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7" r:id="rId2"/>
    <p:sldId id="268" r:id="rId3"/>
    <p:sldId id="269" r:id="rId4"/>
    <p:sldId id="270" r:id="rId5"/>
    <p:sldId id="271" r:id="rId6"/>
    <p:sldId id="288" r:id="rId7"/>
    <p:sldId id="273" r:id="rId8"/>
    <p:sldId id="303" r:id="rId9"/>
    <p:sldId id="276" r:id="rId10"/>
    <p:sldId id="298" r:id="rId11"/>
    <p:sldId id="297" r:id="rId12"/>
    <p:sldId id="302" r:id="rId13"/>
    <p:sldId id="286" r:id="rId14"/>
    <p:sldId id="291" r:id="rId15"/>
    <p:sldId id="292" r:id="rId16"/>
    <p:sldId id="296" r:id="rId17"/>
    <p:sldId id="301" r:id="rId18"/>
    <p:sldId id="289" r:id="rId19"/>
    <p:sldId id="304" r:id="rId20"/>
    <p:sldId id="29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0"/>
    <a:srgbClr val="3E5B91"/>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5583" autoAdjust="0"/>
  </p:normalViewPr>
  <p:slideViewPr>
    <p:cSldViewPr snapToGrid="0">
      <p:cViewPr varScale="1">
        <p:scale>
          <a:sx n="49" d="100"/>
          <a:sy n="49" d="100"/>
        </p:scale>
        <p:origin x="1204"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68A31-8F4B-4A6E-8F27-8D34BA6ED6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7988FC-3940-43B3-B80B-90231EFDC574}">
      <dgm:prSet/>
      <dgm:spPr/>
      <dgm:t>
        <a:bodyPr/>
        <a:lstStyle/>
        <a:p>
          <a:r>
            <a:rPr lang="en-US" dirty="0"/>
            <a:t>The Purpose</a:t>
          </a:r>
        </a:p>
      </dgm:t>
    </dgm:pt>
    <dgm:pt modelId="{61AB7346-138A-4C3F-91EC-27557F23493D}" type="parTrans" cxnId="{48F26E39-DD29-446E-9FBF-A229DB75207C}">
      <dgm:prSet/>
      <dgm:spPr/>
      <dgm:t>
        <a:bodyPr/>
        <a:lstStyle/>
        <a:p>
          <a:endParaRPr lang="en-US"/>
        </a:p>
      </dgm:t>
    </dgm:pt>
    <dgm:pt modelId="{41C9163E-5F57-4296-868F-8597C06C8665}" type="sibTrans" cxnId="{48F26E39-DD29-446E-9FBF-A229DB75207C}">
      <dgm:prSet/>
      <dgm:spPr/>
      <dgm:t>
        <a:bodyPr/>
        <a:lstStyle/>
        <a:p>
          <a:endParaRPr lang="en-US"/>
        </a:p>
      </dgm:t>
    </dgm:pt>
    <dgm:pt modelId="{B8E60048-9644-4D56-94A0-9B9103EC7478}">
      <dgm:prSet/>
      <dgm:spPr/>
      <dgm:t>
        <a:bodyPr/>
        <a:lstStyle/>
        <a:p>
          <a:r>
            <a:rPr lang="en-US" dirty="0"/>
            <a:t>Timeline</a:t>
          </a:r>
        </a:p>
      </dgm:t>
    </dgm:pt>
    <dgm:pt modelId="{615A8594-836E-487A-999A-9B98583BA8FA}" type="parTrans" cxnId="{5CFF6CEE-8DD4-4CFA-9C84-478A3F23F2D7}">
      <dgm:prSet/>
      <dgm:spPr/>
      <dgm:t>
        <a:bodyPr/>
        <a:lstStyle/>
        <a:p>
          <a:endParaRPr lang="en-US"/>
        </a:p>
      </dgm:t>
    </dgm:pt>
    <dgm:pt modelId="{60658F72-95E0-4D44-A928-4F914F5749F4}" type="sibTrans" cxnId="{5CFF6CEE-8DD4-4CFA-9C84-478A3F23F2D7}">
      <dgm:prSet/>
      <dgm:spPr/>
      <dgm:t>
        <a:bodyPr/>
        <a:lstStyle/>
        <a:p>
          <a:endParaRPr lang="en-US"/>
        </a:p>
      </dgm:t>
    </dgm:pt>
    <dgm:pt modelId="{B625F9A3-A11A-45B7-904B-8E3EA0C1D02E}">
      <dgm:prSet/>
      <dgm:spPr/>
      <dgm:t>
        <a:bodyPr/>
        <a:lstStyle/>
        <a:p>
          <a:r>
            <a:rPr lang="en-US" dirty="0"/>
            <a:t>FAQs &amp; Reminders</a:t>
          </a:r>
        </a:p>
      </dgm:t>
    </dgm:pt>
    <dgm:pt modelId="{2AB28624-9C6E-408F-950F-FA69601108B2}" type="parTrans" cxnId="{C5BDAF43-73A7-4709-BBEB-0B5655203BE5}">
      <dgm:prSet/>
      <dgm:spPr/>
      <dgm:t>
        <a:bodyPr/>
        <a:lstStyle/>
        <a:p>
          <a:endParaRPr lang="en-US"/>
        </a:p>
      </dgm:t>
    </dgm:pt>
    <dgm:pt modelId="{3EA93F6A-0187-4051-951F-D515279726C0}" type="sibTrans" cxnId="{C5BDAF43-73A7-4709-BBEB-0B5655203BE5}">
      <dgm:prSet/>
      <dgm:spPr/>
      <dgm:t>
        <a:bodyPr/>
        <a:lstStyle/>
        <a:p>
          <a:endParaRPr lang="en-US"/>
        </a:p>
      </dgm:t>
    </dgm:pt>
    <dgm:pt modelId="{2E30E8C7-AF6F-4DAE-B472-DF70B2ED78C6}">
      <dgm:prSet/>
      <dgm:spPr/>
      <dgm:t>
        <a:bodyPr/>
        <a:lstStyle/>
        <a:p>
          <a:r>
            <a:rPr lang="en-US"/>
            <a:t>Resources</a:t>
          </a:r>
        </a:p>
      </dgm:t>
    </dgm:pt>
    <dgm:pt modelId="{4A70E0AA-F3B6-4839-AA9D-144DEBAE8FD0}" type="parTrans" cxnId="{52D0F9A0-CF38-42B5-A957-EA08AC2784B2}">
      <dgm:prSet/>
      <dgm:spPr/>
      <dgm:t>
        <a:bodyPr/>
        <a:lstStyle/>
        <a:p>
          <a:endParaRPr lang="en-US"/>
        </a:p>
      </dgm:t>
    </dgm:pt>
    <dgm:pt modelId="{8DCF241D-F5F6-45F1-ABF0-62941C7B29D8}" type="sibTrans" cxnId="{52D0F9A0-CF38-42B5-A957-EA08AC2784B2}">
      <dgm:prSet/>
      <dgm:spPr/>
      <dgm:t>
        <a:bodyPr/>
        <a:lstStyle/>
        <a:p>
          <a:endParaRPr lang="en-US"/>
        </a:p>
      </dgm:t>
    </dgm:pt>
    <dgm:pt modelId="{1655063D-C593-467B-88F4-6E3D92E5D43B}">
      <dgm:prSet/>
      <dgm:spPr/>
      <dgm:t>
        <a:bodyPr/>
        <a:lstStyle/>
        <a:p>
          <a:r>
            <a:rPr lang="en-US" dirty="0"/>
            <a:t>Data File</a:t>
          </a:r>
        </a:p>
      </dgm:t>
    </dgm:pt>
    <dgm:pt modelId="{95A3D0DE-4025-432D-A6A2-EFD4AD2E1259}" type="parTrans" cxnId="{82D6C9D7-AA9A-44BE-90FA-AE2BDB3F0045}">
      <dgm:prSet/>
      <dgm:spPr/>
      <dgm:t>
        <a:bodyPr/>
        <a:lstStyle/>
        <a:p>
          <a:endParaRPr lang="en-US"/>
        </a:p>
      </dgm:t>
    </dgm:pt>
    <dgm:pt modelId="{2D4A58A3-1F05-4064-B8F0-43AFAD92FAD7}" type="sibTrans" cxnId="{82D6C9D7-AA9A-44BE-90FA-AE2BDB3F0045}">
      <dgm:prSet/>
      <dgm:spPr/>
      <dgm:t>
        <a:bodyPr/>
        <a:lstStyle/>
        <a:p>
          <a:endParaRPr lang="en-US"/>
        </a:p>
      </dgm:t>
    </dgm:pt>
    <dgm:pt modelId="{F0916421-5C4D-47BE-B34C-80E8F267AF53}" type="pres">
      <dgm:prSet presAssocID="{AA968A31-8F4B-4A6E-8F27-8D34BA6ED694}" presName="vert0" presStyleCnt="0">
        <dgm:presLayoutVars>
          <dgm:dir/>
          <dgm:animOne val="branch"/>
          <dgm:animLvl val="lvl"/>
        </dgm:presLayoutVars>
      </dgm:prSet>
      <dgm:spPr/>
    </dgm:pt>
    <dgm:pt modelId="{C4314334-C68E-4543-9EDF-440E1CADC1D5}" type="pres">
      <dgm:prSet presAssocID="{0F7988FC-3940-43B3-B80B-90231EFDC574}" presName="thickLine" presStyleLbl="alignNode1" presStyleIdx="0" presStyleCnt="5"/>
      <dgm:spPr/>
    </dgm:pt>
    <dgm:pt modelId="{0DDD2AB0-E11A-4ABC-8D3D-F4110C4C6149}" type="pres">
      <dgm:prSet presAssocID="{0F7988FC-3940-43B3-B80B-90231EFDC574}" presName="horz1" presStyleCnt="0"/>
      <dgm:spPr/>
    </dgm:pt>
    <dgm:pt modelId="{ECB66C9B-44A8-490F-96D2-F9A6404DD6CF}" type="pres">
      <dgm:prSet presAssocID="{0F7988FC-3940-43B3-B80B-90231EFDC574}" presName="tx1" presStyleLbl="revTx" presStyleIdx="0" presStyleCnt="5"/>
      <dgm:spPr/>
    </dgm:pt>
    <dgm:pt modelId="{BCA29AED-00D0-4F81-91C1-866A767F3F05}" type="pres">
      <dgm:prSet presAssocID="{0F7988FC-3940-43B3-B80B-90231EFDC574}" presName="vert1" presStyleCnt="0"/>
      <dgm:spPr/>
    </dgm:pt>
    <dgm:pt modelId="{A2E2A502-3A1E-4429-A921-15DABBF404CE}" type="pres">
      <dgm:prSet presAssocID="{B8E60048-9644-4D56-94A0-9B9103EC7478}" presName="thickLine" presStyleLbl="alignNode1" presStyleIdx="1" presStyleCnt="5"/>
      <dgm:spPr/>
    </dgm:pt>
    <dgm:pt modelId="{F92E572A-5B84-4E72-8CA0-04618839C44E}" type="pres">
      <dgm:prSet presAssocID="{B8E60048-9644-4D56-94A0-9B9103EC7478}" presName="horz1" presStyleCnt="0"/>
      <dgm:spPr/>
    </dgm:pt>
    <dgm:pt modelId="{E678F492-A4A1-4DC2-86BE-CB8276B2037C}" type="pres">
      <dgm:prSet presAssocID="{B8E60048-9644-4D56-94A0-9B9103EC7478}" presName="tx1" presStyleLbl="revTx" presStyleIdx="1" presStyleCnt="5"/>
      <dgm:spPr/>
    </dgm:pt>
    <dgm:pt modelId="{237A13E7-657D-4BA3-BEDD-3CA1665BFE7B}" type="pres">
      <dgm:prSet presAssocID="{B8E60048-9644-4D56-94A0-9B9103EC7478}" presName="vert1" presStyleCnt="0"/>
      <dgm:spPr/>
    </dgm:pt>
    <dgm:pt modelId="{A5ECF164-12A9-4DE6-AA9B-3008A025724A}" type="pres">
      <dgm:prSet presAssocID="{1655063D-C593-467B-88F4-6E3D92E5D43B}" presName="thickLine" presStyleLbl="alignNode1" presStyleIdx="2" presStyleCnt="5"/>
      <dgm:spPr/>
    </dgm:pt>
    <dgm:pt modelId="{46CC3B65-075A-4217-865F-61C2B8880DDE}" type="pres">
      <dgm:prSet presAssocID="{1655063D-C593-467B-88F4-6E3D92E5D43B}" presName="horz1" presStyleCnt="0"/>
      <dgm:spPr/>
    </dgm:pt>
    <dgm:pt modelId="{D811E100-B20A-4123-8FFF-18D95C0E049F}" type="pres">
      <dgm:prSet presAssocID="{1655063D-C593-467B-88F4-6E3D92E5D43B}" presName="tx1" presStyleLbl="revTx" presStyleIdx="2" presStyleCnt="5"/>
      <dgm:spPr/>
    </dgm:pt>
    <dgm:pt modelId="{81D02350-335B-48F5-95B7-552F9CF7B3ED}" type="pres">
      <dgm:prSet presAssocID="{1655063D-C593-467B-88F4-6E3D92E5D43B}" presName="vert1" presStyleCnt="0"/>
      <dgm:spPr/>
    </dgm:pt>
    <dgm:pt modelId="{2C3BFDBA-6650-4C84-BA47-06A8E8A8D1BB}" type="pres">
      <dgm:prSet presAssocID="{B625F9A3-A11A-45B7-904B-8E3EA0C1D02E}" presName="thickLine" presStyleLbl="alignNode1" presStyleIdx="3" presStyleCnt="5"/>
      <dgm:spPr/>
    </dgm:pt>
    <dgm:pt modelId="{89A8AD3E-A111-4C39-8E53-7E793A66794D}" type="pres">
      <dgm:prSet presAssocID="{B625F9A3-A11A-45B7-904B-8E3EA0C1D02E}" presName="horz1" presStyleCnt="0"/>
      <dgm:spPr/>
    </dgm:pt>
    <dgm:pt modelId="{CCEDFB4A-EAD9-484E-B949-966D327CF748}" type="pres">
      <dgm:prSet presAssocID="{B625F9A3-A11A-45B7-904B-8E3EA0C1D02E}" presName="tx1" presStyleLbl="revTx" presStyleIdx="3" presStyleCnt="5"/>
      <dgm:spPr/>
    </dgm:pt>
    <dgm:pt modelId="{C77EFCA3-F352-4ED9-BB1D-C62D9F8605FC}" type="pres">
      <dgm:prSet presAssocID="{B625F9A3-A11A-45B7-904B-8E3EA0C1D02E}" presName="vert1" presStyleCnt="0"/>
      <dgm:spPr/>
    </dgm:pt>
    <dgm:pt modelId="{8375678C-16BB-49AB-B9DE-962A58F545B4}" type="pres">
      <dgm:prSet presAssocID="{2E30E8C7-AF6F-4DAE-B472-DF70B2ED78C6}" presName="thickLine" presStyleLbl="alignNode1" presStyleIdx="4" presStyleCnt="5"/>
      <dgm:spPr/>
    </dgm:pt>
    <dgm:pt modelId="{81FDAC16-7AC5-4994-A32D-5EBC21CE9FB5}" type="pres">
      <dgm:prSet presAssocID="{2E30E8C7-AF6F-4DAE-B472-DF70B2ED78C6}" presName="horz1" presStyleCnt="0"/>
      <dgm:spPr/>
    </dgm:pt>
    <dgm:pt modelId="{C6020C31-0C9C-4D2D-A1E0-FCB009D1ED19}" type="pres">
      <dgm:prSet presAssocID="{2E30E8C7-AF6F-4DAE-B472-DF70B2ED78C6}" presName="tx1" presStyleLbl="revTx" presStyleIdx="4" presStyleCnt="5"/>
      <dgm:spPr/>
    </dgm:pt>
    <dgm:pt modelId="{6DA902BC-8D41-48A9-88A9-994C45543D1F}" type="pres">
      <dgm:prSet presAssocID="{2E30E8C7-AF6F-4DAE-B472-DF70B2ED78C6}" presName="vert1" presStyleCnt="0"/>
      <dgm:spPr/>
    </dgm:pt>
  </dgm:ptLst>
  <dgm:cxnLst>
    <dgm:cxn modelId="{68F5891B-D829-4E38-8C2C-B5FC24F60E37}" type="presOf" srcId="{B625F9A3-A11A-45B7-904B-8E3EA0C1D02E}" destId="{CCEDFB4A-EAD9-484E-B949-966D327CF748}" srcOrd="0" destOrd="0" presId="urn:microsoft.com/office/officeart/2008/layout/LinedList"/>
    <dgm:cxn modelId="{C1CD2A28-B0A9-48EE-8AB5-5CE419D0D862}" type="presOf" srcId="{B8E60048-9644-4D56-94A0-9B9103EC7478}" destId="{E678F492-A4A1-4DC2-86BE-CB8276B2037C}" srcOrd="0" destOrd="0" presId="urn:microsoft.com/office/officeart/2008/layout/LinedList"/>
    <dgm:cxn modelId="{48F26E39-DD29-446E-9FBF-A229DB75207C}" srcId="{AA968A31-8F4B-4A6E-8F27-8D34BA6ED694}" destId="{0F7988FC-3940-43B3-B80B-90231EFDC574}" srcOrd="0" destOrd="0" parTransId="{61AB7346-138A-4C3F-91EC-27557F23493D}" sibTransId="{41C9163E-5F57-4296-868F-8597C06C8665}"/>
    <dgm:cxn modelId="{A5EB005C-987F-4952-B6BD-CE0C771FA6F1}" type="presOf" srcId="{2E30E8C7-AF6F-4DAE-B472-DF70B2ED78C6}" destId="{C6020C31-0C9C-4D2D-A1E0-FCB009D1ED19}" srcOrd="0" destOrd="0" presId="urn:microsoft.com/office/officeart/2008/layout/LinedList"/>
    <dgm:cxn modelId="{C5BDAF43-73A7-4709-BBEB-0B5655203BE5}" srcId="{AA968A31-8F4B-4A6E-8F27-8D34BA6ED694}" destId="{B625F9A3-A11A-45B7-904B-8E3EA0C1D02E}" srcOrd="3" destOrd="0" parTransId="{2AB28624-9C6E-408F-950F-FA69601108B2}" sibTransId="{3EA93F6A-0187-4051-951F-D515279726C0}"/>
    <dgm:cxn modelId="{B0DC4D44-3E56-46B2-B4E2-F454C247A867}" type="presOf" srcId="{0F7988FC-3940-43B3-B80B-90231EFDC574}" destId="{ECB66C9B-44A8-490F-96D2-F9A6404DD6CF}" srcOrd="0" destOrd="0" presId="urn:microsoft.com/office/officeart/2008/layout/LinedList"/>
    <dgm:cxn modelId="{3A76758B-7857-4019-B7B0-F2FFC15A9009}" type="presOf" srcId="{AA968A31-8F4B-4A6E-8F27-8D34BA6ED694}" destId="{F0916421-5C4D-47BE-B34C-80E8F267AF53}" srcOrd="0" destOrd="0" presId="urn:microsoft.com/office/officeart/2008/layout/LinedList"/>
    <dgm:cxn modelId="{52D0F9A0-CF38-42B5-A957-EA08AC2784B2}" srcId="{AA968A31-8F4B-4A6E-8F27-8D34BA6ED694}" destId="{2E30E8C7-AF6F-4DAE-B472-DF70B2ED78C6}" srcOrd="4" destOrd="0" parTransId="{4A70E0AA-F3B6-4839-AA9D-144DEBAE8FD0}" sibTransId="{8DCF241D-F5F6-45F1-ABF0-62941C7B29D8}"/>
    <dgm:cxn modelId="{90C1C1C5-6881-42B5-929C-FFFA8128ADE9}" type="presOf" srcId="{1655063D-C593-467B-88F4-6E3D92E5D43B}" destId="{D811E100-B20A-4123-8FFF-18D95C0E049F}" srcOrd="0" destOrd="0" presId="urn:microsoft.com/office/officeart/2008/layout/LinedList"/>
    <dgm:cxn modelId="{82D6C9D7-AA9A-44BE-90FA-AE2BDB3F0045}" srcId="{AA968A31-8F4B-4A6E-8F27-8D34BA6ED694}" destId="{1655063D-C593-467B-88F4-6E3D92E5D43B}" srcOrd="2" destOrd="0" parTransId="{95A3D0DE-4025-432D-A6A2-EFD4AD2E1259}" sibTransId="{2D4A58A3-1F05-4064-B8F0-43AFAD92FAD7}"/>
    <dgm:cxn modelId="{5CFF6CEE-8DD4-4CFA-9C84-478A3F23F2D7}" srcId="{AA968A31-8F4B-4A6E-8F27-8D34BA6ED694}" destId="{B8E60048-9644-4D56-94A0-9B9103EC7478}" srcOrd="1" destOrd="0" parTransId="{615A8594-836E-487A-999A-9B98583BA8FA}" sibTransId="{60658F72-95E0-4D44-A928-4F914F5749F4}"/>
    <dgm:cxn modelId="{0C3D8F42-F4EC-48DC-9D90-E3CA10DB1F76}" type="presParOf" srcId="{F0916421-5C4D-47BE-B34C-80E8F267AF53}" destId="{C4314334-C68E-4543-9EDF-440E1CADC1D5}" srcOrd="0" destOrd="0" presId="urn:microsoft.com/office/officeart/2008/layout/LinedList"/>
    <dgm:cxn modelId="{201A8278-6222-4E4D-A3FC-4D78B920935A}" type="presParOf" srcId="{F0916421-5C4D-47BE-B34C-80E8F267AF53}" destId="{0DDD2AB0-E11A-4ABC-8D3D-F4110C4C6149}" srcOrd="1" destOrd="0" presId="urn:microsoft.com/office/officeart/2008/layout/LinedList"/>
    <dgm:cxn modelId="{3424939C-6A68-4871-819F-445B17DD2FF4}" type="presParOf" srcId="{0DDD2AB0-E11A-4ABC-8D3D-F4110C4C6149}" destId="{ECB66C9B-44A8-490F-96D2-F9A6404DD6CF}" srcOrd="0" destOrd="0" presId="urn:microsoft.com/office/officeart/2008/layout/LinedList"/>
    <dgm:cxn modelId="{8F851889-386E-4C5D-9ED1-4FA2629F8BEE}" type="presParOf" srcId="{0DDD2AB0-E11A-4ABC-8D3D-F4110C4C6149}" destId="{BCA29AED-00D0-4F81-91C1-866A767F3F05}" srcOrd="1" destOrd="0" presId="urn:microsoft.com/office/officeart/2008/layout/LinedList"/>
    <dgm:cxn modelId="{8CB08E68-5FAD-4480-A0E5-87CA9DD0DF80}" type="presParOf" srcId="{F0916421-5C4D-47BE-B34C-80E8F267AF53}" destId="{A2E2A502-3A1E-4429-A921-15DABBF404CE}" srcOrd="2" destOrd="0" presId="urn:microsoft.com/office/officeart/2008/layout/LinedList"/>
    <dgm:cxn modelId="{9BB937AC-FA71-4651-BCD6-31FFE62FF978}" type="presParOf" srcId="{F0916421-5C4D-47BE-B34C-80E8F267AF53}" destId="{F92E572A-5B84-4E72-8CA0-04618839C44E}" srcOrd="3" destOrd="0" presId="urn:microsoft.com/office/officeart/2008/layout/LinedList"/>
    <dgm:cxn modelId="{4DC47900-1728-4A56-8752-442BD9F123EF}" type="presParOf" srcId="{F92E572A-5B84-4E72-8CA0-04618839C44E}" destId="{E678F492-A4A1-4DC2-86BE-CB8276B2037C}" srcOrd="0" destOrd="0" presId="urn:microsoft.com/office/officeart/2008/layout/LinedList"/>
    <dgm:cxn modelId="{3181B32B-9DB8-4FBC-BA16-CF61AFE3BA1A}" type="presParOf" srcId="{F92E572A-5B84-4E72-8CA0-04618839C44E}" destId="{237A13E7-657D-4BA3-BEDD-3CA1665BFE7B}" srcOrd="1" destOrd="0" presId="urn:microsoft.com/office/officeart/2008/layout/LinedList"/>
    <dgm:cxn modelId="{2511E015-E9EF-4195-B1F9-114B6A19DA97}" type="presParOf" srcId="{F0916421-5C4D-47BE-B34C-80E8F267AF53}" destId="{A5ECF164-12A9-4DE6-AA9B-3008A025724A}" srcOrd="4" destOrd="0" presId="urn:microsoft.com/office/officeart/2008/layout/LinedList"/>
    <dgm:cxn modelId="{95256E86-49FC-4B91-AE52-72EDAAA57996}" type="presParOf" srcId="{F0916421-5C4D-47BE-B34C-80E8F267AF53}" destId="{46CC3B65-075A-4217-865F-61C2B8880DDE}" srcOrd="5" destOrd="0" presId="urn:microsoft.com/office/officeart/2008/layout/LinedList"/>
    <dgm:cxn modelId="{0AB71F24-396D-4428-BF4F-F03F4E442C48}" type="presParOf" srcId="{46CC3B65-075A-4217-865F-61C2B8880DDE}" destId="{D811E100-B20A-4123-8FFF-18D95C0E049F}" srcOrd="0" destOrd="0" presId="urn:microsoft.com/office/officeart/2008/layout/LinedList"/>
    <dgm:cxn modelId="{69133B25-40D7-4B9B-A3C2-4D712A1B4AE8}" type="presParOf" srcId="{46CC3B65-075A-4217-865F-61C2B8880DDE}" destId="{81D02350-335B-48F5-95B7-552F9CF7B3ED}" srcOrd="1" destOrd="0" presId="urn:microsoft.com/office/officeart/2008/layout/LinedList"/>
    <dgm:cxn modelId="{1F1D83C4-57B3-4C01-A62A-B8B65F4ABD21}" type="presParOf" srcId="{F0916421-5C4D-47BE-B34C-80E8F267AF53}" destId="{2C3BFDBA-6650-4C84-BA47-06A8E8A8D1BB}" srcOrd="6" destOrd="0" presId="urn:microsoft.com/office/officeart/2008/layout/LinedList"/>
    <dgm:cxn modelId="{DBDCE55C-5C27-4E38-9C43-8FC4D2B09AAA}" type="presParOf" srcId="{F0916421-5C4D-47BE-B34C-80E8F267AF53}" destId="{89A8AD3E-A111-4C39-8E53-7E793A66794D}" srcOrd="7" destOrd="0" presId="urn:microsoft.com/office/officeart/2008/layout/LinedList"/>
    <dgm:cxn modelId="{AFF5A4BB-765D-45F2-9EA6-C9E13383335A}" type="presParOf" srcId="{89A8AD3E-A111-4C39-8E53-7E793A66794D}" destId="{CCEDFB4A-EAD9-484E-B949-966D327CF748}" srcOrd="0" destOrd="0" presId="urn:microsoft.com/office/officeart/2008/layout/LinedList"/>
    <dgm:cxn modelId="{5F32A9B9-1FFB-4E80-B839-7B5172FA399D}" type="presParOf" srcId="{89A8AD3E-A111-4C39-8E53-7E793A66794D}" destId="{C77EFCA3-F352-4ED9-BB1D-C62D9F8605FC}" srcOrd="1" destOrd="0" presId="urn:microsoft.com/office/officeart/2008/layout/LinedList"/>
    <dgm:cxn modelId="{D6BD7BCC-630A-4407-8F3E-7A94C06642E7}" type="presParOf" srcId="{F0916421-5C4D-47BE-B34C-80E8F267AF53}" destId="{8375678C-16BB-49AB-B9DE-962A58F545B4}" srcOrd="8" destOrd="0" presId="urn:microsoft.com/office/officeart/2008/layout/LinedList"/>
    <dgm:cxn modelId="{FD7D8016-EEF6-49C8-9705-C0C4F41E93A3}" type="presParOf" srcId="{F0916421-5C4D-47BE-B34C-80E8F267AF53}" destId="{81FDAC16-7AC5-4994-A32D-5EBC21CE9FB5}" srcOrd="9" destOrd="0" presId="urn:microsoft.com/office/officeart/2008/layout/LinedList"/>
    <dgm:cxn modelId="{57BA8BBD-B7D4-4FB5-931A-6BEE24D2213D}" type="presParOf" srcId="{81FDAC16-7AC5-4994-A32D-5EBC21CE9FB5}" destId="{C6020C31-0C9C-4D2D-A1E0-FCB009D1ED19}" srcOrd="0" destOrd="0" presId="urn:microsoft.com/office/officeart/2008/layout/LinedList"/>
    <dgm:cxn modelId="{D42E32DB-30A0-420B-A868-6D1B5F72A250}" type="presParOf" srcId="{81FDAC16-7AC5-4994-A32D-5EBC21CE9FB5}" destId="{6DA902BC-8D41-48A9-88A9-994C45543D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A8915-769D-4255-BEF1-4D2FD1E5529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7B7FAF63-44BE-4640-B9B4-68E496F9A972}">
      <dgm:prSet phldrT="[Text]"/>
      <dgm:spPr/>
      <dgm:t>
        <a:bodyPr/>
        <a:lstStyle/>
        <a:p>
          <a:r>
            <a:rPr lang="en-US" dirty="0"/>
            <a:t>Your </a:t>
          </a:r>
          <a:br>
            <a:rPr lang="en-US" dirty="0"/>
          </a:br>
          <a:r>
            <a:rPr lang="en-US" dirty="0"/>
            <a:t>Teacher Shortage Story</a:t>
          </a:r>
        </a:p>
      </dgm:t>
    </dgm:pt>
    <dgm:pt modelId="{7AD77CB1-5ED4-48F9-AD52-2F34EC657144}" type="parTrans" cxnId="{466343BC-AF2D-440D-9610-9E7BDA618024}">
      <dgm:prSet/>
      <dgm:spPr/>
      <dgm:t>
        <a:bodyPr/>
        <a:lstStyle/>
        <a:p>
          <a:endParaRPr lang="en-US"/>
        </a:p>
      </dgm:t>
    </dgm:pt>
    <dgm:pt modelId="{DBEA85FD-DEFB-4C13-88C0-37AE4181D6A7}" type="sibTrans" cxnId="{466343BC-AF2D-440D-9610-9E7BDA618024}">
      <dgm:prSet/>
      <dgm:spPr/>
      <dgm:t>
        <a:bodyPr/>
        <a:lstStyle/>
        <a:p>
          <a:endParaRPr lang="en-US"/>
        </a:p>
      </dgm:t>
    </dgm:pt>
    <dgm:pt modelId="{9D2AD8EF-1710-4E09-869B-E8A51BF5A013}" type="pres">
      <dgm:prSet presAssocID="{97BA8915-769D-4255-BEF1-4D2FD1E5529D}" presName="compositeShape" presStyleCnt="0">
        <dgm:presLayoutVars>
          <dgm:chMax val="7"/>
          <dgm:dir/>
          <dgm:resizeHandles val="exact"/>
        </dgm:presLayoutVars>
      </dgm:prSet>
      <dgm:spPr/>
    </dgm:pt>
    <dgm:pt modelId="{282C3690-9A89-49EC-BC79-21DC32BE824B}" type="pres">
      <dgm:prSet presAssocID="{97BA8915-769D-4255-BEF1-4D2FD1E5529D}" presName="wedge1" presStyleLbl="node1" presStyleIdx="0" presStyleCnt="1"/>
      <dgm:spPr/>
    </dgm:pt>
    <dgm:pt modelId="{48E4663C-9EC2-4DF6-A97D-2C452C1F4690}" type="pres">
      <dgm:prSet presAssocID="{97BA8915-769D-4255-BEF1-4D2FD1E5529D}" presName="dummy1a" presStyleCnt="0"/>
      <dgm:spPr/>
    </dgm:pt>
    <dgm:pt modelId="{708F48D6-00E7-4F1A-B355-9C80BD39BDC2}" type="pres">
      <dgm:prSet presAssocID="{97BA8915-769D-4255-BEF1-4D2FD1E5529D}" presName="dummy1b" presStyleCnt="0"/>
      <dgm:spPr/>
    </dgm:pt>
    <dgm:pt modelId="{2EC19F80-145E-4F44-BBA1-E066E5E05DF6}" type="pres">
      <dgm:prSet presAssocID="{97BA8915-769D-4255-BEF1-4D2FD1E5529D}" presName="wedge1Tx" presStyleLbl="node1" presStyleIdx="0" presStyleCnt="1">
        <dgm:presLayoutVars>
          <dgm:chMax val="0"/>
          <dgm:chPref val="0"/>
          <dgm:bulletEnabled val="1"/>
        </dgm:presLayoutVars>
      </dgm:prSet>
      <dgm:spPr/>
    </dgm:pt>
    <dgm:pt modelId="{828D816A-2F43-47C9-B011-2B82378C1E2D}" type="pres">
      <dgm:prSet presAssocID="{DBEA85FD-DEFB-4C13-88C0-37AE4181D6A7}" presName="arrowWedge1single" presStyleLbl="fgSibTrans2D1" presStyleIdx="0" presStyleCnt="1"/>
      <dgm:spPr/>
    </dgm:pt>
  </dgm:ptLst>
  <dgm:cxnLst>
    <dgm:cxn modelId="{B5135A1E-4ACE-4024-AA04-E4EF6CE32D46}" type="presOf" srcId="{97BA8915-769D-4255-BEF1-4D2FD1E5529D}" destId="{9D2AD8EF-1710-4E09-869B-E8A51BF5A013}" srcOrd="0" destOrd="0" presId="urn:microsoft.com/office/officeart/2005/8/layout/cycle8"/>
    <dgm:cxn modelId="{76FB662B-321E-48A9-838A-25BA19B9DA1B}" type="presOf" srcId="{7B7FAF63-44BE-4640-B9B4-68E496F9A972}" destId="{2EC19F80-145E-4F44-BBA1-E066E5E05DF6}" srcOrd="1" destOrd="0" presId="urn:microsoft.com/office/officeart/2005/8/layout/cycle8"/>
    <dgm:cxn modelId="{94534F64-993B-4432-BEBB-77E073781834}" type="presOf" srcId="{7B7FAF63-44BE-4640-B9B4-68E496F9A972}" destId="{282C3690-9A89-49EC-BC79-21DC32BE824B}" srcOrd="0" destOrd="0" presId="urn:microsoft.com/office/officeart/2005/8/layout/cycle8"/>
    <dgm:cxn modelId="{466343BC-AF2D-440D-9610-9E7BDA618024}" srcId="{97BA8915-769D-4255-BEF1-4D2FD1E5529D}" destId="{7B7FAF63-44BE-4640-B9B4-68E496F9A972}" srcOrd="0" destOrd="0" parTransId="{7AD77CB1-5ED4-48F9-AD52-2F34EC657144}" sibTransId="{DBEA85FD-DEFB-4C13-88C0-37AE4181D6A7}"/>
    <dgm:cxn modelId="{C27F1E2E-41F2-4F07-9D2B-606E7397C41E}" type="presParOf" srcId="{9D2AD8EF-1710-4E09-869B-E8A51BF5A013}" destId="{282C3690-9A89-49EC-BC79-21DC32BE824B}" srcOrd="0" destOrd="0" presId="urn:microsoft.com/office/officeart/2005/8/layout/cycle8"/>
    <dgm:cxn modelId="{D9E3DA54-2A80-4B1A-B00E-889B9446FCB5}" type="presParOf" srcId="{9D2AD8EF-1710-4E09-869B-E8A51BF5A013}" destId="{48E4663C-9EC2-4DF6-A97D-2C452C1F4690}" srcOrd="1" destOrd="0" presId="urn:microsoft.com/office/officeart/2005/8/layout/cycle8"/>
    <dgm:cxn modelId="{0460E99F-B7BD-4845-A686-E9FA61DB0BED}" type="presParOf" srcId="{9D2AD8EF-1710-4E09-869B-E8A51BF5A013}" destId="{708F48D6-00E7-4F1A-B355-9C80BD39BDC2}" srcOrd="2" destOrd="0" presId="urn:microsoft.com/office/officeart/2005/8/layout/cycle8"/>
    <dgm:cxn modelId="{0C146452-1714-466F-B73D-5BE0B2A9086D}" type="presParOf" srcId="{9D2AD8EF-1710-4E09-869B-E8A51BF5A013}" destId="{2EC19F80-145E-4F44-BBA1-E066E5E05DF6}" srcOrd="3" destOrd="0" presId="urn:microsoft.com/office/officeart/2005/8/layout/cycle8"/>
    <dgm:cxn modelId="{E981B016-7503-4D9E-B3FC-E00C419F88DD}" type="presParOf" srcId="{9D2AD8EF-1710-4E09-869B-E8A51BF5A013}" destId="{828D816A-2F43-47C9-B011-2B82378C1E2D}"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BA8915-769D-4255-BEF1-4D2FD1E5529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7B7FAF63-44BE-4640-B9B4-68E496F9A972}">
      <dgm:prSet phldrT="[Text]"/>
      <dgm:spPr/>
      <dgm:t>
        <a:bodyPr/>
        <a:lstStyle/>
        <a:p>
          <a:r>
            <a:rPr lang="en-US" dirty="0"/>
            <a:t>Your Teacher Shortage Story</a:t>
          </a:r>
        </a:p>
      </dgm:t>
    </dgm:pt>
    <dgm:pt modelId="{7AD77CB1-5ED4-48F9-AD52-2F34EC657144}" type="parTrans" cxnId="{466343BC-AF2D-440D-9610-9E7BDA618024}">
      <dgm:prSet/>
      <dgm:spPr/>
      <dgm:t>
        <a:bodyPr/>
        <a:lstStyle/>
        <a:p>
          <a:endParaRPr lang="en-US"/>
        </a:p>
      </dgm:t>
    </dgm:pt>
    <dgm:pt modelId="{DBEA85FD-DEFB-4C13-88C0-37AE4181D6A7}" type="sibTrans" cxnId="{466343BC-AF2D-440D-9610-9E7BDA618024}">
      <dgm:prSet/>
      <dgm:spPr/>
      <dgm:t>
        <a:bodyPr/>
        <a:lstStyle/>
        <a:p>
          <a:endParaRPr lang="en-US"/>
        </a:p>
      </dgm:t>
    </dgm:pt>
    <dgm:pt modelId="{2DBD4652-A162-4BC8-A9AB-79F8A0FAABF3}">
      <dgm:prSet phldrT="[Text]"/>
      <dgm:spPr/>
      <dgm:t>
        <a:bodyPr/>
        <a:lstStyle/>
        <a:p>
          <a:r>
            <a:rPr lang="en-US" dirty="0"/>
            <a:t>VDOE</a:t>
          </a:r>
        </a:p>
      </dgm:t>
    </dgm:pt>
    <dgm:pt modelId="{56D5E255-2D2B-4276-B298-E0EFD5966A47}" type="parTrans" cxnId="{6A9162A0-BD16-470F-8759-95659940A742}">
      <dgm:prSet/>
      <dgm:spPr/>
      <dgm:t>
        <a:bodyPr/>
        <a:lstStyle/>
        <a:p>
          <a:endParaRPr lang="en-US" dirty="0"/>
        </a:p>
      </dgm:t>
    </dgm:pt>
    <dgm:pt modelId="{BBBF6553-6A5D-4627-9EFE-39C780377CAC}" type="sibTrans" cxnId="{6A9162A0-BD16-470F-8759-95659940A742}">
      <dgm:prSet/>
      <dgm:spPr/>
      <dgm:t>
        <a:bodyPr/>
        <a:lstStyle/>
        <a:p>
          <a:endParaRPr lang="en-US"/>
        </a:p>
      </dgm:t>
    </dgm:pt>
    <dgm:pt modelId="{80FD2F6A-6255-4870-AB8E-D9A110583DA6}">
      <dgm:prSet phldrT="[Text]"/>
      <dgm:spPr/>
      <dgm:t>
        <a:bodyPr/>
        <a:lstStyle/>
        <a:p>
          <a:r>
            <a:rPr lang="en-US" dirty="0"/>
            <a:t>Governor</a:t>
          </a:r>
        </a:p>
      </dgm:t>
    </dgm:pt>
    <dgm:pt modelId="{69831ACB-1ED6-48F7-B289-ADFEA7B6B8CA}" type="parTrans" cxnId="{AA2609B7-87C3-44DA-B888-DDE9DD50BA88}">
      <dgm:prSet/>
      <dgm:spPr/>
      <dgm:t>
        <a:bodyPr/>
        <a:lstStyle/>
        <a:p>
          <a:endParaRPr lang="en-US" dirty="0"/>
        </a:p>
      </dgm:t>
    </dgm:pt>
    <dgm:pt modelId="{8B0B2E9C-60A2-4C2F-A38A-D2FD9FF3FF12}" type="sibTrans" cxnId="{AA2609B7-87C3-44DA-B888-DDE9DD50BA88}">
      <dgm:prSet/>
      <dgm:spPr/>
      <dgm:t>
        <a:bodyPr/>
        <a:lstStyle/>
        <a:p>
          <a:endParaRPr lang="en-US"/>
        </a:p>
      </dgm:t>
    </dgm:pt>
    <dgm:pt modelId="{E83B6CA2-7174-4137-9EB9-A26E2872AD0E}">
      <dgm:prSet phldrT="[Text]"/>
      <dgm:spPr/>
      <dgm:t>
        <a:bodyPr/>
        <a:lstStyle/>
        <a:p>
          <a:r>
            <a:rPr lang="en-US" dirty="0"/>
            <a:t>Other School Divisions</a:t>
          </a:r>
        </a:p>
      </dgm:t>
    </dgm:pt>
    <dgm:pt modelId="{A6990049-2D83-4DBD-BC2A-C755370A458A}" type="parTrans" cxnId="{6B689470-5545-4150-8197-8ADD5947D88B}">
      <dgm:prSet/>
      <dgm:spPr/>
      <dgm:t>
        <a:bodyPr/>
        <a:lstStyle/>
        <a:p>
          <a:endParaRPr lang="en-US" dirty="0"/>
        </a:p>
      </dgm:t>
    </dgm:pt>
    <dgm:pt modelId="{C20F6E5E-1D55-4E85-A974-943DDB72C583}" type="sibTrans" cxnId="{6B689470-5545-4150-8197-8ADD5947D88B}">
      <dgm:prSet/>
      <dgm:spPr/>
      <dgm:t>
        <a:bodyPr/>
        <a:lstStyle/>
        <a:p>
          <a:endParaRPr lang="en-US"/>
        </a:p>
      </dgm:t>
    </dgm:pt>
    <dgm:pt modelId="{E0E32711-788A-4941-8D96-C33C8FB702A2}">
      <dgm:prSet phldrT="[Text]"/>
      <dgm:spPr/>
      <dgm:t>
        <a:bodyPr/>
        <a:lstStyle/>
        <a:p>
          <a:r>
            <a:rPr lang="en-US" dirty="0"/>
            <a:t>General Assembly</a:t>
          </a:r>
        </a:p>
      </dgm:t>
    </dgm:pt>
    <dgm:pt modelId="{88A7C750-D40B-4F8C-89BD-92E9E6BEFD3F}" type="parTrans" cxnId="{D056B4F2-8BD1-4E57-8314-DAEC383E7E79}">
      <dgm:prSet/>
      <dgm:spPr/>
      <dgm:t>
        <a:bodyPr/>
        <a:lstStyle/>
        <a:p>
          <a:endParaRPr lang="en-US" dirty="0"/>
        </a:p>
      </dgm:t>
    </dgm:pt>
    <dgm:pt modelId="{8D6C2963-00A4-474D-ABD1-55E51AF0B2F2}" type="sibTrans" cxnId="{D056B4F2-8BD1-4E57-8314-DAEC383E7E79}">
      <dgm:prSet/>
      <dgm:spPr/>
      <dgm:t>
        <a:bodyPr/>
        <a:lstStyle/>
        <a:p>
          <a:endParaRPr lang="en-US"/>
        </a:p>
      </dgm:t>
    </dgm:pt>
    <dgm:pt modelId="{B73B5CC1-DF12-48D0-B450-F7543E247C2F}">
      <dgm:prSet phldrT="[Text]"/>
      <dgm:spPr/>
      <dgm:t>
        <a:bodyPr/>
        <a:lstStyle/>
        <a:p>
          <a:r>
            <a:rPr lang="en-US" dirty="0"/>
            <a:t>General Public</a:t>
          </a:r>
        </a:p>
      </dgm:t>
    </dgm:pt>
    <dgm:pt modelId="{B2CCE60E-D203-4AB2-A118-579CE551E210}" type="parTrans" cxnId="{3016D553-0CAC-457F-A7F2-86255C34C51E}">
      <dgm:prSet/>
      <dgm:spPr/>
      <dgm:t>
        <a:bodyPr/>
        <a:lstStyle/>
        <a:p>
          <a:endParaRPr lang="en-US" dirty="0"/>
        </a:p>
      </dgm:t>
    </dgm:pt>
    <dgm:pt modelId="{ECFAAAC6-E775-4ECE-B298-47FDF01EEF59}" type="sibTrans" cxnId="{3016D553-0CAC-457F-A7F2-86255C34C51E}">
      <dgm:prSet/>
      <dgm:spPr/>
      <dgm:t>
        <a:bodyPr/>
        <a:lstStyle/>
        <a:p>
          <a:endParaRPr lang="en-US"/>
        </a:p>
      </dgm:t>
    </dgm:pt>
    <dgm:pt modelId="{63353D18-E5E8-419B-AE2F-1443440ED1F3}">
      <dgm:prSet phldrT="[Text]"/>
      <dgm:spPr/>
      <dgm:t>
        <a:bodyPr/>
        <a:lstStyle/>
        <a:p>
          <a:r>
            <a:rPr lang="en-US" dirty="0"/>
            <a:t>Policy Makers</a:t>
          </a:r>
        </a:p>
      </dgm:t>
    </dgm:pt>
    <dgm:pt modelId="{BB3B0DB4-4121-4BBD-95B5-5C7893B8CDE1}" type="parTrans" cxnId="{F5361FB1-2D99-4154-A261-E7901835E773}">
      <dgm:prSet/>
      <dgm:spPr/>
      <dgm:t>
        <a:bodyPr/>
        <a:lstStyle/>
        <a:p>
          <a:endParaRPr lang="en-US" dirty="0"/>
        </a:p>
      </dgm:t>
    </dgm:pt>
    <dgm:pt modelId="{CC9BCAF4-DE1B-4060-B0FF-19310B8ACF06}" type="sibTrans" cxnId="{F5361FB1-2D99-4154-A261-E7901835E773}">
      <dgm:prSet/>
      <dgm:spPr/>
      <dgm:t>
        <a:bodyPr/>
        <a:lstStyle/>
        <a:p>
          <a:endParaRPr lang="en-US"/>
        </a:p>
      </dgm:t>
    </dgm:pt>
    <dgm:pt modelId="{42AEBEF1-FF44-419C-A64E-6A3A6D77CE00}" type="pres">
      <dgm:prSet presAssocID="{97BA8915-769D-4255-BEF1-4D2FD1E5529D}" presName="Name0" presStyleCnt="0">
        <dgm:presLayoutVars>
          <dgm:chMax val="1"/>
          <dgm:dir/>
          <dgm:animLvl val="ctr"/>
          <dgm:resizeHandles val="exact"/>
        </dgm:presLayoutVars>
      </dgm:prSet>
      <dgm:spPr/>
    </dgm:pt>
    <dgm:pt modelId="{6DC2CBDA-F53E-4B19-AA38-E60842EF6017}" type="pres">
      <dgm:prSet presAssocID="{7B7FAF63-44BE-4640-B9B4-68E496F9A972}" presName="centerShape" presStyleLbl="node0" presStyleIdx="0" presStyleCnt="1"/>
      <dgm:spPr/>
    </dgm:pt>
    <dgm:pt modelId="{7472BDC0-7BF6-4C85-A3FE-92ADB25F6471}" type="pres">
      <dgm:prSet presAssocID="{56D5E255-2D2B-4276-B298-E0EFD5966A47}" presName="parTrans" presStyleLbl="sibTrans2D1" presStyleIdx="0" presStyleCnt="6"/>
      <dgm:spPr/>
    </dgm:pt>
    <dgm:pt modelId="{46340AB7-3A25-4528-8286-3D9A31E981ED}" type="pres">
      <dgm:prSet presAssocID="{56D5E255-2D2B-4276-B298-E0EFD5966A47}" presName="connectorText" presStyleLbl="sibTrans2D1" presStyleIdx="0" presStyleCnt="6"/>
      <dgm:spPr/>
    </dgm:pt>
    <dgm:pt modelId="{28A98F31-3114-4B9B-85CA-0A417C3D337E}" type="pres">
      <dgm:prSet presAssocID="{2DBD4652-A162-4BC8-A9AB-79F8A0FAABF3}" presName="node" presStyleLbl="node1" presStyleIdx="0" presStyleCnt="6">
        <dgm:presLayoutVars>
          <dgm:bulletEnabled val="1"/>
        </dgm:presLayoutVars>
      </dgm:prSet>
      <dgm:spPr/>
    </dgm:pt>
    <dgm:pt modelId="{2CCA9212-8AEE-4F92-B6EA-CC736F43485B}" type="pres">
      <dgm:prSet presAssocID="{69831ACB-1ED6-48F7-B289-ADFEA7B6B8CA}" presName="parTrans" presStyleLbl="sibTrans2D1" presStyleIdx="1" presStyleCnt="6"/>
      <dgm:spPr/>
    </dgm:pt>
    <dgm:pt modelId="{EC3E8677-FF21-445F-8D96-13416C4857DF}" type="pres">
      <dgm:prSet presAssocID="{69831ACB-1ED6-48F7-B289-ADFEA7B6B8CA}" presName="connectorText" presStyleLbl="sibTrans2D1" presStyleIdx="1" presStyleCnt="6"/>
      <dgm:spPr/>
    </dgm:pt>
    <dgm:pt modelId="{5F64A8C5-A722-473C-BA7C-295D358A4F94}" type="pres">
      <dgm:prSet presAssocID="{80FD2F6A-6255-4870-AB8E-D9A110583DA6}" presName="node" presStyleLbl="node1" presStyleIdx="1" presStyleCnt="6">
        <dgm:presLayoutVars>
          <dgm:bulletEnabled val="1"/>
        </dgm:presLayoutVars>
      </dgm:prSet>
      <dgm:spPr/>
    </dgm:pt>
    <dgm:pt modelId="{6A98CE60-6ADA-4BAC-AE91-906AC90F3659}" type="pres">
      <dgm:prSet presAssocID="{A6990049-2D83-4DBD-BC2A-C755370A458A}" presName="parTrans" presStyleLbl="sibTrans2D1" presStyleIdx="2" presStyleCnt="6"/>
      <dgm:spPr/>
    </dgm:pt>
    <dgm:pt modelId="{66FF4DE0-4E48-498F-AEA3-689AEC3624B4}" type="pres">
      <dgm:prSet presAssocID="{A6990049-2D83-4DBD-BC2A-C755370A458A}" presName="connectorText" presStyleLbl="sibTrans2D1" presStyleIdx="2" presStyleCnt="6"/>
      <dgm:spPr/>
    </dgm:pt>
    <dgm:pt modelId="{B31D194D-40F7-45FE-B2D9-2EFCD13F32FA}" type="pres">
      <dgm:prSet presAssocID="{E83B6CA2-7174-4137-9EB9-A26E2872AD0E}" presName="node" presStyleLbl="node1" presStyleIdx="2" presStyleCnt="6">
        <dgm:presLayoutVars>
          <dgm:bulletEnabled val="1"/>
        </dgm:presLayoutVars>
      </dgm:prSet>
      <dgm:spPr/>
    </dgm:pt>
    <dgm:pt modelId="{1CB18B25-E1EC-47DF-822F-DD85D1A4F82B}" type="pres">
      <dgm:prSet presAssocID="{88A7C750-D40B-4F8C-89BD-92E9E6BEFD3F}" presName="parTrans" presStyleLbl="sibTrans2D1" presStyleIdx="3" presStyleCnt="6"/>
      <dgm:spPr/>
    </dgm:pt>
    <dgm:pt modelId="{1B04C748-3FBB-4BD1-BFBC-7EFD29312F57}" type="pres">
      <dgm:prSet presAssocID="{88A7C750-D40B-4F8C-89BD-92E9E6BEFD3F}" presName="connectorText" presStyleLbl="sibTrans2D1" presStyleIdx="3" presStyleCnt="6"/>
      <dgm:spPr/>
    </dgm:pt>
    <dgm:pt modelId="{877D6221-E175-4F04-8BE1-DB806CF08C59}" type="pres">
      <dgm:prSet presAssocID="{E0E32711-788A-4941-8D96-C33C8FB702A2}" presName="node" presStyleLbl="node1" presStyleIdx="3" presStyleCnt="6">
        <dgm:presLayoutVars>
          <dgm:bulletEnabled val="1"/>
        </dgm:presLayoutVars>
      </dgm:prSet>
      <dgm:spPr/>
    </dgm:pt>
    <dgm:pt modelId="{83EA0A1F-D80A-4E6B-A720-167531088A3F}" type="pres">
      <dgm:prSet presAssocID="{B2CCE60E-D203-4AB2-A118-579CE551E210}" presName="parTrans" presStyleLbl="sibTrans2D1" presStyleIdx="4" presStyleCnt="6"/>
      <dgm:spPr/>
    </dgm:pt>
    <dgm:pt modelId="{0DA1417C-1FD7-4380-A9BA-5943D576E034}" type="pres">
      <dgm:prSet presAssocID="{B2CCE60E-D203-4AB2-A118-579CE551E210}" presName="connectorText" presStyleLbl="sibTrans2D1" presStyleIdx="4" presStyleCnt="6"/>
      <dgm:spPr/>
    </dgm:pt>
    <dgm:pt modelId="{6C48DEDB-797F-48AA-B8CC-2F2CEC891176}" type="pres">
      <dgm:prSet presAssocID="{B73B5CC1-DF12-48D0-B450-F7543E247C2F}" presName="node" presStyleLbl="node1" presStyleIdx="4" presStyleCnt="6">
        <dgm:presLayoutVars>
          <dgm:bulletEnabled val="1"/>
        </dgm:presLayoutVars>
      </dgm:prSet>
      <dgm:spPr/>
    </dgm:pt>
    <dgm:pt modelId="{BC6FA8A0-DDEF-4797-8F38-0EF32791DB32}" type="pres">
      <dgm:prSet presAssocID="{BB3B0DB4-4121-4BBD-95B5-5C7893B8CDE1}" presName="parTrans" presStyleLbl="sibTrans2D1" presStyleIdx="5" presStyleCnt="6"/>
      <dgm:spPr/>
    </dgm:pt>
    <dgm:pt modelId="{91D54A3B-04CF-412A-8A0E-9C2A3092145C}" type="pres">
      <dgm:prSet presAssocID="{BB3B0DB4-4121-4BBD-95B5-5C7893B8CDE1}" presName="connectorText" presStyleLbl="sibTrans2D1" presStyleIdx="5" presStyleCnt="6"/>
      <dgm:spPr/>
    </dgm:pt>
    <dgm:pt modelId="{56ED66EC-4F3E-4CD0-B039-E4A4E558661D}" type="pres">
      <dgm:prSet presAssocID="{63353D18-E5E8-419B-AE2F-1443440ED1F3}" presName="node" presStyleLbl="node1" presStyleIdx="5" presStyleCnt="6">
        <dgm:presLayoutVars>
          <dgm:bulletEnabled val="1"/>
        </dgm:presLayoutVars>
      </dgm:prSet>
      <dgm:spPr/>
    </dgm:pt>
  </dgm:ptLst>
  <dgm:cxnLst>
    <dgm:cxn modelId="{6BF53005-CBD3-42D9-915B-6F32CE37421F}" type="presOf" srcId="{88A7C750-D40B-4F8C-89BD-92E9E6BEFD3F}" destId="{1CB18B25-E1EC-47DF-822F-DD85D1A4F82B}" srcOrd="0" destOrd="0" presId="urn:microsoft.com/office/officeart/2005/8/layout/radial5"/>
    <dgm:cxn modelId="{85C68908-A71E-48C2-9C61-ACA44E430323}" type="presOf" srcId="{B2CCE60E-D203-4AB2-A118-579CE551E210}" destId="{0DA1417C-1FD7-4380-A9BA-5943D576E034}" srcOrd="1" destOrd="0" presId="urn:microsoft.com/office/officeart/2005/8/layout/radial5"/>
    <dgm:cxn modelId="{43A21C0B-D292-4A44-90E2-ED27F067CEC1}" type="presOf" srcId="{E0E32711-788A-4941-8D96-C33C8FB702A2}" destId="{877D6221-E175-4F04-8BE1-DB806CF08C59}" srcOrd="0" destOrd="0" presId="urn:microsoft.com/office/officeart/2005/8/layout/radial5"/>
    <dgm:cxn modelId="{2E5DBC0B-AB6E-4E1A-B70F-74FC472DA438}" type="presOf" srcId="{56D5E255-2D2B-4276-B298-E0EFD5966A47}" destId="{7472BDC0-7BF6-4C85-A3FE-92ADB25F6471}" srcOrd="0" destOrd="0" presId="urn:microsoft.com/office/officeart/2005/8/layout/radial5"/>
    <dgm:cxn modelId="{65C5F02E-7083-4BA8-9C5D-D0032E59E470}" type="presOf" srcId="{97BA8915-769D-4255-BEF1-4D2FD1E5529D}" destId="{42AEBEF1-FF44-419C-A64E-6A3A6D77CE00}" srcOrd="0" destOrd="0" presId="urn:microsoft.com/office/officeart/2005/8/layout/radial5"/>
    <dgm:cxn modelId="{24BA0F33-2F26-4781-8625-3586A1597FCE}" type="presOf" srcId="{A6990049-2D83-4DBD-BC2A-C755370A458A}" destId="{66FF4DE0-4E48-498F-AEA3-689AEC3624B4}" srcOrd="1" destOrd="0" presId="urn:microsoft.com/office/officeart/2005/8/layout/radial5"/>
    <dgm:cxn modelId="{144DB63D-66FF-4055-AD1A-C73D6F965567}" type="presOf" srcId="{69831ACB-1ED6-48F7-B289-ADFEA7B6B8CA}" destId="{2CCA9212-8AEE-4F92-B6EA-CC736F43485B}" srcOrd="0" destOrd="0" presId="urn:microsoft.com/office/officeart/2005/8/layout/radial5"/>
    <dgm:cxn modelId="{9D8CF664-CCC7-4EB8-BC1F-26009D8CB98D}" type="presOf" srcId="{2DBD4652-A162-4BC8-A9AB-79F8A0FAABF3}" destId="{28A98F31-3114-4B9B-85CA-0A417C3D337E}" srcOrd="0" destOrd="0" presId="urn:microsoft.com/office/officeart/2005/8/layout/radial5"/>
    <dgm:cxn modelId="{E0F47A47-FFC0-4F54-AF43-6CE9516D6604}" type="presOf" srcId="{7B7FAF63-44BE-4640-B9B4-68E496F9A972}" destId="{6DC2CBDA-F53E-4B19-AA38-E60842EF6017}" srcOrd="0" destOrd="0" presId="urn:microsoft.com/office/officeart/2005/8/layout/radial5"/>
    <dgm:cxn modelId="{6B689470-5545-4150-8197-8ADD5947D88B}" srcId="{7B7FAF63-44BE-4640-B9B4-68E496F9A972}" destId="{E83B6CA2-7174-4137-9EB9-A26E2872AD0E}" srcOrd="2" destOrd="0" parTransId="{A6990049-2D83-4DBD-BC2A-C755370A458A}" sibTransId="{C20F6E5E-1D55-4E85-A974-943DDB72C583}"/>
    <dgm:cxn modelId="{3016D553-0CAC-457F-A7F2-86255C34C51E}" srcId="{7B7FAF63-44BE-4640-B9B4-68E496F9A972}" destId="{B73B5CC1-DF12-48D0-B450-F7543E247C2F}" srcOrd="4" destOrd="0" parTransId="{B2CCE60E-D203-4AB2-A118-579CE551E210}" sibTransId="{ECFAAAC6-E775-4ECE-B298-47FDF01EEF59}"/>
    <dgm:cxn modelId="{865F2277-D608-4524-8EA7-4AF38067AD86}" type="presOf" srcId="{BB3B0DB4-4121-4BBD-95B5-5C7893B8CDE1}" destId="{91D54A3B-04CF-412A-8A0E-9C2A3092145C}" srcOrd="1" destOrd="0" presId="urn:microsoft.com/office/officeart/2005/8/layout/radial5"/>
    <dgm:cxn modelId="{5B412E78-C0E9-4DBF-A68D-3073ABB433F2}" type="presOf" srcId="{88A7C750-D40B-4F8C-89BD-92E9E6BEFD3F}" destId="{1B04C748-3FBB-4BD1-BFBC-7EFD29312F57}" srcOrd="1" destOrd="0" presId="urn:microsoft.com/office/officeart/2005/8/layout/radial5"/>
    <dgm:cxn modelId="{D24B7683-29A9-4F9F-9251-E24267E5CA84}" type="presOf" srcId="{E83B6CA2-7174-4137-9EB9-A26E2872AD0E}" destId="{B31D194D-40F7-45FE-B2D9-2EFCD13F32FA}" srcOrd="0" destOrd="0" presId="urn:microsoft.com/office/officeart/2005/8/layout/radial5"/>
    <dgm:cxn modelId="{ADF6EE8E-4144-4705-915D-DB55AD3CD74D}" type="presOf" srcId="{80FD2F6A-6255-4870-AB8E-D9A110583DA6}" destId="{5F64A8C5-A722-473C-BA7C-295D358A4F94}" srcOrd="0" destOrd="0" presId="urn:microsoft.com/office/officeart/2005/8/layout/radial5"/>
    <dgm:cxn modelId="{6A9162A0-BD16-470F-8759-95659940A742}" srcId="{7B7FAF63-44BE-4640-B9B4-68E496F9A972}" destId="{2DBD4652-A162-4BC8-A9AB-79F8A0FAABF3}" srcOrd="0" destOrd="0" parTransId="{56D5E255-2D2B-4276-B298-E0EFD5966A47}" sibTransId="{BBBF6553-6A5D-4627-9EFE-39C780377CAC}"/>
    <dgm:cxn modelId="{B78D82A5-9D20-4C04-81DA-A5FAA7AFE1C8}" type="presOf" srcId="{BB3B0DB4-4121-4BBD-95B5-5C7893B8CDE1}" destId="{BC6FA8A0-DDEF-4797-8F38-0EF32791DB32}" srcOrd="0" destOrd="0" presId="urn:microsoft.com/office/officeart/2005/8/layout/radial5"/>
    <dgm:cxn modelId="{F5361FB1-2D99-4154-A261-E7901835E773}" srcId="{7B7FAF63-44BE-4640-B9B4-68E496F9A972}" destId="{63353D18-E5E8-419B-AE2F-1443440ED1F3}" srcOrd="5" destOrd="0" parTransId="{BB3B0DB4-4121-4BBD-95B5-5C7893B8CDE1}" sibTransId="{CC9BCAF4-DE1B-4060-B0FF-19310B8ACF06}"/>
    <dgm:cxn modelId="{AA2609B7-87C3-44DA-B888-DDE9DD50BA88}" srcId="{7B7FAF63-44BE-4640-B9B4-68E496F9A972}" destId="{80FD2F6A-6255-4870-AB8E-D9A110583DA6}" srcOrd="1" destOrd="0" parTransId="{69831ACB-1ED6-48F7-B289-ADFEA7B6B8CA}" sibTransId="{8B0B2E9C-60A2-4C2F-A38A-D2FD9FF3FF12}"/>
    <dgm:cxn modelId="{466343BC-AF2D-440D-9610-9E7BDA618024}" srcId="{97BA8915-769D-4255-BEF1-4D2FD1E5529D}" destId="{7B7FAF63-44BE-4640-B9B4-68E496F9A972}" srcOrd="0" destOrd="0" parTransId="{7AD77CB1-5ED4-48F9-AD52-2F34EC657144}" sibTransId="{DBEA85FD-DEFB-4C13-88C0-37AE4181D6A7}"/>
    <dgm:cxn modelId="{7BD5BFC9-78FD-4407-ADA4-9B134A2ED7A5}" type="presOf" srcId="{B2CCE60E-D203-4AB2-A118-579CE551E210}" destId="{83EA0A1F-D80A-4E6B-A720-167531088A3F}" srcOrd="0" destOrd="0" presId="urn:microsoft.com/office/officeart/2005/8/layout/radial5"/>
    <dgm:cxn modelId="{5E2FC2D7-2CD4-4DFE-A8DC-6453888A8501}" type="presOf" srcId="{A6990049-2D83-4DBD-BC2A-C755370A458A}" destId="{6A98CE60-6ADA-4BAC-AE91-906AC90F3659}" srcOrd="0" destOrd="0" presId="urn:microsoft.com/office/officeart/2005/8/layout/radial5"/>
    <dgm:cxn modelId="{5F80C8D9-6827-4263-8CC0-06CAC93B96ED}" type="presOf" srcId="{69831ACB-1ED6-48F7-B289-ADFEA7B6B8CA}" destId="{EC3E8677-FF21-445F-8D96-13416C4857DF}" srcOrd="1" destOrd="0" presId="urn:microsoft.com/office/officeart/2005/8/layout/radial5"/>
    <dgm:cxn modelId="{38EE56DF-2A56-45E8-900B-9F4FB6A28D78}" type="presOf" srcId="{B73B5CC1-DF12-48D0-B450-F7543E247C2F}" destId="{6C48DEDB-797F-48AA-B8CC-2F2CEC891176}" srcOrd="0" destOrd="0" presId="urn:microsoft.com/office/officeart/2005/8/layout/radial5"/>
    <dgm:cxn modelId="{D056B4F2-8BD1-4E57-8314-DAEC383E7E79}" srcId="{7B7FAF63-44BE-4640-B9B4-68E496F9A972}" destId="{E0E32711-788A-4941-8D96-C33C8FB702A2}" srcOrd="3" destOrd="0" parTransId="{88A7C750-D40B-4F8C-89BD-92E9E6BEFD3F}" sibTransId="{8D6C2963-00A4-474D-ABD1-55E51AF0B2F2}"/>
    <dgm:cxn modelId="{EBA3FDF5-3234-4E7C-99A0-C547011091F1}" type="presOf" srcId="{56D5E255-2D2B-4276-B298-E0EFD5966A47}" destId="{46340AB7-3A25-4528-8286-3D9A31E981ED}" srcOrd="1" destOrd="0" presId="urn:microsoft.com/office/officeart/2005/8/layout/radial5"/>
    <dgm:cxn modelId="{65896EFC-071C-432F-B36F-8D8023148D17}" type="presOf" srcId="{63353D18-E5E8-419B-AE2F-1443440ED1F3}" destId="{56ED66EC-4F3E-4CD0-B039-E4A4E558661D}" srcOrd="0" destOrd="0" presId="urn:microsoft.com/office/officeart/2005/8/layout/radial5"/>
    <dgm:cxn modelId="{8D587CDD-3D72-47D2-99A0-368864E9448F}" type="presParOf" srcId="{42AEBEF1-FF44-419C-A64E-6A3A6D77CE00}" destId="{6DC2CBDA-F53E-4B19-AA38-E60842EF6017}" srcOrd="0" destOrd="0" presId="urn:microsoft.com/office/officeart/2005/8/layout/radial5"/>
    <dgm:cxn modelId="{7623EFAB-DE8B-41A5-90D7-96D02B42AA3F}" type="presParOf" srcId="{42AEBEF1-FF44-419C-A64E-6A3A6D77CE00}" destId="{7472BDC0-7BF6-4C85-A3FE-92ADB25F6471}" srcOrd="1" destOrd="0" presId="urn:microsoft.com/office/officeart/2005/8/layout/radial5"/>
    <dgm:cxn modelId="{EAC0AF0D-720C-4ED3-9293-E22BA00DEE2A}" type="presParOf" srcId="{7472BDC0-7BF6-4C85-A3FE-92ADB25F6471}" destId="{46340AB7-3A25-4528-8286-3D9A31E981ED}" srcOrd="0" destOrd="0" presId="urn:microsoft.com/office/officeart/2005/8/layout/radial5"/>
    <dgm:cxn modelId="{06B88850-7761-4DC7-9639-E3C697138B8C}" type="presParOf" srcId="{42AEBEF1-FF44-419C-A64E-6A3A6D77CE00}" destId="{28A98F31-3114-4B9B-85CA-0A417C3D337E}" srcOrd="2" destOrd="0" presId="urn:microsoft.com/office/officeart/2005/8/layout/radial5"/>
    <dgm:cxn modelId="{4EB6BD24-EE17-417B-956C-764A02D663AD}" type="presParOf" srcId="{42AEBEF1-FF44-419C-A64E-6A3A6D77CE00}" destId="{2CCA9212-8AEE-4F92-B6EA-CC736F43485B}" srcOrd="3" destOrd="0" presId="urn:microsoft.com/office/officeart/2005/8/layout/radial5"/>
    <dgm:cxn modelId="{3BC78419-A821-4447-A3BB-1823B9E650A3}" type="presParOf" srcId="{2CCA9212-8AEE-4F92-B6EA-CC736F43485B}" destId="{EC3E8677-FF21-445F-8D96-13416C4857DF}" srcOrd="0" destOrd="0" presId="urn:microsoft.com/office/officeart/2005/8/layout/radial5"/>
    <dgm:cxn modelId="{903FD9B8-6188-43E5-B1EA-EA6232BD338A}" type="presParOf" srcId="{42AEBEF1-FF44-419C-A64E-6A3A6D77CE00}" destId="{5F64A8C5-A722-473C-BA7C-295D358A4F94}" srcOrd="4" destOrd="0" presId="urn:microsoft.com/office/officeart/2005/8/layout/radial5"/>
    <dgm:cxn modelId="{6A6FEF96-8DDE-4D9B-A29B-60D476A45C06}" type="presParOf" srcId="{42AEBEF1-FF44-419C-A64E-6A3A6D77CE00}" destId="{6A98CE60-6ADA-4BAC-AE91-906AC90F3659}" srcOrd="5" destOrd="0" presId="urn:microsoft.com/office/officeart/2005/8/layout/radial5"/>
    <dgm:cxn modelId="{973AB336-AB9A-4C44-93BC-2A8BE7193656}" type="presParOf" srcId="{6A98CE60-6ADA-4BAC-AE91-906AC90F3659}" destId="{66FF4DE0-4E48-498F-AEA3-689AEC3624B4}" srcOrd="0" destOrd="0" presId="urn:microsoft.com/office/officeart/2005/8/layout/radial5"/>
    <dgm:cxn modelId="{6B0A1DBA-ECC2-4F4D-817C-0AFA5508B699}" type="presParOf" srcId="{42AEBEF1-FF44-419C-A64E-6A3A6D77CE00}" destId="{B31D194D-40F7-45FE-B2D9-2EFCD13F32FA}" srcOrd="6" destOrd="0" presId="urn:microsoft.com/office/officeart/2005/8/layout/radial5"/>
    <dgm:cxn modelId="{13CBC482-C7EA-46B6-9A0E-C28E8BCC5EF4}" type="presParOf" srcId="{42AEBEF1-FF44-419C-A64E-6A3A6D77CE00}" destId="{1CB18B25-E1EC-47DF-822F-DD85D1A4F82B}" srcOrd="7" destOrd="0" presId="urn:microsoft.com/office/officeart/2005/8/layout/radial5"/>
    <dgm:cxn modelId="{0D36DACC-5922-437F-9EE2-EE35E9B373BD}" type="presParOf" srcId="{1CB18B25-E1EC-47DF-822F-DD85D1A4F82B}" destId="{1B04C748-3FBB-4BD1-BFBC-7EFD29312F57}" srcOrd="0" destOrd="0" presId="urn:microsoft.com/office/officeart/2005/8/layout/radial5"/>
    <dgm:cxn modelId="{9A0D4AF5-96F3-4665-B527-94A855CFE633}" type="presParOf" srcId="{42AEBEF1-FF44-419C-A64E-6A3A6D77CE00}" destId="{877D6221-E175-4F04-8BE1-DB806CF08C59}" srcOrd="8" destOrd="0" presId="urn:microsoft.com/office/officeart/2005/8/layout/radial5"/>
    <dgm:cxn modelId="{AC6A2BE0-05AB-44D7-80C3-3EAA4E05E65E}" type="presParOf" srcId="{42AEBEF1-FF44-419C-A64E-6A3A6D77CE00}" destId="{83EA0A1F-D80A-4E6B-A720-167531088A3F}" srcOrd="9" destOrd="0" presId="urn:microsoft.com/office/officeart/2005/8/layout/radial5"/>
    <dgm:cxn modelId="{8ECC5EB5-E476-4E70-9808-002C20A37440}" type="presParOf" srcId="{83EA0A1F-D80A-4E6B-A720-167531088A3F}" destId="{0DA1417C-1FD7-4380-A9BA-5943D576E034}" srcOrd="0" destOrd="0" presId="urn:microsoft.com/office/officeart/2005/8/layout/radial5"/>
    <dgm:cxn modelId="{DDB19664-36C7-481C-BC0A-DE7AA2E009EF}" type="presParOf" srcId="{42AEBEF1-FF44-419C-A64E-6A3A6D77CE00}" destId="{6C48DEDB-797F-48AA-B8CC-2F2CEC891176}" srcOrd="10" destOrd="0" presId="urn:microsoft.com/office/officeart/2005/8/layout/radial5"/>
    <dgm:cxn modelId="{FA395DDB-B971-42F2-88B8-10A0E6B2A001}" type="presParOf" srcId="{42AEBEF1-FF44-419C-A64E-6A3A6D77CE00}" destId="{BC6FA8A0-DDEF-4797-8F38-0EF32791DB32}" srcOrd="11" destOrd="0" presId="urn:microsoft.com/office/officeart/2005/8/layout/radial5"/>
    <dgm:cxn modelId="{276836C0-DA6B-4294-BF3F-60C239708EF0}" type="presParOf" srcId="{BC6FA8A0-DDEF-4797-8F38-0EF32791DB32}" destId="{91D54A3B-04CF-412A-8A0E-9C2A3092145C}" srcOrd="0" destOrd="0" presId="urn:microsoft.com/office/officeart/2005/8/layout/radial5"/>
    <dgm:cxn modelId="{30F4058A-DEB8-4C9D-9ED8-E4D488B879A7}" type="presParOf" srcId="{42AEBEF1-FF44-419C-A64E-6A3A6D77CE00}" destId="{56ED66EC-4F3E-4CD0-B039-E4A4E558661D}"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5DD240-1C07-4DC7-9287-79B61BA64A1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EA9CB7C-221C-4521-B9BC-360A87BB8006}">
      <dgm:prSet phldrT="[Text]"/>
      <dgm:spPr/>
      <dgm:t>
        <a:bodyPr/>
        <a:lstStyle/>
        <a:p>
          <a:r>
            <a:rPr lang="en-US" baseline="0" dirty="0">
              <a:solidFill>
                <a:schemeClr val="tx1"/>
              </a:solidFill>
            </a:rPr>
            <a:t>Accurate</a:t>
          </a:r>
        </a:p>
      </dgm:t>
    </dgm:pt>
    <dgm:pt modelId="{40006ADB-F94D-4A64-A092-BD249EE9EFA9}" type="parTrans" cxnId="{30784E8B-8CB7-45BF-A2F5-E4F538BB64B7}">
      <dgm:prSet/>
      <dgm:spPr/>
      <dgm:t>
        <a:bodyPr/>
        <a:lstStyle/>
        <a:p>
          <a:endParaRPr lang="en-US"/>
        </a:p>
      </dgm:t>
    </dgm:pt>
    <dgm:pt modelId="{C775A775-DB55-4B86-A821-83DE2E7411A0}" type="sibTrans" cxnId="{30784E8B-8CB7-45BF-A2F5-E4F538BB64B7}">
      <dgm:prSet/>
      <dgm:spPr/>
      <dgm:t>
        <a:bodyPr/>
        <a:lstStyle/>
        <a:p>
          <a:endParaRPr lang="en-US"/>
        </a:p>
      </dgm:t>
    </dgm:pt>
    <dgm:pt modelId="{DE5F7DAA-B14B-4FFB-B389-6B4AA2BEAD05}">
      <dgm:prSet phldrT="[Text]"/>
      <dgm:spPr/>
      <dgm:t>
        <a:bodyPr/>
        <a:lstStyle/>
        <a:p>
          <a:r>
            <a:rPr lang="en-US" dirty="0"/>
            <a:t>Timely</a:t>
          </a:r>
        </a:p>
      </dgm:t>
    </dgm:pt>
    <dgm:pt modelId="{47CCCC6F-9AFE-4BD6-A537-3C59987A1854}" type="parTrans" cxnId="{CA60A7F7-26BE-4F6D-90B4-37A563E7CA46}">
      <dgm:prSet/>
      <dgm:spPr/>
      <dgm:t>
        <a:bodyPr/>
        <a:lstStyle/>
        <a:p>
          <a:endParaRPr lang="en-US"/>
        </a:p>
      </dgm:t>
    </dgm:pt>
    <dgm:pt modelId="{7C082902-6EA1-4CBD-B67B-845D2678CE29}" type="sibTrans" cxnId="{CA60A7F7-26BE-4F6D-90B4-37A563E7CA46}">
      <dgm:prSet/>
      <dgm:spPr/>
      <dgm:t>
        <a:bodyPr/>
        <a:lstStyle/>
        <a:p>
          <a:endParaRPr lang="en-US"/>
        </a:p>
      </dgm:t>
    </dgm:pt>
    <dgm:pt modelId="{4050FD48-454C-4A84-9916-CA38956DAB9E}" type="pres">
      <dgm:prSet presAssocID="{345DD240-1C07-4DC7-9287-79B61BA64A1A}" presName="compositeShape" presStyleCnt="0">
        <dgm:presLayoutVars>
          <dgm:chMax val="2"/>
          <dgm:dir/>
          <dgm:resizeHandles val="exact"/>
        </dgm:presLayoutVars>
      </dgm:prSet>
      <dgm:spPr/>
    </dgm:pt>
    <dgm:pt modelId="{31236130-2A7A-4FD0-B2BD-C279B18582E0}" type="pres">
      <dgm:prSet presAssocID="{345DD240-1C07-4DC7-9287-79B61BA64A1A}" presName="divider" presStyleLbl="fgShp" presStyleIdx="0" presStyleCnt="1" custLinFactNeighborY="-678"/>
      <dgm:spPr/>
    </dgm:pt>
    <dgm:pt modelId="{935A4D83-7299-4E48-9A2D-21D81B3D2659}" type="pres">
      <dgm:prSet presAssocID="{5EA9CB7C-221C-4521-B9BC-360A87BB8006}" presName="downArrow" presStyleLbl="node1" presStyleIdx="0" presStyleCnt="2" custLinFactNeighborX="-12734"/>
      <dgm:spPr/>
    </dgm:pt>
    <dgm:pt modelId="{148BC468-6236-4E9C-8B7B-287C64163A1B}" type="pres">
      <dgm:prSet presAssocID="{5EA9CB7C-221C-4521-B9BC-360A87BB8006}" presName="downArrowText" presStyleLbl="revTx" presStyleIdx="0" presStyleCnt="2">
        <dgm:presLayoutVars>
          <dgm:bulletEnabled val="1"/>
        </dgm:presLayoutVars>
      </dgm:prSet>
      <dgm:spPr/>
    </dgm:pt>
    <dgm:pt modelId="{C97628D6-E865-4372-AD46-BE6CECC30EA5}" type="pres">
      <dgm:prSet presAssocID="{DE5F7DAA-B14B-4FFB-B389-6B4AA2BEAD05}" presName="upArrow" presStyleLbl="node1" presStyleIdx="1" presStyleCnt="2"/>
      <dgm:spPr/>
    </dgm:pt>
    <dgm:pt modelId="{8F77F13E-97A0-4680-B977-19C8E0B7C98C}" type="pres">
      <dgm:prSet presAssocID="{DE5F7DAA-B14B-4FFB-B389-6B4AA2BEAD05}" presName="upArrowText" presStyleLbl="revTx" presStyleIdx="1" presStyleCnt="2">
        <dgm:presLayoutVars>
          <dgm:bulletEnabled val="1"/>
        </dgm:presLayoutVars>
      </dgm:prSet>
      <dgm:spPr/>
    </dgm:pt>
  </dgm:ptLst>
  <dgm:cxnLst>
    <dgm:cxn modelId="{53588F86-AEB8-472B-BD15-204B6A10F5EF}" type="presOf" srcId="{5EA9CB7C-221C-4521-B9BC-360A87BB8006}" destId="{148BC468-6236-4E9C-8B7B-287C64163A1B}" srcOrd="0" destOrd="0" presId="urn:microsoft.com/office/officeart/2005/8/layout/arrow3"/>
    <dgm:cxn modelId="{30784E8B-8CB7-45BF-A2F5-E4F538BB64B7}" srcId="{345DD240-1C07-4DC7-9287-79B61BA64A1A}" destId="{5EA9CB7C-221C-4521-B9BC-360A87BB8006}" srcOrd="0" destOrd="0" parTransId="{40006ADB-F94D-4A64-A092-BD249EE9EFA9}" sibTransId="{C775A775-DB55-4B86-A821-83DE2E7411A0}"/>
    <dgm:cxn modelId="{3C30FD90-DC29-4A37-86D2-A9E697187D6B}" type="presOf" srcId="{DE5F7DAA-B14B-4FFB-B389-6B4AA2BEAD05}" destId="{8F77F13E-97A0-4680-B977-19C8E0B7C98C}" srcOrd="0" destOrd="0" presId="urn:microsoft.com/office/officeart/2005/8/layout/arrow3"/>
    <dgm:cxn modelId="{CA60A7F7-26BE-4F6D-90B4-37A563E7CA46}" srcId="{345DD240-1C07-4DC7-9287-79B61BA64A1A}" destId="{DE5F7DAA-B14B-4FFB-B389-6B4AA2BEAD05}" srcOrd="1" destOrd="0" parTransId="{47CCCC6F-9AFE-4BD6-A537-3C59987A1854}" sibTransId="{7C082902-6EA1-4CBD-B67B-845D2678CE29}"/>
    <dgm:cxn modelId="{F6EA57FB-AA38-40E6-81C5-123A7B1B825E}" type="presOf" srcId="{345DD240-1C07-4DC7-9287-79B61BA64A1A}" destId="{4050FD48-454C-4A84-9916-CA38956DAB9E}" srcOrd="0" destOrd="0" presId="urn:microsoft.com/office/officeart/2005/8/layout/arrow3"/>
    <dgm:cxn modelId="{2BA6AC75-283E-4CF7-B0CC-48D116399CCA}" type="presParOf" srcId="{4050FD48-454C-4A84-9916-CA38956DAB9E}" destId="{31236130-2A7A-4FD0-B2BD-C279B18582E0}" srcOrd="0" destOrd="0" presId="urn:microsoft.com/office/officeart/2005/8/layout/arrow3"/>
    <dgm:cxn modelId="{126C95E5-FFC2-4D51-B5BE-C2CC41731CFC}" type="presParOf" srcId="{4050FD48-454C-4A84-9916-CA38956DAB9E}" destId="{935A4D83-7299-4E48-9A2D-21D81B3D2659}" srcOrd="1" destOrd="0" presId="urn:microsoft.com/office/officeart/2005/8/layout/arrow3"/>
    <dgm:cxn modelId="{7124F083-BDE0-4C3D-8D53-5CC7159C1371}" type="presParOf" srcId="{4050FD48-454C-4A84-9916-CA38956DAB9E}" destId="{148BC468-6236-4E9C-8B7B-287C64163A1B}" srcOrd="2" destOrd="0" presId="urn:microsoft.com/office/officeart/2005/8/layout/arrow3"/>
    <dgm:cxn modelId="{C7D0E761-63C2-4CC6-9DFB-556669471296}" type="presParOf" srcId="{4050FD48-454C-4A84-9916-CA38956DAB9E}" destId="{C97628D6-E865-4372-AD46-BE6CECC30EA5}" srcOrd="3" destOrd="0" presId="urn:microsoft.com/office/officeart/2005/8/layout/arrow3"/>
    <dgm:cxn modelId="{BF06D71E-544C-47FA-9B37-8100CD893EE1}" type="presParOf" srcId="{4050FD48-454C-4A84-9916-CA38956DAB9E}" destId="{8F77F13E-97A0-4680-B977-19C8E0B7C98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A95192-9D45-4F85-AB7B-9210254D7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659F70-1F80-46E4-A0C1-F070D5814B99}">
      <dgm:prSet phldrT="[Text]"/>
      <dgm:spPr/>
      <dgm:t>
        <a:bodyPr/>
        <a:lstStyle/>
        <a:p>
          <a:pPr algn="ctr"/>
          <a:r>
            <a:rPr lang="en-US" b="1" i="0" dirty="0"/>
            <a:t>A12024xxx</a:t>
          </a:r>
          <a:endParaRPr lang="en-US" dirty="0"/>
        </a:p>
      </dgm:t>
    </dgm:pt>
    <dgm:pt modelId="{D96E03F6-3DE7-4C0D-AC51-42F0A969AC33}" type="parTrans" cxnId="{A1AA9CD6-CC80-4781-8148-A36F8DE35C6A}">
      <dgm:prSet/>
      <dgm:spPr/>
      <dgm:t>
        <a:bodyPr/>
        <a:lstStyle/>
        <a:p>
          <a:endParaRPr lang="en-US"/>
        </a:p>
      </dgm:t>
    </dgm:pt>
    <dgm:pt modelId="{BF62A600-8F2E-4ED0-A8E1-37E8964020E2}" type="sibTrans" cxnId="{A1AA9CD6-CC80-4781-8148-A36F8DE35C6A}">
      <dgm:prSet/>
      <dgm:spPr/>
      <dgm:t>
        <a:bodyPr/>
        <a:lstStyle/>
        <a:p>
          <a:endParaRPr lang="en-US"/>
        </a:p>
      </dgm:t>
    </dgm:pt>
    <dgm:pt modelId="{E7D42785-2FA7-4C84-B29C-56679A5EF28F}" type="pres">
      <dgm:prSet presAssocID="{98A95192-9D45-4F85-AB7B-9210254D7F98}" presName="linear" presStyleCnt="0">
        <dgm:presLayoutVars>
          <dgm:animLvl val="lvl"/>
          <dgm:resizeHandles val="exact"/>
        </dgm:presLayoutVars>
      </dgm:prSet>
      <dgm:spPr/>
    </dgm:pt>
    <dgm:pt modelId="{A260427A-277B-4612-A1BF-1F507E686DBA}" type="pres">
      <dgm:prSet presAssocID="{7C659F70-1F80-46E4-A0C1-F070D5814B99}" presName="parentText" presStyleLbl="node1" presStyleIdx="0" presStyleCnt="1">
        <dgm:presLayoutVars>
          <dgm:chMax val="0"/>
          <dgm:bulletEnabled val="1"/>
        </dgm:presLayoutVars>
      </dgm:prSet>
      <dgm:spPr/>
    </dgm:pt>
  </dgm:ptLst>
  <dgm:cxnLst>
    <dgm:cxn modelId="{5A60F54B-75C1-4E43-8F0D-C7A24DA2D236}" type="presOf" srcId="{98A95192-9D45-4F85-AB7B-9210254D7F98}" destId="{E7D42785-2FA7-4C84-B29C-56679A5EF28F}" srcOrd="0" destOrd="0" presId="urn:microsoft.com/office/officeart/2005/8/layout/vList2"/>
    <dgm:cxn modelId="{F0CA959F-8520-4690-BA1B-045ED617724B}" type="presOf" srcId="{7C659F70-1F80-46E4-A0C1-F070D5814B99}" destId="{A260427A-277B-4612-A1BF-1F507E686DBA}" srcOrd="0" destOrd="0" presId="urn:microsoft.com/office/officeart/2005/8/layout/vList2"/>
    <dgm:cxn modelId="{A1AA9CD6-CC80-4781-8148-A36F8DE35C6A}" srcId="{98A95192-9D45-4F85-AB7B-9210254D7F98}" destId="{7C659F70-1F80-46E4-A0C1-F070D5814B99}" srcOrd="0" destOrd="0" parTransId="{D96E03F6-3DE7-4C0D-AC51-42F0A969AC33}" sibTransId="{BF62A600-8F2E-4ED0-A8E1-37E8964020E2}"/>
    <dgm:cxn modelId="{95D42272-2458-479F-8AB8-E88D1EDAE5AF}" type="presParOf" srcId="{E7D42785-2FA7-4C84-B29C-56679A5EF28F}" destId="{A260427A-277B-4612-A1BF-1F507E686DB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BB10B2-ADCC-4EC2-B03B-485E4D62C37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870ACE44-3B19-4C03-931E-884517D68DE8}">
      <dgm:prSet phldrT="[Text]"/>
      <dgm:spPr/>
      <dgm:t>
        <a:bodyPr/>
        <a:lstStyle/>
        <a:p>
          <a:r>
            <a:rPr lang="en-US" dirty="0"/>
            <a:t>Upload Data</a:t>
          </a:r>
        </a:p>
      </dgm:t>
    </dgm:pt>
    <dgm:pt modelId="{4055375D-946E-46E6-8F8F-8A12DED7226A}" type="parTrans" cxnId="{FD8F1216-AE16-4E89-B8A3-426F3D0B5083}">
      <dgm:prSet/>
      <dgm:spPr/>
      <dgm:t>
        <a:bodyPr/>
        <a:lstStyle/>
        <a:p>
          <a:endParaRPr lang="en-US"/>
        </a:p>
      </dgm:t>
    </dgm:pt>
    <dgm:pt modelId="{04FDF14A-C6A5-4696-9F51-BFD8913D6FF2}" type="sibTrans" cxnId="{FD8F1216-AE16-4E89-B8A3-426F3D0B5083}">
      <dgm:prSet/>
      <dgm:spPr/>
      <dgm:t>
        <a:bodyPr/>
        <a:lstStyle/>
        <a:p>
          <a:endParaRPr lang="en-US" dirty="0"/>
        </a:p>
      </dgm:t>
    </dgm:pt>
    <dgm:pt modelId="{C2DC2165-EB10-44B3-AB7F-AD077C8C6E68}">
      <dgm:prSet phldrT="[Text]"/>
      <dgm:spPr/>
      <dgm:t>
        <a:bodyPr/>
        <a:lstStyle/>
        <a:p>
          <a:r>
            <a:rPr lang="en-US" dirty="0"/>
            <a:t>Resolve All issues</a:t>
          </a:r>
        </a:p>
      </dgm:t>
    </dgm:pt>
    <dgm:pt modelId="{AFC5B02D-A8D9-4D77-A402-A90C30319647}" type="parTrans" cxnId="{C416DD2C-0AD9-4A05-BBB5-B42216C1DBAE}">
      <dgm:prSet/>
      <dgm:spPr/>
      <dgm:t>
        <a:bodyPr/>
        <a:lstStyle/>
        <a:p>
          <a:endParaRPr lang="en-US"/>
        </a:p>
      </dgm:t>
    </dgm:pt>
    <dgm:pt modelId="{DB8BC04D-A13F-4541-AF92-CFC64667658E}" type="sibTrans" cxnId="{C416DD2C-0AD9-4A05-BBB5-B42216C1DBAE}">
      <dgm:prSet/>
      <dgm:spPr/>
      <dgm:t>
        <a:bodyPr/>
        <a:lstStyle/>
        <a:p>
          <a:endParaRPr lang="en-US"/>
        </a:p>
      </dgm:t>
    </dgm:pt>
    <dgm:pt modelId="{5AA8604B-7C36-4340-A7EB-EBD18B8BEDC2}">
      <dgm:prSet phldrT="[Text]"/>
      <dgm:spPr/>
      <dgm:t>
        <a:bodyPr/>
        <a:lstStyle/>
        <a:p>
          <a:r>
            <a:rPr lang="en-US" dirty="0"/>
            <a:t>Submit For Local Approval</a:t>
          </a:r>
        </a:p>
      </dgm:t>
    </dgm:pt>
    <dgm:pt modelId="{A638FE6F-2216-4E0A-A8A4-DBC2336E114C}" type="parTrans" cxnId="{AC2D27FE-4240-4077-8208-A1818A2BACF1}">
      <dgm:prSet/>
      <dgm:spPr/>
      <dgm:t>
        <a:bodyPr/>
        <a:lstStyle/>
        <a:p>
          <a:endParaRPr lang="en-US"/>
        </a:p>
      </dgm:t>
    </dgm:pt>
    <dgm:pt modelId="{4FABBCB4-F7BF-4ECE-975F-355F52A9BD99}" type="sibTrans" cxnId="{AC2D27FE-4240-4077-8208-A1818A2BACF1}">
      <dgm:prSet/>
      <dgm:spPr/>
      <dgm:t>
        <a:bodyPr/>
        <a:lstStyle/>
        <a:p>
          <a:endParaRPr lang="en-US" dirty="0"/>
        </a:p>
      </dgm:t>
    </dgm:pt>
    <dgm:pt modelId="{146ABB25-51A1-4A0C-8138-D8300D410746}">
      <dgm:prSet phldrT="[Text]"/>
      <dgm:spPr/>
      <dgm:t>
        <a:bodyPr/>
        <a:lstStyle/>
        <a:p>
          <a:r>
            <a:rPr lang="en-US" dirty="0"/>
            <a:t>Local PEC Data Approver</a:t>
          </a:r>
        </a:p>
      </dgm:t>
    </dgm:pt>
    <dgm:pt modelId="{2EF54598-F766-413C-AE5F-071ECDF0ABF6}" type="parTrans" cxnId="{78EF46D2-018E-4D12-8E02-F0A40A0572DE}">
      <dgm:prSet/>
      <dgm:spPr/>
      <dgm:t>
        <a:bodyPr/>
        <a:lstStyle/>
        <a:p>
          <a:endParaRPr lang="en-US"/>
        </a:p>
      </dgm:t>
    </dgm:pt>
    <dgm:pt modelId="{86F22B61-06B2-493A-8DCB-007B4370C4EA}" type="sibTrans" cxnId="{78EF46D2-018E-4D12-8E02-F0A40A0572DE}">
      <dgm:prSet/>
      <dgm:spPr/>
      <dgm:t>
        <a:bodyPr/>
        <a:lstStyle/>
        <a:p>
          <a:endParaRPr lang="en-US"/>
        </a:p>
      </dgm:t>
    </dgm:pt>
    <dgm:pt modelId="{A14C4E85-EC61-4D47-976F-54EC6F2683DF}">
      <dgm:prSet phldrT="[Text]"/>
      <dgm:spPr/>
      <dgm:t>
        <a:bodyPr/>
        <a:lstStyle/>
        <a:p>
          <a:r>
            <a:rPr lang="en-US" dirty="0"/>
            <a:t>Submit For Verification</a:t>
          </a:r>
        </a:p>
      </dgm:t>
    </dgm:pt>
    <dgm:pt modelId="{FCF8434E-30A2-45AD-8D6C-79A90E1ABF3F}" type="parTrans" cxnId="{E0A1E456-F7CA-46D1-BF57-38866A1DCE43}">
      <dgm:prSet/>
      <dgm:spPr/>
      <dgm:t>
        <a:bodyPr/>
        <a:lstStyle/>
        <a:p>
          <a:endParaRPr lang="en-US"/>
        </a:p>
      </dgm:t>
    </dgm:pt>
    <dgm:pt modelId="{CA6117BB-4852-43AF-8225-58736E1BAD47}" type="sibTrans" cxnId="{E0A1E456-F7CA-46D1-BF57-38866A1DCE43}">
      <dgm:prSet/>
      <dgm:spPr/>
      <dgm:t>
        <a:bodyPr/>
        <a:lstStyle/>
        <a:p>
          <a:endParaRPr lang="en-US"/>
        </a:p>
      </dgm:t>
    </dgm:pt>
    <dgm:pt modelId="{18EBAB93-5B53-406A-99C4-69591C009BBC}">
      <dgm:prSet phldrT="[Text]"/>
      <dgm:spPr/>
      <dgm:t>
        <a:bodyPr/>
        <a:lstStyle/>
        <a:p>
          <a:r>
            <a:rPr lang="en-US" dirty="0"/>
            <a:t>Goes to Superintendent</a:t>
          </a:r>
        </a:p>
      </dgm:t>
    </dgm:pt>
    <dgm:pt modelId="{D88EBCE8-417D-43BB-AA4D-36E093531D11}" type="parTrans" cxnId="{A1FFBEC8-C5E4-4CFC-A187-939FCBE100C4}">
      <dgm:prSet/>
      <dgm:spPr/>
      <dgm:t>
        <a:bodyPr/>
        <a:lstStyle/>
        <a:p>
          <a:endParaRPr lang="en-US"/>
        </a:p>
      </dgm:t>
    </dgm:pt>
    <dgm:pt modelId="{CD948B45-D609-44F7-922F-3B3121DB5761}" type="sibTrans" cxnId="{A1FFBEC8-C5E4-4CFC-A187-939FCBE100C4}">
      <dgm:prSet/>
      <dgm:spPr/>
      <dgm:t>
        <a:bodyPr/>
        <a:lstStyle/>
        <a:p>
          <a:endParaRPr lang="en-US"/>
        </a:p>
      </dgm:t>
    </dgm:pt>
    <dgm:pt modelId="{9676BB94-3DED-4235-8FF6-D542E8556835}">
      <dgm:prSet phldrT="[Text]"/>
      <dgm:spPr/>
      <dgm:t>
        <a:bodyPr/>
        <a:lstStyle/>
        <a:p>
          <a:r>
            <a:rPr lang="en-US" dirty="0"/>
            <a:t>Review Verification Report</a:t>
          </a:r>
        </a:p>
      </dgm:t>
    </dgm:pt>
    <dgm:pt modelId="{5F1B029E-D54E-4C06-BEF5-287EC1C1EEFB}" type="parTrans" cxnId="{8208A2BD-66F6-4A68-AE6D-C423C63CA401}">
      <dgm:prSet/>
      <dgm:spPr/>
      <dgm:t>
        <a:bodyPr/>
        <a:lstStyle/>
        <a:p>
          <a:endParaRPr lang="en-US"/>
        </a:p>
      </dgm:t>
    </dgm:pt>
    <dgm:pt modelId="{C4089C27-C60E-490F-8B09-50F6B73DEB47}" type="sibTrans" cxnId="{8208A2BD-66F6-4A68-AE6D-C423C63CA401}">
      <dgm:prSet/>
      <dgm:spPr/>
      <dgm:t>
        <a:bodyPr/>
        <a:lstStyle/>
        <a:p>
          <a:endParaRPr lang="en-US"/>
        </a:p>
      </dgm:t>
    </dgm:pt>
    <dgm:pt modelId="{940E785A-0869-43F8-938C-7147A59BDF04}">
      <dgm:prSet phldrT="[Text]"/>
      <dgm:spPr/>
      <dgm:t>
        <a:bodyPr/>
        <a:lstStyle/>
        <a:p>
          <a:r>
            <a:rPr lang="en-US" dirty="0"/>
            <a:t>Local HR Approver</a:t>
          </a:r>
        </a:p>
      </dgm:t>
    </dgm:pt>
    <dgm:pt modelId="{EBDFACCA-69A7-40F0-B856-D52725E47D5A}" type="parTrans" cxnId="{3F0D8270-28F2-463A-8C22-4CE4F8BF5B5D}">
      <dgm:prSet/>
      <dgm:spPr/>
      <dgm:t>
        <a:bodyPr/>
        <a:lstStyle/>
        <a:p>
          <a:endParaRPr lang="en-US"/>
        </a:p>
      </dgm:t>
    </dgm:pt>
    <dgm:pt modelId="{852CEF76-7B4C-4D09-A7F3-D07A79BA83E0}" type="sibTrans" cxnId="{3F0D8270-28F2-463A-8C22-4CE4F8BF5B5D}">
      <dgm:prSet/>
      <dgm:spPr/>
      <dgm:t>
        <a:bodyPr/>
        <a:lstStyle/>
        <a:p>
          <a:endParaRPr lang="en-US"/>
        </a:p>
      </dgm:t>
    </dgm:pt>
    <dgm:pt modelId="{F2B01D1F-B1DB-4E0E-A5C6-13C4A010F70C}">
      <dgm:prSet phldrT="[Text]"/>
      <dgm:spPr/>
      <dgm:t>
        <a:bodyPr/>
        <a:lstStyle/>
        <a:p>
          <a:r>
            <a:rPr lang="en-US" dirty="0"/>
            <a:t>Local Special Education Approver</a:t>
          </a:r>
        </a:p>
      </dgm:t>
    </dgm:pt>
    <dgm:pt modelId="{2D77ED69-DE0E-4FA0-84C2-3CB8B78A7C31}" type="parTrans" cxnId="{B32C1EA6-3F86-4562-8A0D-5E570F826C11}">
      <dgm:prSet/>
      <dgm:spPr/>
      <dgm:t>
        <a:bodyPr/>
        <a:lstStyle/>
        <a:p>
          <a:endParaRPr lang="en-US"/>
        </a:p>
      </dgm:t>
    </dgm:pt>
    <dgm:pt modelId="{EA180112-1A47-48F3-AFD4-7A4F3914D10E}" type="sibTrans" cxnId="{B32C1EA6-3F86-4562-8A0D-5E570F826C11}">
      <dgm:prSet/>
      <dgm:spPr/>
      <dgm:t>
        <a:bodyPr/>
        <a:lstStyle/>
        <a:p>
          <a:endParaRPr lang="en-US"/>
        </a:p>
      </dgm:t>
    </dgm:pt>
    <dgm:pt modelId="{21FE684D-3D07-4C0B-95E6-20DBE8467264}" type="pres">
      <dgm:prSet presAssocID="{D6BB10B2-ADCC-4EC2-B03B-485E4D62C37A}" presName="outerComposite" presStyleCnt="0">
        <dgm:presLayoutVars>
          <dgm:chMax val="5"/>
          <dgm:dir/>
          <dgm:resizeHandles val="exact"/>
        </dgm:presLayoutVars>
      </dgm:prSet>
      <dgm:spPr/>
    </dgm:pt>
    <dgm:pt modelId="{B2496F50-A647-43F9-958B-2A19B9B05C0B}" type="pres">
      <dgm:prSet presAssocID="{D6BB10B2-ADCC-4EC2-B03B-485E4D62C37A}" presName="dummyMaxCanvas" presStyleCnt="0">
        <dgm:presLayoutVars/>
      </dgm:prSet>
      <dgm:spPr/>
    </dgm:pt>
    <dgm:pt modelId="{CECDA332-2378-48A4-8725-89011DD5645A}" type="pres">
      <dgm:prSet presAssocID="{D6BB10B2-ADCC-4EC2-B03B-485E4D62C37A}" presName="ThreeNodes_1" presStyleLbl="node1" presStyleIdx="0" presStyleCnt="3">
        <dgm:presLayoutVars>
          <dgm:bulletEnabled val="1"/>
        </dgm:presLayoutVars>
      </dgm:prSet>
      <dgm:spPr/>
    </dgm:pt>
    <dgm:pt modelId="{BB4CEB16-DDD3-4952-9411-2E9419884F78}" type="pres">
      <dgm:prSet presAssocID="{D6BB10B2-ADCC-4EC2-B03B-485E4D62C37A}" presName="ThreeNodes_2" presStyleLbl="node1" presStyleIdx="1" presStyleCnt="3">
        <dgm:presLayoutVars>
          <dgm:bulletEnabled val="1"/>
        </dgm:presLayoutVars>
      </dgm:prSet>
      <dgm:spPr/>
    </dgm:pt>
    <dgm:pt modelId="{6CB900EE-23AB-48BA-B58B-ABF24778BC11}" type="pres">
      <dgm:prSet presAssocID="{D6BB10B2-ADCC-4EC2-B03B-485E4D62C37A}" presName="ThreeNodes_3" presStyleLbl="node1" presStyleIdx="2" presStyleCnt="3">
        <dgm:presLayoutVars>
          <dgm:bulletEnabled val="1"/>
        </dgm:presLayoutVars>
      </dgm:prSet>
      <dgm:spPr/>
    </dgm:pt>
    <dgm:pt modelId="{7B07D3D4-75B4-4167-A735-889E9523F457}" type="pres">
      <dgm:prSet presAssocID="{D6BB10B2-ADCC-4EC2-B03B-485E4D62C37A}" presName="ThreeConn_1-2" presStyleLbl="fgAccFollowNode1" presStyleIdx="0" presStyleCnt="2">
        <dgm:presLayoutVars>
          <dgm:bulletEnabled val="1"/>
        </dgm:presLayoutVars>
      </dgm:prSet>
      <dgm:spPr/>
    </dgm:pt>
    <dgm:pt modelId="{8F4A3F6C-C226-4C0C-A47A-D16AC6672BD3}" type="pres">
      <dgm:prSet presAssocID="{D6BB10B2-ADCC-4EC2-B03B-485E4D62C37A}" presName="ThreeConn_2-3" presStyleLbl="fgAccFollowNode1" presStyleIdx="1" presStyleCnt="2">
        <dgm:presLayoutVars>
          <dgm:bulletEnabled val="1"/>
        </dgm:presLayoutVars>
      </dgm:prSet>
      <dgm:spPr/>
    </dgm:pt>
    <dgm:pt modelId="{1EA0D2DB-CF45-45FA-963A-28EBFE87A220}" type="pres">
      <dgm:prSet presAssocID="{D6BB10B2-ADCC-4EC2-B03B-485E4D62C37A}" presName="ThreeNodes_1_text" presStyleLbl="node1" presStyleIdx="2" presStyleCnt="3">
        <dgm:presLayoutVars>
          <dgm:bulletEnabled val="1"/>
        </dgm:presLayoutVars>
      </dgm:prSet>
      <dgm:spPr/>
    </dgm:pt>
    <dgm:pt modelId="{6423BAD7-E5A6-4816-A5AA-114EE720854F}" type="pres">
      <dgm:prSet presAssocID="{D6BB10B2-ADCC-4EC2-B03B-485E4D62C37A}" presName="ThreeNodes_2_text" presStyleLbl="node1" presStyleIdx="2" presStyleCnt="3">
        <dgm:presLayoutVars>
          <dgm:bulletEnabled val="1"/>
        </dgm:presLayoutVars>
      </dgm:prSet>
      <dgm:spPr/>
    </dgm:pt>
    <dgm:pt modelId="{8F422A5F-377B-42FB-9217-7BECE779CCE3}" type="pres">
      <dgm:prSet presAssocID="{D6BB10B2-ADCC-4EC2-B03B-485E4D62C37A}" presName="ThreeNodes_3_text" presStyleLbl="node1" presStyleIdx="2" presStyleCnt="3">
        <dgm:presLayoutVars>
          <dgm:bulletEnabled val="1"/>
        </dgm:presLayoutVars>
      </dgm:prSet>
      <dgm:spPr/>
    </dgm:pt>
  </dgm:ptLst>
  <dgm:cxnLst>
    <dgm:cxn modelId="{0BB72D00-8EB5-464C-9C3D-06EB7911E93F}" type="presOf" srcId="{146ABB25-51A1-4A0C-8138-D8300D410746}" destId="{6423BAD7-E5A6-4816-A5AA-114EE720854F}" srcOrd="1" destOrd="1" presId="urn:microsoft.com/office/officeart/2005/8/layout/vProcess5"/>
    <dgm:cxn modelId="{91BD840B-9C5C-4CBB-80BE-DFBA14BEB46B}" type="presOf" srcId="{D6BB10B2-ADCC-4EC2-B03B-485E4D62C37A}" destId="{21FE684D-3D07-4C0B-95E6-20DBE8467264}" srcOrd="0" destOrd="0" presId="urn:microsoft.com/office/officeart/2005/8/layout/vProcess5"/>
    <dgm:cxn modelId="{FD8F1216-AE16-4E89-B8A3-426F3D0B5083}" srcId="{D6BB10B2-ADCC-4EC2-B03B-485E4D62C37A}" destId="{870ACE44-3B19-4C03-931E-884517D68DE8}" srcOrd="0" destOrd="0" parTransId="{4055375D-946E-46E6-8F8F-8A12DED7226A}" sibTransId="{04FDF14A-C6A5-4696-9F51-BFD8913D6FF2}"/>
    <dgm:cxn modelId="{1167D618-4FBB-40D2-8826-E97C26194B98}" type="presOf" srcId="{9676BB94-3DED-4235-8FF6-D542E8556835}" destId="{1EA0D2DB-CF45-45FA-963A-28EBFE87A220}" srcOrd="1" destOrd="2" presId="urn:microsoft.com/office/officeart/2005/8/layout/vProcess5"/>
    <dgm:cxn modelId="{A1D97420-09DD-4BC6-9BFF-C436EA3A1A09}" type="presOf" srcId="{940E785A-0869-43F8-938C-7147A59BDF04}" destId="{BB4CEB16-DDD3-4952-9411-2E9419884F78}" srcOrd="0" destOrd="2" presId="urn:microsoft.com/office/officeart/2005/8/layout/vProcess5"/>
    <dgm:cxn modelId="{6B509027-58ED-4C80-BF72-429E39AADAB7}" type="presOf" srcId="{A14C4E85-EC61-4D47-976F-54EC6F2683DF}" destId="{8F422A5F-377B-42FB-9217-7BECE779CCE3}" srcOrd="1" destOrd="0" presId="urn:microsoft.com/office/officeart/2005/8/layout/vProcess5"/>
    <dgm:cxn modelId="{C416DD2C-0AD9-4A05-BBB5-B42216C1DBAE}" srcId="{870ACE44-3B19-4C03-931E-884517D68DE8}" destId="{C2DC2165-EB10-44B3-AB7F-AD077C8C6E68}" srcOrd="0" destOrd="0" parTransId="{AFC5B02D-A8D9-4D77-A402-A90C30319647}" sibTransId="{DB8BC04D-A13F-4541-AF92-CFC64667658E}"/>
    <dgm:cxn modelId="{FDB0ED2C-53F2-4477-93C1-4822CD6C7815}" type="presOf" srcId="{9676BB94-3DED-4235-8FF6-D542E8556835}" destId="{CECDA332-2378-48A4-8725-89011DD5645A}" srcOrd="0" destOrd="2" presId="urn:microsoft.com/office/officeart/2005/8/layout/vProcess5"/>
    <dgm:cxn modelId="{3241EB33-DF32-4F80-AE93-2EFFD248D97D}" type="presOf" srcId="{146ABB25-51A1-4A0C-8138-D8300D410746}" destId="{BB4CEB16-DDD3-4952-9411-2E9419884F78}" srcOrd="0" destOrd="1" presId="urn:microsoft.com/office/officeart/2005/8/layout/vProcess5"/>
    <dgm:cxn modelId="{47910236-4E4E-43AC-8042-15A236005CFC}" type="presOf" srcId="{5AA8604B-7C36-4340-A7EB-EBD18B8BEDC2}" destId="{BB4CEB16-DDD3-4952-9411-2E9419884F78}" srcOrd="0" destOrd="0" presId="urn:microsoft.com/office/officeart/2005/8/layout/vProcess5"/>
    <dgm:cxn modelId="{0087C73E-ED6F-44A1-8D4C-AEFBFBD1D162}" type="presOf" srcId="{C2DC2165-EB10-44B3-AB7F-AD077C8C6E68}" destId="{CECDA332-2378-48A4-8725-89011DD5645A}" srcOrd="0" destOrd="1" presId="urn:microsoft.com/office/officeart/2005/8/layout/vProcess5"/>
    <dgm:cxn modelId="{21FA5442-143B-41BC-985A-D51D3A1B0C13}" type="presOf" srcId="{C2DC2165-EB10-44B3-AB7F-AD077C8C6E68}" destId="{1EA0D2DB-CF45-45FA-963A-28EBFE87A220}" srcOrd="1" destOrd="1" presId="urn:microsoft.com/office/officeart/2005/8/layout/vProcess5"/>
    <dgm:cxn modelId="{86EC2144-FC5E-4E5C-8C15-B10216043F3D}" type="presOf" srcId="{F2B01D1F-B1DB-4E0E-A5C6-13C4A010F70C}" destId="{6423BAD7-E5A6-4816-A5AA-114EE720854F}" srcOrd="1" destOrd="3" presId="urn:microsoft.com/office/officeart/2005/8/layout/vProcess5"/>
    <dgm:cxn modelId="{2A8EAF65-76FC-453D-BA4D-17F630614B0F}" type="presOf" srcId="{5AA8604B-7C36-4340-A7EB-EBD18B8BEDC2}" destId="{6423BAD7-E5A6-4816-A5AA-114EE720854F}" srcOrd="1" destOrd="0" presId="urn:microsoft.com/office/officeart/2005/8/layout/vProcess5"/>
    <dgm:cxn modelId="{104A416C-E2AA-4F14-B6D1-061E0D0CC861}" type="presOf" srcId="{870ACE44-3B19-4C03-931E-884517D68DE8}" destId="{CECDA332-2378-48A4-8725-89011DD5645A}" srcOrd="0" destOrd="0" presId="urn:microsoft.com/office/officeart/2005/8/layout/vProcess5"/>
    <dgm:cxn modelId="{7DC43B70-525B-4826-9FAB-3ED5AD6834C5}" type="presOf" srcId="{18EBAB93-5B53-406A-99C4-69591C009BBC}" destId="{8F422A5F-377B-42FB-9217-7BECE779CCE3}" srcOrd="1" destOrd="1" presId="urn:microsoft.com/office/officeart/2005/8/layout/vProcess5"/>
    <dgm:cxn modelId="{3F0D8270-28F2-463A-8C22-4CE4F8BF5B5D}" srcId="{5AA8604B-7C36-4340-A7EB-EBD18B8BEDC2}" destId="{940E785A-0869-43F8-938C-7147A59BDF04}" srcOrd="1" destOrd="0" parTransId="{EBDFACCA-69A7-40F0-B856-D52725E47D5A}" sibTransId="{852CEF76-7B4C-4D09-A7F3-D07A79BA83E0}"/>
    <dgm:cxn modelId="{E0A1E456-F7CA-46D1-BF57-38866A1DCE43}" srcId="{D6BB10B2-ADCC-4EC2-B03B-485E4D62C37A}" destId="{A14C4E85-EC61-4D47-976F-54EC6F2683DF}" srcOrd="2" destOrd="0" parTransId="{FCF8434E-30A2-45AD-8D6C-79A90E1ABF3F}" sibTransId="{CA6117BB-4852-43AF-8225-58736E1BAD47}"/>
    <dgm:cxn modelId="{FC384357-B30C-4F1E-B3DB-004737435978}" type="presOf" srcId="{A14C4E85-EC61-4D47-976F-54EC6F2683DF}" destId="{6CB900EE-23AB-48BA-B58B-ABF24778BC11}" srcOrd="0" destOrd="0" presId="urn:microsoft.com/office/officeart/2005/8/layout/vProcess5"/>
    <dgm:cxn modelId="{77DC8877-74B8-462C-AEF8-165DA6E3E000}" type="presOf" srcId="{870ACE44-3B19-4C03-931E-884517D68DE8}" destId="{1EA0D2DB-CF45-45FA-963A-28EBFE87A220}" srcOrd="1" destOrd="0" presId="urn:microsoft.com/office/officeart/2005/8/layout/vProcess5"/>
    <dgm:cxn modelId="{A0AFD957-8285-4486-AEC7-456E9FECC171}" type="presOf" srcId="{4FABBCB4-F7BF-4ECE-975F-355F52A9BD99}" destId="{8F4A3F6C-C226-4C0C-A47A-D16AC6672BD3}" srcOrd="0" destOrd="0" presId="urn:microsoft.com/office/officeart/2005/8/layout/vProcess5"/>
    <dgm:cxn modelId="{B32C1EA6-3F86-4562-8A0D-5E570F826C11}" srcId="{5AA8604B-7C36-4340-A7EB-EBD18B8BEDC2}" destId="{F2B01D1F-B1DB-4E0E-A5C6-13C4A010F70C}" srcOrd="2" destOrd="0" parTransId="{2D77ED69-DE0E-4FA0-84C2-3CB8B78A7C31}" sibTransId="{EA180112-1A47-48F3-AFD4-7A4F3914D10E}"/>
    <dgm:cxn modelId="{6BA7CEB8-562C-40EC-8870-071E251267F0}" type="presOf" srcId="{F2B01D1F-B1DB-4E0E-A5C6-13C4A010F70C}" destId="{BB4CEB16-DDD3-4952-9411-2E9419884F78}" srcOrd="0" destOrd="3" presId="urn:microsoft.com/office/officeart/2005/8/layout/vProcess5"/>
    <dgm:cxn modelId="{8208A2BD-66F6-4A68-AE6D-C423C63CA401}" srcId="{870ACE44-3B19-4C03-931E-884517D68DE8}" destId="{9676BB94-3DED-4235-8FF6-D542E8556835}" srcOrd="1" destOrd="0" parTransId="{5F1B029E-D54E-4C06-BEF5-287EC1C1EEFB}" sibTransId="{C4089C27-C60E-490F-8B09-50F6B73DEB47}"/>
    <dgm:cxn modelId="{A1FFBEC8-C5E4-4CFC-A187-939FCBE100C4}" srcId="{A14C4E85-EC61-4D47-976F-54EC6F2683DF}" destId="{18EBAB93-5B53-406A-99C4-69591C009BBC}" srcOrd="0" destOrd="0" parTransId="{D88EBCE8-417D-43BB-AA4D-36E093531D11}" sibTransId="{CD948B45-D609-44F7-922F-3B3121DB5761}"/>
    <dgm:cxn modelId="{78EF46D2-018E-4D12-8E02-F0A40A0572DE}" srcId="{5AA8604B-7C36-4340-A7EB-EBD18B8BEDC2}" destId="{146ABB25-51A1-4A0C-8138-D8300D410746}" srcOrd="0" destOrd="0" parTransId="{2EF54598-F766-413C-AE5F-071ECDF0ABF6}" sibTransId="{86F22B61-06B2-493A-8DCB-007B4370C4EA}"/>
    <dgm:cxn modelId="{0A2673EB-D750-413B-AE03-B46C9E634B6B}" type="presOf" srcId="{18EBAB93-5B53-406A-99C4-69591C009BBC}" destId="{6CB900EE-23AB-48BA-B58B-ABF24778BC11}" srcOrd="0" destOrd="1" presId="urn:microsoft.com/office/officeart/2005/8/layout/vProcess5"/>
    <dgm:cxn modelId="{F40BBCFC-00FA-438A-8CCC-A905FB988B3C}" type="presOf" srcId="{04FDF14A-C6A5-4696-9F51-BFD8913D6FF2}" destId="{7B07D3D4-75B4-4167-A735-889E9523F457}" srcOrd="0" destOrd="0" presId="urn:microsoft.com/office/officeart/2005/8/layout/vProcess5"/>
    <dgm:cxn modelId="{5EB2E4FC-D5B6-4B71-8327-3DE2DA75463D}" type="presOf" srcId="{940E785A-0869-43F8-938C-7147A59BDF04}" destId="{6423BAD7-E5A6-4816-A5AA-114EE720854F}" srcOrd="1" destOrd="2" presId="urn:microsoft.com/office/officeart/2005/8/layout/vProcess5"/>
    <dgm:cxn modelId="{AC2D27FE-4240-4077-8208-A1818A2BACF1}" srcId="{D6BB10B2-ADCC-4EC2-B03B-485E4D62C37A}" destId="{5AA8604B-7C36-4340-A7EB-EBD18B8BEDC2}" srcOrd="1" destOrd="0" parTransId="{A638FE6F-2216-4E0A-A8A4-DBC2336E114C}" sibTransId="{4FABBCB4-F7BF-4ECE-975F-355F52A9BD99}"/>
    <dgm:cxn modelId="{7FF61CB1-A770-4FF9-8510-0D835A23E6FA}" type="presParOf" srcId="{21FE684D-3D07-4C0B-95E6-20DBE8467264}" destId="{B2496F50-A647-43F9-958B-2A19B9B05C0B}" srcOrd="0" destOrd="0" presId="urn:microsoft.com/office/officeart/2005/8/layout/vProcess5"/>
    <dgm:cxn modelId="{4461B6EB-1E0D-4D4E-8CD5-59570F65E80E}" type="presParOf" srcId="{21FE684D-3D07-4C0B-95E6-20DBE8467264}" destId="{CECDA332-2378-48A4-8725-89011DD5645A}" srcOrd="1" destOrd="0" presId="urn:microsoft.com/office/officeart/2005/8/layout/vProcess5"/>
    <dgm:cxn modelId="{318AA397-5843-4E18-A45B-822A036F0C79}" type="presParOf" srcId="{21FE684D-3D07-4C0B-95E6-20DBE8467264}" destId="{BB4CEB16-DDD3-4952-9411-2E9419884F78}" srcOrd="2" destOrd="0" presId="urn:microsoft.com/office/officeart/2005/8/layout/vProcess5"/>
    <dgm:cxn modelId="{A6653D42-31BA-4077-8C4A-D8E5A4354E03}" type="presParOf" srcId="{21FE684D-3D07-4C0B-95E6-20DBE8467264}" destId="{6CB900EE-23AB-48BA-B58B-ABF24778BC11}" srcOrd="3" destOrd="0" presId="urn:microsoft.com/office/officeart/2005/8/layout/vProcess5"/>
    <dgm:cxn modelId="{72ED8B93-752F-4E15-8DE3-0209D3E35D4A}" type="presParOf" srcId="{21FE684D-3D07-4C0B-95E6-20DBE8467264}" destId="{7B07D3D4-75B4-4167-A735-889E9523F457}" srcOrd="4" destOrd="0" presId="urn:microsoft.com/office/officeart/2005/8/layout/vProcess5"/>
    <dgm:cxn modelId="{A5FB2E16-2ED2-409F-91EA-1E823ED0D851}" type="presParOf" srcId="{21FE684D-3D07-4C0B-95E6-20DBE8467264}" destId="{8F4A3F6C-C226-4C0C-A47A-D16AC6672BD3}" srcOrd="5" destOrd="0" presId="urn:microsoft.com/office/officeart/2005/8/layout/vProcess5"/>
    <dgm:cxn modelId="{391A9932-6D8E-43A2-8F4C-C898BB02E5EE}" type="presParOf" srcId="{21FE684D-3D07-4C0B-95E6-20DBE8467264}" destId="{1EA0D2DB-CF45-45FA-963A-28EBFE87A220}" srcOrd="6" destOrd="0" presId="urn:microsoft.com/office/officeart/2005/8/layout/vProcess5"/>
    <dgm:cxn modelId="{1248F5FE-FB7D-48AD-8627-4037F29CFA6F}" type="presParOf" srcId="{21FE684D-3D07-4C0B-95E6-20DBE8467264}" destId="{6423BAD7-E5A6-4816-A5AA-114EE720854F}" srcOrd="7" destOrd="0" presId="urn:microsoft.com/office/officeart/2005/8/layout/vProcess5"/>
    <dgm:cxn modelId="{E829E0C6-8E3F-448B-A301-2B2CAEA09D0A}" type="presParOf" srcId="{21FE684D-3D07-4C0B-95E6-20DBE8467264}" destId="{8F422A5F-377B-42FB-9217-7BECE779CC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4334-C68E-4543-9EDF-440E1CADC1D5}">
      <dsp:nvSpPr>
        <dsp:cNvPr id="0" name=""/>
        <dsp:cNvSpPr/>
      </dsp:nvSpPr>
      <dsp:spPr>
        <a:xfrm>
          <a:off x="0" y="57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66C9B-44A8-490F-96D2-F9A6404DD6CF}">
      <dsp:nvSpPr>
        <dsp:cNvPr id="0" name=""/>
        <dsp:cNvSpPr/>
      </dsp:nvSpPr>
      <dsp:spPr>
        <a:xfrm>
          <a:off x="0" y="575"/>
          <a:ext cx="10515600" cy="94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The Purpose</a:t>
          </a:r>
        </a:p>
      </dsp:txBody>
      <dsp:txXfrm>
        <a:off x="0" y="575"/>
        <a:ext cx="10515600" cy="943376"/>
      </dsp:txXfrm>
    </dsp:sp>
    <dsp:sp modelId="{A2E2A502-3A1E-4429-A921-15DABBF404CE}">
      <dsp:nvSpPr>
        <dsp:cNvPr id="0" name=""/>
        <dsp:cNvSpPr/>
      </dsp:nvSpPr>
      <dsp:spPr>
        <a:xfrm>
          <a:off x="0" y="94395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8F492-A4A1-4DC2-86BE-CB8276B2037C}">
      <dsp:nvSpPr>
        <dsp:cNvPr id="0" name=""/>
        <dsp:cNvSpPr/>
      </dsp:nvSpPr>
      <dsp:spPr>
        <a:xfrm>
          <a:off x="0" y="943952"/>
          <a:ext cx="10515600" cy="94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Timeline</a:t>
          </a:r>
        </a:p>
      </dsp:txBody>
      <dsp:txXfrm>
        <a:off x="0" y="943952"/>
        <a:ext cx="10515600" cy="943376"/>
      </dsp:txXfrm>
    </dsp:sp>
    <dsp:sp modelId="{A5ECF164-12A9-4DE6-AA9B-3008A025724A}">
      <dsp:nvSpPr>
        <dsp:cNvPr id="0" name=""/>
        <dsp:cNvSpPr/>
      </dsp:nvSpPr>
      <dsp:spPr>
        <a:xfrm>
          <a:off x="0" y="188732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1E100-B20A-4123-8FFF-18D95C0E049F}">
      <dsp:nvSpPr>
        <dsp:cNvPr id="0" name=""/>
        <dsp:cNvSpPr/>
      </dsp:nvSpPr>
      <dsp:spPr>
        <a:xfrm>
          <a:off x="0" y="1887328"/>
          <a:ext cx="10515600" cy="94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Data File</a:t>
          </a:r>
        </a:p>
      </dsp:txBody>
      <dsp:txXfrm>
        <a:off x="0" y="1887328"/>
        <a:ext cx="10515600" cy="943376"/>
      </dsp:txXfrm>
    </dsp:sp>
    <dsp:sp modelId="{2C3BFDBA-6650-4C84-BA47-06A8E8A8D1BB}">
      <dsp:nvSpPr>
        <dsp:cNvPr id="0" name=""/>
        <dsp:cNvSpPr/>
      </dsp:nvSpPr>
      <dsp:spPr>
        <a:xfrm>
          <a:off x="0" y="283070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DFB4A-EAD9-484E-B949-966D327CF748}">
      <dsp:nvSpPr>
        <dsp:cNvPr id="0" name=""/>
        <dsp:cNvSpPr/>
      </dsp:nvSpPr>
      <dsp:spPr>
        <a:xfrm>
          <a:off x="0" y="2830704"/>
          <a:ext cx="10515600" cy="94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FAQs &amp; Reminders</a:t>
          </a:r>
        </a:p>
      </dsp:txBody>
      <dsp:txXfrm>
        <a:off x="0" y="2830704"/>
        <a:ext cx="10515600" cy="943376"/>
      </dsp:txXfrm>
    </dsp:sp>
    <dsp:sp modelId="{8375678C-16BB-49AB-B9DE-962A58F545B4}">
      <dsp:nvSpPr>
        <dsp:cNvPr id="0" name=""/>
        <dsp:cNvSpPr/>
      </dsp:nvSpPr>
      <dsp:spPr>
        <a:xfrm>
          <a:off x="0" y="37740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20C31-0C9C-4D2D-A1E0-FCB009D1ED19}">
      <dsp:nvSpPr>
        <dsp:cNvPr id="0" name=""/>
        <dsp:cNvSpPr/>
      </dsp:nvSpPr>
      <dsp:spPr>
        <a:xfrm>
          <a:off x="0" y="3774080"/>
          <a:ext cx="10515600" cy="94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Resources</a:t>
          </a:r>
        </a:p>
      </dsp:txBody>
      <dsp:txXfrm>
        <a:off x="0" y="3774080"/>
        <a:ext cx="10515600" cy="943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C3690-9A89-49EC-BC79-21DC32BE824B}">
      <dsp:nvSpPr>
        <dsp:cNvPr id="0" name=""/>
        <dsp:cNvSpPr/>
      </dsp:nvSpPr>
      <dsp:spPr>
        <a:xfrm>
          <a:off x="3276219" y="377443"/>
          <a:ext cx="3963162" cy="39631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Your </a:t>
          </a:r>
          <a:br>
            <a:rPr lang="en-US" sz="4500" kern="1200" dirty="0"/>
          </a:br>
          <a:r>
            <a:rPr lang="en-US" sz="4500" kern="1200" dirty="0"/>
            <a:t>Teacher Shortage Story</a:t>
          </a:r>
        </a:p>
      </dsp:txBody>
      <dsp:txXfrm>
        <a:off x="3936746" y="1037971"/>
        <a:ext cx="2642108" cy="2642108"/>
      </dsp:txXfrm>
    </dsp:sp>
    <dsp:sp modelId="{828D816A-2F43-47C9-B011-2B82378C1E2D}">
      <dsp:nvSpPr>
        <dsp:cNvPr id="0" name=""/>
        <dsp:cNvSpPr/>
      </dsp:nvSpPr>
      <dsp:spPr>
        <a:xfrm>
          <a:off x="3048880" y="132023"/>
          <a:ext cx="4453839" cy="4453839"/>
        </a:xfrm>
        <a:prstGeom prst="circularArrow">
          <a:avLst>
            <a:gd name="adj1" fmla="val 5085"/>
            <a:gd name="adj2" fmla="val 327528"/>
            <a:gd name="adj3" fmla="val 15841244"/>
            <a:gd name="adj4" fmla="val 1623122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2CBDA-F53E-4B19-AA38-E60842EF6017}">
      <dsp:nvSpPr>
        <dsp:cNvPr id="0" name=""/>
        <dsp:cNvSpPr/>
      </dsp:nvSpPr>
      <dsp:spPr>
        <a:xfrm>
          <a:off x="4637800" y="1739025"/>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Your Teacher Shortage Story</a:t>
          </a:r>
        </a:p>
      </dsp:txBody>
      <dsp:txXfrm>
        <a:off x="4819394" y="1920619"/>
        <a:ext cx="876810" cy="876810"/>
      </dsp:txXfrm>
    </dsp:sp>
    <dsp:sp modelId="{7472BDC0-7BF6-4C85-A3FE-92ADB25F6471}">
      <dsp:nvSpPr>
        <dsp:cNvPr id="0" name=""/>
        <dsp:cNvSpPr/>
      </dsp:nvSpPr>
      <dsp:spPr>
        <a:xfrm rot="16200000">
          <a:off x="5126297" y="1287552"/>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65748" y="1411323"/>
        <a:ext cx="184103" cy="252959"/>
      </dsp:txXfrm>
    </dsp:sp>
    <dsp:sp modelId="{28A98F31-3114-4B9B-85CA-0A417C3D337E}">
      <dsp:nvSpPr>
        <dsp:cNvPr id="0" name=""/>
        <dsp:cNvSpPr/>
      </dsp:nvSpPr>
      <dsp:spPr>
        <a:xfrm>
          <a:off x="4637800" y="2792"/>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VDOE</a:t>
          </a:r>
        </a:p>
      </dsp:txBody>
      <dsp:txXfrm>
        <a:off x="4819394" y="184386"/>
        <a:ext cx="876810" cy="876810"/>
      </dsp:txXfrm>
    </dsp:sp>
    <dsp:sp modelId="{2CCA9212-8AEE-4F92-B6EA-CC736F43485B}">
      <dsp:nvSpPr>
        <dsp:cNvPr id="0" name=""/>
        <dsp:cNvSpPr/>
      </dsp:nvSpPr>
      <dsp:spPr>
        <a:xfrm rot="19800000">
          <a:off x="5871662" y="1717888"/>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876947" y="1821933"/>
        <a:ext cx="184103" cy="252959"/>
      </dsp:txXfrm>
    </dsp:sp>
    <dsp:sp modelId="{5F64A8C5-A722-473C-BA7C-295D358A4F94}">
      <dsp:nvSpPr>
        <dsp:cNvPr id="0" name=""/>
        <dsp:cNvSpPr/>
      </dsp:nvSpPr>
      <dsp:spPr>
        <a:xfrm>
          <a:off x="6141422" y="870909"/>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Governor</a:t>
          </a:r>
        </a:p>
      </dsp:txBody>
      <dsp:txXfrm>
        <a:off x="6323016" y="1052503"/>
        <a:ext cx="876810" cy="876810"/>
      </dsp:txXfrm>
    </dsp:sp>
    <dsp:sp modelId="{6A98CE60-6ADA-4BAC-AE91-906AC90F3659}">
      <dsp:nvSpPr>
        <dsp:cNvPr id="0" name=""/>
        <dsp:cNvSpPr/>
      </dsp:nvSpPr>
      <dsp:spPr>
        <a:xfrm rot="1800000">
          <a:off x="5871662" y="2578561"/>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876947" y="2643156"/>
        <a:ext cx="184103" cy="252959"/>
      </dsp:txXfrm>
    </dsp:sp>
    <dsp:sp modelId="{B31D194D-40F7-45FE-B2D9-2EFCD13F32FA}">
      <dsp:nvSpPr>
        <dsp:cNvPr id="0" name=""/>
        <dsp:cNvSpPr/>
      </dsp:nvSpPr>
      <dsp:spPr>
        <a:xfrm>
          <a:off x="6141422" y="2607142"/>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Other School Divisions</a:t>
          </a:r>
        </a:p>
      </dsp:txBody>
      <dsp:txXfrm>
        <a:off x="6323016" y="2788736"/>
        <a:ext cx="876810" cy="876810"/>
      </dsp:txXfrm>
    </dsp:sp>
    <dsp:sp modelId="{1CB18B25-E1EC-47DF-822F-DD85D1A4F82B}">
      <dsp:nvSpPr>
        <dsp:cNvPr id="0" name=""/>
        <dsp:cNvSpPr/>
      </dsp:nvSpPr>
      <dsp:spPr>
        <a:xfrm rot="5400000">
          <a:off x="5126297" y="3008898"/>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65748" y="3053768"/>
        <a:ext cx="184103" cy="252959"/>
      </dsp:txXfrm>
    </dsp:sp>
    <dsp:sp modelId="{877D6221-E175-4F04-8BE1-DB806CF08C59}">
      <dsp:nvSpPr>
        <dsp:cNvPr id="0" name=""/>
        <dsp:cNvSpPr/>
      </dsp:nvSpPr>
      <dsp:spPr>
        <a:xfrm>
          <a:off x="4637800" y="3475258"/>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General Assembly</a:t>
          </a:r>
        </a:p>
      </dsp:txBody>
      <dsp:txXfrm>
        <a:off x="4819394" y="3656852"/>
        <a:ext cx="876810" cy="876810"/>
      </dsp:txXfrm>
    </dsp:sp>
    <dsp:sp modelId="{83EA0A1F-D80A-4E6B-A720-167531088A3F}">
      <dsp:nvSpPr>
        <dsp:cNvPr id="0" name=""/>
        <dsp:cNvSpPr/>
      </dsp:nvSpPr>
      <dsp:spPr>
        <a:xfrm rot="9000000">
          <a:off x="4380933" y="2578561"/>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4454549" y="2643156"/>
        <a:ext cx="184103" cy="252959"/>
      </dsp:txXfrm>
    </dsp:sp>
    <dsp:sp modelId="{6C48DEDB-797F-48AA-B8CC-2F2CEC891176}">
      <dsp:nvSpPr>
        <dsp:cNvPr id="0" name=""/>
        <dsp:cNvSpPr/>
      </dsp:nvSpPr>
      <dsp:spPr>
        <a:xfrm>
          <a:off x="3134178" y="2607142"/>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General Public</a:t>
          </a:r>
        </a:p>
      </dsp:txBody>
      <dsp:txXfrm>
        <a:off x="3315772" y="2788736"/>
        <a:ext cx="876810" cy="876810"/>
      </dsp:txXfrm>
    </dsp:sp>
    <dsp:sp modelId="{BC6FA8A0-DDEF-4797-8F38-0EF32791DB32}">
      <dsp:nvSpPr>
        <dsp:cNvPr id="0" name=""/>
        <dsp:cNvSpPr/>
      </dsp:nvSpPr>
      <dsp:spPr>
        <a:xfrm rot="12600000">
          <a:off x="4380933" y="1717888"/>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4454549" y="1821933"/>
        <a:ext cx="184103" cy="252959"/>
      </dsp:txXfrm>
    </dsp:sp>
    <dsp:sp modelId="{56ED66EC-4F3E-4CD0-B039-E4A4E558661D}">
      <dsp:nvSpPr>
        <dsp:cNvPr id="0" name=""/>
        <dsp:cNvSpPr/>
      </dsp:nvSpPr>
      <dsp:spPr>
        <a:xfrm>
          <a:off x="3134178" y="870909"/>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Policy Makers</a:t>
          </a:r>
        </a:p>
      </dsp:txBody>
      <dsp:txXfrm>
        <a:off x="3315772" y="1052503"/>
        <a:ext cx="876810" cy="876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36130-2A7A-4FD0-B2BD-C279B18582E0}">
      <dsp:nvSpPr>
        <dsp:cNvPr id="0" name=""/>
        <dsp:cNvSpPr/>
      </dsp:nvSpPr>
      <dsp:spPr>
        <a:xfrm rot="21300000">
          <a:off x="24184" y="2077644"/>
          <a:ext cx="7832668" cy="89695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A4D83-7299-4E48-9A2D-21D81B3D2659}">
      <dsp:nvSpPr>
        <dsp:cNvPr id="0" name=""/>
        <dsp:cNvSpPr/>
      </dsp:nvSpPr>
      <dsp:spPr>
        <a:xfrm>
          <a:off x="644653" y="253681"/>
          <a:ext cx="2364311" cy="202944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BC468-6236-4E9C-8B7B-287C64163A1B}">
      <dsp:nvSpPr>
        <dsp:cNvPr id="0" name=""/>
        <dsp:cNvSpPr/>
      </dsp:nvSpPr>
      <dsp:spPr>
        <a:xfrm>
          <a:off x="4176950" y="0"/>
          <a:ext cx="2521932" cy="21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baseline="0" dirty="0">
              <a:solidFill>
                <a:schemeClr val="tx1"/>
              </a:solidFill>
            </a:rPr>
            <a:t>Accurate</a:t>
          </a:r>
        </a:p>
      </dsp:txBody>
      <dsp:txXfrm>
        <a:off x="4176950" y="0"/>
        <a:ext cx="2521932" cy="2130920"/>
      </dsp:txXfrm>
    </dsp:sp>
    <dsp:sp modelId="{C97628D6-E865-4372-AD46-BE6CECC30EA5}">
      <dsp:nvSpPr>
        <dsp:cNvPr id="0" name=""/>
        <dsp:cNvSpPr/>
      </dsp:nvSpPr>
      <dsp:spPr>
        <a:xfrm>
          <a:off x="4571002" y="2790491"/>
          <a:ext cx="2364311" cy="2029448"/>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7F13E-97A0-4680-B977-19C8E0B7C98C}">
      <dsp:nvSpPr>
        <dsp:cNvPr id="0" name=""/>
        <dsp:cNvSpPr/>
      </dsp:nvSpPr>
      <dsp:spPr>
        <a:xfrm>
          <a:off x="1182155" y="2942700"/>
          <a:ext cx="2521932" cy="21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Timely</a:t>
          </a:r>
        </a:p>
      </dsp:txBody>
      <dsp:txXfrm>
        <a:off x="1182155" y="2942700"/>
        <a:ext cx="2521932" cy="2130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427A-277B-4612-A1BF-1F507E686DBA}">
      <dsp:nvSpPr>
        <dsp:cNvPr id="0" name=""/>
        <dsp:cNvSpPr/>
      </dsp:nvSpPr>
      <dsp:spPr>
        <a:xfrm>
          <a:off x="0" y="1929821"/>
          <a:ext cx="81280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dirty="0"/>
            <a:t>A12024xxx</a:t>
          </a:r>
          <a:endParaRPr lang="en-US" sz="6500" kern="1200" dirty="0"/>
        </a:p>
      </dsp:txBody>
      <dsp:txXfrm>
        <a:off x="76105" y="2005926"/>
        <a:ext cx="7975790"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DA332-2378-48A4-8725-89011DD5645A}">
      <dsp:nvSpPr>
        <dsp:cNvPr id="0" name=""/>
        <dsp:cNvSpPr/>
      </dsp:nvSpPr>
      <dsp:spPr>
        <a:xfrm>
          <a:off x="0" y="0"/>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Upload Data</a:t>
          </a:r>
        </a:p>
        <a:p>
          <a:pPr marL="171450" lvl="1" indent="-171450" algn="l" defTabSz="800100">
            <a:lnSpc>
              <a:spcPct val="90000"/>
            </a:lnSpc>
            <a:spcBef>
              <a:spcPct val="0"/>
            </a:spcBef>
            <a:spcAft>
              <a:spcPct val="15000"/>
            </a:spcAft>
            <a:buChar char="•"/>
          </a:pPr>
          <a:r>
            <a:rPr lang="en-US" sz="1800" kern="1200" dirty="0"/>
            <a:t>Resolve All issues</a:t>
          </a:r>
        </a:p>
        <a:p>
          <a:pPr marL="171450" lvl="1" indent="-171450" algn="l" defTabSz="800100">
            <a:lnSpc>
              <a:spcPct val="90000"/>
            </a:lnSpc>
            <a:spcBef>
              <a:spcPct val="0"/>
            </a:spcBef>
            <a:spcAft>
              <a:spcPct val="15000"/>
            </a:spcAft>
            <a:buChar char="•"/>
          </a:pPr>
          <a:r>
            <a:rPr lang="en-US" sz="1800" kern="1200" dirty="0"/>
            <a:t>Review Verification Report</a:t>
          </a:r>
        </a:p>
      </dsp:txBody>
      <dsp:txXfrm>
        <a:off x="47612" y="47612"/>
        <a:ext cx="5154651" cy="1530376"/>
      </dsp:txXfrm>
    </dsp:sp>
    <dsp:sp modelId="{BB4CEB16-DDD3-4952-9411-2E9419884F78}">
      <dsp:nvSpPr>
        <dsp:cNvPr id="0" name=""/>
        <dsp:cNvSpPr/>
      </dsp:nvSpPr>
      <dsp:spPr>
        <a:xfrm>
          <a:off x="609599" y="1896533"/>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Submit For Local Approval</a:t>
          </a:r>
        </a:p>
        <a:p>
          <a:pPr marL="171450" lvl="1" indent="-171450" algn="l" defTabSz="800100">
            <a:lnSpc>
              <a:spcPct val="90000"/>
            </a:lnSpc>
            <a:spcBef>
              <a:spcPct val="0"/>
            </a:spcBef>
            <a:spcAft>
              <a:spcPct val="15000"/>
            </a:spcAft>
            <a:buChar char="•"/>
          </a:pPr>
          <a:r>
            <a:rPr lang="en-US" sz="1800" kern="1200" dirty="0"/>
            <a:t>Local PEC Data Approver</a:t>
          </a:r>
        </a:p>
        <a:p>
          <a:pPr marL="171450" lvl="1" indent="-171450" algn="l" defTabSz="800100">
            <a:lnSpc>
              <a:spcPct val="90000"/>
            </a:lnSpc>
            <a:spcBef>
              <a:spcPct val="0"/>
            </a:spcBef>
            <a:spcAft>
              <a:spcPct val="15000"/>
            </a:spcAft>
            <a:buChar char="•"/>
          </a:pPr>
          <a:r>
            <a:rPr lang="en-US" sz="1800" kern="1200" dirty="0"/>
            <a:t>Local HR Approver</a:t>
          </a:r>
        </a:p>
        <a:p>
          <a:pPr marL="171450" lvl="1" indent="-171450" algn="l" defTabSz="800100">
            <a:lnSpc>
              <a:spcPct val="90000"/>
            </a:lnSpc>
            <a:spcBef>
              <a:spcPct val="0"/>
            </a:spcBef>
            <a:spcAft>
              <a:spcPct val="15000"/>
            </a:spcAft>
            <a:buChar char="•"/>
          </a:pPr>
          <a:r>
            <a:rPr lang="en-US" sz="1800" kern="1200" dirty="0"/>
            <a:t>Local Special Education Approver</a:t>
          </a:r>
        </a:p>
      </dsp:txBody>
      <dsp:txXfrm>
        <a:off x="657211" y="1944145"/>
        <a:ext cx="5147335" cy="1530376"/>
      </dsp:txXfrm>
    </dsp:sp>
    <dsp:sp modelId="{6CB900EE-23AB-48BA-B58B-ABF24778BC11}">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Submit For Verification</a:t>
          </a:r>
        </a:p>
        <a:p>
          <a:pPr marL="171450" lvl="1" indent="-171450" algn="l" defTabSz="800100">
            <a:lnSpc>
              <a:spcPct val="90000"/>
            </a:lnSpc>
            <a:spcBef>
              <a:spcPct val="0"/>
            </a:spcBef>
            <a:spcAft>
              <a:spcPct val="15000"/>
            </a:spcAft>
            <a:buChar char="•"/>
          </a:pPr>
          <a:r>
            <a:rPr lang="en-US" sz="1800" kern="1200" dirty="0"/>
            <a:t>Goes to Superintendent</a:t>
          </a:r>
        </a:p>
      </dsp:txBody>
      <dsp:txXfrm>
        <a:off x="1266811" y="3840678"/>
        <a:ext cx="5147335" cy="1530376"/>
      </dsp:txXfrm>
    </dsp:sp>
    <dsp:sp modelId="{7B07D3D4-75B4-4167-A735-889E9523F457}">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089903" y="1232746"/>
        <a:ext cx="581152" cy="795122"/>
      </dsp:txXfrm>
    </dsp:sp>
    <dsp:sp modelId="{8F4A3F6C-C226-4C0C-A47A-D16AC6672BD3}">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699503" y="3118442"/>
        <a:ext cx="581152" cy="7951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70128E-993C-4902-8012-4837AFDCDFE9}" type="datetimeFigureOut">
              <a:rPr lang="en-US" smtClean="0"/>
              <a:t>9/20/2024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r>
              <a:rPr lang="en-US" baseline="0" dirty="0"/>
              <a:t>and welcome to the Fall Positions and Exits Collection Overview.  My name is Myesha Garnes.  I am the data specialist responsible for the Positions &amp; Exits Collection.  Helping me today is Dana </a:t>
            </a:r>
            <a:r>
              <a:rPr lang="en-US" baseline="0" dirty="0" err="1"/>
              <a:t>Hannifan</a:t>
            </a:r>
            <a:r>
              <a:rPr lang="en-US" baseline="0" dirty="0"/>
              <a:t> Data Specialist for MSC</a:t>
            </a:r>
          </a:p>
          <a:p>
            <a:r>
              <a:rPr lang="en-US" baseline="0" dirty="0"/>
              <a:t>Today’s presentation is the same as last year, and there will be no changes, so this will  be an overview.  Still, it is good information that everyone can use to make sure we are all on the same page.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dirty="0"/>
          </a:p>
        </p:txBody>
      </p:sp>
    </p:spTree>
    <p:extLst>
      <p:ext uri="{BB962C8B-B14F-4D97-AF65-F5344CB8AC3E}">
        <p14:creationId xmlns:p14="http://schemas.microsoft.com/office/powerpoint/2010/main" val="226241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Let’s say you need five FTE history teachers and of that 5, 2 are unfilled.  This is the wrong way to report your 5 history teachers.  Your Positions and Unfilled positions should not equal to 5.</a:t>
            </a:r>
          </a:p>
          <a:p>
            <a:pPr defTabSz="931774">
              <a:defRPr/>
            </a:pPr>
            <a:endParaRPr lang="en-US" baseline="0"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dirty="0"/>
          </a:p>
        </p:txBody>
      </p:sp>
    </p:spTree>
    <p:extLst>
      <p:ext uri="{BB962C8B-B14F-4D97-AF65-F5344CB8AC3E}">
        <p14:creationId xmlns:p14="http://schemas.microsoft.com/office/powerpoint/2010/main" val="147023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a:p>
            <a:pPr defTabSz="931774">
              <a:defRPr/>
            </a:pPr>
            <a:r>
              <a:rPr lang="en-US" baseline="0" dirty="0"/>
              <a:t>Rather, if you need 5 history positions (which is represented by the Positions by FTE column), and of that 5 two are unfilled (which is represented by the Unfilled Positions Column), this is how you would report it.  Unfilled is a subset of Positions by FTE.</a:t>
            </a:r>
          </a:p>
          <a:p>
            <a:pPr defTabSz="931774">
              <a:defRPr/>
            </a:pPr>
            <a:endParaRPr lang="en-US" baseline="0" dirty="0"/>
          </a:p>
          <a:p>
            <a:pPr defTabSz="931774">
              <a:defRPr/>
            </a:pPr>
            <a:endParaRPr lang="en-US" baseline="0"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dirty="0"/>
          </a:p>
        </p:txBody>
      </p:sp>
    </p:spTree>
    <p:extLst>
      <p:ext uri="{BB962C8B-B14F-4D97-AF65-F5344CB8AC3E}">
        <p14:creationId xmlns:p14="http://schemas.microsoft.com/office/powerpoint/2010/main" val="101150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Count of FT Positions refers to the number of full-time employees by position of Bus Drivers</a:t>
            </a:r>
          </a:p>
          <a:p>
            <a:pPr lvl="1"/>
            <a:r>
              <a:rPr lang="en-US" dirty="0"/>
              <a:t>The Count of PT Positions refers to The number of part-time employees by position of Bus Drivers</a:t>
            </a:r>
          </a:p>
          <a:p>
            <a:r>
              <a:rPr lang="en-US" dirty="0"/>
              <a:t>            The Count of Unfilled PT Positions refers to The number of unfilled part-time employees by position of Bus Drivers</a:t>
            </a:r>
          </a:p>
          <a:p>
            <a:r>
              <a:rPr lang="en-US" dirty="0"/>
              <a:t>            The Count of Unfilled FT Positions refers to The number of unfilled full-time employees by position of Bus Drivers</a:t>
            </a:r>
          </a:p>
        </p:txBody>
      </p:sp>
      <p:sp>
        <p:nvSpPr>
          <p:cNvPr id="4" name="Slide Number Placeholder 3"/>
          <p:cNvSpPr>
            <a:spLocks noGrp="1"/>
          </p:cNvSpPr>
          <p:nvPr>
            <p:ph type="sldNum" sz="quarter" idx="5"/>
          </p:nvPr>
        </p:nvSpPr>
        <p:spPr/>
        <p:txBody>
          <a:bodyPr/>
          <a:lstStyle/>
          <a:p>
            <a:fld id="{40DDDA28-A9E5-470C-8A90-D17729306CEC}" type="slidenum">
              <a:rPr lang="en-US" smtClean="0"/>
              <a:t>12</a:t>
            </a:fld>
            <a:endParaRPr lang="en-US" dirty="0"/>
          </a:p>
        </p:txBody>
      </p:sp>
    </p:spTree>
    <p:extLst>
      <p:ext uri="{BB962C8B-B14F-4D97-AF65-F5344CB8AC3E}">
        <p14:creationId xmlns:p14="http://schemas.microsoft.com/office/powerpoint/2010/main" val="190584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aseline="0" dirty="0"/>
              <a:t>This can be used as a reference or a To Do List.  Here are the steps you will follow to finalize your submission.</a:t>
            </a:r>
          </a:p>
          <a:p>
            <a:pPr defTabSz="949478">
              <a:defRPr/>
            </a:pPr>
            <a:endParaRPr lang="en-US" baseline="0" dirty="0"/>
          </a:p>
          <a:p>
            <a:pPr defTabSz="949478">
              <a:defRPr/>
            </a:pPr>
            <a:r>
              <a:rPr lang="en-US" baseline="0" dirty="0"/>
              <a:t>After you upload, resolve any issues and review the verification report. Once that is done, the collection manager needs to submit the file for local approval, by clicking the link within SSWS.  This will send the file to the Local PEC Data Approver, the Local HR Approver, and the Local Special Education Approver for their signatures.   From there, the Collection Manager will submit the report  for Verification, and this will send the file to the Superintendent for approval.  Please remember that only the Collection manager will have the links in SSWS to send the files for approvals and for the final verification.</a:t>
            </a:r>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dirty="0"/>
          </a:p>
        </p:txBody>
      </p:sp>
    </p:spTree>
    <p:extLst>
      <p:ext uri="{BB962C8B-B14F-4D97-AF65-F5344CB8AC3E}">
        <p14:creationId xmlns:p14="http://schemas.microsoft.com/office/powerpoint/2010/main" val="46963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Basically, all regional centers will report their data, unless they have been exempt from self reporting.  In these cases, the divisions will report for the regional centers.  Private Sped schools do not report</a:t>
            </a:r>
          </a:p>
          <a:p>
            <a:pPr defTabSz="931774">
              <a:defRPr/>
            </a:pPr>
            <a:endParaRPr lang="en-US"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dirty="0"/>
          </a:p>
        </p:txBody>
      </p:sp>
    </p:spTree>
    <p:extLst>
      <p:ext uri="{BB962C8B-B14F-4D97-AF65-F5344CB8AC3E}">
        <p14:creationId xmlns:p14="http://schemas.microsoft.com/office/powerpoint/2010/main" val="135972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Remember, unfilled positions are those positions that were advertised as available but no one qualified was hired.  If the duties of a position were given to an exiting person in lieu of hiring a new employee, the position should be included in the unfilled count.</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dirty="0"/>
          </a:p>
        </p:txBody>
      </p:sp>
    </p:spTree>
    <p:extLst>
      <p:ext uri="{BB962C8B-B14F-4D97-AF65-F5344CB8AC3E}">
        <p14:creationId xmlns:p14="http://schemas.microsoft.com/office/powerpoint/2010/main" val="346623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would divide the number of hours worked in the week by the division’s definition of full-time.  </a:t>
            </a:r>
          </a:p>
          <a:p>
            <a:pPr defTabSz="931774">
              <a:defRPr/>
            </a:pPr>
            <a:endParaRPr lang="en-US" dirty="0"/>
          </a:p>
          <a:p>
            <a:pPr defTabSz="931774">
              <a:defRPr/>
            </a:pPr>
            <a:r>
              <a:rPr lang="en-US" sz="1200" dirty="0"/>
              <a:t>If the division does not have a definition of full time, it is to be calculated by using the IRS definition of 30 </a:t>
            </a:r>
            <a:r>
              <a:rPr lang="en-US" sz="1200" dirty="0" err="1"/>
              <a:t>hrs</a:t>
            </a:r>
            <a:r>
              <a:rPr lang="en-US" sz="1200" dirty="0"/>
              <a:t>/</a:t>
            </a:r>
            <a:r>
              <a:rPr lang="en-US" sz="1200" dirty="0" err="1"/>
              <a:t>wk</a:t>
            </a:r>
            <a:r>
              <a:rPr lang="en-US" sz="1200" dirty="0"/>
              <a:t> for full time</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16</a:t>
            </a:fld>
            <a:endParaRPr lang="en-US" dirty="0"/>
          </a:p>
        </p:txBody>
      </p:sp>
    </p:spTree>
    <p:extLst>
      <p:ext uri="{BB962C8B-B14F-4D97-AF65-F5344CB8AC3E}">
        <p14:creationId xmlns:p14="http://schemas.microsoft.com/office/powerpoint/2010/main" val="227775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aren’t any changes to the layout of the data from last year.  Really, the collection itself is basically the same, with minor changes that will be discussed later on.  All else is the same.</a:t>
            </a:r>
          </a:p>
          <a:p>
            <a:endParaRPr lang="en-US" baseline="0" dirty="0"/>
          </a:p>
          <a:p>
            <a:r>
              <a:rPr lang="en-US" baseline="0" dirty="0"/>
              <a:t>We will still report the number of positions that are required to operate the school and/or service the students.</a:t>
            </a:r>
          </a:p>
          <a:p>
            <a:r>
              <a:rPr lang="en-US" baseline="0" dirty="0"/>
              <a:t>Data is collected by FTE, and the data is as of October 1.  </a:t>
            </a:r>
            <a:r>
              <a:rPr lang="en-US" sz="1800" dirty="0">
                <a:effectLst/>
                <a:latin typeface="Calibri" panose="020F0502020204030204" pitchFamily="34" charset="0"/>
                <a:ea typeface="Calibri" panose="020F0502020204030204" pitchFamily="34" charset="0"/>
              </a:rPr>
              <a:t>The data is “as of” 10/1, but divisions should report all planned FTEs for the year (similar to MSC).</a:t>
            </a:r>
          </a:p>
          <a:p>
            <a:r>
              <a:rPr lang="en-US" baseline="0" dirty="0"/>
              <a:t>And your data will represent all positions on a school and/or division level, and will include both licensed and unlicensed positions.</a:t>
            </a:r>
          </a:p>
        </p:txBody>
      </p:sp>
      <p:sp>
        <p:nvSpPr>
          <p:cNvPr id="4" name="Slide Number Placeholder 3"/>
          <p:cNvSpPr>
            <a:spLocks noGrp="1"/>
          </p:cNvSpPr>
          <p:nvPr>
            <p:ph type="sldNum" sz="quarter" idx="10"/>
          </p:nvPr>
        </p:nvSpPr>
        <p:spPr/>
        <p:txBody>
          <a:bodyPr/>
          <a:lstStyle/>
          <a:p>
            <a:fld id="{40DDDA28-A9E5-470C-8A90-D17729306CEC}" type="slidenum">
              <a:rPr lang="en-US" smtClean="0"/>
              <a:t>17</a:t>
            </a:fld>
            <a:endParaRPr lang="en-US" dirty="0"/>
          </a:p>
        </p:txBody>
      </p:sp>
    </p:spTree>
    <p:extLst>
      <p:ext uri="{BB962C8B-B14F-4D97-AF65-F5344CB8AC3E}">
        <p14:creationId xmlns:p14="http://schemas.microsoft.com/office/powerpoint/2010/main" val="1648053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link to the PEC website where you can find supporting documents for the Fall PEC file including the template to compile your file.</a:t>
            </a:r>
          </a:p>
          <a:p>
            <a:endParaRPr lang="en-US" baseline="0" dirty="0"/>
          </a:p>
          <a:p>
            <a:r>
              <a:rPr lang="en-US" baseline="0" dirty="0"/>
              <a:t>I am Myesha Garnes.  If you have questions or need further assistance.</a:t>
            </a:r>
          </a:p>
          <a:p>
            <a:endParaRPr lang="en-US" baseline="0" dirty="0"/>
          </a:p>
          <a:p>
            <a:r>
              <a:rPr lang="en-US" baseline="0" dirty="0"/>
              <a:t>If you have any questions regarding licenses, you can contact Dr. Bryan Jackson at this listed email address.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18</a:t>
            </a:fld>
            <a:endParaRPr lang="en-US" dirty="0"/>
          </a:p>
        </p:txBody>
      </p:sp>
    </p:spTree>
    <p:extLst>
      <p:ext uri="{BB962C8B-B14F-4D97-AF65-F5344CB8AC3E}">
        <p14:creationId xmlns:p14="http://schemas.microsoft.com/office/powerpoint/2010/main" val="176566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completed our agenda.  I hope that you have a better understanding of what is required</a:t>
            </a:r>
            <a:r>
              <a:rPr lang="en-US" baseline="0" dirty="0"/>
              <a:t> for your successful Fall PEC submission.</a:t>
            </a:r>
          </a:p>
          <a:p>
            <a:endParaRPr lang="en-US" baseline="0" dirty="0"/>
          </a:p>
          <a:p>
            <a:r>
              <a:rPr lang="en-US" baseline="0" dirty="0"/>
              <a:t>Thanks for your time and attention.</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20</a:t>
            </a:fld>
            <a:endParaRPr lang="en-US" dirty="0"/>
          </a:p>
        </p:txBody>
      </p:sp>
    </p:spTree>
    <p:extLst>
      <p:ext uri="{BB962C8B-B14F-4D97-AF65-F5344CB8AC3E}">
        <p14:creationId xmlns:p14="http://schemas.microsoft.com/office/powerpoint/2010/main" val="139053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gathering information for the Fall PEC submission file.  </a:t>
            </a:r>
          </a:p>
          <a:p>
            <a:r>
              <a:rPr lang="en-US" baseline="0" dirty="0"/>
              <a:t>First on the agenda is to talk about why we need this data.</a:t>
            </a:r>
          </a:p>
          <a:p>
            <a:r>
              <a:rPr lang="en-US" baseline="0" dirty="0"/>
              <a:t>I will go over the data file, discussing the points that you need to pay more attention to.</a:t>
            </a:r>
          </a:p>
          <a:p>
            <a:r>
              <a:rPr lang="en-US" baseline="0" dirty="0"/>
              <a:t>While there aren’t any changes to the layout</a:t>
            </a:r>
          </a:p>
          <a:p>
            <a:r>
              <a:rPr lang="en-US" baseline="0" dirty="0"/>
              <a:t>Lastly, I want to make sure you are aware of everything you need to successfully submit your Fall data.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dirty="0"/>
          </a:p>
        </p:txBody>
      </p:sp>
    </p:spTree>
    <p:extLst>
      <p:ext uri="{BB962C8B-B14F-4D97-AF65-F5344CB8AC3E}">
        <p14:creationId xmlns:p14="http://schemas.microsoft.com/office/powerpoint/2010/main" val="314613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Position &amp; Exits collection was created to:</a:t>
            </a:r>
          </a:p>
          <a:p>
            <a:pPr lvl="1"/>
            <a:r>
              <a:rPr lang="en-US" dirty="0"/>
              <a:t>Identify critical shortages of teachers and administrative personnel by endorsement (subject) area, geographic region, or school division and also to</a:t>
            </a:r>
          </a:p>
          <a:p>
            <a:pPr lvl="1"/>
            <a:r>
              <a:rPr lang="en-US" dirty="0"/>
              <a:t>Collect information on the total number of full-time equivalent positions (FTEs) in administration and instruction and the number of unfilled positions</a:t>
            </a:r>
          </a:p>
          <a:p>
            <a:pPr lvl="1"/>
            <a:endParaRPr lang="en-US" dirty="0"/>
          </a:p>
          <a:p>
            <a:pPr lvl="0"/>
            <a:r>
              <a:rPr lang="en-US" dirty="0"/>
              <a:t>This is your story.</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dirty="0"/>
          </a:p>
        </p:txBody>
      </p:sp>
    </p:spTree>
    <p:extLst>
      <p:ext uri="{BB962C8B-B14F-4D97-AF65-F5344CB8AC3E}">
        <p14:creationId xmlns:p14="http://schemas.microsoft.com/office/powerpoint/2010/main" val="57816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Your story is read by others, and as it is read, decisions are made on a local, state-wide, and even federal level.  There are so many others who are interested in your story including parents, tax payers, other school divisions, </a:t>
            </a:r>
            <a:r>
              <a:rPr lang="en-US" baseline="0" dirty="0" err="1"/>
              <a:t>nnd</a:t>
            </a:r>
            <a:r>
              <a:rPr lang="en-US" baseline="0" dirty="0"/>
              <a:t> companies, to name a few.  </a:t>
            </a:r>
          </a:p>
          <a:p>
            <a:endParaRPr lang="en-US" baseline="0"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dirty="0"/>
          </a:p>
        </p:txBody>
      </p:sp>
    </p:spTree>
    <p:extLst>
      <p:ext uri="{BB962C8B-B14F-4D97-AF65-F5344CB8AC3E}">
        <p14:creationId xmlns:p14="http://schemas.microsoft.com/office/powerpoint/2010/main" val="17060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attention, it is important that</a:t>
            </a:r>
            <a:r>
              <a:rPr lang="en-US" baseline="0" dirty="0"/>
              <a:t> your information is timely and accurate. </a:t>
            </a:r>
          </a:p>
          <a:p>
            <a:endParaRPr lang="en-US" baseline="0" dirty="0"/>
          </a:p>
          <a:p>
            <a:r>
              <a:rPr lang="en-US" baseline="0" dirty="0"/>
              <a:t>Data Services reports your story to other officials like the Secretary, General Assembly, and even the Governor.  The timeliness of your submission help us meet our deadlines. </a:t>
            </a:r>
          </a:p>
          <a:p>
            <a:endParaRPr lang="en-US" baseline="0" dirty="0"/>
          </a:p>
          <a:p>
            <a:r>
              <a:rPr lang="en-US" baseline="0" dirty="0"/>
              <a:t>It is important that your data is accurate, as decisions are made based on your story.  </a:t>
            </a:r>
          </a:p>
          <a:p>
            <a:endParaRPr lang="en-US" baseline="0" dirty="0"/>
          </a:p>
          <a:p>
            <a:r>
              <a:rPr lang="en-US" baseline="0" dirty="0"/>
              <a:t>There has to be a balance.  The data must be accurate and on time. </a:t>
            </a:r>
            <a:r>
              <a:rPr lang="en-US" b="1" baseline="0" dirty="0"/>
              <a:t>We have to have both. </a:t>
            </a:r>
            <a:endParaRPr lang="en-US" b="1"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dirty="0"/>
          </a:p>
        </p:txBody>
      </p:sp>
    </p:spTree>
    <p:extLst>
      <p:ext uri="{BB962C8B-B14F-4D97-AF65-F5344CB8AC3E}">
        <p14:creationId xmlns:p14="http://schemas.microsoft.com/office/powerpoint/2010/main" val="64011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timely, you must know the timeline.       Today is the overview webinar for PEC Fall. This webinar is being recorded and will be posted on the PEC website under the Trainings and Presentations section for future reference.</a:t>
            </a:r>
            <a:endParaRPr lang="en-US" strike="sngStrike" baseline="0" dirty="0"/>
          </a:p>
          <a:p>
            <a:endParaRPr lang="en-US" baseline="0" dirty="0"/>
          </a:p>
          <a:p>
            <a:r>
              <a:rPr lang="en-US" baseline="0" dirty="0"/>
              <a:t>The as is date for the Fall collection is October 1.  You can begin uploading your files on October 1</a:t>
            </a:r>
            <a:r>
              <a:rPr lang="en-US" baseline="30000" dirty="0"/>
              <a:t>st</a:t>
            </a:r>
            <a:r>
              <a:rPr lang="en-US" baseline="0" dirty="0"/>
              <a:t>.  That’s when the Fall PEC window opens</a:t>
            </a:r>
          </a:p>
          <a:p>
            <a:endParaRPr lang="en-US" baseline="0" dirty="0"/>
          </a:p>
          <a:p>
            <a:r>
              <a:rPr lang="en-US" baseline="0" dirty="0"/>
              <a:t>A successful submission is due by October 18.   Please try to have all your errors corrected by this date.  If you need assistance with correcting errors, please email me.</a:t>
            </a:r>
          </a:p>
          <a:p>
            <a:endParaRPr lang="en-US" baseline="0" dirty="0"/>
          </a:p>
          <a:p>
            <a:r>
              <a:rPr lang="en-US" baseline="0" dirty="0"/>
              <a:t>Please don’t waste this time as the final signatures from your Superintendent is due on November 1</a:t>
            </a:r>
            <a:r>
              <a:rPr lang="en-US" baseline="30000" dirty="0"/>
              <a:t>st</a:t>
            </a:r>
            <a:endParaRPr lang="en-US" baseline="0" dirty="0"/>
          </a:p>
          <a:p>
            <a:r>
              <a:rPr lang="en-US" baseline="0" dirty="0"/>
              <a:t>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dirty="0"/>
          </a:p>
        </p:txBody>
      </p:sp>
    </p:spTree>
    <p:extLst>
      <p:ext uri="{BB962C8B-B14F-4D97-AF65-F5344CB8AC3E}">
        <p14:creationId xmlns:p14="http://schemas.microsoft.com/office/powerpoint/2010/main" val="110464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Fall PEC file consists of the A record, the B record, and the D record.  First is the A record.  The A record is different for each submission.  For the Fall PEC submission, your a record will contain:</a:t>
            </a:r>
          </a:p>
          <a:p>
            <a:endParaRPr lang="en-US" baseline="0" dirty="0"/>
          </a:p>
          <a:p>
            <a:pPr marL="232943" indent="-232943">
              <a:buAutoNum type="arabicPeriod"/>
            </a:pPr>
            <a:r>
              <a:rPr lang="en-US" baseline="0" dirty="0"/>
              <a:t>An A for the record type</a:t>
            </a:r>
          </a:p>
          <a:p>
            <a:pPr marL="232943" indent="-232943">
              <a:buAutoNum type="arabicPeriod"/>
            </a:pPr>
            <a:r>
              <a:rPr lang="en-US" baseline="0" dirty="0"/>
              <a:t>The number 1 to denote the Fall submission</a:t>
            </a:r>
          </a:p>
          <a:p>
            <a:pPr marL="232943" indent="-232943">
              <a:buAutoNum type="arabicPeriod"/>
            </a:pPr>
            <a:r>
              <a:rPr lang="en-US" baseline="0" dirty="0"/>
              <a:t>The current school year of 2024</a:t>
            </a:r>
          </a:p>
          <a:p>
            <a:pPr marL="232943" indent="-232943">
              <a:buAutoNum type="arabicPeriod"/>
            </a:pPr>
            <a:r>
              <a:rPr lang="en-US" baseline="0" dirty="0"/>
              <a:t>And your three digit school division number</a:t>
            </a:r>
          </a:p>
        </p:txBody>
      </p:sp>
      <p:sp>
        <p:nvSpPr>
          <p:cNvPr id="4" name="Slide Number Placeholder 3"/>
          <p:cNvSpPr>
            <a:spLocks noGrp="1"/>
          </p:cNvSpPr>
          <p:nvPr>
            <p:ph type="sldNum" sz="quarter" idx="10"/>
          </p:nvPr>
        </p:nvSpPr>
        <p:spPr/>
        <p:txBody>
          <a:bodyPr/>
          <a:lstStyle/>
          <a:p>
            <a:fld id="{40DDDA28-A9E5-470C-8A90-D17729306CEC}" type="slidenum">
              <a:rPr lang="en-US" smtClean="0"/>
              <a:t>7</a:t>
            </a:fld>
            <a:endParaRPr lang="en-US" dirty="0"/>
          </a:p>
        </p:txBody>
      </p:sp>
    </p:spTree>
    <p:extLst>
      <p:ext uri="{BB962C8B-B14F-4D97-AF65-F5344CB8AC3E}">
        <p14:creationId xmlns:p14="http://schemas.microsoft.com/office/powerpoint/2010/main" val="421695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number of Positions by FTE is </a:t>
            </a:r>
            <a:r>
              <a:rPr lang="en-US" baseline="0" dirty="0"/>
              <a:t>the total positions by FTE that  are required to run the school and/or to service the students. If you use the Excel Data File Template, positions by FTE is column I. </a:t>
            </a:r>
            <a:r>
              <a:rPr lang="en-US" dirty="0"/>
              <a:t>All positions held by school-level and division-level personnel, both licensed and unlicensed, must be reported on the Fall Submission.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Unfilled Positions by FTE is The number of positions by FTE that were unfilled. </a:t>
            </a:r>
            <a:r>
              <a:rPr lang="en-US" baseline="0" dirty="0"/>
              <a:t>If you use the Excel Data File Template, positions by FTE is column J. </a:t>
            </a:r>
            <a:r>
              <a:rPr lang="en-US" dirty="0"/>
              <a:t>All positions held by school-level and division-level personnel, both licensed and unlicensed, must be reported on the Fall Submission.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 will explain each in more detail on the next slide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 </a:t>
            </a:r>
          </a:p>
        </p:txBody>
      </p:sp>
      <p:sp>
        <p:nvSpPr>
          <p:cNvPr id="4" name="Slide Number Placeholder 3"/>
          <p:cNvSpPr>
            <a:spLocks noGrp="1"/>
          </p:cNvSpPr>
          <p:nvPr>
            <p:ph type="sldNum" sz="quarter" idx="5"/>
          </p:nvPr>
        </p:nvSpPr>
        <p:spPr/>
        <p:txBody>
          <a:bodyPr/>
          <a:lstStyle/>
          <a:p>
            <a:fld id="{40DDDA28-A9E5-470C-8A90-D17729306CEC}" type="slidenum">
              <a:rPr lang="en-US" smtClean="0"/>
              <a:t>8</a:t>
            </a:fld>
            <a:endParaRPr lang="en-US" dirty="0"/>
          </a:p>
        </p:txBody>
      </p:sp>
    </p:spTree>
    <p:extLst>
      <p:ext uri="{BB962C8B-B14F-4D97-AF65-F5344CB8AC3E}">
        <p14:creationId xmlns:p14="http://schemas.microsoft.com/office/powerpoint/2010/main" val="86097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a:t>Positions by FTE reports what is needed.  Of that need, how much is unfilled? </a:t>
            </a:r>
            <a:r>
              <a:rPr lang="en-US" dirty="0"/>
              <a:t>Unfilled positions only include those positions that were advertised as available but no one qualified was hired.  If the duties of the position were given to an existing employee in lieu of hiring a new employee, the position should still be included in the unfilled count. </a:t>
            </a:r>
          </a:p>
          <a:p>
            <a:pPr lvl="1"/>
            <a:endParaRPr lang="en-US" dirty="0"/>
          </a:p>
          <a:p>
            <a:pPr lvl="1"/>
            <a:r>
              <a:rPr lang="en-US" dirty="0"/>
              <a:t>.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dirty="0"/>
          </a:p>
        </p:txBody>
      </p:sp>
    </p:spTree>
    <p:extLst>
      <p:ext uri="{BB962C8B-B14F-4D97-AF65-F5344CB8AC3E}">
        <p14:creationId xmlns:p14="http://schemas.microsoft.com/office/powerpoint/2010/main" val="155905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9/20/2024</a:t>
            </a:fld>
            <a:endParaRPr lang="en-US" dirty="0"/>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dirty="0"/>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8227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07386-36D0-4D35-A3B3-C88815D82914}"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1530870726"/>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9/20/2024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doe.virginia.gov/info_management/data_collection/positions-exits/index.s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mailto:bryan.Jackson@doe.virginia.gov" TargetMode="External"/><Relationship Id="rId5" Type="http://schemas.openxmlformats.org/officeDocument/2006/relationships/hyperlink" Target="mailto:resultshelp@doe.virginia.gov" TargetMode="External"/><Relationship Id="rId4" Type="http://schemas.openxmlformats.org/officeDocument/2006/relationships/hyperlink" Target="mailto:myesha.garnes@doe.virginia.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314824" y="735106"/>
            <a:ext cx="10053763" cy="2928470"/>
          </a:xfrm>
        </p:spPr>
        <p:txBody>
          <a:bodyPr anchor="b">
            <a:normAutofit/>
          </a:bodyPr>
          <a:lstStyle/>
          <a:p>
            <a:r>
              <a:rPr lang="en-US" sz="4800">
                <a:solidFill>
                  <a:srgbClr val="FFFFFF"/>
                </a:solidFill>
              </a:rPr>
              <a:t>Fall</a:t>
            </a:r>
            <a:br>
              <a:rPr lang="en-US" sz="4800">
                <a:solidFill>
                  <a:srgbClr val="FFFFFF"/>
                </a:solidFill>
              </a:rPr>
            </a:br>
            <a:r>
              <a:rPr lang="en-US" sz="4800">
                <a:solidFill>
                  <a:srgbClr val="FFFFFF"/>
                </a:solidFill>
              </a:rPr>
              <a:t>Positions and Exits Collection (Fall PEC)</a:t>
            </a:r>
            <a:endParaRPr lang="en-US" sz="4800" dirty="0">
              <a:solidFill>
                <a:srgbClr val="FFFFFF"/>
              </a:solidFill>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a:xfrm>
            <a:off x="1350682" y="4870824"/>
            <a:ext cx="10005951" cy="1458258"/>
          </a:xfrm>
        </p:spPr>
        <p:txBody>
          <a:bodyPr anchor="ctr">
            <a:normAutofit/>
          </a:bodyPr>
          <a:lstStyle/>
          <a:p>
            <a:r>
              <a:rPr lang="en-US"/>
              <a:t>September 2024</a:t>
            </a:r>
            <a:endParaRPr lang="en-US" dirty="0"/>
          </a:p>
        </p:txBody>
      </p:sp>
      <p:sp>
        <p:nvSpPr>
          <p:cNvPr id="4" name="Slide Number Placeholder 3"/>
          <p:cNvSpPr>
            <a:spLocks noGrp="1"/>
          </p:cNvSpPr>
          <p:nvPr>
            <p:ph type="sldNum" sz="quarter" idx="12"/>
          </p:nvPr>
        </p:nvSpPr>
        <p:spPr>
          <a:xfrm>
            <a:off x="11704320" y="6446837"/>
            <a:ext cx="448056" cy="365125"/>
          </a:xfrm>
        </p:spPr>
        <p:txBody>
          <a:bodyPr>
            <a:normAutofit/>
          </a:bodyPr>
          <a:lstStyle/>
          <a:p>
            <a:pPr>
              <a:spcAft>
                <a:spcPts val="600"/>
              </a:spcAft>
            </a:pPr>
            <a:fld id="{25E842EE-07A5-BF42-B259-F0753968FB43}" type="slidenum">
              <a:rPr lang="en-US" sz="1100" smtClean="0">
                <a:solidFill>
                  <a:schemeClr val="tx1">
                    <a:lumMod val="50000"/>
                    <a:lumOff val="50000"/>
                  </a:schemeClr>
                </a:solidFill>
              </a:rPr>
              <a:pPr>
                <a:spcAft>
                  <a:spcPts val="600"/>
                </a:spcAft>
              </a:pPr>
              <a:t>1</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7721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Data File:   B Record – Bad Example</a:t>
            </a:r>
          </a:p>
        </p:txBody>
      </p:sp>
      <p:pic>
        <p:nvPicPr>
          <p:cNvPr id="2" name="Picture 1"/>
          <p:cNvPicPr>
            <a:picLocks noChangeAspect="1"/>
          </p:cNvPicPr>
          <p:nvPr/>
        </p:nvPicPr>
        <p:blipFill rotWithShape="1">
          <a:blip r:embed="rId3"/>
          <a:srcRect l="26788"/>
          <a:stretch/>
        </p:blipFill>
        <p:spPr>
          <a:xfrm>
            <a:off x="502819" y="2515609"/>
            <a:ext cx="11186363" cy="1826783"/>
          </a:xfrm>
          <a:prstGeom prst="rect">
            <a:avLst/>
          </a:prstGeom>
        </p:spPr>
      </p:pic>
      <p:sp>
        <p:nvSpPr>
          <p:cNvPr id="3" name="Multiply 2"/>
          <p:cNvSpPr/>
          <p:nvPr/>
        </p:nvSpPr>
        <p:spPr>
          <a:xfrm>
            <a:off x="3671807" y="486259"/>
            <a:ext cx="4848387" cy="58854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71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Data File:   B Record – Example</a:t>
            </a:r>
          </a:p>
        </p:txBody>
      </p:sp>
      <p:pic>
        <p:nvPicPr>
          <p:cNvPr id="5" name="Picture 4"/>
          <p:cNvPicPr>
            <a:picLocks noChangeAspect="1"/>
          </p:cNvPicPr>
          <p:nvPr/>
        </p:nvPicPr>
        <p:blipFill rotWithShape="1">
          <a:blip r:embed="rId3"/>
          <a:srcRect l="29065"/>
          <a:stretch/>
        </p:blipFill>
        <p:spPr>
          <a:xfrm>
            <a:off x="416881" y="2534094"/>
            <a:ext cx="11358239" cy="1789813"/>
          </a:xfrm>
          <a:prstGeom prst="rect">
            <a:avLst/>
          </a:prstGeom>
        </p:spPr>
      </p:pic>
    </p:spTree>
    <p:extLst>
      <p:ext uri="{BB962C8B-B14F-4D97-AF65-F5344CB8AC3E}">
        <p14:creationId xmlns:p14="http://schemas.microsoft.com/office/powerpoint/2010/main" val="120577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B9DF6-121E-2F47-E3D0-549BE5333410}"/>
              </a:ext>
            </a:extLst>
          </p:cNvPr>
          <p:cNvSpPr>
            <a:spLocks noGrp="1"/>
          </p:cNvSpPr>
          <p:nvPr>
            <p:ph type="sldNum" sz="quarter" idx="12"/>
          </p:nvPr>
        </p:nvSpPr>
        <p:spPr/>
        <p:txBody>
          <a:bodyPr/>
          <a:lstStyle/>
          <a:p>
            <a:fld id="{B2102BAA-C61A-4A39-BDF1-4340D572B82C}" type="slidenum">
              <a:rPr lang="en-US" smtClean="0"/>
              <a:t>12</a:t>
            </a:fld>
            <a:endParaRPr lang="en-US" dirty="0"/>
          </a:p>
        </p:txBody>
      </p:sp>
      <p:sp>
        <p:nvSpPr>
          <p:cNvPr id="3" name="Content Placeholder 2">
            <a:extLst>
              <a:ext uri="{FF2B5EF4-FFF2-40B4-BE49-F238E27FC236}">
                <a16:creationId xmlns:a16="http://schemas.microsoft.com/office/drawing/2014/main" id="{1010A0CA-6C3A-0148-A4BD-E3E7799223C9}"/>
              </a:ext>
            </a:extLst>
          </p:cNvPr>
          <p:cNvSpPr>
            <a:spLocks noGrp="1"/>
          </p:cNvSpPr>
          <p:nvPr>
            <p:ph idx="1"/>
          </p:nvPr>
        </p:nvSpPr>
        <p:spPr/>
        <p:txBody>
          <a:bodyPr>
            <a:normAutofit fontScale="92500" lnSpcReduction="20000"/>
          </a:bodyPr>
          <a:lstStyle/>
          <a:p>
            <a:r>
              <a:rPr lang="en-US" dirty="0"/>
              <a:t>Record Type (Fall)- </a:t>
            </a:r>
            <a:r>
              <a:rPr lang="en-US" dirty="0">
                <a:solidFill>
                  <a:schemeClr val="tx2"/>
                </a:solidFill>
              </a:rPr>
              <a:t>The Record Type is D</a:t>
            </a:r>
            <a:r>
              <a:rPr lang="en-US" dirty="0"/>
              <a:t> </a:t>
            </a:r>
          </a:p>
          <a:p>
            <a:r>
              <a:rPr lang="en-US" dirty="0"/>
              <a:t>Division Number (Fall)</a:t>
            </a:r>
          </a:p>
          <a:p>
            <a:r>
              <a:rPr lang="en-US" dirty="0"/>
              <a:t>School/Center Code (Fall)</a:t>
            </a:r>
          </a:p>
          <a:p>
            <a:r>
              <a:rPr lang="en-US" dirty="0"/>
              <a:t>Level Code (Fall)-</a:t>
            </a:r>
            <a:r>
              <a:rPr lang="en-US" dirty="0">
                <a:solidFill>
                  <a:schemeClr val="tx2"/>
                </a:solidFill>
              </a:rPr>
              <a:t>DIV for Division or SCH for School</a:t>
            </a:r>
          </a:p>
          <a:p>
            <a:r>
              <a:rPr lang="en-US" dirty="0"/>
              <a:t>Position Code (Fall)- </a:t>
            </a:r>
            <a:r>
              <a:rPr lang="en-US" dirty="0">
                <a:solidFill>
                  <a:schemeClr val="tx2"/>
                </a:solidFill>
              </a:rPr>
              <a:t>Must be 89 or 139, as D record is for Bus Drivers</a:t>
            </a:r>
          </a:p>
          <a:p>
            <a:r>
              <a:rPr lang="en-US" dirty="0"/>
              <a:t>Adult Education Flag (Fall)- </a:t>
            </a:r>
            <a:r>
              <a:rPr lang="en-US" dirty="0">
                <a:solidFill>
                  <a:schemeClr val="tx2"/>
                </a:solidFill>
              </a:rPr>
              <a:t>Must be Y for Yes or N for No</a:t>
            </a:r>
          </a:p>
          <a:p>
            <a:r>
              <a:rPr lang="en-US" dirty="0"/>
              <a:t>English Learner Flag (Fall)- </a:t>
            </a:r>
            <a:r>
              <a:rPr lang="en-US" dirty="0">
                <a:solidFill>
                  <a:schemeClr val="tx2"/>
                </a:solidFill>
              </a:rPr>
              <a:t>Must be Y for Yes or N for No</a:t>
            </a:r>
          </a:p>
          <a:p>
            <a:r>
              <a:rPr lang="en-US" dirty="0"/>
              <a:t>Special Education Flag (Fall)- </a:t>
            </a:r>
            <a:r>
              <a:rPr lang="en-US" dirty="0">
                <a:solidFill>
                  <a:schemeClr val="tx2"/>
                </a:solidFill>
              </a:rPr>
              <a:t>Must be Y for Yes or N for No</a:t>
            </a:r>
          </a:p>
          <a:p>
            <a:r>
              <a:rPr lang="en-US" dirty="0"/>
              <a:t>Count of FT/PT Positions (Fall)- </a:t>
            </a:r>
            <a:r>
              <a:rPr lang="en-US" dirty="0">
                <a:solidFill>
                  <a:schemeClr val="tx2"/>
                </a:solidFill>
              </a:rPr>
              <a:t>Must be a valid number greater than or equal to 0 and must be a whole number</a:t>
            </a:r>
          </a:p>
          <a:p>
            <a:r>
              <a:rPr lang="en-US" dirty="0"/>
              <a:t>Count of Unfilled FT/PT Positions (Fall)- </a:t>
            </a:r>
            <a:r>
              <a:rPr lang="en-US" dirty="0">
                <a:solidFill>
                  <a:schemeClr val="tx2"/>
                </a:solidFill>
              </a:rPr>
              <a:t>Must be a valid number greater than or equal to 0 and must be a whole number</a:t>
            </a:r>
          </a:p>
          <a:p>
            <a:endParaRPr lang="en-US" dirty="0"/>
          </a:p>
        </p:txBody>
      </p:sp>
      <p:sp>
        <p:nvSpPr>
          <p:cNvPr id="4" name="Text Placeholder 3">
            <a:extLst>
              <a:ext uri="{FF2B5EF4-FFF2-40B4-BE49-F238E27FC236}">
                <a16:creationId xmlns:a16="http://schemas.microsoft.com/office/drawing/2014/main" id="{A1369B2B-430F-D0A4-7382-B2AE3BA5D738}"/>
              </a:ext>
            </a:extLst>
          </p:cNvPr>
          <p:cNvSpPr>
            <a:spLocks noGrp="1"/>
          </p:cNvSpPr>
          <p:nvPr>
            <p:ph type="body" sz="quarter" idx="13"/>
          </p:nvPr>
        </p:nvSpPr>
        <p:spPr/>
        <p:txBody>
          <a:bodyPr/>
          <a:lstStyle/>
          <a:p>
            <a:r>
              <a:rPr lang="en-US" dirty="0"/>
              <a:t>Data File:  D Record – Bus Drivers</a:t>
            </a:r>
          </a:p>
        </p:txBody>
      </p:sp>
    </p:spTree>
    <p:extLst>
      <p:ext uri="{BB962C8B-B14F-4D97-AF65-F5344CB8AC3E}">
        <p14:creationId xmlns:p14="http://schemas.microsoft.com/office/powerpoint/2010/main" val="38593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
                                            <p:txEl>
                                              <p:pRg st="8" end="8"/>
                                            </p:txEl>
                                          </p:spTgt>
                                        </p:tgtEl>
                                      </p:cBhvr>
                                    </p:animEffect>
                                    <p:animScale>
                                      <p:cBhvr>
                                        <p:cTn id="47" dur="250" autoRev="1" fill="hold"/>
                                        <p:tgtEl>
                                          <p:spTgt spid="3">
                                            <p:txEl>
                                              <p:pRg st="8" end="8"/>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3">
                                            <p:txEl>
                                              <p:pRg st="9" end="9"/>
                                            </p:txEl>
                                          </p:spTgt>
                                        </p:tgtEl>
                                      </p:cBhvr>
                                    </p:animEffect>
                                    <p:animScale>
                                      <p:cBhvr>
                                        <p:cTn id="52"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dirty="0"/>
          </a:p>
        </p:txBody>
      </p:sp>
      <p:graphicFrame>
        <p:nvGraphicFramePr>
          <p:cNvPr id="2" name="Diagram 1"/>
          <p:cNvGraphicFramePr/>
          <p:nvPr>
            <p:extLst>
              <p:ext uri="{D42A27DB-BD31-4B8C-83A1-F6EECF244321}">
                <p14:modId xmlns:p14="http://schemas.microsoft.com/office/powerpoint/2010/main" val="409361717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05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Some regional programs/centers are exempt from the PEC collections</a:t>
            </a:r>
          </a:p>
          <a:p>
            <a:pPr lvl="1"/>
            <a:r>
              <a:rPr lang="en-US" dirty="0"/>
              <a:t>If the regional program/center hires any staff separately from staff of the school division, they must submit a PEC file</a:t>
            </a:r>
          </a:p>
          <a:p>
            <a:r>
              <a:rPr lang="en-US" dirty="0"/>
              <a:t>Who submits data from Regional Centers?</a:t>
            </a:r>
          </a:p>
          <a:p>
            <a:pPr lvl="1"/>
            <a:r>
              <a:rPr lang="en-US" dirty="0"/>
              <a:t>Each school division will report the Positions by FTE and the Unfilled Positions by FTE for each of their schools and central office.</a:t>
            </a:r>
          </a:p>
          <a:p>
            <a:pPr lvl="1"/>
            <a:r>
              <a:rPr lang="en-US" dirty="0"/>
              <a:t>Each regional center will report the Positions by FTE and the Unfilled Positions by FTE for each of their centers/programs and central office.</a:t>
            </a:r>
          </a:p>
          <a:p>
            <a:pPr lvl="2"/>
            <a:r>
              <a:rPr lang="en-US" dirty="0"/>
              <a:t>Governor’s schools</a:t>
            </a:r>
          </a:p>
          <a:p>
            <a:pPr lvl="2"/>
            <a:r>
              <a:rPr lang="en-US" dirty="0"/>
              <a:t>CTE Centers</a:t>
            </a:r>
          </a:p>
          <a:p>
            <a:pPr lvl="2"/>
            <a:r>
              <a:rPr lang="en-US" dirty="0"/>
              <a:t>Alternative Ed, Special Ed </a:t>
            </a:r>
          </a:p>
          <a:p>
            <a:pPr lvl="2"/>
            <a:r>
              <a:rPr lang="en-US" dirty="0"/>
              <a:t>Virtual</a:t>
            </a:r>
          </a:p>
          <a:p>
            <a:pPr lvl="2"/>
            <a:r>
              <a:rPr lang="en-US" dirty="0"/>
              <a:t>Etc.</a:t>
            </a:r>
          </a:p>
          <a:p>
            <a:pPr lvl="1"/>
            <a:r>
              <a:rPr lang="en-US" dirty="0"/>
              <a:t>Private Special Education schools do not report</a:t>
            </a:r>
          </a:p>
          <a:p>
            <a:pPr marL="457200" lvl="1" indent="0">
              <a:buNone/>
            </a:pPr>
            <a:endParaRPr lang="en-US" dirty="0"/>
          </a:p>
          <a:p>
            <a:endParaRPr lang="en-US" dirty="0"/>
          </a:p>
          <a:p>
            <a:pPr marL="0" indent="0">
              <a:buNone/>
            </a:pPr>
            <a:endParaRPr lang="en-US" dirty="0"/>
          </a:p>
        </p:txBody>
      </p:sp>
      <p:sp>
        <p:nvSpPr>
          <p:cNvPr id="5" name="Text Placeholder 4"/>
          <p:cNvSpPr>
            <a:spLocks noGrp="1"/>
          </p:cNvSpPr>
          <p:nvPr>
            <p:ph type="body" sz="quarter" idx="13"/>
          </p:nvPr>
        </p:nvSpPr>
        <p:spPr/>
        <p:txBody>
          <a:bodyPr/>
          <a:lstStyle/>
          <a:p>
            <a:r>
              <a:rPr lang="en-US" dirty="0"/>
              <a:t>FAQ</a:t>
            </a:r>
          </a:p>
        </p:txBody>
      </p:sp>
    </p:spTree>
    <p:extLst>
      <p:ext uri="{BB962C8B-B14F-4D97-AF65-F5344CB8AC3E}">
        <p14:creationId xmlns:p14="http://schemas.microsoft.com/office/powerpoint/2010/main" val="62539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If a division chooses a MOP </a:t>
            </a:r>
            <a:r>
              <a:rPr lang="en-US" dirty="0" err="1"/>
              <a:t>Multidivison</a:t>
            </a:r>
            <a:r>
              <a:rPr lang="en-US" dirty="0"/>
              <a:t> Online Provider or other virtual provider instead of hiring another teacher, does this count as unfilled?</a:t>
            </a:r>
          </a:p>
          <a:p>
            <a:pPr lvl="1"/>
            <a:r>
              <a:rPr lang="en-US" dirty="0"/>
              <a:t>Yes - if the position was advertised and the position wasn’t filled</a:t>
            </a:r>
          </a:p>
          <a:p>
            <a:pPr lvl="1"/>
            <a:r>
              <a:rPr lang="en-US" dirty="0"/>
              <a:t>No - if a MOP was chosen without advertising for a person to fill the position</a:t>
            </a:r>
          </a:p>
          <a:p>
            <a:pPr lvl="8"/>
            <a:endParaRPr lang="en-US" dirty="0"/>
          </a:p>
          <a:p>
            <a:r>
              <a:rPr lang="en-US" dirty="0"/>
              <a:t>Are all virtual teaching positions reported?</a:t>
            </a:r>
          </a:p>
          <a:p>
            <a:pPr lvl="1"/>
            <a:r>
              <a:rPr lang="en-US" dirty="0"/>
              <a:t>Yes - if the virtual teacher is hired by the school division or center</a:t>
            </a:r>
          </a:p>
          <a:p>
            <a:pPr lvl="1"/>
            <a:r>
              <a:rPr lang="en-US" dirty="0"/>
              <a:t>Yes – if a MOP is selected to provide a teacher and curriculum for one or more courses in lieu of hiring a person to fill the position</a:t>
            </a:r>
          </a:p>
          <a:p>
            <a:pPr lvl="1"/>
            <a:r>
              <a:rPr lang="en-US" dirty="0"/>
              <a:t>No – if it is a full-time MOP program where participating students only attend classes offered by the MOP</a:t>
            </a:r>
          </a:p>
          <a:p>
            <a:pPr lvl="8"/>
            <a:endParaRPr lang="en-US" dirty="0"/>
          </a:p>
          <a:p>
            <a:r>
              <a:rPr lang="en-US" dirty="0"/>
              <a:t>If a teacher teaches 3 sections of inclusive language arts and 2 sections of journalism, would his FTE have to be split between two different position codes?</a:t>
            </a:r>
          </a:p>
          <a:p>
            <a:pPr lvl="1"/>
            <a:r>
              <a:rPr lang="en-US" dirty="0"/>
              <a:t>Yes – so that each position is captured</a:t>
            </a:r>
          </a:p>
        </p:txBody>
      </p:sp>
      <p:sp>
        <p:nvSpPr>
          <p:cNvPr id="4" name="Text Placeholder 3"/>
          <p:cNvSpPr>
            <a:spLocks noGrp="1"/>
          </p:cNvSpPr>
          <p:nvPr>
            <p:ph type="body" sz="quarter" idx="13"/>
          </p:nvPr>
        </p:nvSpPr>
        <p:spPr/>
        <p:txBody>
          <a:bodyPr/>
          <a:lstStyle/>
          <a:p>
            <a:r>
              <a:rPr lang="en-US" dirty="0"/>
              <a:t>FAQ Continued</a:t>
            </a:r>
          </a:p>
        </p:txBody>
      </p:sp>
    </p:spTree>
    <p:extLst>
      <p:ext uri="{BB962C8B-B14F-4D97-AF65-F5344CB8AC3E}">
        <p14:creationId xmlns:p14="http://schemas.microsoft.com/office/powerpoint/2010/main" val="340614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29"/>
            <a:ext cx="10515600" cy="5220840"/>
          </a:xfrm>
        </p:spPr>
        <p:txBody>
          <a:bodyPr>
            <a:normAutofit/>
          </a:bodyPr>
          <a:lstStyle/>
          <a:p>
            <a:pPr marL="0" indent="0">
              <a:buNone/>
            </a:pPr>
            <a:r>
              <a:rPr lang="en-US" dirty="0"/>
              <a:t>If a position only requires 4 hours per day (example, a Special Education Paraprofessional for Ages 3-5), is this considered a 1.0 FTE?</a:t>
            </a:r>
          </a:p>
          <a:p>
            <a:pPr lvl="1"/>
            <a:r>
              <a:rPr lang="en-US" dirty="0"/>
              <a:t>No </a:t>
            </a:r>
          </a:p>
          <a:p>
            <a:pPr marL="457200" lvl="1" indent="0">
              <a:buNone/>
            </a:pPr>
            <a:endParaRPr lang="en-US" dirty="0"/>
          </a:p>
          <a:p>
            <a:pPr marL="457200" lvl="1" indent="0">
              <a:buNone/>
            </a:pPr>
            <a:r>
              <a:rPr lang="en-US" dirty="0"/>
              <a:t>Assuming the position is 4 hours-5 days a week, that’s 20 hours/wk</a:t>
            </a:r>
          </a:p>
          <a:p>
            <a:pPr lvl="2"/>
            <a:r>
              <a:rPr lang="en-US" sz="2400" dirty="0"/>
              <a:t>If the division defines full time as 40 hours per week, then this position is .50 FTE</a:t>
            </a:r>
          </a:p>
          <a:p>
            <a:pPr lvl="2"/>
            <a:r>
              <a:rPr lang="en-US" sz="2400" dirty="0"/>
              <a:t>If the division defines full time as 36 hours per week, then this position is .56 FTE</a:t>
            </a:r>
          </a:p>
          <a:p>
            <a:pPr lvl="2"/>
            <a:r>
              <a:rPr lang="en-US" sz="2400" dirty="0"/>
              <a:t>If the division does not have a definition of full time thus using the IRS definition of 30 hrs/wk for full time, then this position is .67 FTE</a:t>
            </a:r>
          </a:p>
          <a:p>
            <a:pPr lvl="1"/>
            <a:endParaRPr lang="en-US" dirty="0"/>
          </a:p>
          <a:p>
            <a:endParaRPr lang="en-US" dirty="0"/>
          </a:p>
          <a:p>
            <a:endParaRPr lang="en-US" dirty="0"/>
          </a:p>
        </p:txBody>
      </p:sp>
      <p:sp>
        <p:nvSpPr>
          <p:cNvPr id="4" name="Text Placeholder 3"/>
          <p:cNvSpPr>
            <a:spLocks noGrp="1"/>
          </p:cNvSpPr>
          <p:nvPr>
            <p:ph type="body" sz="quarter" idx="13"/>
          </p:nvPr>
        </p:nvSpPr>
        <p:spPr/>
        <p:txBody>
          <a:bodyPr/>
          <a:lstStyle/>
          <a:p>
            <a:r>
              <a:rPr lang="en-US" dirty="0"/>
              <a:t>FAQ Continued</a:t>
            </a:r>
          </a:p>
        </p:txBody>
      </p:sp>
    </p:spTree>
    <p:extLst>
      <p:ext uri="{BB962C8B-B14F-4D97-AF65-F5344CB8AC3E}">
        <p14:creationId xmlns:p14="http://schemas.microsoft.com/office/powerpoint/2010/main" val="95850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Emphasis is on number of Positions and the number of Unfilled Positions.</a:t>
            </a:r>
          </a:p>
          <a:p>
            <a:r>
              <a:rPr lang="en-US" sz="3200" dirty="0"/>
              <a:t>Data will be collected by Full Time Equivalency (FTE).</a:t>
            </a:r>
          </a:p>
          <a:p>
            <a:r>
              <a:rPr lang="en-US" sz="3200" dirty="0"/>
              <a:t>The as-of date is October 1</a:t>
            </a:r>
            <a:r>
              <a:rPr lang="en-US" sz="3200" baseline="30000" dirty="0"/>
              <a:t>st</a:t>
            </a:r>
            <a:r>
              <a:rPr lang="en-US" sz="3200" dirty="0"/>
              <a:t>.  </a:t>
            </a:r>
          </a:p>
          <a:p>
            <a:r>
              <a:rPr lang="en-US" sz="3200" dirty="0"/>
              <a:t>All positions held by school-level and division-level personnel, </a:t>
            </a:r>
            <a:r>
              <a:rPr lang="en-US" sz="3200" b="1" dirty="0"/>
              <a:t>both licensed and unlicensed must be reported.</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dirty="0"/>
          </a:p>
        </p:txBody>
      </p:sp>
      <p:sp>
        <p:nvSpPr>
          <p:cNvPr id="5" name="Text Placeholder 4"/>
          <p:cNvSpPr>
            <a:spLocks noGrp="1"/>
          </p:cNvSpPr>
          <p:nvPr>
            <p:ph type="body" sz="quarter" idx="13"/>
          </p:nvPr>
        </p:nvSpPr>
        <p:spPr/>
        <p:txBody>
          <a:bodyPr/>
          <a:lstStyle/>
          <a:p>
            <a:pPr algn="ctr"/>
            <a:r>
              <a:rPr lang="en-US" dirty="0"/>
              <a:t>Fall PEC Reminders</a:t>
            </a:r>
          </a:p>
        </p:txBody>
      </p:sp>
    </p:spTree>
    <p:extLst>
      <p:ext uri="{BB962C8B-B14F-4D97-AF65-F5344CB8AC3E}">
        <p14:creationId xmlns:p14="http://schemas.microsoft.com/office/powerpoint/2010/main" val="3837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nl-NL" dirty="0">
                <a:solidFill>
                  <a:srgbClr val="0F150D"/>
                </a:solidFill>
              </a:rPr>
              <a:t>Positions &amp; Exits Collection web site</a:t>
            </a:r>
          </a:p>
          <a:p>
            <a:pPr marL="0" indent="0">
              <a:buNone/>
            </a:pPr>
            <a:r>
              <a:rPr lang="en-US" dirty="0">
                <a:hlinkClick r:id="rId3"/>
              </a:rPr>
              <a:t>http://www.doe.virginia.gov/info_management/data_collection/positions-exits/index.shtml</a:t>
            </a:r>
            <a:endParaRPr lang="en-US" dirty="0"/>
          </a:p>
          <a:p>
            <a:pPr marL="0" indent="0">
              <a:buNone/>
            </a:pPr>
            <a:endParaRPr lang="en-US" dirty="0"/>
          </a:p>
          <a:p>
            <a:pPr marL="0" indent="0">
              <a:buNone/>
            </a:pPr>
            <a:r>
              <a:rPr lang="en-US" dirty="0">
                <a:solidFill>
                  <a:srgbClr val="0F150D"/>
                </a:solidFill>
              </a:rPr>
              <a:t>Myesha Garnes, Specialist, Office of Data Services</a:t>
            </a:r>
          </a:p>
          <a:p>
            <a:pPr marL="0" indent="0">
              <a:buNone/>
            </a:pPr>
            <a:r>
              <a:rPr lang="en-US" dirty="0"/>
              <a:t>Email: </a:t>
            </a:r>
            <a:r>
              <a:rPr lang="en-US" dirty="0">
                <a:hlinkClick r:id="rId4"/>
              </a:rPr>
              <a:t>myesha.garnes@doe.virginia.gov</a:t>
            </a:r>
            <a:r>
              <a:rPr lang="en-US" dirty="0"/>
              <a:t> or </a:t>
            </a:r>
            <a:r>
              <a:rPr lang="en-US" dirty="0">
                <a:hlinkClick r:id="rId5"/>
              </a:rPr>
              <a:t>resultshelp@doe.virginia.gov</a:t>
            </a:r>
            <a:r>
              <a:rPr lang="en-US" dirty="0"/>
              <a:t> </a:t>
            </a:r>
          </a:p>
          <a:p>
            <a:pPr marL="0" indent="0">
              <a:buNone/>
            </a:pPr>
            <a:endParaRPr lang="en-US" dirty="0"/>
          </a:p>
          <a:p>
            <a:pPr marL="0" indent="0">
              <a:buNone/>
            </a:pPr>
            <a:r>
              <a:rPr lang="en-US" dirty="0"/>
              <a:t>Dr. Bryan Jackson, Director, Office of Licensure</a:t>
            </a:r>
          </a:p>
          <a:p>
            <a:pPr marL="0" indent="0">
              <a:buNone/>
            </a:pPr>
            <a:r>
              <a:rPr lang="en-US" dirty="0">
                <a:hlinkClick r:id="rId6"/>
              </a:rPr>
              <a:t>bryan.Jackson@doe.virginia.gov</a:t>
            </a:r>
            <a:endParaRPr lang="en-US" dirty="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r>
              <a:rPr lang="en-US" dirty="0"/>
              <a:t> Resources</a:t>
            </a:r>
          </a:p>
        </p:txBody>
      </p:sp>
    </p:spTree>
    <p:extLst>
      <p:ext uri="{BB962C8B-B14F-4D97-AF65-F5344CB8AC3E}">
        <p14:creationId xmlns:p14="http://schemas.microsoft.com/office/powerpoint/2010/main" val="338266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8AE16-4C05-FCF3-C32A-E288B3BD2FEC}"/>
              </a:ext>
            </a:extLst>
          </p:cNvPr>
          <p:cNvSpPr>
            <a:spLocks noGrp="1"/>
          </p:cNvSpPr>
          <p:nvPr>
            <p:ph idx="1"/>
          </p:nvPr>
        </p:nvSpPr>
        <p:spPr/>
        <p:txBody>
          <a:bodyPr>
            <a:normAutofit/>
          </a:bodyPr>
          <a:lstStyle/>
          <a:p>
            <a:pPr marL="0" indent="0">
              <a:buNone/>
            </a:pPr>
            <a:endParaRPr lang="en-US" sz="3500" dirty="0"/>
          </a:p>
          <a:p>
            <a:pPr marL="0" indent="0">
              <a:buNone/>
            </a:pPr>
            <a:endParaRPr lang="en-US" sz="3500" dirty="0"/>
          </a:p>
          <a:p>
            <a:pPr marL="0" indent="0">
              <a:buNone/>
            </a:pPr>
            <a:endParaRPr lang="en-US" sz="3500" dirty="0"/>
          </a:p>
          <a:p>
            <a:pPr marL="0" indent="0">
              <a:buNone/>
            </a:pPr>
            <a:r>
              <a:rPr lang="en-US" sz="3500" dirty="0"/>
              <a:t>If you have any questions, please type them in the Q&amp;</a:t>
            </a:r>
            <a:r>
              <a:rPr lang="en-US" sz="3500"/>
              <a:t>A section</a:t>
            </a:r>
            <a:endParaRPr lang="en-US" sz="3500" dirty="0"/>
          </a:p>
        </p:txBody>
      </p:sp>
      <p:sp>
        <p:nvSpPr>
          <p:cNvPr id="3" name="Slide Number Placeholder 2">
            <a:extLst>
              <a:ext uri="{FF2B5EF4-FFF2-40B4-BE49-F238E27FC236}">
                <a16:creationId xmlns:a16="http://schemas.microsoft.com/office/drawing/2014/main" id="{5DE7EAAC-77FC-CF0C-ADE2-F692A5A086C1}"/>
              </a:ext>
            </a:extLst>
          </p:cNvPr>
          <p:cNvSpPr>
            <a:spLocks noGrp="1"/>
          </p:cNvSpPr>
          <p:nvPr>
            <p:ph type="sldNum" sz="quarter" idx="12"/>
          </p:nvPr>
        </p:nvSpPr>
        <p:spPr/>
        <p:txBody>
          <a:bodyPr/>
          <a:lstStyle/>
          <a:p>
            <a:fld id="{B2102BAA-C61A-4A39-BDF1-4340D572B82C}" type="slidenum">
              <a:rPr lang="en-US" smtClean="0"/>
              <a:t>19</a:t>
            </a:fld>
            <a:endParaRPr lang="en-US" dirty="0"/>
          </a:p>
        </p:txBody>
      </p:sp>
      <p:sp>
        <p:nvSpPr>
          <p:cNvPr id="4" name="Text Placeholder 3">
            <a:extLst>
              <a:ext uri="{FF2B5EF4-FFF2-40B4-BE49-F238E27FC236}">
                <a16:creationId xmlns:a16="http://schemas.microsoft.com/office/drawing/2014/main" id="{0ADB4A03-FE73-9455-287C-FA94816BCBA7}"/>
              </a:ext>
            </a:extLst>
          </p:cNvPr>
          <p:cNvSpPr>
            <a:spLocks noGrp="1"/>
          </p:cNvSpPr>
          <p:nvPr>
            <p:ph type="body" sz="quarter" idx="13"/>
          </p:nvPr>
        </p:nvSpPr>
        <p:spPr/>
        <p:txBody>
          <a:bodyPr/>
          <a:lstStyle/>
          <a:p>
            <a:r>
              <a:rPr lang="en-US" dirty="0"/>
              <a:t>Do you Have any questions??</a:t>
            </a:r>
          </a:p>
        </p:txBody>
      </p:sp>
    </p:spTree>
    <p:extLst>
      <p:ext uri="{BB962C8B-B14F-4D97-AF65-F5344CB8AC3E}">
        <p14:creationId xmlns:p14="http://schemas.microsoft.com/office/powerpoint/2010/main" val="290797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dirty="0"/>
          </a:p>
        </p:txBody>
      </p:sp>
      <p:graphicFrame>
        <p:nvGraphicFramePr>
          <p:cNvPr id="8" name="Content Placeholder 5">
            <a:extLst>
              <a:ext uri="{FF2B5EF4-FFF2-40B4-BE49-F238E27FC236}">
                <a16:creationId xmlns:a16="http://schemas.microsoft.com/office/drawing/2014/main" id="{76E6E030-6FEB-75BF-A8A4-59B7C0C65655}"/>
              </a:ext>
            </a:extLst>
          </p:cNvPr>
          <p:cNvGraphicFramePr>
            <a:graphicFrameLocks noGrp="1"/>
          </p:cNvGraphicFramePr>
          <p:nvPr>
            <p:ph idx="1"/>
            <p:extLst>
              <p:ext uri="{D42A27DB-BD31-4B8C-83A1-F6EECF244321}">
                <p14:modId xmlns:p14="http://schemas.microsoft.com/office/powerpoint/2010/main" val="1516544354"/>
              </p:ext>
            </p:extLst>
          </p:nvPr>
        </p:nvGraphicFramePr>
        <p:xfrm>
          <a:off x="838200" y="1458930"/>
          <a:ext cx="10515600" cy="471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p:txBody>
          <a:bodyPr/>
          <a:lstStyle/>
          <a:p>
            <a:r>
              <a:rPr lang="en-US" dirty="0"/>
              <a:t>Agenda</a:t>
            </a:r>
          </a:p>
          <a:p>
            <a:endParaRPr lang="en-US" dirty="0"/>
          </a:p>
        </p:txBody>
      </p:sp>
    </p:spTree>
    <p:extLst>
      <p:ext uri="{BB962C8B-B14F-4D97-AF65-F5344CB8AC3E}">
        <p14:creationId xmlns:p14="http://schemas.microsoft.com/office/powerpoint/2010/main" val="354297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838200" y="1130909"/>
            <a:ext cx="10862733" cy="2387600"/>
          </a:xfrm>
        </p:spPr>
        <p:txBody>
          <a:bodyPr>
            <a:normAutofit fontScale="90000"/>
          </a:bodyPr>
          <a:lstStyle/>
          <a:p>
            <a:r>
              <a:rPr lang="en-US" dirty="0"/>
              <a:t>Thank You</a:t>
            </a:r>
            <a:br>
              <a:rPr lang="en-US" dirty="0"/>
            </a:br>
            <a:r>
              <a:rPr lang="en-US" dirty="0"/>
              <a:t>For Your Time </a:t>
            </a:r>
            <a:br>
              <a:rPr lang="en-US" dirty="0"/>
            </a:br>
            <a:r>
              <a:rPr lang="en-US" dirty="0"/>
              <a:t>and Attention</a:t>
            </a:r>
          </a:p>
        </p:txBody>
      </p:sp>
      <p:sp>
        <p:nvSpPr>
          <p:cNvPr id="4" name="Slide Number Placeholder 3"/>
          <p:cNvSpPr>
            <a:spLocks noGrp="1"/>
          </p:cNvSpPr>
          <p:nvPr>
            <p:ph type="sldNum" sz="quarter" idx="12"/>
          </p:nvPr>
        </p:nvSpPr>
        <p:spPr/>
        <p:txBody>
          <a:bodyPr/>
          <a:lstStyle/>
          <a:p>
            <a:fld id="{25E842EE-07A5-BF42-B259-F0753968FB43}" type="slidenum">
              <a:rPr lang="en-US" smtClean="0"/>
              <a:t>20</a:t>
            </a:fld>
            <a:endParaRPr lang="en-US" dirty="0"/>
          </a:p>
        </p:txBody>
      </p:sp>
    </p:spTree>
    <p:extLst>
      <p:ext uri="{BB962C8B-B14F-4D97-AF65-F5344CB8AC3E}">
        <p14:creationId xmlns:p14="http://schemas.microsoft.com/office/powerpoint/2010/main" val="415903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843652661"/>
              </p:ext>
            </p:extLst>
          </p:nvPr>
        </p:nvGraphicFramePr>
        <p:xfrm>
          <a:off x="838200" y="1458913"/>
          <a:ext cx="10515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dirty="0"/>
          </a:p>
        </p:txBody>
      </p:sp>
      <p:sp>
        <p:nvSpPr>
          <p:cNvPr id="2" name="Text Placeholder 1"/>
          <p:cNvSpPr>
            <a:spLocks noGrp="1"/>
          </p:cNvSpPr>
          <p:nvPr>
            <p:ph type="body" sz="quarter" idx="13"/>
          </p:nvPr>
        </p:nvSpPr>
        <p:spPr/>
        <p:txBody>
          <a:bodyPr/>
          <a:lstStyle/>
          <a:p>
            <a:r>
              <a:rPr lang="en-US" dirty="0"/>
              <a:t>The Purpose:  Your Story</a:t>
            </a:r>
          </a:p>
        </p:txBody>
      </p:sp>
    </p:spTree>
    <p:extLst>
      <p:ext uri="{BB962C8B-B14F-4D97-AF65-F5344CB8AC3E}">
        <p14:creationId xmlns:p14="http://schemas.microsoft.com/office/powerpoint/2010/main" val="21123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424092995"/>
              </p:ext>
            </p:extLst>
          </p:nvPr>
        </p:nvGraphicFramePr>
        <p:xfrm>
          <a:off x="838200" y="1458913"/>
          <a:ext cx="10515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dirty="0"/>
          </a:p>
        </p:txBody>
      </p:sp>
      <p:sp>
        <p:nvSpPr>
          <p:cNvPr id="8" name="Text Placeholder 7"/>
          <p:cNvSpPr>
            <a:spLocks noGrp="1"/>
          </p:cNvSpPr>
          <p:nvPr>
            <p:ph type="body" sz="quarter" idx="13"/>
          </p:nvPr>
        </p:nvSpPr>
        <p:spPr/>
        <p:txBody>
          <a:bodyPr/>
          <a:lstStyle/>
          <a:p>
            <a:r>
              <a:rPr lang="en-US" dirty="0"/>
              <a:t>The Purpose:  Readers of Your Story</a:t>
            </a:r>
          </a:p>
        </p:txBody>
      </p:sp>
    </p:spTree>
    <p:extLst>
      <p:ext uri="{BB962C8B-B14F-4D97-AF65-F5344CB8AC3E}">
        <p14:creationId xmlns:p14="http://schemas.microsoft.com/office/powerpoint/2010/main" val="7243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dirty="0"/>
          </a:p>
        </p:txBody>
      </p:sp>
      <p:sp>
        <p:nvSpPr>
          <p:cNvPr id="6" name="Text Placeholder 5"/>
          <p:cNvSpPr>
            <a:spLocks noGrp="1"/>
          </p:cNvSpPr>
          <p:nvPr>
            <p:ph type="body" sz="quarter" idx="13"/>
          </p:nvPr>
        </p:nvSpPr>
        <p:spPr/>
        <p:txBody>
          <a:bodyPr/>
          <a:lstStyle/>
          <a:p>
            <a:r>
              <a:rPr lang="en-US" dirty="0"/>
              <a:t>The Purpose:  A Balance</a:t>
            </a:r>
          </a:p>
        </p:txBody>
      </p:sp>
      <p:graphicFrame>
        <p:nvGraphicFramePr>
          <p:cNvPr id="2" name="Diagram 1"/>
          <p:cNvGraphicFramePr/>
          <p:nvPr>
            <p:extLst>
              <p:ext uri="{D42A27DB-BD31-4B8C-83A1-F6EECF244321}">
                <p14:modId xmlns:p14="http://schemas.microsoft.com/office/powerpoint/2010/main" val="2950756101"/>
              </p:ext>
            </p:extLst>
          </p:nvPr>
        </p:nvGraphicFramePr>
        <p:xfrm>
          <a:off x="2357610" y="1489031"/>
          <a:ext cx="7881038" cy="507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6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a:solidFill>
                  <a:srgbClr val="0F150D"/>
                </a:solidFill>
              </a:rPr>
              <a:t>Division-level data gathering is ongoing July 1, 2024 - June 30, 2025</a:t>
            </a:r>
          </a:p>
          <a:p>
            <a:pPr lvl="8"/>
            <a:endParaRPr lang="en-US" dirty="0"/>
          </a:p>
          <a:p>
            <a:r>
              <a:rPr lang="en-US" sz="3200" dirty="0">
                <a:solidFill>
                  <a:schemeClr val="tx1"/>
                </a:solidFill>
              </a:rPr>
              <a:t>October 25:	Overview Webinar</a:t>
            </a:r>
          </a:p>
          <a:p>
            <a:r>
              <a:rPr lang="en-US" sz="3200" dirty="0"/>
              <a:t>October 1:   	Fall PEC Window Opens</a:t>
            </a:r>
          </a:p>
          <a:p>
            <a:r>
              <a:rPr lang="en-US" sz="3200" dirty="0"/>
              <a:t>October 18:	Fall PEC Successful Submission Due</a:t>
            </a:r>
          </a:p>
          <a:p>
            <a:r>
              <a:rPr lang="en-US" sz="3200" dirty="0"/>
              <a:t>November 1:	Fall PEC Final Signatures Due</a:t>
            </a:r>
          </a:p>
          <a:p>
            <a:endParaRPr lang="en-US" sz="1600" i="1" dirty="0"/>
          </a:p>
        </p:txBody>
      </p:sp>
      <p:sp>
        <p:nvSpPr>
          <p:cNvPr id="3" name="Text Placeholder 2"/>
          <p:cNvSpPr>
            <a:spLocks noGrp="1"/>
          </p:cNvSpPr>
          <p:nvPr>
            <p:ph type="body" sz="quarter" idx="13"/>
          </p:nvPr>
        </p:nvSpPr>
        <p:spPr/>
        <p:txBody>
          <a:bodyPr/>
          <a:lstStyle/>
          <a:p>
            <a:r>
              <a:rPr lang="en-US" dirty="0"/>
              <a:t>Data Reporting Timeline</a:t>
            </a:r>
          </a:p>
        </p:txBody>
      </p:sp>
    </p:spTree>
    <p:extLst>
      <p:ext uri="{BB962C8B-B14F-4D97-AF65-F5344CB8AC3E}">
        <p14:creationId xmlns:p14="http://schemas.microsoft.com/office/powerpoint/2010/main" val="146237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dirty="0"/>
          </a:p>
        </p:txBody>
      </p:sp>
      <p:sp>
        <p:nvSpPr>
          <p:cNvPr id="5" name="Text Placeholder 4"/>
          <p:cNvSpPr>
            <a:spLocks noGrp="1"/>
          </p:cNvSpPr>
          <p:nvPr>
            <p:ph type="body" sz="quarter" idx="13"/>
          </p:nvPr>
        </p:nvSpPr>
        <p:spPr/>
        <p:txBody>
          <a:bodyPr/>
          <a:lstStyle/>
          <a:p>
            <a:r>
              <a:rPr lang="en-US" dirty="0"/>
              <a:t>Data File:  A Record</a:t>
            </a:r>
          </a:p>
        </p:txBody>
      </p:sp>
      <p:graphicFrame>
        <p:nvGraphicFramePr>
          <p:cNvPr id="2" name="Diagram 1"/>
          <p:cNvGraphicFramePr/>
          <p:nvPr>
            <p:extLst>
              <p:ext uri="{D42A27DB-BD31-4B8C-83A1-F6EECF244321}">
                <p14:modId xmlns:p14="http://schemas.microsoft.com/office/powerpoint/2010/main" val="39615766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48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B9DF6-121E-2F47-E3D0-549BE5333410}"/>
              </a:ext>
            </a:extLst>
          </p:cNvPr>
          <p:cNvSpPr>
            <a:spLocks noGrp="1"/>
          </p:cNvSpPr>
          <p:nvPr>
            <p:ph type="sldNum" sz="quarter" idx="12"/>
          </p:nvPr>
        </p:nvSpPr>
        <p:spPr/>
        <p:txBody>
          <a:bodyPr/>
          <a:lstStyle/>
          <a:p>
            <a:fld id="{B2102BAA-C61A-4A39-BDF1-4340D572B82C}" type="slidenum">
              <a:rPr lang="en-US" smtClean="0"/>
              <a:t>8</a:t>
            </a:fld>
            <a:endParaRPr lang="en-US" dirty="0"/>
          </a:p>
        </p:txBody>
      </p:sp>
      <p:sp>
        <p:nvSpPr>
          <p:cNvPr id="3" name="Content Placeholder 2">
            <a:extLst>
              <a:ext uri="{FF2B5EF4-FFF2-40B4-BE49-F238E27FC236}">
                <a16:creationId xmlns:a16="http://schemas.microsoft.com/office/drawing/2014/main" id="{1010A0CA-6C3A-0148-A4BD-E3E7799223C9}"/>
              </a:ext>
            </a:extLst>
          </p:cNvPr>
          <p:cNvSpPr>
            <a:spLocks noGrp="1"/>
          </p:cNvSpPr>
          <p:nvPr>
            <p:ph idx="1"/>
          </p:nvPr>
        </p:nvSpPr>
        <p:spPr>
          <a:xfrm>
            <a:off x="838200" y="1458930"/>
            <a:ext cx="10515600" cy="5262545"/>
          </a:xfrm>
        </p:spPr>
        <p:txBody>
          <a:bodyPr>
            <a:normAutofit fontScale="92500" lnSpcReduction="10000"/>
          </a:bodyPr>
          <a:lstStyle/>
          <a:p>
            <a:r>
              <a:rPr lang="en-US" dirty="0"/>
              <a:t>Record Type (Fall)- </a:t>
            </a:r>
            <a:r>
              <a:rPr lang="en-US" dirty="0">
                <a:solidFill>
                  <a:schemeClr val="tx2"/>
                </a:solidFill>
              </a:rPr>
              <a:t>The Record Type is B</a:t>
            </a:r>
            <a:r>
              <a:rPr lang="en-US" dirty="0"/>
              <a:t> </a:t>
            </a:r>
          </a:p>
          <a:p>
            <a:r>
              <a:rPr lang="en-US" dirty="0"/>
              <a:t>Division Number (Fall)</a:t>
            </a:r>
          </a:p>
          <a:p>
            <a:r>
              <a:rPr lang="en-US" dirty="0"/>
              <a:t>School/Center Code (Fall)</a:t>
            </a:r>
          </a:p>
          <a:p>
            <a:r>
              <a:rPr lang="en-US" dirty="0"/>
              <a:t>Level Code (Fall)-</a:t>
            </a:r>
            <a:r>
              <a:rPr lang="en-US" dirty="0">
                <a:solidFill>
                  <a:schemeClr val="tx2"/>
                </a:solidFill>
              </a:rPr>
              <a:t>DIV for Division or SCH for School</a:t>
            </a:r>
          </a:p>
          <a:p>
            <a:r>
              <a:rPr lang="en-US" dirty="0"/>
              <a:t>Position Code (Fall)- </a:t>
            </a:r>
            <a:r>
              <a:rPr lang="en-US" dirty="0">
                <a:solidFill>
                  <a:schemeClr val="tx2"/>
                </a:solidFill>
              </a:rPr>
              <a:t>Must be a valid position code</a:t>
            </a:r>
            <a:r>
              <a:rPr lang="en-US" dirty="0"/>
              <a:t> </a:t>
            </a:r>
            <a:endParaRPr lang="en-US" dirty="0">
              <a:solidFill>
                <a:schemeClr val="tx2"/>
              </a:solidFill>
            </a:endParaRPr>
          </a:p>
          <a:p>
            <a:r>
              <a:rPr lang="en-US" dirty="0"/>
              <a:t>Adult Education Flag (Fall)- </a:t>
            </a:r>
            <a:r>
              <a:rPr lang="en-US" dirty="0">
                <a:solidFill>
                  <a:schemeClr val="tx2"/>
                </a:solidFill>
              </a:rPr>
              <a:t>Must be Y for Yes or N for No</a:t>
            </a:r>
          </a:p>
          <a:p>
            <a:r>
              <a:rPr lang="en-US" dirty="0"/>
              <a:t>English Learner Flag (Fall)- </a:t>
            </a:r>
            <a:r>
              <a:rPr lang="en-US" dirty="0">
                <a:solidFill>
                  <a:schemeClr val="tx2"/>
                </a:solidFill>
              </a:rPr>
              <a:t>Must be Y for Yes or N for No</a:t>
            </a:r>
          </a:p>
          <a:p>
            <a:r>
              <a:rPr lang="en-US" dirty="0"/>
              <a:t>Special Education Flag (Fall)- </a:t>
            </a:r>
            <a:r>
              <a:rPr lang="en-US" dirty="0">
                <a:solidFill>
                  <a:schemeClr val="tx2"/>
                </a:solidFill>
              </a:rPr>
              <a:t>Must be Y for Yes or N for No</a:t>
            </a:r>
          </a:p>
          <a:p>
            <a:r>
              <a:rPr lang="en-US" sz="2800" dirty="0"/>
              <a:t>Positions by FTE</a:t>
            </a:r>
            <a:r>
              <a:rPr lang="en-US" dirty="0"/>
              <a:t>- </a:t>
            </a:r>
            <a:r>
              <a:rPr lang="en-US" dirty="0">
                <a:solidFill>
                  <a:schemeClr val="tx2"/>
                </a:solidFill>
              </a:rPr>
              <a:t>Must be a valid number greater than or equal to 0 and Must contain a decimal point and two decimal places</a:t>
            </a:r>
            <a:endParaRPr lang="en-US" dirty="0"/>
          </a:p>
          <a:p>
            <a:r>
              <a:rPr lang="en-US" dirty="0"/>
              <a:t>Unfilled Positions by FTE- </a:t>
            </a:r>
            <a:r>
              <a:rPr lang="en-US" dirty="0">
                <a:solidFill>
                  <a:schemeClr val="tx2"/>
                </a:solidFill>
              </a:rPr>
              <a:t>Must be a valid number greater than or equal to 0 and Must contain a decimal point and two decimal places</a:t>
            </a:r>
            <a:endParaRPr lang="en-US" dirty="0"/>
          </a:p>
        </p:txBody>
      </p:sp>
      <p:sp>
        <p:nvSpPr>
          <p:cNvPr id="4" name="Text Placeholder 3">
            <a:extLst>
              <a:ext uri="{FF2B5EF4-FFF2-40B4-BE49-F238E27FC236}">
                <a16:creationId xmlns:a16="http://schemas.microsoft.com/office/drawing/2014/main" id="{A1369B2B-430F-D0A4-7382-B2AE3BA5D738}"/>
              </a:ext>
            </a:extLst>
          </p:cNvPr>
          <p:cNvSpPr>
            <a:spLocks noGrp="1"/>
          </p:cNvSpPr>
          <p:nvPr>
            <p:ph type="body" sz="quarter" idx="13"/>
          </p:nvPr>
        </p:nvSpPr>
        <p:spPr/>
        <p:txBody>
          <a:bodyPr/>
          <a:lstStyle/>
          <a:p>
            <a:r>
              <a:rPr lang="en-US" dirty="0"/>
              <a:t>Data File:  B Record </a:t>
            </a:r>
          </a:p>
        </p:txBody>
      </p:sp>
    </p:spTree>
    <p:extLst>
      <p:ext uri="{BB962C8B-B14F-4D97-AF65-F5344CB8AC3E}">
        <p14:creationId xmlns:p14="http://schemas.microsoft.com/office/powerpoint/2010/main" val="366246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Definition</a:t>
            </a:r>
          </a:p>
          <a:p>
            <a:pPr marL="457200" lvl="1" indent="0">
              <a:buNone/>
            </a:pPr>
            <a:r>
              <a:rPr lang="en-US" sz="2800" dirty="0"/>
              <a:t>The number of positions by FTE that were unfilled.  Unfilled </a:t>
            </a:r>
          </a:p>
          <a:p>
            <a:pPr marL="457200" lvl="1" indent="0">
              <a:buNone/>
            </a:pPr>
            <a:r>
              <a:rPr lang="en-US" sz="2800" dirty="0"/>
              <a:t>positions only include those positions that were advertised as </a:t>
            </a:r>
          </a:p>
          <a:p>
            <a:pPr marL="457200" lvl="1" indent="0">
              <a:buNone/>
            </a:pPr>
            <a:r>
              <a:rPr lang="en-US" sz="2800" dirty="0"/>
              <a:t>available, but no one qualified was hired.  If the duties of the </a:t>
            </a:r>
          </a:p>
          <a:p>
            <a:pPr marL="457200" lvl="1" indent="0">
              <a:buNone/>
            </a:pPr>
            <a:r>
              <a:rPr lang="en-US" sz="2800" dirty="0"/>
              <a:t>position were given to an existing employee in lieu of hiring a new </a:t>
            </a:r>
          </a:p>
          <a:p>
            <a:pPr marL="457200" lvl="1" indent="0">
              <a:buNone/>
            </a:pPr>
            <a:r>
              <a:rPr lang="en-US" sz="2800" dirty="0"/>
              <a:t>employee, the position should still be included in this count. </a:t>
            </a:r>
          </a:p>
        </p:txBody>
      </p:sp>
      <p:sp>
        <p:nvSpPr>
          <p:cNvPr id="4" name="Text Placeholder 3"/>
          <p:cNvSpPr>
            <a:spLocks noGrp="1"/>
          </p:cNvSpPr>
          <p:nvPr>
            <p:ph type="body" sz="quarter" idx="13"/>
          </p:nvPr>
        </p:nvSpPr>
        <p:spPr/>
        <p:txBody>
          <a:bodyPr>
            <a:normAutofit fontScale="85000" lnSpcReduction="10000"/>
          </a:bodyPr>
          <a:lstStyle/>
          <a:p>
            <a:r>
              <a:rPr lang="en-US" dirty="0"/>
              <a:t>Data File:  B Record – Unfilled Positions by FTE</a:t>
            </a:r>
          </a:p>
        </p:txBody>
      </p:sp>
    </p:spTree>
    <p:extLst>
      <p:ext uri="{BB962C8B-B14F-4D97-AF65-F5344CB8AC3E}">
        <p14:creationId xmlns:p14="http://schemas.microsoft.com/office/powerpoint/2010/main" val="3352719023"/>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23975</TotalTime>
  <Words>2528</Words>
  <Application>Microsoft Office PowerPoint</Application>
  <PresentationFormat>Widescreen</PresentationFormat>
  <Paragraphs>235</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Georgia</vt:lpstr>
      <vt:lpstr>Trebuchet MS</vt:lpstr>
      <vt:lpstr>Office Theme</vt:lpstr>
      <vt:lpstr>Fall Positions and Exits Collection (Fall PEC)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and Attention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Myesha Garnes</cp:lastModifiedBy>
  <cp:revision>164</cp:revision>
  <cp:lastPrinted>2023-09-14T13:35:17Z</cp:lastPrinted>
  <dcterms:created xsi:type="dcterms:W3CDTF">2022-07-20T12:39:39Z</dcterms:created>
  <dcterms:modified xsi:type="dcterms:W3CDTF">2024-09-25T16:57:38Z</dcterms:modified>
</cp:coreProperties>
</file>