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8"/>
  </p:notesMasterIdLst>
  <p:sldIdLst>
    <p:sldId id="266" r:id="rId2"/>
    <p:sldId id="267" r:id="rId3"/>
    <p:sldId id="300" r:id="rId4"/>
    <p:sldId id="296" r:id="rId5"/>
    <p:sldId id="299" r:id="rId6"/>
    <p:sldId id="30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23" roundtripDataSignature="AMtx7mj+kATN+8vjgpSu1KcEycJoQyJRU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02AE4A-C362-43D3-A5BA-02349591B342}" v="41" dt="2024-06-04T12:54:29.549"/>
    <p1510:client id="{EFC6D942-F9E7-4D73-9C8F-021E7EC48707}" v="5" dt="2024-06-05T12:17:51.991"/>
  </p1510:revLst>
</p1510:revInfo>
</file>

<file path=ppt/tableStyles.xml><?xml version="1.0" encoding="utf-8"?>
<a:tblStyleLst xmlns:a="http://schemas.openxmlformats.org/drawingml/2006/main" def="{4AC93BE6-24F2-4D38-9EE1-789EC3756C38}">
  <a:tblStyle styleId="{4AC93BE6-24F2-4D38-9EE1-789EC3756C38}"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25"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 Target="slides/slide4.xml"/><Relationship Id="rId23" Type="http://customschemas.google.com/relationships/presentationmetadata" Target="metadata"/><Relationship Id="rId28" Type="http://schemas.microsoft.com/office/2015/10/relationships/revisionInfo" Target="revisionInfo.xml"/><Relationship Id="rId31" Type="http://schemas.openxmlformats.org/officeDocument/2006/relationships/customXml" Target="../customXml/item3.xml"/><Relationship Id="rId4" Type="http://schemas.openxmlformats.org/officeDocument/2006/relationships/slide" Target="slides/slide3.xml"/><Relationship Id="rId27" Type="http://schemas.openxmlformats.org/officeDocument/2006/relationships/tableStyles" Target="tableStyles.xml"/><Relationship Id="rId30"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EB4276-A3AD-488C-8F7D-344599BA240E}"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18DE8075-506C-4798-B31B-9CD411F7E0CF}">
      <dgm:prSet phldrT="[Text]" phldr="0"/>
      <dgm:spPr/>
      <dgm:t>
        <a:bodyPr/>
        <a:lstStyle/>
        <a:p>
          <a:pPr rtl="0"/>
          <a:r>
            <a:rPr lang="en-US" b="1" dirty="0">
              <a:solidFill>
                <a:schemeClr val="bg1"/>
              </a:solidFill>
              <a:latin typeface="Arial"/>
            </a:rPr>
            <a:t>June 2024</a:t>
          </a:r>
          <a:endParaRPr lang="en-US" b="1" dirty="0">
            <a:solidFill>
              <a:schemeClr val="bg1"/>
            </a:solidFill>
          </a:endParaRPr>
        </a:p>
      </dgm:t>
    </dgm:pt>
    <dgm:pt modelId="{B61BAFF1-EB3D-445B-BCE4-8550532B44E5}" type="parTrans" cxnId="{5CE2A08D-48CE-49B1-A271-1D7524C902E6}">
      <dgm:prSet/>
      <dgm:spPr/>
      <dgm:t>
        <a:bodyPr/>
        <a:lstStyle/>
        <a:p>
          <a:endParaRPr lang="en-US"/>
        </a:p>
      </dgm:t>
    </dgm:pt>
    <dgm:pt modelId="{BDF3ED45-55D7-4874-AB6C-34526B9E9C79}" type="sibTrans" cxnId="{5CE2A08D-48CE-49B1-A271-1D7524C902E6}">
      <dgm:prSet/>
      <dgm:spPr/>
      <dgm:t>
        <a:bodyPr/>
        <a:lstStyle/>
        <a:p>
          <a:endParaRPr lang="en-US"/>
        </a:p>
      </dgm:t>
    </dgm:pt>
    <dgm:pt modelId="{31A6A69B-D84D-4F4D-971C-24830347368D}">
      <dgm:prSet phldrT="[Text]" phldr="0"/>
      <dgm:spPr/>
      <dgm:t>
        <a:bodyPr/>
        <a:lstStyle/>
        <a:p>
          <a:pPr rtl="0"/>
          <a:r>
            <a:rPr lang="en-US">
              <a:solidFill>
                <a:schemeClr val="tx1"/>
              </a:solidFill>
              <a:latin typeface="Arial"/>
            </a:rPr>
            <a:t>2024 Lab School Summit</a:t>
          </a:r>
          <a:endParaRPr lang="en-US">
            <a:solidFill>
              <a:schemeClr val="tx1"/>
            </a:solidFill>
          </a:endParaRPr>
        </a:p>
      </dgm:t>
    </dgm:pt>
    <dgm:pt modelId="{687A195E-E954-48DF-A6BA-BEF6C2F88314}" type="parTrans" cxnId="{CC98E92C-E7DD-4987-B9E6-69B55604FE97}">
      <dgm:prSet/>
      <dgm:spPr/>
      <dgm:t>
        <a:bodyPr/>
        <a:lstStyle/>
        <a:p>
          <a:endParaRPr lang="en-US"/>
        </a:p>
      </dgm:t>
    </dgm:pt>
    <dgm:pt modelId="{D8FA2BB0-20A8-4B4A-84AC-9FD8A6004CE0}" type="sibTrans" cxnId="{CC98E92C-E7DD-4987-B9E6-69B55604FE97}">
      <dgm:prSet/>
      <dgm:spPr/>
      <dgm:t>
        <a:bodyPr/>
        <a:lstStyle/>
        <a:p>
          <a:endParaRPr lang="en-US"/>
        </a:p>
      </dgm:t>
    </dgm:pt>
    <dgm:pt modelId="{DE36AE58-5B6C-490C-95D0-700FEADC91D7}">
      <dgm:prSet phldrT="[Text]" phldr="0"/>
      <dgm:spPr/>
      <dgm:t>
        <a:bodyPr/>
        <a:lstStyle/>
        <a:p>
          <a:pPr rtl="0"/>
          <a:r>
            <a:rPr lang="en-US">
              <a:solidFill>
                <a:schemeClr val="tx1"/>
              </a:solidFill>
              <a:latin typeface="Arial"/>
            </a:rPr>
            <a:t>Focus on 2024 Opening  Schools</a:t>
          </a:r>
          <a:endParaRPr lang="en-US">
            <a:solidFill>
              <a:schemeClr val="tx1"/>
            </a:solidFill>
          </a:endParaRPr>
        </a:p>
      </dgm:t>
    </dgm:pt>
    <dgm:pt modelId="{0D2FDA10-E510-4BD0-AE61-89946E329D79}" type="parTrans" cxnId="{64AE6E74-99DF-44AE-9CF6-E852C0B0918E}">
      <dgm:prSet/>
      <dgm:spPr/>
      <dgm:t>
        <a:bodyPr/>
        <a:lstStyle/>
        <a:p>
          <a:endParaRPr lang="en-US"/>
        </a:p>
      </dgm:t>
    </dgm:pt>
    <dgm:pt modelId="{C60E2C9A-1A53-4B5C-88B1-E915F294D3A9}" type="sibTrans" cxnId="{64AE6E74-99DF-44AE-9CF6-E852C0B0918E}">
      <dgm:prSet/>
      <dgm:spPr/>
      <dgm:t>
        <a:bodyPr/>
        <a:lstStyle/>
        <a:p>
          <a:endParaRPr lang="en-US"/>
        </a:p>
      </dgm:t>
    </dgm:pt>
    <dgm:pt modelId="{9C73D318-8CCA-499E-9EB2-F023728ABC3D}">
      <dgm:prSet phldrT="[Text]" phldr="0"/>
      <dgm:spPr/>
      <dgm:t>
        <a:bodyPr/>
        <a:lstStyle/>
        <a:p>
          <a:pPr rtl="0"/>
          <a:r>
            <a:rPr lang="en-US">
              <a:solidFill>
                <a:schemeClr val="tx1"/>
              </a:solidFill>
              <a:latin typeface="Arial"/>
            </a:rPr>
            <a:t>Overview and Tactical Next Steps</a:t>
          </a:r>
          <a:endParaRPr lang="en-US">
            <a:solidFill>
              <a:schemeClr val="tx1"/>
            </a:solidFill>
          </a:endParaRPr>
        </a:p>
      </dgm:t>
    </dgm:pt>
    <dgm:pt modelId="{69D31374-2B53-4CF7-A8D1-9E38875E468A}" type="parTrans" cxnId="{C293C39E-03CA-4988-B113-99BB998FA762}">
      <dgm:prSet/>
      <dgm:spPr/>
      <dgm:t>
        <a:bodyPr/>
        <a:lstStyle/>
        <a:p>
          <a:endParaRPr lang="en-US"/>
        </a:p>
      </dgm:t>
    </dgm:pt>
    <dgm:pt modelId="{AA132D51-931A-4D63-B1D2-36C2F65BD391}" type="sibTrans" cxnId="{C293C39E-03CA-4988-B113-99BB998FA762}">
      <dgm:prSet/>
      <dgm:spPr/>
      <dgm:t>
        <a:bodyPr/>
        <a:lstStyle/>
        <a:p>
          <a:endParaRPr lang="en-US"/>
        </a:p>
      </dgm:t>
    </dgm:pt>
    <dgm:pt modelId="{8DE5F301-1519-4DDB-8AA2-B9286CED9BB6}">
      <dgm:prSet phldrT="[Text]" phldr="0"/>
      <dgm:spPr/>
      <dgm:t>
        <a:bodyPr/>
        <a:lstStyle/>
        <a:p>
          <a:pPr rtl="0"/>
          <a:r>
            <a:rPr lang="en-US" b="1" dirty="0">
              <a:solidFill>
                <a:schemeClr val="bg1"/>
              </a:solidFill>
              <a:latin typeface="Arial"/>
            </a:rPr>
            <a:t>Late June/July 2024</a:t>
          </a:r>
          <a:endParaRPr lang="en-US" b="1" dirty="0">
            <a:solidFill>
              <a:schemeClr val="bg1"/>
            </a:solidFill>
          </a:endParaRPr>
        </a:p>
      </dgm:t>
    </dgm:pt>
    <dgm:pt modelId="{70FF3C41-04B8-4EAB-AE87-9294DBFF2456}" type="parTrans" cxnId="{467F60B9-C678-4486-8691-931CABCB5B98}">
      <dgm:prSet/>
      <dgm:spPr/>
      <dgm:t>
        <a:bodyPr/>
        <a:lstStyle/>
        <a:p>
          <a:endParaRPr lang="en-US"/>
        </a:p>
      </dgm:t>
    </dgm:pt>
    <dgm:pt modelId="{956E3F56-755B-415E-BB5D-690EC3253A1A}" type="sibTrans" cxnId="{467F60B9-C678-4486-8691-931CABCB5B98}">
      <dgm:prSet/>
      <dgm:spPr/>
      <dgm:t>
        <a:bodyPr/>
        <a:lstStyle/>
        <a:p>
          <a:endParaRPr lang="en-US"/>
        </a:p>
      </dgm:t>
    </dgm:pt>
    <dgm:pt modelId="{E2FFBA95-B6B4-49CD-885A-4AE0F8EF1592}">
      <dgm:prSet phldrT="[Text]" phldr="0"/>
      <dgm:spPr/>
      <dgm:t>
        <a:bodyPr/>
        <a:lstStyle/>
        <a:p>
          <a:pPr rtl="0"/>
          <a:r>
            <a:rPr lang="en-US">
              <a:solidFill>
                <a:schemeClr val="tx1"/>
              </a:solidFill>
              <a:latin typeface="Arial"/>
            </a:rPr>
            <a:t>Individual Consults </a:t>
          </a:r>
          <a:endParaRPr lang="en-US">
            <a:solidFill>
              <a:schemeClr val="tx1"/>
            </a:solidFill>
          </a:endParaRPr>
        </a:p>
      </dgm:t>
    </dgm:pt>
    <dgm:pt modelId="{ECB3576B-2DB3-47FE-B214-0FF525218E8F}" type="parTrans" cxnId="{CA9CFFDF-A2F9-4E25-8480-D2AB70FD6F02}">
      <dgm:prSet/>
      <dgm:spPr/>
      <dgm:t>
        <a:bodyPr/>
        <a:lstStyle/>
        <a:p>
          <a:endParaRPr lang="en-US"/>
        </a:p>
      </dgm:t>
    </dgm:pt>
    <dgm:pt modelId="{4D2E618B-672B-4E56-BFA9-789D808880D5}" type="sibTrans" cxnId="{CA9CFFDF-A2F9-4E25-8480-D2AB70FD6F02}">
      <dgm:prSet/>
      <dgm:spPr/>
      <dgm:t>
        <a:bodyPr/>
        <a:lstStyle/>
        <a:p>
          <a:endParaRPr lang="en-US"/>
        </a:p>
      </dgm:t>
    </dgm:pt>
    <dgm:pt modelId="{0090F101-CFB6-4A5B-9993-5FFC6EB2BD84}">
      <dgm:prSet phldrT="[Text]" phldr="0"/>
      <dgm:spPr/>
      <dgm:t>
        <a:bodyPr/>
        <a:lstStyle/>
        <a:p>
          <a:pPr rtl="0"/>
          <a:r>
            <a:rPr lang="en-US">
              <a:solidFill>
                <a:schemeClr val="tx1"/>
              </a:solidFill>
              <a:latin typeface="Arial"/>
            </a:rPr>
            <a:t>Progress check ins</a:t>
          </a:r>
          <a:endParaRPr lang="en-US">
            <a:solidFill>
              <a:schemeClr val="tx1"/>
            </a:solidFill>
          </a:endParaRPr>
        </a:p>
      </dgm:t>
    </dgm:pt>
    <dgm:pt modelId="{B0A9B6CF-359F-408C-A980-5513B9578191}" type="parTrans" cxnId="{555EC129-22BE-4937-9178-F18797B5AD1D}">
      <dgm:prSet/>
      <dgm:spPr/>
      <dgm:t>
        <a:bodyPr/>
        <a:lstStyle/>
        <a:p>
          <a:endParaRPr lang="en-US"/>
        </a:p>
      </dgm:t>
    </dgm:pt>
    <dgm:pt modelId="{0FDD542E-858C-48FF-879D-411F46F8A84D}" type="sibTrans" cxnId="{555EC129-22BE-4937-9178-F18797B5AD1D}">
      <dgm:prSet/>
      <dgm:spPr/>
      <dgm:t>
        <a:bodyPr/>
        <a:lstStyle/>
        <a:p>
          <a:endParaRPr lang="en-US"/>
        </a:p>
      </dgm:t>
    </dgm:pt>
    <dgm:pt modelId="{B89D649F-BB08-484F-BC2E-5CA2E63947EB}">
      <dgm:prSet phldr="0"/>
      <dgm:spPr/>
      <dgm:t>
        <a:bodyPr/>
        <a:lstStyle/>
        <a:p>
          <a:pPr rtl="0"/>
          <a:r>
            <a:rPr lang="en-US" b="1" dirty="0">
              <a:solidFill>
                <a:schemeClr val="bg1"/>
              </a:solidFill>
              <a:latin typeface="Arial"/>
            </a:rPr>
            <a:t>July 2024</a:t>
          </a:r>
        </a:p>
      </dgm:t>
    </dgm:pt>
    <dgm:pt modelId="{760A139A-732B-408F-81E3-8AA1165535DF}" type="parTrans" cxnId="{9644D37A-EA3B-4C01-8544-C42B2E7832BC}">
      <dgm:prSet/>
      <dgm:spPr/>
      <dgm:t>
        <a:bodyPr/>
        <a:lstStyle/>
        <a:p>
          <a:endParaRPr lang="en-US"/>
        </a:p>
      </dgm:t>
    </dgm:pt>
    <dgm:pt modelId="{4D29D834-BA87-41E1-BB05-FD31F6B28539}" type="sibTrans" cxnId="{9644D37A-EA3B-4C01-8544-C42B2E7832BC}">
      <dgm:prSet/>
      <dgm:spPr/>
      <dgm:t>
        <a:bodyPr/>
        <a:lstStyle/>
        <a:p>
          <a:endParaRPr lang="en-US"/>
        </a:p>
      </dgm:t>
    </dgm:pt>
    <dgm:pt modelId="{8AC73874-73E6-40D1-8520-14607A6E698F}">
      <dgm:prSet phldr="0"/>
      <dgm:spPr/>
      <dgm:t>
        <a:bodyPr/>
        <a:lstStyle/>
        <a:p>
          <a:pPr rtl="0"/>
          <a:r>
            <a:rPr lang="en-US">
              <a:solidFill>
                <a:schemeClr val="tx1"/>
              </a:solidFill>
            </a:rPr>
            <a:t>Virtual or In person</a:t>
          </a:r>
          <a:endParaRPr lang="en-US">
            <a:solidFill>
              <a:schemeClr val="tx1"/>
            </a:solidFill>
            <a:latin typeface="Arial"/>
          </a:endParaRPr>
        </a:p>
      </dgm:t>
    </dgm:pt>
    <dgm:pt modelId="{F8FAF5D4-3FC2-4E6E-A4D6-DAEE0016A280}" type="parTrans" cxnId="{BB6A30E7-1458-4AC5-9798-3496A239FBD6}">
      <dgm:prSet/>
      <dgm:spPr/>
      <dgm:t>
        <a:bodyPr/>
        <a:lstStyle/>
        <a:p>
          <a:endParaRPr lang="en-US"/>
        </a:p>
      </dgm:t>
    </dgm:pt>
    <dgm:pt modelId="{EDD804D9-96E9-4348-8996-4ADD450C48A8}" type="sibTrans" cxnId="{BB6A30E7-1458-4AC5-9798-3496A239FBD6}">
      <dgm:prSet/>
      <dgm:spPr/>
      <dgm:t>
        <a:bodyPr/>
        <a:lstStyle/>
        <a:p>
          <a:endParaRPr lang="en-US"/>
        </a:p>
      </dgm:t>
    </dgm:pt>
    <dgm:pt modelId="{6D86C6BD-3399-45B3-9C5F-755F89F47F0C}">
      <dgm:prSet phldr="0"/>
      <dgm:spPr/>
      <dgm:t>
        <a:bodyPr/>
        <a:lstStyle/>
        <a:p>
          <a:pPr rtl="0"/>
          <a:r>
            <a:rPr lang="en-US">
              <a:solidFill>
                <a:schemeClr val="tx1"/>
              </a:solidFill>
              <a:latin typeface="Arial"/>
            </a:rPr>
            <a:t>Compliance Summit</a:t>
          </a:r>
        </a:p>
      </dgm:t>
    </dgm:pt>
    <dgm:pt modelId="{1717C5BC-7430-4B69-B02D-3BAD8C205E64}" type="parTrans" cxnId="{0455F66B-07A4-46A4-94DF-8D922406B64D}">
      <dgm:prSet/>
      <dgm:spPr/>
      <dgm:t>
        <a:bodyPr/>
        <a:lstStyle/>
        <a:p>
          <a:endParaRPr lang="en-US"/>
        </a:p>
      </dgm:t>
    </dgm:pt>
    <dgm:pt modelId="{8695E93B-4304-4F52-A9E9-0959A4A69158}" type="sibTrans" cxnId="{0455F66B-07A4-46A4-94DF-8D922406B64D}">
      <dgm:prSet/>
      <dgm:spPr/>
      <dgm:t>
        <a:bodyPr/>
        <a:lstStyle/>
        <a:p>
          <a:endParaRPr lang="en-US"/>
        </a:p>
      </dgm:t>
    </dgm:pt>
    <dgm:pt modelId="{A1FF21BC-B741-4232-8B52-42F70C69C3F3}">
      <dgm:prSet phldr="0"/>
      <dgm:spPr/>
      <dgm:t>
        <a:bodyPr/>
        <a:lstStyle/>
        <a:p>
          <a:pPr rtl="0"/>
          <a:r>
            <a:rPr lang="en-US">
              <a:solidFill>
                <a:schemeClr val="tx1"/>
              </a:solidFill>
              <a:latin typeface="Arial"/>
            </a:rPr>
            <a:t>HR, FERPA, Finance, Reporting</a:t>
          </a:r>
        </a:p>
      </dgm:t>
    </dgm:pt>
    <dgm:pt modelId="{DD12775B-8DA7-426F-AA4B-1CCFD991A3C4}" type="parTrans" cxnId="{E7799848-A8FB-4B56-9368-B8073354DCF5}">
      <dgm:prSet/>
      <dgm:spPr/>
      <dgm:t>
        <a:bodyPr/>
        <a:lstStyle/>
        <a:p>
          <a:endParaRPr lang="en-US"/>
        </a:p>
      </dgm:t>
    </dgm:pt>
    <dgm:pt modelId="{1FBEDDC0-8E16-4A62-A7F4-166A26D3BFCE}" type="sibTrans" cxnId="{E7799848-A8FB-4B56-9368-B8073354DCF5}">
      <dgm:prSet/>
      <dgm:spPr/>
      <dgm:t>
        <a:bodyPr/>
        <a:lstStyle/>
        <a:p>
          <a:endParaRPr lang="en-US"/>
        </a:p>
      </dgm:t>
    </dgm:pt>
    <dgm:pt modelId="{07DC5BC9-462C-4090-9F89-4C85396E6DB1}">
      <dgm:prSet phldr="0"/>
      <dgm:spPr/>
      <dgm:t>
        <a:bodyPr/>
        <a:lstStyle/>
        <a:p>
          <a:pPr rtl="0"/>
          <a:r>
            <a:rPr lang="en-US" b="1">
              <a:solidFill>
                <a:schemeClr val="bg1"/>
              </a:solidFill>
              <a:latin typeface="Arial"/>
            </a:rPr>
            <a:t>August/September 2024</a:t>
          </a:r>
        </a:p>
      </dgm:t>
    </dgm:pt>
    <dgm:pt modelId="{1D6628C9-FABF-4EC0-A86D-5B5D026C98D2}" type="parTrans" cxnId="{CF1F89AB-10D0-4F43-A7C1-A5965690BAE6}">
      <dgm:prSet/>
      <dgm:spPr/>
      <dgm:t>
        <a:bodyPr/>
        <a:lstStyle/>
        <a:p>
          <a:endParaRPr lang="en-US"/>
        </a:p>
      </dgm:t>
    </dgm:pt>
    <dgm:pt modelId="{A50D768E-5623-40FE-8D4D-ED6F3A0B3303}" type="sibTrans" cxnId="{CF1F89AB-10D0-4F43-A7C1-A5965690BAE6}">
      <dgm:prSet/>
      <dgm:spPr/>
      <dgm:t>
        <a:bodyPr/>
        <a:lstStyle/>
        <a:p>
          <a:endParaRPr lang="en-US"/>
        </a:p>
      </dgm:t>
    </dgm:pt>
    <dgm:pt modelId="{FAB81D5C-D5AE-482F-9962-CA65942DC225}">
      <dgm:prSet phldr="0"/>
      <dgm:spPr/>
      <dgm:t>
        <a:bodyPr/>
        <a:lstStyle/>
        <a:p>
          <a:pPr rtl="0"/>
          <a:r>
            <a:rPr lang="en-US">
              <a:solidFill>
                <a:schemeClr val="tx1"/>
              </a:solidFill>
            </a:rPr>
            <a:t>Lab School Kick Offs </a:t>
          </a:r>
          <a:endParaRPr lang="en-US">
            <a:solidFill>
              <a:schemeClr val="tx1"/>
            </a:solidFill>
            <a:latin typeface="Arial"/>
          </a:endParaRPr>
        </a:p>
      </dgm:t>
    </dgm:pt>
    <dgm:pt modelId="{735D843B-A968-4C4D-9C6E-4281CF68F19E}" type="parTrans" cxnId="{7CE45D89-FA08-4498-9CFB-4C541F96E728}">
      <dgm:prSet/>
      <dgm:spPr/>
      <dgm:t>
        <a:bodyPr/>
        <a:lstStyle/>
        <a:p>
          <a:endParaRPr lang="en-US"/>
        </a:p>
      </dgm:t>
    </dgm:pt>
    <dgm:pt modelId="{7A10BC69-5287-4643-9D43-B58A5A82AE29}" type="sibTrans" cxnId="{7CE45D89-FA08-4498-9CFB-4C541F96E728}">
      <dgm:prSet/>
      <dgm:spPr/>
      <dgm:t>
        <a:bodyPr/>
        <a:lstStyle/>
        <a:p>
          <a:endParaRPr lang="en-US"/>
        </a:p>
      </dgm:t>
    </dgm:pt>
    <dgm:pt modelId="{BCFF15ED-3A79-4E12-8EDD-4DAA2727DF12}">
      <dgm:prSet phldr="0"/>
      <dgm:spPr/>
      <dgm:t>
        <a:bodyPr/>
        <a:lstStyle/>
        <a:p>
          <a:pPr rtl="0"/>
          <a:r>
            <a:rPr lang="en-US">
              <a:solidFill>
                <a:schemeClr val="tx1"/>
              </a:solidFill>
              <a:latin typeface="Arial"/>
            </a:rPr>
            <a:t>DOE staff to support Day One Events</a:t>
          </a:r>
        </a:p>
      </dgm:t>
    </dgm:pt>
    <dgm:pt modelId="{12CEB626-B26B-45C2-81F1-DB5E3BA21DD1}" type="parTrans" cxnId="{9118A7A3-10D1-47F7-AB4A-6397900B24CB}">
      <dgm:prSet/>
      <dgm:spPr/>
      <dgm:t>
        <a:bodyPr/>
        <a:lstStyle/>
        <a:p>
          <a:endParaRPr lang="en-US"/>
        </a:p>
      </dgm:t>
    </dgm:pt>
    <dgm:pt modelId="{B48B8465-C745-457E-8098-3F2B5E258B6F}" type="sibTrans" cxnId="{9118A7A3-10D1-47F7-AB4A-6397900B24CB}">
      <dgm:prSet/>
      <dgm:spPr/>
      <dgm:t>
        <a:bodyPr/>
        <a:lstStyle/>
        <a:p>
          <a:endParaRPr lang="en-US"/>
        </a:p>
      </dgm:t>
    </dgm:pt>
    <dgm:pt modelId="{0C8F5966-4819-42B7-A9B1-F13F38B09C88}" type="pres">
      <dgm:prSet presAssocID="{7AEB4276-A3AD-488C-8F7D-344599BA240E}" presName="Name0" presStyleCnt="0">
        <dgm:presLayoutVars>
          <dgm:dir/>
          <dgm:animLvl val="lvl"/>
          <dgm:resizeHandles val="exact"/>
        </dgm:presLayoutVars>
      </dgm:prSet>
      <dgm:spPr/>
    </dgm:pt>
    <dgm:pt modelId="{AC01009B-C078-4295-9822-14587C28499D}" type="pres">
      <dgm:prSet presAssocID="{7AEB4276-A3AD-488C-8F7D-344599BA240E}" presName="tSp" presStyleCnt="0"/>
      <dgm:spPr/>
    </dgm:pt>
    <dgm:pt modelId="{E8930AE9-5D4D-43ED-A894-CB963240EC46}" type="pres">
      <dgm:prSet presAssocID="{7AEB4276-A3AD-488C-8F7D-344599BA240E}" presName="bSp" presStyleCnt="0"/>
      <dgm:spPr/>
    </dgm:pt>
    <dgm:pt modelId="{A9FCCDB7-4F0F-4C6F-9C82-3C3DEDD36DA2}" type="pres">
      <dgm:prSet presAssocID="{7AEB4276-A3AD-488C-8F7D-344599BA240E}" presName="process" presStyleCnt="0"/>
      <dgm:spPr/>
    </dgm:pt>
    <dgm:pt modelId="{14317765-62A5-4122-90CE-C27A7428A418}" type="pres">
      <dgm:prSet presAssocID="{18DE8075-506C-4798-B31B-9CD411F7E0CF}" presName="composite1" presStyleCnt="0"/>
      <dgm:spPr/>
    </dgm:pt>
    <dgm:pt modelId="{6EB6CAEE-49AC-4DA6-A14C-9C386358055F}" type="pres">
      <dgm:prSet presAssocID="{18DE8075-506C-4798-B31B-9CD411F7E0CF}" presName="dummyNode1" presStyleLbl="node1" presStyleIdx="0" presStyleCnt="4"/>
      <dgm:spPr/>
    </dgm:pt>
    <dgm:pt modelId="{7C12E8FA-F9C5-42FC-9569-0B8C4D9318B0}" type="pres">
      <dgm:prSet presAssocID="{18DE8075-506C-4798-B31B-9CD411F7E0CF}" presName="childNode1" presStyleLbl="bgAcc1" presStyleIdx="0" presStyleCnt="4">
        <dgm:presLayoutVars>
          <dgm:bulletEnabled val="1"/>
        </dgm:presLayoutVars>
      </dgm:prSet>
      <dgm:spPr/>
    </dgm:pt>
    <dgm:pt modelId="{9B5DCCFE-A459-4B5F-932C-86C64899AAEE}" type="pres">
      <dgm:prSet presAssocID="{18DE8075-506C-4798-B31B-9CD411F7E0CF}" presName="childNode1tx" presStyleLbl="bgAcc1" presStyleIdx="0" presStyleCnt="4">
        <dgm:presLayoutVars>
          <dgm:bulletEnabled val="1"/>
        </dgm:presLayoutVars>
      </dgm:prSet>
      <dgm:spPr/>
    </dgm:pt>
    <dgm:pt modelId="{316D6248-7DF5-4E93-8013-A3A22DC5E4BA}" type="pres">
      <dgm:prSet presAssocID="{18DE8075-506C-4798-B31B-9CD411F7E0CF}" presName="parentNode1" presStyleLbl="node1" presStyleIdx="0" presStyleCnt="4">
        <dgm:presLayoutVars>
          <dgm:chMax val="1"/>
          <dgm:bulletEnabled val="1"/>
        </dgm:presLayoutVars>
      </dgm:prSet>
      <dgm:spPr/>
    </dgm:pt>
    <dgm:pt modelId="{ED291798-A7F1-4A55-8E8E-043A67EE9DAA}" type="pres">
      <dgm:prSet presAssocID="{18DE8075-506C-4798-B31B-9CD411F7E0CF}" presName="connSite1" presStyleCnt="0"/>
      <dgm:spPr/>
    </dgm:pt>
    <dgm:pt modelId="{5249EFE2-1B9F-43ED-8D05-24C4218F3FA0}" type="pres">
      <dgm:prSet presAssocID="{BDF3ED45-55D7-4874-AB6C-34526B9E9C79}" presName="Name9" presStyleLbl="sibTrans2D1" presStyleIdx="0" presStyleCnt="3"/>
      <dgm:spPr/>
    </dgm:pt>
    <dgm:pt modelId="{4561DC4F-698C-4776-B1DA-4B2D5B3D883A}" type="pres">
      <dgm:prSet presAssocID="{8DE5F301-1519-4DDB-8AA2-B9286CED9BB6}" presName="composite2" presStyleCnt="0"/>
      <dgm:spPr/>
    </dgm:pt>
    <dgm:pt modelId="{F89C9B41-1B30-4CE8-A320-EFFCF047850D}" type="pres">
      <dgm:prSet presAssocID="{8DE5F301-1519-4DDB-8AA2-B9286CED9BB6}" presName="dummyNode2" presStyleLbl="node1" presStyleIdx="0" presStyleCnt="4"/>
      <dgm:spPr/>
    </dgm:pt>
    <dgm:pt modelId="{66FAB801-7445-4C38-8674-0E8EBBC6802B}" type="pres">
      <dgm:prSet presAssocID="{8DE5F301-1519-4DDB-8AA2-B9286CED9BB6}" presName="childNode2" presStyleLbl="bgAcc1" presStyleIdx="1" presStyleCnt="4">
        <dgm:presLayoutVars>
          <dgm:bulletEnabled val="1"/>
        </dgm:presLayoutVars>
      </dgm:prSet>
      <dgm:spPr/>
    </dgm:pt>
    <dgm:pt modelId="{C79899F9-3617-43E7-9253-8EAF3E957DFE}" type="pres">
      <dgm:prSet presAssocID="{8DE5F301-1519-4DDB-8AA2-B9286CED9BB6}" presName="childNode2tx" presStyleLbl="bgAcc1" presStyleIdx="1" presStyleCnt="4">
        <dgm:presLayoutVars>
          <dgm:bulletEnabled val="1"/>
        </dgm:presLayoutVars>
      </dgm:prSet>
      <dgm:spPr/>
    </dgm:pt>
    <dgm:pt modelId="{FB8402FD-C956-46FA-BFA9-A92FE2428B04}" type="pres">
      <dgm:prSet presAssocID="{8DE5F301-1519-4DDB-8AA2-B9286CED9BB6}" presName="parentNode2" presStyleLbl="node1" presStyleIdx="1" presStyleCnt="4">
        <dgm:presLayoutVars>
          <dgm:chMax val="0"/>
          <dgm:bulletEnabled val="1"/>
        </dgm:presLayoutVars>
      </dgm:prSet>
      <dgm:spPr/>
    </dgm:pt>
    <dgm:pt modelId="{578FC95C-E395-4FC9-A5E3-1960A415C4D2}" type="pres">
      <dgm:prSet presAssocID="{8DE5F301-1519-4DDB-8AA2-B9286CED9BB6}" presName="connSite2" presStyleCnt="0"/>
      <dgm:spPr/>
    </dgm:pt>
    <dgm:pt modelId="{91AD9E50-AA00-40A7-9A3E-DC33DD074332}" type="pres">
      <dgm:prSet presAssocID="{956E3F56-755B-415E-BB5D-690EC3253A1A}" presName="Name18" presStyleLbl="sibTrans2D1" presStyleIdx="1" presStyleCnt="3"/>
      <dgm:spPr/>
    </dgm:pt>
    <dgm:pt modelId="{78803E47-90AF-4EC0-9610-D994B885D076}" type="pres">
      <dgm:prSet presAssocID="{B89D649F-BB08-484F-BC2E-5CA2E63947EB}" presName="composite1" presStyleCnt="0"/>
      <dgm:spPr/>
    </dgm:pt>
    <dgm:pt modelId="{6C098428-751A-4CB9-B844-8789A638799F}" type="pres">
      <dgm:prSet presAssocID="{B89D649F-BB08-484F-BC2E-5CA2E63947EB}" presName="dummyNode1" presStyleLbl="node1" presStyleIdx="1" presStyleCnt="4"/>
      <dgm:spPr/>
    </dgm:pt>
    <dgm:pt modelId="{35D82784-E3B1-42BC-8F7E-7C490419DE5C}" type="pres">
      <dgm:prSet presAssocID="{B89D649F-BB08-484F-BC2E-5CA2E63947EB}" presName="childNode1" presStyleLbl="bgAcc1" presStyleIdx="2" presStyleCnt="4">
        <dgm:presLayoutVars>
          <dgm:bulletEnabled val="1"/>
        </dgm:presLayoutVars>
      </dgm:prSet>
      <dgm:spPr/>
    </dgm:pt>
    <dgm:pt modelId="{3E3C588E-4C73-4AFF-A449-8BC6BA4FDE0E}" type="pres">
      <dgm:prSet presAssocID="{B89D649F-BB08-484F-BC2E-5CA2E63947EB}" presName="childNode1tx" presStyleLbl="bgAcc1" presStyleIdx="2" presStyleCnt="4">
        <dgm:presLayoutVars>
          <dgm:bulletEnabled val="1"/>
        </dgm:presLayoutVars>
      </dgm:prSet>
      <dgm:spPr/>
    </dgm:pt>
    <dgm:pt modelId="{BC13A859-7BBC-42A2-99DF-B27E031FE5F0}" type="pres">
      <dgm:prSet presAssocID="{B89D649F-BB08-484F-BC2E-5CA2E63947EB}" presName="parentNode1" presStyleLbl="node1" presStyleIdx="2" presStyleCnt="4">
        <dgm:presLayoutVars>
          <dgm:chMax val="1"/>
          <dgm:bulletEnabled val="1"/>
        </dgm:presLayoutVars>
      </dgm:prSet>
      <dgm:spPr/>
    </dgm:pt>
    <dgm:pt modelId="{F976C825-1CF6-4B2A-9CDC-2A9A91B23CA7}" type="pres">
      <dgm:prSet presAssocID="{B89D649F-BB08-484F-BC2E-5CA2E63947EB}" presName="connSite1" presStyleCnt="0"/>
      <dgm:spPr/>
    </dgm:pt>
    <dgm:pt modelId="{BC5C329C-B274-48A5-ABE3-0B61886C3C01}" type="pres">
      <dgm:prSet presAssocID="{4D29D834-BA87-41E1-BB05-FD31F6B28539}" presName="Name9" presStyleLbl="sibTrans2D1" presStyleIdx="2" presStyleCnt="3"/>
      <dgm:spPr/>
    </dgm:pt>
    <dgm:pt modelId="{BD1FDB56-96EB-42A7-892A-30247E19ED2A}" type="pres">
      <dgm:prSet presAssocID="{07DC5BC9-462C-4090-9F89-4C85396E6DB1}" presName="composite2" presStyleCnt="0"/>
      <dgm:spPr/>
    </dgm:pt>
    <dgm:pt modelId="{BBF182AC-1AE5-459F-8E47-E76EFB10CEE8}" type="pres">
      <dgm:prSet presAssocID="{07DC5BC9-462C-4090-9F89-4C85396E6DB1}" presName="dummyNode2" presStyleLbl="node1" presStyleIdx="2" presStyleCnt="4"/>
      <dgm:spPr/>
    </dgm:pt>
    <dgm:pt modelId="{6F73EDD2-E353-44B6-802C-F261FF939394}" type="pres">
      <dgm:prSet presAssocID="{07DC5BC9-462C-4090-9F89-4C85396E6DB1}" presName="childNode2" presStyleLbl="bgAcc1" presStyleIdx="3" presStyleCnt="4">
        <dgm:presLayoutVars>
          <dgm:bulletEnabled val="1"/>
        </dgm:presLayoutVars>
      </dgm:prSet>
      <dgm:spPr/>
    </dgm:pt>
    <dgm:pt modelId="{E551A304-9522-406C-B37A-D503B9BA6F19}" type="pres">
      <dgm:prSet presAssocID="{07DC5BC9-462C-4090-9F89-4C85396E6DB1}" presName="childNode2tx" presStyleLbl="bgAcc1" presStyleIdx="3" presStyleCnt="4">
        <dgm:presLayoutVars>
          <dgm:bulletEnabled val="1"/>
        </dgm:presLayoutVars>
      </dgm:prSet>
      <dgm:spPr/>
    </dgm:pt>
    <dgm:pt modelId="{089B073F-5E00-478E-9FBF-897F31413502}" type="pres">
      <dgm:prSet presAssocID="{07DC5BC9-462C-4090-9F89-4C85396E6DB1}" presName="parentNode2" presStyleLbl="node1" presStyleIdx="3" presStyleCnt="4">
        <dgm:presLayoutVars>
          <dgm:chMax val="0"/>
          <dgm:bulletEnabled val="1"/>
        </dgm:presLayoutVars>
      </dgm:prSet>
      <dgm:spPr/>
    </dgm:pt>
    <dgm:pt modelId="{21C37EC3-EF88-46E8-83A3-C7D817663395}" type="pres">
      <dgm:prSet presAssocID="{07DC5BC9-462C-4090-9F89-4C85396E6DB1}" presName="connSite2" presStyleCnt="0"/>
      <dgm:spPr/>
    </dgm:pt>
  </dgm:ptLst>
  <dgm:cxnLst>
    <dgm:cxn modelId="{E46EAB00-F42C-4DFC-8262-20C99C278288}" type="presOf" srcId="{6D86C6BD-3399-45B3-9C5F-755F89F47F0C}" destId="{35D82784-E3B1-42BC-8F7E-7C490419DE5C}" srcOrd="0" destOrd="1" presId="urn:microsoft.com/office/officeart/2005/8/layout/hProcess4"/>
    <dgm:cxn modelId="{61121A21-333D-443A-8C89-3266B29B3584}" type="presOf" srcId="{BCFF15ED-3A79-4E12-8EDD-4DAA2727DF12}" destId="{E551A304-9522-406C-B37A-D503B9BA6F19}" srcOrd="1" destOrd="1" presId="urn:microsoft.com/office/officeart/2005/8/layout/hProcess4"/>
    <dgm:cxn modelId="{0773A827-4EDD-4B2A-A16A-49914259F1C1}" type="presOf" srcId="{FAB81D5C-D5AE-482F-9962-CA65942DC225}" destId="{6F73EDD2-E353-44B6-802C-F261FF939394}" srcOrd="0" destOrd="0" presId="urn:microsoft.com/office/officeart/2005/8/layout/hProcess4"/>
    <dgm:cxn modelId="{555EC129-22BE-4937-9178-F18797B5AD1D}" srcId="{8DE5F301-1519-4DDB-8AA2-B9286CED9BB6}" destId="{0090F101-CFB6-4A5B-9993-5FFC6EB2BD84}" srcOrd="1" destOrd="0" parTransId="{B0A9B6CF-359F-408C-A980-5513B9578191}" sibTransId="{0FDD542E-858C-48FF-879D-411F46F8A84D}"/>
    <dgm:cxn modelId="{CC98E92C-E7DD-4987-B9E6-69B55604FE97}" srcId="{18DE8075-506C-4798-B31B-9CD411F7E0CF}" destId="{31A6A69B-D84D-4F4D-971C-24830347368D}" srcOrd="0" destOrd="0" parTransId="{687A195E-E954-48DF-A6BA-BEF6C2F88314}" sibTransId="{D8FA2BB0-20A8-4B4A-84AC-9FD8A6004CE0}"/>
    <dgm:cxn modelId="{F8BE6030-6B19-49A8-ACCE-61356F18CC12}" type="presOf" srcId="{0090F101-CFB6-4A5B-9993-5FFC6EB2BD84}" destId="{C79899F9-3617-43E7-9253-8EAF3E957DFE}" srcOrd="1" destOrd="1" presId="urn:microsoft.com/office/officeart/2005/8/layout/hProcess4"/>
    <dgm:cxn modelId="{29150534-0EA3-472F-8784-2F2AE787B1A4}" type="presOf" srcId="{956E3F56-755B-415E-BB5D-690EC3253A1A}" destId="{91AD9E50-AA00-40A7-9A3E-DC33DD074332}" srcOrd="0" destOrd="0" presId="urn:microsoft.com/office/officeart/2005/8/layout/hProcess4"/>
    <dgm:cxn modelId="{FFB8AF42-80BC-4616-9966-114A57B69DB4}" type="presOf" srcId="{31A6A69B-D84D-4F4D-971C-24830347368D}" destId="{7C12E8FA-F9C5-42FC-9569-0B8C4D9318B0}" srcOrd="0" destOrd="0" presId="urn:microsoft.com/office/officeart/2005/8/layout/hProcess4"/>
    <dgm:cxn modelId="{A03AB243-7B54-4075-8F4A-A34FC358735F}" type="presOf" srcId="{B89D649F-BB08-484F-BC2E-5CA2E63947EB}" destId="{BC13A859-7BBC-42A2-99DF-B27E031FE5F0}" srcOrd="0" destOrd="0" presId="urn:microsoft.com/office/officeart/2005/8/layout/hProcess4"/>
    <dgm:cxn modelId="{5402EC66-E9F1-4FCE-B03F-BD8C438B18A8}" type="presOf" srcId="{9C73D318-8CCA-499E-9EB2-F023728ABC3D}" destId="{7C12E8FA-F9C5-42FC-9569-0B8C4D9318B0}" srcOrd="0" destOrd="2" presId="urn:microsoft.com/office/officeart/2005/8/layout/hProcess4"/>
    <dgm:cxn modelId="{A29AB747-DBD3-4927-9BDA-F402815B08A3}" type="presOf" srcId="{8AC73874-73E6-40D1-8520-14607A6E698F}" destId="{35D82784-E3B1-42BC-8F7E-7C490419DE5C}" srcOrd="0" destOrd="0" presId="urn:microsoft.com/office/officeart/2005/8/layout/hProcess4"/>
    <dgm:cxn modelId="{E7799848-A8FB-4B56-9368-B8073354DCF5}" srcId="{B89D649F-BB08-484F-BC2E-5CA2E63947EB}" destId="{A1FF21BC-B741-4232-8B52-42F70C69C3F3}" srcOrd="2" destOrd="0" parTransId="{DD12775B-8DA7-426F-AA4B-1CCFD991A3C4}" sibTransId="{1FBEDDC0-8E16-4A62-A7F4-166A26D3BFCE}"/>
    <dgm:cxn modelId="{0455F66B-07A4-46A4-94DF-8D922406B64D}" srcId="{B89D649F-BB08-484F-BC2E-5CA2E63947EB}" destId="{6D86C6BD-3399-45B3-9C5F-755F89F47F0C}" srcOrd="1" destOrd="0" parTransId="{1717C5BC-7430-4B69-B02D-3BAD8C205E64}" sibTransId="{8695E93B-4304-4F52-A9E9-0959A4A69158}"/>
    <dgm:cxn modelId="{64AE6E74-99DF-44AE-9CF6-E852C0B0918E}" srcId="{18DE8075-506C-4798-B31B-9CD411F7E0CF}" destId="{DE36AE58-5B6C-490C-95D0-700FEADC91D7}" srcOrd="1" destOrd="0" parTransId="{0D2FDA10-E510-4BD0-AE61-89946E329D79}" sibTransId="{C60E2C9A-1A53-4B5C-88B1-E915F294D3A9}"/>
    <dgm:cxn modelId="{9644D37A-EA3B-4C01-8544-C42B2E7832BC}" srcId="{7AEB4276-A3AD-488C-8F7D-344599BA240E}" destId="{B89D649F-BB08-484F-BC2E-5CA2E63947EB}" srcOrd="2" destOrd="0" parTransId="{760A139A-732B-408F-81E3-8AA1165535DF}" sibTransId="{4D29D834-BA87-41E1-BB05-FD31F6B28539}"/>
    <dgm:cxn modelId="{5F1FA382-1A99-4AF3-96E3-D7C9A65DC806}" type="presOf" srcId="{8AC73874-73E6-40D1-8520-14607A6E698F}" destId="{3E3C588E-4C73-4AFF-A449-8BC6BA4FDE0E}" srcOrd="1" destOrd="0" presId="urn:microsoft.com/office/officeart/2005/8/layout/hProcess4"/>
    <dgm:cxn modelId="{7CE45D89-FA08-4498-9CFB-4C541F96E728}" srcId="{07DC5BC9-462C-4090-9F89-4C85396E6DB1}" destId="{FAB81D5C-D5AE-482F-9962-CA65942DC225}" srcOrd="0" destOrd="0" parTransId="{735D843B-A968-4C4D-9C6E-4281CF68F19E}" sibTransId="{7A10BC69-5287-4643-9D43-B58A5A82AE29}"/>
    <dgm:cxn modelId="{97A18B89-656E-4915-BB81-419D2E25DD18}" type="presOf" srcId="{BDF3ED45-55D7-4874-AB6C-34526B9E9C79}" destId="{5249EFE2-1B9F-43ED-8D05-24C4218F3FA0}" srcOrd="0" destOrd="0" presId="urn:microsoft.com/office/officeart/2005/8/layout/hProcess4"/>
    <dgm:cxn modelId="{ADF4B98A-0CBB-4B9F-8B84-B1CC88705D25}" type="presOf" srcId="{31A6A69B-D84D-4F4D-971C-24830347368D}" destId="{9B5DCCFE-A459-4B5F-932C-86C64899AAEE}" srcOrd="1" destOrd="0" presId="urn:microsoft.com/office/officeart/2005/8/layout/hProcess4"/>
    <dgm:cxn modelId="{5CE2A08D-48CE-49B1-A271-1D7524C902E6}" srcId="{7AEB4276-A3AD-488C-8F7D-344599BA240E}" destId="{18DE8075-506C-4798-B31B-9CD411F7E0CF}" srcOrd="0" destOrd="0" parTransId="{B61BAFF1-EB3D-445B-BCE4-8550532B44E5}" sibTransId="{BDF3ED45-55D7-4874-AB6C-34526B9E9C79}"/>
    <dgm:cxn modelId="{ABFB999B-A800-4EA3-B6B3-A7011235FBD1}" type="presOf" srcId="{18DE8075-506C-4798-B31B-9CD411F7E0CF}" destId="{316D6248-7DF5-4E93-8013-A3A22DC5E4BA}" srcOrd="0" destOrd="0" presId="urn:microsoft.com/office/officeart/2005/8/layout/hProcess4"/>
    <dgm:cxn modelId="{C293C39E-03CA-4988-B113-99BB998FA762}" srcId="{18DE8075-506C-4798-B31B-9CD411F7E0CF}" destId="{9C73D318-8CCA-499E-9EB2-F023728ABC3D}" srcOrd="2" destOrd="0" parTransId="{69D31374-2B53-4CF7-A8D1-9E38875E468A}" sibTransId="{AA132D51-931A-4D63-B1D2-36C2F65BD391}"/>
    <dgm:cxn modelId="{683412A1-87D0-4B9D-9D74-0D14B7AB5003}" type="presOf" srcId="{FAB81D5C-D5AE-482F-9962-CA65942DC225}" destId="{E551A304-9522-406C-B37A-D503B9BA6F19}" srcOrd="1" destOrd="0" presId="urn:microsoft.com/office/officeart/2005/8/layout/hProcess4"/>
    <dgm:cxn modelId="{9118A7A3-10D1-47F7-AB4A-6397900B24CB}" srcId="{07DC5BC9-462C-4090-9F89-4C85396E6DB1}" destId="{BCFF15ED-3A79-4E12-8EDD-4DAA2727DF12}" srcOrd="1" destOrd="0" parTransId="{12CEB626-B26B-45C2-81F1-DB5E3BA21DD1}" sibTransId="{B48B8465-C745-457E-8098-3F2B5E258B6F}"/>
    <dgm:cxn modelId="{CF1F89AB-10D0-4F43-A7C1-A5965690BAE6}" srcId="{7AEB4276-A3AD-488C-8F7D-344599BA240E}" destId="{07DC5BC9-462C-4090-9F89-4C85396E6DB1}" srcOrd="3" destOrd="0" parTransId="{1D6628C9-FABF-4EC0-A86D-5B5D026C98D2}" sibTransId="{A50D768E-5623-40FE-8D4D-ED6F3A0B3303}"/>
    <dgm:cxn modelId="{453596AC-7A4E-4218-B68A-3B8BD4D0602A}" type="presOf" srcId="{BCFF15ED-3A79-4E12-8EDD-4DAA2727DF12}" destId="{6F73EDD2-E353-44B6-802C-F261FF939394}" srcOrd="0" destOrd="1" presId="urn:microsoft.com/office/officeart/2005/8/layout/hProcess4"/>
    <dgm:cxn modelId="{96165CAE-CC5B-4218-AB8C-6A8A6F84597D}" type="presOf" srcId="{DE36AE58-5B6C-490C-95D0-700FEADC91D7}" destId="{7C12E8FA-F9C5-42FC-9569-0B8C4D9318B0}" srcOrd="0" destOrd="1" presId="urn:microsoft.com/office/officeart/2005/8/layout/hProcess4"/>
    <dgm:cxn modelId="{467F60B9-C678-4486-8691-931CABCB5B98}" srcId="{7AEB4276-A3AD-488C-8F7D-344599BA240E}" destId="{8DE5F301-1519-4DDB-8AA2-B9286CED9BB6}" srcOrd="1" destOrd="0" parTransId="{70FF3C41-04B8-4EAB-AE87-9294DBFF2456}" sibTransId="{956E3F56-755B-415E-BB5D-690EC3253A1A}"/>
    <dgm:cxn modelId="{3AD3B8BF-A5A8-4EAC-90C2-956D2A92B580}" type="presOf" srcId="{A1FF21BC-B741-4232-8B52-42F70C69C3F3}" destId="{35D82784-E3B1-42BC-8F7E-7C490419DE5C}" srcOrd="0" destOrd="2" presId="urn:microsoft.com/office/officeart/2005/8/layout/hProcess4"/>
    <dgm:cxn modelId="{F4C821C6-0F24-438F-9D9E-8DBCF904A018}" type="presOf" srcId="{7AEB4276-A3AD-488C-8F7D-344599BA240E}" destId="{0C8F5966-4819-42B7-A9B1-F13F38B09C88}" srcOrd="0" destOrd="0" presId="urn:microsoft.com/office/officeart/2005/8/layout/hProcess4"/>
    <dgm:cxn modelId="{B4D481D0-BF87-4AF2-A957-0E34C0ADE2A5}" type="presOf" srcId="{4D29D834-BA87-41E1-BB05-FD31F6B28539}" destId="{BC5C329C-B274-48A5-ABE3-0B61886C3C01}" srcOrd="0" destOrd="0" presId="urn:microsoft.com/office/officeart/2005/8/layout/hProcess4"/>
    <dgm:cxn modelId="{D1D48CD0-38CE-492B-8848-C9FC99288C92}" type="presOf" srcId="{07DC5BC9-462C-4090-9F89-4C85396E6DB1}" destId="{089B073F-5E00-478E-9FBF-897F31413502}" srcOrd="0" destOrd="0" presId="urn:microsoft.com/office/officeart/2005/8/layout/hProcess4"/>
    <dgm:cxn modelId="{1D7880D6-A8E8-4F34-816D-4F3ED5C01817}" type="presOf" srcId="{E2FFBA95-B6B4-49CD-885A-4AE0F8EF1592}" destId="{66FAB801-7445-4C38-8674-0E8EBBC6802B}" srcOrd="0" destOrd="0" presId="urn:microsoft.com/office/officeart/2005/8/layout/hProcess4"/>
    <dgm:cxn modelId="{9377BFD6-CCB4-4FA7-9089-066EAED82134}" type="presOf" srcId="{E2FFBA95-B6B4-49CD-885A-4AE0F8EF1592}" destId="{C79899F9-3617-43E7-9253-8EAF3E957DFE}" srcOrd="1" destOrd="0" presId="urn:microsoft.com/office/officeart/2005/8/layout/hProcess4"/>
    <dgm:cxn modelId="{61D5FDDE-F99F-4571-B167-61231D6C497E}" type="presOf" srcId="{8DE5F301-1519-4DDB-8AA2-B9286CED9BB6}" destId="{FB8402FD-C956-46FA-BFA9-A92FE2428B04}" srcOrd="0" destOrd="0" presId="urn:microsoft.com/office/officeart/2005/8/layout/hProcess4"/>
    <dgm:cxn modelId="{CA9CFFDF-A2F9-4E25-8480-D2AB70FD6F02}" srcId="{8DE5F301-1519-4DDB-8AA2-B9286CED9BB6}" destId="{E2FFBA95-B6B4-49CD-885A-4AE0F8EF1592}" srcOrd="0" destOrd="0" parTransId="{ECB3576B-2DB3-47FE-B214-0FF525218E8F}" sibTransId="{4D2E618B-672B-4E56-BFA9-789D808880D5}"/>
    <dgm:cxn modelId="{059C19E2-D45A-4EAE-948A-A1C46DF05BEA}" type="presOf" srcId="{9C73D318-8CCA-499E-9EB2-F023728ABC3D}" destId="{9B5DCCFE-A459-4B5F-932C-86C64899AAEE}" srcOrd="1" destOrd="2" presId="urn:microsoft.com/office/officeart/2005/8/layout/hProcess4"/>
    <dgm:cxn modelId="{BB918AE2-F2EA-4612-AE64-7BB49658B890}" type="presOf" srcId="{0090F101-CFB6-4A5B-9993-5FFC6EB2BD84}" destId="{66FAB801-7445-4C38-8674-0E8EBBC6802B}" srcOrd="0" destOrd="1" presId="urn:microsoft.com/office/officeart/2005/8/layout/hProcess4"/>
    <dgm:cxn modelId="{BB6A30E7-1458-4AC5-9798-3496A239FBD6}" srcId="{B89D649F-BB08-484F-BC2E-5CA2E63947EB}" destId="{8AC73874-73E6-40D1-8520-14607A6E698F}" srcOrd="0" destOrd="0" parTransId="{F8FAF5D4-3FC2-4E6E-A4D6-DAEE0016A280}" sibTransId="{EDD804D9-96E9-4348-8996-4ADD450C48A8}"/>
    <dgm:cxn modelId="{63E562E9-D716-44EC-8E66-EF4DAB820249}" type="presOf" srcId="{DE36AE58-5B6C-490C-95D0-700FEADC91D7}" destId="{9B5DCCFE-A459-4B5F-932C-86C64899AAEE}" srcOrd="1" destOrd="1" presId="urn:microsoft.com/office/officeart/2005/8/layout/hProcess4"/>
    <dgm:cxn modelId="{BB8EE1F3-DEBC-46B5-A18F-0CCC98860219}" type="presOf" srcId="{6D86C6BD-3399-45B3-9C5F-755F89F47F0C}" destId="{3E3C588E-4C73-4AFF-A449-8BC6BA4FDE0E}" srcOrd="1" destOrd="1" presId="urn:microsoft.com/office/officeart/2005/8/layout/hProcess4"/>
    <dgm:cxn modelId="{5BF12EFB-4039-45F8-8104-F91D8A0E03FF}" type="presOf" srcId="{A1FF21BC-B741-4232-8B52-42F70C69C3F3}" destId="{3E3C588E-4C73-4AFF-A449-8BC6BA4FDE0E}" srcOrd="1" destOrd="2" presId="urn:microsoft.com/office/officeart/2005/8/layout/hProcess4"/>
    <dgm:cxn modelId="{2EAE0A04-6BFC-4370-B3E5-D457CACF978C}" type="presParOf" srcId="{0C8F5966-4819-42B7-A9B1-F13F38B09C88}" destId="{AC01009B-C078-4295-9822-14587C28499D}" srcOrd="0" destOrd="0" presId="urn:microsoft.com/office/officeart/2005/8/layout/hProcess4"/>
    <dgm:cxn modelId="{7D400132-78CA-44BB-8470-F0028F734BC6}" type="presParOf" srcId="{0C8F5966-4819-42B7-A9B1-F13F38B09C88}" destId="{E8930AE9-5D4D-43ED-A894-CB963240EC46}" srcOrd="1" destOrd="0" presId="urn:microsoft.com/office/officeart/2005/8/layout/hProcess4"/>
    <dgm:cxn modelId="{E9D47F2D-F788-4F5F-A5A6-E174542EDFA3}" type="presParOf" srcId="{0C8F5966-4819-42B7-A9B1-F13F38B09C88}" destId="{A9FCCDB7-4F0F-4C6F-9C82-3C3DEDD36DA2}" srcOrd="2" destOrd="0" presId="urn:microsoft.com/office/officeart/2005/8/layout/hProcess4"/>
    <dgm:cxn modelId="{136E16BA-914C-4390-A7AC-5FE7922005A4}" type="presParOf" srcId="{A9FCCDB7-4F0F-4C6F-9C82-3C3DEDD36DA2}" destId="{14317765-62A5-4122-90CE-C27A7428A418}" srcOrd="0" destOrd="0" presId="urn:microsoft.com/office/officeart/2005/8/layout/hProcess4"/>
    <dgm:cxn modelId="{D66E9B54-6169-4834-99F2-64EACA7A4884}" type="presParOf" srcId="{14317765-62A5-4122-90CE-C27A7428A418}" destId="{6EB6CAEE-49AC-4DA6-A14C-9C386358055F}" srcOrd="0" destOrd="0" presId="urn:microsoft.com/office/officeart/2005/8/layout/hProcess4"/>
    <dgm:cxn modelId="{C8815206-D853-4379-98D8-9E29EC848B76}" type="presParOf" srcId="{14317765-62A5-4122-90CE-C27A7428A418}" destId="{7C12E8FA-F9C5-42FC-9569-0B8C4D9318B0}" srcOrd="1" destOrd="0" presId="urn:microsoft.com/office/officeart/2005/8/layout/hProcess4"/>
    <dgm:cxn modelId="{0B2FC1BC-019E-4804-9AEC-C57EEFC49D16}" type="presParOf" srcId="{14317765-62A5-4122-90CE-C27A7428A418}" destId="{9B5DCCFE-A459-4B5F-932C-86C64899AAEE}" srcOrd="2" destOrd="0" presId="urn:microsoft.com/office/officeart/2005/8/layout/hProcess4"/>
    <dgm:cxn modelId="{B123DE0E-007D-4799-9A2B-5A7775EDDECA}" type="presParOf" srcId="{14317765-62A5-4122-90CE-C27A7428A418}" destId="{316D6248-7DF5-4E93-8013-A3A22DC5E4BA}" srcOrd="3" destOrd="0" presId="urn:microsoft.com/office/officeart/2005/8/layout/hProcess4"/>
    <dgm:cxn modelId="{BED0E277-B4E3-41DE-902C-EFD8A4A75007}" type="presParOf" srcId="{14317765-62A5-4122-90CE-C27A7428A418}" destId="{ED291798-A7F1-4A55-8E8E-043A67EE9DAA}" srcOrd="4" destOrd="0" presId="urn:microsoft.com/office/officeart/2005/8/layout/hProcess4"/>
    <dgm:cxn modelId="{BCBFFF88-9544-4C8F-A2BC-E55D5AC74F37}" type="presParOf" srcId="{A9FCCDB7-4F0F-4C6F-9C82-3C3DEDD36DA2}" destId="{5249EFE2-1B9F-43ED-8D05-24C4218F3FA0}" srcOrd="1" destOrd="0" presId="urn:microsoft.com/office/officeart/2005/8/layout/hProcess4"/>
    <dgm:cxn modelId="{7770857D-44A4-433D-8313-DBCDC965FFF0}" type="presParOf" srcId="{A9FCCDB7-4F0F-4C6F-9C82-3C3DEDD36DA2}" destId="{4561DC4F-698C-4776-B1DA-4B2D5B3D883A}" srcOrd="2" destOrd="0" presId="urn:microsoft.com/office/officeart/2005/8/layout/hProcess4"/>
    <dgm:cxn modelId="{BCD2E35D-D830-4668-B5EB-35EEB4D26A84}" type="presParOf" srcId="{4561DC4F-698C-4776-B1DA-4B2D5B3D883A}" destId="{F89C9B41-1B30-4CE8-A320-EFFCF047850D}" srcOrd="0" destOrd="0" presId="urn:microsoft.com/office/officeart/2005/8/layout/hProcess4"/>
    <dgm:cxn modelId="{41FB5426-1FD8-41A3-872E-F545444A7B9D}" type="presParOf" srcId="{4561DC4F-698C-4776-B1DA-4B2D5B3D883A}" destId="{66FAB801-7445-4C38-8674-0E8EBBC6802B}" srcOrd="1" destOrd="0" presId="urn:microsoft.com/office/officeart/2005/8/layout/hProcess4"/>
    <dgm:cxn modelId="{20001093-1F16-466E-A909-19BCA0BED6D0}" type="presParOf" srcId="{4561DC4F-698C-4776-B1DA-4B2D5B3D883A}" destId="{C79899F9-3617-43E7-9253-8EAF3E957DFE}" srcOrd="2" destOrd="0" presId="urn:microsoft.com/office/officeart/2005/8/layout/hProcess4"/>
    <dgm:cxn modelId="{9A4E2515-AF8D-4C2B-94F7-6F04BFFF0938}" type="presParOf" srcId="{4561DC4F-698C-4776-B1DA-4B2D5B3D883A}" destId="{FB8402FD-C956-46FA-BFA9-A92FE2428B04}" srcOrd="3" destOrd="0" presId="urn:microsoft.com/office/officeart/2005/8/layout/hProcess4"/>
    <dgm:cxn modelId="{8145952C-F9E9-4D97-A6D4-8A8431523918}" type="presParOf" srcId="{4561DC4F-698C-4776-B1DA-4B2D5B3D883A}" destId="{578FC95C-E395-4FC9-A5E3-1960A415C4D2}" srcOrd="4" destOrd="0" presId="urn:microsoft.com/office/officeart/2005/8/layout/hProcess4"/>
    <dgm:cxn modelId="{BDBDD57B-53BB-40E6-B307-445CEE4063EF}" type="presParOf" srcId="{A9FCCDB7-4F0F-4C6F-9C82-3C3DEDD36DA2}" destId="{91AD9E50-AA00-40A7-9A3E-DC33DD074332}" srcOrd="3" destOrd="0" presId="urn:microsoft.com/office/officeart/2005/8/layout/hProcess4"/>
    <dgm:cxn modelId="{750670B5-0F14-4E7A-8689-921BBC698CB1}" type="presParOf" srcId="{A9FCCDB7-4F0F-4C6F-9C82-3C3DEDD36DA2}" destId="{78803E47-90AF-4EC0-9610-D994B885D076}" srcOrd="4" destOrd="0" presId="urn:microsoft.com/office/officeart/2005/8/layout/hProcess4"/>
    <dgm:cxn modelId="{3AF5783D-A64E-4ADA-B0AF-4E9774D7FCCC}" type="presParOf" srcId="{78803E47-90AF-4EC0-9610-D994B885D076}" destId="{6C098428-751A-4CB9-B844-8789A638799F}" srcOrd="0" destOrd="0" presId="urn:microsoft.com/office/officeart/2005/8/layout/hProcess4"/>
    <dgm:cxn modelId="{5B36C8BA-EAB4-4F50-99F0-3955AF27162B}" type="presParOf" srcId="{78803E47-90AF-4EC0-9610-D994B885D076}" destId="{35D82784-E3B1-42BC-8F7E-7C490419DE5C}" srcOrd="1" destOrd="0" presId="urn:microsoft.com/office/officeart/2005/8/layout/hProcess4"/>
    <dgm:cxn modelId="{6113C879-BF7C-43DA-8C4F-045F3E4FDC0E}" type="presParOf" srcId="{78803E47-90AF-4EC0-9610-D994B885D076}" destId="{3E3C588E-4C73-4AFF-A449-8BC6BA4FDE0E}" srcOrd="2" destOrd="0" presId="urn:microsoft.com/office/officeart/2005/8/layout/hProcess4"/>
    <dgm:cxn modelId="{6A72E06E-2E16-4172-93F8-717EB5D4150D}" type="presParOf" srcId="{78803E47-90AF-4EC0-9610-D994B885D076}" destId="{BC13A859-7BBC-42A2-99DF-B27E031FE5F0}" srcOrd="3" destOrd="0" presId="urn:microsoft.com/office/officeart/2005/8/layout/hProcess4"/>
    <dgm:cxn modelId="{6902FC9F-74F2-4C27-BEBF-05AB7303EB18}" type="presParOf" srcId="{78803E47-90AF-4EC0-9610-D994B885D076}" destId="{F976C825-1CF6-4B2A-9CDC-2A9A91B23CA7}" srcOrd="4" destOrd="0" presId="urn:microsoft.com/office/officeart/2005/8/layout/hProcess4"/>
    <dgm:cxn modelId="{6D6E6F3D-5C86-499E-89AA-B326517B1238}" type="presParOf" srcId="{A9FCCDB7-4F0F-4C6F-9C82-3C3DEDD36DA2}" destId="{BC5C329C-B274-48A5-ABE3-0B61886C3C01}" srcOrd="5" destOrd="0" presId="urn:microsoft.com/office/officeart/2005/8/layout/hProcess4"/>
    <dgm:cxn modelId="{F1D851C3-C019-4F45-A292-36584112DBA9}" type="presParOf" srcId="{A9FCCDB7-4F0F-4C6F-9C82-3C3DEDD36DA2}" destId="{BD1FDB56-96EB-42A7-892A-30247E19ED2A}" srcOrd="6" destOrd="0" presId="urn:microsoft.com/office/officeart/2005/8/layout/hProcess4"/>
    <dgm:cxn modelId="{0F4581D6-1843-4375-BA7A-5079ECC92C11}" type="presParOf" srcId="{BD1FDB56-96EB-42A7-892A-30247E19ED2A}" destId="{BBF182AC-1AE5-459F-8E47-E76EFB10CEE8}" srcOrd="0" destOrd="0" presId="urn:microsoft.com/office/officeart/2005/8/layout/hProcess4"/>
    <dgm:cxn modelId="{B108347B-4A00-4D0C-8B91-60E6EFB57FC8}" type="presParOf" srcId="{BD1FDB56-96EB-42A7-892A-30247E19ED2A}" destId="{6F73EDD2-E353-44B6-802C-F261FF939394}" srcOrd="1" destOrd="0" presId="urn:microsoft.com/office/officeart/2005/8/layout/hProcess4"/>
    <dgm:cxn modelId="{4788A8AA-81C9-4373-A2D2-BB6689A6D185}" type="presParOf" srcId="{BD1FDB56-96EB-42A7-892A-30247E19ED2A}" destId="{E551A304-9522-406C-B37A-D503B9BA6F19}" srcOrd="2" destOrd="0" presId="urn:microsoft.com/office/officeart/2005/8/layout/hProcess4"/>
    <dgm:cxn modelId="{ED691F74-F3E4-4348-BA3F-E28E2CDE2154}" type="presParOf" srcId="{BD1FDB56-96EB-42A7-892A-30247E19ED2A}" destId="{089B073F-5E00-478E-9FBF-897F31413502}" srcOrd="3" destOrd="0" presId="urn:microsoft.com/office/officeart/2005/8/layout/hProcess4"/>
    <dgm:cxn modelId="{0FE7E674-2579-4336-A2FB-168A7CC55E74}" type="presParOf" srcId="{BD1FDB56-96EB-42A7-892A-30247E19ED2A}" destId="{21C37EC3-EF88-46E8-83A3-C7D817663395}"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2E8FA-F9C5-42FC-9569-0B8C4D9318B0}">
      <dsp:nvSpPr>
        <dsp:cNvPr id="0" name=""/>
        <dsp:cNvSpPr/>
      </dsp:nvSpPr>
      <dsp:spPr>
        <a:xfrm>
          <a:off x="1448" y="1558473"/>
          <a:ext cx="2128704" cy="17557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rtl="0">
            <a:lnSpc>
              <a:spcPct val="90000"/>
            </a:lnSpc>
            <a:spcBef>
              <a:spcPct val="0"/>
            </a:spcBef>
            <a:spcAft>
              <a:spcPct val="15000"/>
            </a:spcAft>
            <a:buChar char="•"/>
          </a:pPr>
          <a:r>
            <a:rPr lang="en-US" sz="1400" kern="1200">
              <a:solidFill>
                <a:schemeClr val="tx1"/>
              </a:solidFill>
              <a:latin typeface="Arial"/>
            </a:rPr>
            <a:t>2024 Lab School Summit</a:t>
          </a:r>
          <a:endParaRPr lang="en-US" sz="1400" kern="1200">
            <a:solidFill>
              <a:schemeClr val="tx1"/>
            </a:solidFill>
          </a:endParaRPr>
        </a:p>
        <a:p>
          <a:pPr marL="114300" lvl="1" indent="-114300" algn="l" defTabSz="622300" rtl="0">
            <a:lnSpc>
              <a:spcPct val="90000"/>
            </a:lnSpc>
            <a:spcBef>
              <a:spcPct val="0"/>
            </a:spcBef>
            <a:spcAft>
              <a:spcPct val="15000"/>
            </a:spcAft>
            <a:buChar char="•"/>
          </a:pPr>
          <a:r>
            <a:rPr lang="en-US" sz="1400" kern="1200">
              <a:solidFill>
                <a:schemeClr val="tx1"/>
              </a:solidFill>
              <a:latin typeface="Arial"/>
            </a:rPr>
            <a:t>Focus on 2024 Opening  Schools</a:t>
          </a:r>
          <a:endParaRPr lang="en-US" sz="1400" kern="1200">
            <a:solidFill>
              <a:schemeClr val="tx1"/>
            </a:solidFill>
          </a:endParaRPr>
        </a:p>
        <a:p>
          <a:pPr marL="114300" lvl="1" indent="-114300" algn="l" defTabSz="622300" rtl="0">
            <a:lnSpc>
              <a:spcPct val="90000"/>
            </a:lnSpc>
            <a:spcBef>
              <a:spcPct val="0"/>
            </a:spcBef>
            <a:spcAft>
              <a:spcPct val="15000"/>
            </a:spcAft>
            <a:buChar char="•"/>
          </a:pPr>
          <a:r>
            <a:rPr lang="en-US" sz="1400" kern="1200">
              <a:solidFill>
                <a:schemeClr val="tx1"/>
              </a:solidFill>
              <a:latin typeface="Arial"/>
            </a:rPr>
            <a:t>Overview and Tactical Next Steps</a:t>
          </a:r>
          <a:endParaRPr lang="en-US" sz="1400" kern="1200">
            <a:solidFill>
              <a:schemeClr val="tx1"/>
            </a:solidFill>
          </a:endParaRPr>
        </a:p>
      </dsp:txBody>
      <dsp:txXfrm>
        <a:off x="41852" y="1598877"/>
        <a:ext cx="2047896" cy="1298698"/>
      </dsp:txXfrm>
    </dsp:sp>
    <dsp:sp modelId="{5249EFE2-1B9F-43ED-8D05-24C4218F3FA0}">
      <dsp:nvSpPr>
        <dsp:cNvPr id="0" name=""/>
        <dsp:cNvSpPr/>
      </dsp:nvSpPr>
      <dsp:spPr>
        <a:xfrm>
          <a:off x="1186084" y="1934829"/>
          <a:ext cx="2409323" cy="2409323"/>
        </a:xfrm>
        <a:prstGeom prst="leftCircularArrow">
          <a:avLst>
            <a:gd name="adj1" fmla="val 3409"/>
            <a:gd name="adj2" fmla="val 422047"/>
            <a:gd name="adj3" fmla="val 2197558"/>
            <a:gd name="adj4" fmla="val 9024489"/>
            <a:gd name="adj5" fmla="val 397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6D6248-7DF5-4E93-8013-A3A22DC5E4BA}">
      <dsp:nvSpPr>
        <dsp:cNvPr id="0" name=""/>
        <dsp:cNvSpPr/>
      </dsp:nvSpPr>
      <dsp:spPr>
        <a:xfrm>
          <a:off x="474493" y="2937979"/>
          <a:ext cx="1892181" cy="7524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en-US" sz="1500" b="1" kern="1200" dirty="0">
              <a:solidFill>
                <a:schemeClr val="bg1"/>
              </a:solidFill>
              <a:latin typeface="Arial"/>
            </a:rPr>
            <a:t>June 2024</a:t>
          </a:r>
          <a:endParaRPr lang="en-US" sz="1500" b="1" kern="1200" dirty="0">
            <a:solidFill>
              <a:schemeClr val="bg1"/>
            </a:solidFill>
          </a:endParaRPr>
        </a:p>
      </dsp:txBody>
      <dsp:txXfrm>
        <a:off x="496532" y="2960018"/>
        <a:ext cx="1848103" cy="708380"/>
      </dsp:txXfrm>
    </dsp:sp>
    <dsp:sp modelId="{66FAB801-7445-4C38-8674-0E8EBBC6802B}">
      <dsp:nvSpPr>
        <dsp:cNvPr id="0" name=""/>
        <dsp:cNvSpPr/>
      </dsp:nvSpPr>
      <dsp:spPr>
        <a:xfrm>
          <a:off x="2757775" y="1558473"/>
          <a:ext cx="2128704" cy="17557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rtl="0">
            <a:lnSpc>
              <a:spcPct val="90000"/>
            </a:lnSpc>
            <a:spcBef>
              <a:spcPct val="0"/>
            </a:spcBef>
            <a:spcAft>
              <a:spcPct val="15000"/>
            </a:spcAft>
            <a:buChar char="•"/>
          </a:pPr>
          <a:r>
            <a:rPr lang="en-US" sz="1400" kern="1200">
              <a:solidFill>
                <a:schemeClr val="tx1"/>
              </a:solidFill>
              <a:latin typeface="Arial"/>
            </a:rPr>
            <a:t>Individual Consults </a:t>
          </a:r>
          <a:endParaRPr lang="en-US" sz="1400" kern="1200">
            <a:solidFill>
              <a:schemeClr val="tx1"/>
            </a:solidFill>
          </a:endParaRPr>
        </a:p>
        <a:p>
          <a:pPr marL="114300" lvl="1" indent="-114300" algn="l" defTabSz="622300" rtl="0">
            <a:lnSpc>
              <a:spcPct val="90000"/>
            </a:lnSpc>
            <a:spcBef>
              <a:spcPct val="0"/>
            </a:spcBef>
            <a:spcAft>
              <a:spcPct val="15000"/>
            </a:spcAft>
            <a:buChar char="•"/>
          </a:pPr>
          <a:r>
            <a:rPr lang="en-US" sz="1400" kern="1200">
              <a:solidFill>
                <a:schemeClr val="tx1"/>
              </a:solidFill>
              <a:latin typeface="Arial"/>
            </a:rPr>
            <a:t>Progress check ins</a:t>
          </a:r>
          <a:endParaRPr lang="en-US" sz="1400" kern="1200">
            <a:solidFill>
              <a:schemeClr val="tx1"/>
            </a:solidFill>
          </a:endParaRPr>
        </a:p>
      </dsp:txBody>
      <dsp:txXfrm>
        <a:off x="2798179" y="1975106"/>
        <a:ext cx="2047896" cy="1298698"/>
      </dsp:txXfrm>
    </dsp:sp>
    <dsp:sp modelId="{91AD9E50-AA00-40A7-9A3E-DC33DD074332}">
      <dsp:nvSpPr>
        <dsp:cNvPr id="0" name=""/>
        <dsp:cNvSpPr/>
      </dsp:nvSpPr>
      <dsp:spPr>
        <a:xfrm>
          <a:off x="3924672" y="459687"/>
          <a:ext cx="2681324" cy="2681324"/>
        </a:xfrm>
        <a:prstGeom prst="circularArrow">
          <a:avLst>
            <a:gd name="adj1" fmla="val 3063"/>
            <a:gd name="adj2" fmla="val 376142"/>
            <a:gd name="adj3" fmla="val 19448348"/>
            <a:gd name="adj4" fmla="val 12575511"/>
            <a:gd name="adj5" fmla="val 3574"/>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B8402FD-C956-46FA-BFA9-A92FE2428B04}">
      <dsp:nvSpPr>
        <dsp:cNvPr id="0" name=""/>
        <dsp:cNvSpPr/>
      </dsp:nvSpPr>
      <dsp:spPr>
        <a:xfrm>
          <a:off x="3230821" y="1182243"/>
          <a:ext cx="1892181" cy="7524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en-US" sz="1500" b="1" kern="1200" dirty="0">
              <a:solidFill>
                <a:schemeClr val="bg1"/>
              </a:solidFill>
              <a:latin typeface="Arial"/>
            </a:rPr>
            <a:t>Late June/July 2024</a:t>
          </a:r>
          <a:endParaRPr lang="en-US" sz="1500" b="1" kern="1200" dirty="0">
            <a:solidFill>
              <a:schemeClr val="bg1"/>
            </a:solidFill>
          </a:endParaRPr>
        </a:p>
      </dsp:txBody>
      <dsp:txXfrm>
        <a:off x="3252860" y="1204282"/>
        <a:ext cx="1848103" cy="708380"/>
      </dsp:txXfrm>
    </dsp:sp>
    <dsp:sp modelId="{35D82784-E3B1-42BC-8F7E-7C490419DE5C}">
      <dsp:nvSpPr>
        <dsp:cNvPr id="0" name=""/>
        <dsp:cNvSpPr/>
      </dsp:nvSpPr>
      <dsp:spPr>
        <a:xfrm>
          <a:off x="5514103" y="1558473"/>
          <a:ext cx="2128704" cy="17557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rtl="0">
            <a:lnSpc>
              <a:spcPct val="90000"/>
            </a:lnSpc>
            <a:spcBef>
              <a:spcPct val="0"/>
            </a:spcBef>
            <a:spcAft>
              <a:spcPct val="15000"/>
            </a:spcAft>
            <a:buChar char="•"/>
          </a:pPr>
          <a:r>
            <a:rPr lang="en-US" sz="1400" kern="1200">
              <a:solidFill>
                <a:schemeClr val="tx1"/>
              </a:solidFill>
            </a:rPr>
            <a:t>Virtual or In person</a:t>
          </a:r>
          <a:endParaRPr lang="en-US" sz="1400" kern="1200">
            <a:solidFill>
              <a:schemeClr val="tx1"/>
            </a:solidFill>
            <a:latin typeface="Arial"/>
          </a:endParaRPr>
        </a:p>
        <a:p>
          <a:pPr marL="114300" lvl="1" indent="-114300" algn="l" defTabSz="622300" rtl="0">
            <a:lnSpc>
              <a:spcPct val="90000"/>
            </a:lnSpc>
            <a:spcBef>
              <a:spcPct val="0"/>
            </a:spcBef>
            <a:spcAft>
              <a:spcPct val="15000"/>
            </a:spcAft>
            <a:buChar char="•"/>
          </a:pPr>
          <a:r>
            <a:rPr lang="en-US" sz="1400" kern="1200">
              <a:solidFill>
                <a:schemeClr val="tx1"/>
              </a:solidFill>
              <a:latin typeface="Arial"/>
            </a:rPr>
            <a:t>Compliance Summit</a:t>
          </a:r>
        </a:p>
        <a:p>
          <a:pPr marL="114300" lvl="1" indent="-114300" algn="l" defTabSz="622300" rtl="0">
            <a:lnSpc>
              <a:spcPct val="90000"/>
            </a:lnSpc>
            <a:spcBef>
              <a:spcPct val="0"/>
            </a:spcBef>
            <a:spcAft>
              <a:spcPct val="15000"/>
            </a:spcAft>
            <a:buChar char="•"/>
          </a:pPr>
          <a:r>
            <a:rPr lang="en-US" sz="1400" kern="1200">
              <a:solidFill>
                <a:schemeClr val="tx1"/>
              </a:solidFill>
              <a:latin typeface="Arial"/>
            </a:rPr>
            <a:t>HR, FERPA, Finance, Reporting</a:t>
          </a:r>
        </a:p>
      </dsp:txBody>
      <dsp:txXfrm>
        <a:off x="5554507" y="1598877"/>
        <a:ext cx="2047896" cy="1298698"/>
      </dsp:txXfrm>
    </dsp:sp>
    <dsp:sp modelId="{BC5C329C-B274-48A5-ABE3-0B61886C3C01}">
      <dsp:nvSpPr>
        <dsp:cNvPr id="0" name=""/>
        <dsp:cNvSpPr/>
      </dsp:nvSpPr>
      <dsp:spPr>
        <a:xfrm>
          <a:off x="6698739" y="1934829"/>
          <a:ext cx="2409323" cy="2409323"/>
        </a:xfrm>
        <a:prstGeom prst="leftCircularArrow">
          <a:avLst>
            <a:gd name="adj1" fmla="val 3409"/>
            <a:gd name="adj2" fmla="val 422047"/>
            <a:gd name="adj3" fmla="val 2197558"/>
            <a:gd name="adj4" fmla="val 9024489"/>
            <a:gd name="adj5" fmla="val 397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13A859-7BBC-42A2-99DF-B27E031FE5F0}">
      <dsp:nvSpPr>
        <dsp:cNvPr id="0" name=""/>
        <dsp:cNvSpPr/>
      </dsp:nvSpPr>
      <dsp:spPr>
        <a:xfrm>
          <a:off x="5987148" y="2937979"/>
          <a:ext cx="1892181" cy="7524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en-US" sz="1500" b="1" kern="1200" dirty="0">
              <a:solidFill>
                <a:schemeClr val="bg1"/>
              </a:solidFill>
              <a:latin typeface="Arial"/>
            </a:rPr>
            <a:t>July 2024</a:t>
          </a:r>
        </a:p>
      </dsp:txBody>
      <dsp:txXfrm>
        <a:off x="6009187" y="2960018"/>
        <a:ext cx="1848103" cy="708380"/>
      </dsp:txXfrm>
    </dsp:sp>
    <dsp:sp modelId="{6F73EDD2-E353-44B6-802C-F261FF939394}">
      <dsp:nvSpPr>
        <dsp:cNvPr id="0" name=""/>
        <dsp:cNvSpPr/>
      </dsp:nvSpPr>
      <dsp:spPr>
        <a:xfrm>
          <a:off x="8270430" y="1558473"/>
          <a:ext cx="2128704" cy="175573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rtl="0">
            <a:lnSpc>
              <a:spcPct val="90000"/>
            </a:lnSpc>
            <a:spcBef>
              <a:spcPct val="0"/>
            </a:spcBef>
            <a:spcAft>
              <a:spcPct val="15000"/>
            </a:spcAft>
            <a:buChar char="•"/>
          </a:pPr>
          <a:r>
            <a:rPr lang="en-US" sz="1400" kern="1200">
              <a:solidFill>
                <a:schemeClr val="tx1"/>
              </a:solidFill>
            </a:rPr>
            <a:t>Lab School Kick Offs </a:t>
          </a:r>
          <a:endParaRPr lang="en-US" sz="1400" kern="1200">
            <a:solidFill>
              <a:schemeClr val="tx1"/>
            </a:solidFill>
            <a:latin typeface="Arial"/>
          </a:endParaRPr>
        </a:p>
        <a:p>
          <a:pPr marL="114300" lvl="1" indent="-114300" algn="l" defTabSz="622300" rtl="0">
            <a:lnSpc>
              <a:spcPct val="90000"/>
            </a:lnSpc>
            <a:spcBef>
              <a:spcPct val="0"/>
            </a:spcBef>
            <a:spcAft>
              <a:spcPct val="15000"/>
            </a:spcAft>
            <a:buChar char="•"/>
          </a:pPr>
          <a:r>
            <a:rPr lang="en-US" sz="1400" kern="1200">
              <a:solidFill>
                <a:schemeClr val="tx1"/>
              </a:solidFill>
              <a:latin typeface="Arial"/>
            </a:rPr>
            <a:t>DOE staff to support Day One Events</a:t>
          </a:r>
        </a:p>
      </dsp:txBody>
      <dsp:txXfrm>
        <a:off x="8310834" y="1975106"/>
        <a:ext cx="2047896" cy="1298698"/>
      </dsp:txXfrm>
    </dsp:sp>
    <dsp:sp modelId="{089B073F-5E00-478E-9FBF-897F31413502}">
      <dsp:nvSpPr>
        <dsp:cNvPr id="0" name=""/>
        <dsp:cNvSpPr/>
      </dsp:nvSpPr>
      <dsp:spPr>
        <a:xfrm>
          <a:off x="8743476" y="1182243"/>
          <a:ext cx="1892181" cy="7524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19050" rIns="28575" bIns="19050" numCol="1" spcCol="1270" anchor="ctr" anchorCtr="0">
          <a:noAutofit/>
        </a:bodyPr>
        <a:lstStyle/>
        <a:p>
          <a:pPr marL="0" lvl="0" indent="0" algn="ctr" defTabSz="666750" rtl="0">
            <a:lnSpc>
              <a:spcPct val="90000"/>
            </a:lnSpc>
            <a:spcBef>
              <a:spcPct val="0"/>
            </a:spcBef>
            <a:spcAft>
              <a:spcPct val="35000"/>
            </a:spcAft>
            <a:buNone/>
          </a:pPr>
          <a:r>
            <a:rPr lang="en-US" sz="1500" b="1" kern="1200">
              <a:solidFill>
                <a:schemeClr val="bg1"/>
              </a:solidFill>
              <a:latin typeface="Arial"/>
            </a:rPr>
            <a:t>August/September 2024</a:t>
          </a:r>
        </a:p>
      </dsp:txBody>
      <dsp:txXfrm>
        <a:off x="8765515" y="1204282"/>
        <a:ext cx="1848103" cy="70838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13"/>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3"/>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1" name="Google Shape;21;p13" descr="VDOE Logo"/>
          <p:cNvSpPr/>
          <p:nvPr/>
        </p:nvSpPr>
        <p:spPr>
          <a:xfrm>
            <a:off x="2020701" y="919537"/>
            <a:ext cx="10893915" cy="5938463"/>
          </a:xfrm>
          <a:prstGeom prst="rect">
            <a:avLst/>
          </a:prstGeom>
          <a:blipFill rotWithShape="1">
            <a:blip r:embed="rId2">
              <a:alphaModFix amt="20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22" name="Google Shape;22;p13"/>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dk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Picture with Caption">
  <p:cSld name="1_Picture with Caption">
    <p:spTree>
      <p:nvGrpSpPr>
        <p:cNvPr id="1" name="Shape 86"/>
        <p:cNvGrpSpPr/>
        <p:nvPr/>
      </p:nvGrpSpPr>
      <p:grpSpPr>
        <a:xfrm>
          <a:off x="0" y="0"/>
          <a:ext cx="0" cy="0"/>
          <a:chOff x="0" y="0"/>
          <a:chExt cx="0" cy="0"/>
        </a:xfrm>
      </p:grpSpPr>
      <p:sp>
        <p:nvSpPr>
          <p:cNvPr id="87" name="Google Shape;87;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8" name="Google Shape;88;p25"/>
          <p:cNvSpPr>
            <a:spLocks noGrp="1"/>
          </p:cNvSpPr>
          <p:nvPr>
            <p:ph type="pic" idx="2"/>
          </p:nvPr>
        </p:nvSpPr>
        <p:spPr>
          <a:xfrm>
            <a:off x="5183188" y="987425"/>
            <a:ext cx="6172200" cy="2259209"/>
          </a:xfrm>
          <a:prstGeom prst="rect">
            <a:avLst/>
          </a:prstGeom>
          <a:noFill/>
          <a:ln>
            <a:noFill/>
          </a:ln>
        </p:spPr>
      </p:sp>
      <p:sp>
        <p:nvSpPr>
          <p:cNvPr id="89" name="Google Shape;89;p2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90" name="Google Shape;90;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93" name="Google Shape;93;p25"/>
          <p:cNvSpPr>
            <a:spLocks noGrp="1"/>
          </p:cNvSpPr>
          <p:nvPr>
            <p:ph type="pic" idx="3"/>
          </p:nvPr>
        </p:nvSpPr>
        <p:spPr>
          <a:xfrm>
            <a:off x="5183188" y="3451509"/>
            <a:ext cx="2970212" cy="2259209"/>
          </a:xfrm>
          <a:prstGeom prst="rect">
            <a:avLst/>
          </a:prstGeom>
          <a:noFill/>
          <a:ln>
            <a:noFill/>
          </a:ln>
        </p:spPr>
      </p:sp>
      <p:sp>
        <p:nvSpPr>
          <p:cNvPr id="94" name="Google Shape;94;p25"/>
          <p:cNvSpPr>
            <a:spLocks noGrp="1"/>
          </p:cNvSpPr>
          <p:nvPr>
            <p:ph type="pic" idx="4"/>
          </p:nvPr>
        </p:nvSpPr>
        <p:spPr>
          <a:xfrm>
            <a:off x="8383588" y="3451508"/>
            <a:ext cx="2970212" cy="2259209"/>
          </a:xfrm>
          <a:prstGeom prst="rect">
            <a:avLst/>
          </a:prstGeom>
          <a:noFill/>
          <a:ln>
            <a:noFill/>
          </a:ln>
        </p:spPr>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_Title Slide">
  <p:cSld name="1_Title Slide">
    <p:bg>
      <p:bgPr>
        <a:gradFill>
          <a:gsLst>
            <a:gs pos="0">
              <a:srgbClr val="3E588E"/>
            </a:gs>
            <a:gs pos="50000">
              <a:srgbClr val="1D417D"/>
            </a:gs>
            <a:gs pos="100000">
              <a:srgbClr val="003064"/>
            </a:gs>
          </a:gsLst>
          <a:lin ang="5400000" scaled="0"/>
        </a:gradFill>
        <a:effectLst/>
      </p:bgPr>
    </p:bg>
    <p:spTree>
      <p:nvGrpSpPr>
        <p:cNvPr id="1" name="Shape 101"/>
        <p:cNvGrpSpPr/>
        <p:nvPr/>
      </p:nvGrpSpPr>
      <p:grpSpPr>
        <a:xfrm>
          <a:off x="0" y="0"/>
          <a:ext cx="0" cy="0"/>
          <a:chOff x="0" y="0"/>
          <a:chExt cx="0" cy="0"/>
        </a:xfrm>
      </p:grpSpPr>
      <p:sp>
        <p:nvSpPr>
          <p:cNvPr id="102" name="Google Shape;102;p15"/>
          <p:cNvSpPr txBox="1">
            <a:spLocks noGrp="1"/>
          </p:cNvSpPr>
          <p:nvPr>
            <p:ph type="ctrTitle"/>
          </p:nvPr>
        </p:nvSpPr>
        <p:spPr>
          <a:xfrm>
            <a:off x="838200" y="1130909"/>
            <a:ext cx="5254951" cy="2387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15"/>
          <p:cNvSpPr txBox="1">
            <a:spLocks noGrp="1"/>
          </p:cNvSpPr>
          <p:nvPr>
            <p:ph type="subTitle" idx="1"/>
          </p:nvPr>
        </p:nvSpPr>
        <p:spPr>
          <a:xfrm>
            <a:off x="838200" y="3636221"/>
            <a:ext cx="5254951" cy="1655762"/>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04" name="Google Shape;104;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07" name="Google Shape;107;p15" descr="VDOE Logo"/>
          <p:cNvSpPr/>
          <p:nvPr/>
        </p:nvSpPr>
        <p:spPr>
          <a:xfrm>
            <a:off x="2020701" y="919537"/>
            <a:ext cx="10893915" cy="5938463"/>
          </a:xfrm>
          <a:prstGeom prst="rect">
            <a:avLst/>
          </a:prstGeom>
          <a:blipFill rotWithShape="1">
            <a:blip r:embed="rId2">
              <a:alphaModFix amt="6000"/>
            </a:blip>
            <a:stretch>
              <a:fillRect/>
            </a:stretch>
          </a:blip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08" name="Google Shape;108;p15"/>
          <p:cNvSpPr txBox="1"/>
          <p:nvPr/>
        </p:nvSpPr>
        <p:spPr>
          <a:xfrm>
            <a:off x="2178121" y="5751826"/>
            <a:ext cx="9513869" cy="6924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3900"/>
              <a:buFont typeface="Arial"/>
              <a:buNone/>
            </a:pPr>
            <a:r>
              <a:rPr lang="en-US" sz="3900" b="1" i="0" u="none" strike="noStrike" cap="none">
                <a:solidFill>
                  <a:schemeClr val="lt1"/>
                </a:solidFill>
                <a:latin typeface="Trebuchet MS"/>
                <a:ea typeface="Trebuchet MS"/>
                <a:cs typeface="Trebuchet MS"/>
                <a:sym typeface="Trebuchet MS"/>
              </a:rPr>
              <a:t>VIRGINIA DEPARTMENT OF EDUCATION</a:t>
            </a: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3_Title Slide">
  <p:cSld name="3_Title Slide">
    <p:bg>
      <p:bgPr>
        <a:gradFill>
          <a:gsLst>
            <a:gs pos="0">
              <a:srgbClr val="3E5B91"/>
            </a:gs>
            <a:gs pos="50000">
              <a:srgbClr val="1A4480"/>
            </a:gs>
            <a:gs pos="100000">
              <a:srgbClr val="003064"/>
            </a:gs>
          </a:gsLst>
          <a:lin ang="5400000" scaled="0"/>
        </a:gradFill>
        <a:effectLst/>
      </p:bgPr>
    </p:bg>
    <p:spTree>
      <p:nvGrpSpPr>
        <p:cNvPr id="1" name="Shape 109"/>
        <p:cNvGrpSpPr/>
        <p:nvPr/>
      </p:nvGrpSpPr>
      <p:grpSpPr>
        <a:xfrm>
          <a:off x="0" y="0"/>
          <a:ext cx="0" cy="0"/>
          <a:chOff x="0" y="0"/>
          <a:chExt cx="0" cy="0"/>
        </a:xfrm>
      </p:grpSpPr>
      <p:sp>
        <p:nvSpPr>
          <p:cNvPr id="110" name="Google Shape;110;p27"/>
          <p:cNvSpPr txBox="1">
            <a:spLocks noGrp="1"/>
          </p:cNvSpPr>
          <p:nvPr>
            <p:ph type="ctrTitle"/>
          </p:nvPr>
        </p:nvSpPr>
        <p:spPr>
          <a:xfrm>
            <a:off x="838200" y="1130909"/>
            <a:ext cx="105156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lt1"/>
              </a:buClr>
              <a:buSzPts val="6000"/>
              <a:buFont typeface="Georgia"/>
              <a:buNone/>
              <a:defRPr sz="6000" cap="small"/>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7"/>
          <p:cNvSpPr txBox="1">
            <a:spLocks noGrp="1"/>
          </p:cNvSpPr>
          <p:nvPr>
            <p:ph type="subTitle" idx="1"/>
          </p:nvPr>
        </p:nvSpPr>
        <p:spPr>
          <a:xfrm>
            <a:off x="838200" y="3636221"/>
            <a:ext cx="105156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400"/>
              <a:buNone/>
              <a:defRPr sz="2400">
                <a:solidFill>
                  <a:schemeClr val="lt1"/>
                </a:solidFill>
              </a:defRPr>
            </a:lvl1pPr>
            <a:lvl2pPr lvl="1" algn="ctr">
              <a:lnSpc>
                <a:spcPct val="90000"/>
              </a:lnSpc>
              <a:spcBef>
                <a:spcPts val="500"/>
              </a:spcBef>
              <a:spcAft>
                <a:spcPts val="0"/>
              </a:spcAft>
              <a:buSzPts val="2000"/>
              <a:buNone/>
              <a:defRPr sz="2000"/>
            </a:lvl2pPr>
            <a:lvl3pPr lvl="2" algn="ctr">
              <a:lnSpc>
                <a:spcPct val="90000"/>
              </a:lnSpc>
              <a:spcBef>
                <a:spcPts val="500"/>
              </a:spcBef>
              <a:spcAft>
                <a:spcPts val="0"/>
              </a:spcAft>
              <a:buSzPts val="1170"/>
              <a:buNone/>
              <a:defRPr sz="1800"/>
            </a:lvl3pPr>
            <a:lvl4pPr lvl="3" algn="ctr">
              <a:lnSpc>
                <a:spcPct val="90000"/>
              </a:lnSpc>
              <a:spcBef>
                <a:spcPts val="500"/>
              </a:spcBef>
              <a:spcAft>
                <a:spcPts val="0"/>
              </a:spcAft>
              <a:buSzPts val="1600"/>
              <a:buNone/>
              <a:defRPr sz="1600"/>
            </a:lvl4pPr>
            <a:lvl5pPr lvl="4" algn="ctr">
              <a:lnSpc>
                <a:spcPct val="90000"/>
              </a:lnSpc>
              <a:spcBef>
                <a:spcPts val="500"/>
              </a:spcBef>
              <a:spcAft>
                <a:spcPts val="0"/>
              </a:spcAft>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112" name="Google Shape;112;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4" name="Google Shape;11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5"/>
        <p:cNvGrpSpPr/>
        <p:nvPr/>
      </p:nvGrpSpPr>
      <p:grpSpPr>
        <a:xfrm>
          <a:off x="0" y="0"/>
          <a:ext cx="0" cy="0"/>
          <a:chOff x="0" y="0"/>
          <a:chExt cx="0" cy="0"/>
        </a:xfrm>
      </p:grpSpPr>
      <p:sp>
        <p:nvSpPr>
          <p:cNvPr id="116" name="Google Shape;116;p2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8" name="Google Shape;11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9" name="Google Shape;11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0" name="Google Shape;120;p28"/>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1" name="Google Shape;121;p28"/>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22"/>
        <p:cNvGrpSpPr/>
        <p:nvPr/>
      </p:nvGrpSpPr>
      <p:grpSpPr>
        <a:xfrm>
          <a:off x="0" y="0"/>
          <a:ext cx="0" cy="0"/>
          <a:chOff x="0" y="0"/>
          <a:chExt cx="0" cy="0"/>
        </a:xfrm>
      </p:grpSpPr>
      <p:sp>
        <p:nvSpPr>
          <p:cNvPr id="123" name="Google Shape;123;p30"/>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5" name="Google Shape;125;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6" name="Google Shape;126;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7"/>
        <p:cNvGrpSpPr/>
        <p:nvPr/>
      </p:nvGrpSpPr>
      <p:grpSpPr>
        <a:xfrm>
          <a:off x="0" y="0"/>
          <a:ext cx="0" cy="0"/>
          <a:chOff x="0" y="0"/>
          <a:chExt cx="0" cy="0"/>
        </a:xfrm>
      </p:grpSpPr>
      <p:sp>
        <p:nvSpPr>
          <p:cNvPr id="128" name="Google Shape;128;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8"/>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29"/>
        <p:cNvGrpSpPr/>
        <p:nvPr/>
      </p:nvGrpSpPr>
      <p:grpSpPr>
        <a:xfrm>
          <a:off x="0" y="0"/>
          <a:ext cx="0" cy="0"/>
          <a:chOff x="0" y="0"/>
          <a:chExt cx="0" cy="0"/>
        </a:xfrm>
      </p:grpSpPr>
      <p:sp>
        <p:nvSpPr>
          <p:cNvPr id="30" name="Google Shape;30;p29"/>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2" name="Google Shape;32;p2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29"/>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2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8"/>
        <p:cNvGrpSpPr/>
        <p:nvPr/>
      </p:nvGrpSpPr>
      <p:grpSpPr>
        <a:xfrm>
          <a:off x="0" y="0"/>
          <a:ext cx="0" cy="0"/>
          <a:chOff x="0" y="0"/>
          <a:chExt cx="0" cy="0"/>
        </a:xfrm>
      </p:grpSpPr>
      <p:sp>
        <p:nvSpPr>
          <p:cNvPr id="39" name="Google Shape;39;p17"/>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43" name="Google Shape;43;p17"/>
          <p:cNvSpPr txBox="1">
            <a:spLocks noGrp="1"/>
          </p:cNvSpPr>
          <p:nvPr>
            <p:ph type="body" idx="1"/>
          </p:nvPr>
        </p:nvSpPr>
        <p:spPr>
          <a:xfrm>
            <a:off x="838200" y="1458930"/>
            <a:ext cx="10515600" cy="471803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Section Header">
  <p:cSld name="1_Section Header">
    <p:bg>
      <p:bgPr>
        <a:gradFill>
          <a:gsLst>
            <a:gs pos="0">
              <a:schemeClr val="dk1"/>
            </a:gs>
            <a:gs pos="50000">
              <a:srgbClr val="1A4480"/>
            </a:gs>
            <a:gs pos="100000">
              <a:srgbClr val="3E5B91"/>
            </a:gs>
          </a:gsLst>
          <a:lin ang="16200000" scaled="0"/>
        </a:gradFill>
        <a:effectLst/>
      </p:bgPr>
    </p:bg>
    <p:spTree>
      <p:nvGrpSpPr>
        <p:cNvPr id="1" name="Shape 50"/>
        <p:cNvGrpSpPr/>
        <p:nvPr/>
      </p:nvGrpSpPr>
      <p:grpSpPr>
        <a:xfrm>
          <a:off x="0" y="0"/>
          <a:ext cx="0" cy="0"/>
          <a:chOff x="0" y="0"/>
          <a:chExt cx="0" cy="0"/>
        </a:xfrm>
      </p:grpSpPr>
      <p:sp>
        <p:nvSpPr>
          <p:cNvPr id="51" name="Google Shape;51;p2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6000"/>
              <a:buFont typeface="Georgia"/>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2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2400"/>
              <a:buNone/>
              <a:defRPr sz="2400">
                <a:solidFill>
                  <a:schemeClr val="lt1"/>
                </a:solidFill>
              </a:defRPr>
            </a:lvl1pPr>
            <a:lvl2pPr marL="914400" lvl="1" indent="-228600" algn="l">
              <a:lnSpc>
                <a:spcPct val="90000"/>
              </a:lnSpc>
              <a:spcBef>
                <a:spcPts val="500"/>
              </a:spcBef>
              <a:spcAft>
                <a:spcPts val="0"/>
              </a:spcAft>
              <a:buSzPts val="2000"/>
              <a:buNone/>
              <a:defRPr sz="2000">
                <a:solidFill>
                  <a:srgbClr val="888FA3"/>
                </a:solidFill>
              </a:defRPr>
            </a:lvl2pPr>
            <a:lvl3pPr marL="1371600" lvl="2" indent="-228600" algn="l">
              <a:lnSpc>
                <a:spcPct val="90000"/>
              </a:lnSpc>
              <a:spcBef>
                <a:spcPts val="500"/>
              </a:spcBef>
              <a:spcAft>
                <a:spcPts val="0"/>
              </a:spcAft>
              <a:buSzPts val="1170"/>
              <a:buNone/>
              <a:defRPr sz="1800">
                <a:solidFill>
                  <a:srgbClr val="888FA3"/>
                </a:solidFill>
              </a:defRPr>
            </a:lvl3pPr>
            <a:lvl4pPr marL="1828800" lvl="3" indent="-228600" algn="l">
              <a:lnSpc>
                <a:spcPct val="90000"/>
              </a:lnSpc>
              <a:spcBef>
                <a:spcPts val="500"/>
              </a:spcBef>
              <a:spcAft>
                <a:spcPts val="0"/>
              </a:spcAft>
              <a:buSzPts val="1600"/>
              <a:buNone/>
              <a:defRPr sz="1600">
                <a:solidFill>
                  <a:srgbClr val="888FA3"/>
                </a:solidFill>
              </a:defRPr>
            </a:lvl4pPr>
            <a:lvl5pPr marL="2286000" lvl="4" indent="-228600" algn="l">
              <a:lnSpc>
                <a:spcPct val="90000"/>
              </a:lnSpc>
              <a:spcBef>
                <a:spcPts val="500"/>
              </a:spcBef>
              <a:spcAft>
                <a:spcPts val="0"/>
              </a:spcAft>
              <a:buSzPts val="1600"/>
              <a:buNone/>
              <a:defRPr sz="1600">
                <a:solidFill>
                  <a:srgbClr val="888FA3"/>
                </a:solidFill>
              </a:defRPr>
            </a:lvl5pPr>
            <a:lvl6pPr marL="2743200" lvl="5" indent="-228600" algn="l">
              <a:lnSpc>
                <a:spcPct val="90000"/>
              </a:lnSpc>
              <a:spcBef>
                <a:spcPts val="500"/>
              </a:spcBef>
              <a:spcAft>
                <a:spcPts val="0"/>
              </a:spcAft>
              <a:buClr>
                <a:srgbClr val="888FA3"/>
              </a:buClr>
              <a:buSzPts val="1600"/>
              <a:buNone/>
              <a:defRPr sz="1600">
                <a:solidFill>
                  <a:srgbClr val="888FA3"/>
                </a:solidFill>
              </a:defRPr>
            </a:lvl6pPr>
            <a:lvl7pPr marL="3200400" lvl="6" indent="-228600" algn="l">
              <a:lnSpc>
                <a:spcPct val="90000"/>
              </a:lnSpc>
              <a:spcBef>
                <a:spcPts val="500"/>
              </a:spcBef>
              <a:spcAft>
                <a:spcPts val="0"/>
              </a:spcAft>
              <a:buClr>
                <a:srgbClr val="888FA3"/>
              </a:buClr>
              <a:buSzPts val="1600"/>
              <a:buNone/>
              <a:defRPr sz="1600">
                <a:solidFill>
                  <a:srgbClr val="888FA3"/>
                </a:solidFill>
              </a:defRPr>
            </a:lvl7pPr>
            <a:lvl8pPr marL="3657600" lvl="7" indent="-228600" algn="l">
              <a:lnSpc>
                <a:spcPct val="90000"/>
              </a:lnSpc>
              <a:spcBef>
                <a:spcPts val="500"/>
              </a:spcBef>
              <a:spcAft>
                <a:spcPts val="0"/>
              </a:spcAft>
              <a:buClr>
                <a:srgbClr val="888FA3"/>
              </a:buClr>
              <a:buSzPts val="1600"/>
              <a:buNone/>
              <a:defRPr sz="1600">
                <a:solidFill>
                  <a:srgbClr val="888FA3"/>
                </a:solidFill>
              </a:defRPr>
            </a:lvl8pPr>
            <a:lvl9pPr marL="4114800" lvl="8" indent="-228600" algn="l">
              <a:lnSpc>
                <a:spcPct val="90000"/>
              </a:lnSpc>
              <a:spcBef>
                <a:spcPts val="500"/>
              </a:spcBef>
              <a:spcAft>
                <a:spcPts val="0"/>
              </a:spcAft>
              <a:buClr>
                <a:srgbClr val="888FA3"/>
              </a:buClr>
              <a:buSzPts val="1600"/>
              <a:buNone/>
              <a:defRPr sz="1600">
                <a:solidFill>
                  <a:srgbClr val="888FA3"/>
                </a:solidFill>
              </a:defRPr>
            </a:lvl9pPr>
          </a:lstStyle>
          <a:p>
            <a:endParaRPr/>
          </a:p>
        </p:txBody>
      </p:sp>
      <p:sp>
        <p:nvSpPr>
          <p:cNvPr id="53" name="Google Shape;53;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56"/>
        <p:cNvGrpSpPr/>
        <p:nvPr/>
      </p:nvGrpSpPr>
      <p:grpSpPr>
        <a:xfrm>
          <a:off x="0" y="0"/>
          <a:ext cx="0" cy="0"/>
          <a:chOff x="0" y="0"/>
          <a:chExt cx="0" cy="0"/>
        </a:xfrm>
      </p:grpSpPr>
      <p:sp>
        <p:nvSpPr>
          <p:cNvPr id="57" name="Google Shape;57;p21"/>
          <p:cNvSpPr txBox="1">
            <a:spLocks noGrp="1"/>
          </p:cNvSpPr>
          <p:nvPr>
            <p:ph type="title"/>
          </p:nvPr>
        </p:nvSpPr>
        <p:spPr>
          <a:xfrm>
            <a:off x="0" y="0"/>
            <a:ext cx="12192000" cy="1323975"/>
          </a:xfrm>
          <a:prstGeom prst="rect">
            <a:avLst/>
          </a:prstGeom>
          <a:solidFill>
            <a:schemeClr val="dk1"/>
          </a:solid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lt1"/>
              </a:buClr>
              <a:buSzPts val="4800"/>
              <a:buFont typeface="Georgia"/>
              <a:buNone/>
              <a:defRPr sz="4800" cap="small">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21"/>
          <p:cNvSpPr txBox="1">
            <a:spLocks noGrp="1"/>
          </p:cNvSpPr>
          <p:nvPr>
            <p:ph type="body" idx="1"/>
          </p:nvPr>
        </p:nvSpPr>
        <p:spPr>
          <a:xfrm>
            <a:off x="838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9" name="Google Shape;59;p21"/>
          <p:cNvSpPr txBox="1">
            <a:spLocks noGrp="1"/>
          </p:cNvSpPr>
          <p:nvPr>
            <p:ph type="body" idx="2"/>
          </p:nvPr>
        </p:nvSpPr>
        <p:spPr>
          <a:xfrm>
            <a:off x="6172200" y="1548622"/>
            <a:ext cx="5181600" cy="462834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Comparison">
  <p:cSld name="1_Comparison">
    <p:spTree>
      <p:nvGrpSpPr>
        <p:cNvPr id="1" name="Shape 63"/>
        <p:cNvGrpSpPr/>
        <p:nvPr/>
      </p:nvGrpSpPr>
      <p:grpSpPr>
        <a:xfrm>
          <a:off x="0" y="0"/>
          <a:ext cx="0" cy="0"/>
          <a:chOff x="0" y="0"/>
          <a:chExt cx="0" cy="0"/>
        </a:xfrm>
      </p:grpSpPr>
      <p:sp>
        <p:nvSpPr>
          <p:cNvPr id="64" name="Google Shape;64;p22"/>
          <p:cNvSpPr txBox="1">
            <a:spLocks noGrp="1"/>
          </p:cNvSpPr>
          <p:nvPr>
            <p:ph type="title"/>
          </p:nvPr>
        </p:nvSpPr>
        <p:spPr>
          <a:xfrm>
            <a:off x="0" y="0"/>
            <a:ext cx="12192000" cy="1323975"/>
          </a:xfrm>
          <a:prstGeom prst="rect">
            <a:avLst/>
          </a:prstGeom>
          <a:noFill/>
          <a:ln>
            <a:noFill/>
          </a:ln>
        </p:spPr>
        <p:txBody>
          <a:bodyPr spcFirstLastPara="1" wrap="square" lIns="822950" tIns="45700" rIns="91425" bIns="45700" anchor="b" anchorCtr="0">
            <a:normAutofit/>
          </a:bodyPr>
          <a:lstStyle>
            <a:lvl1pPr lvl="0" algn="l">
              <a:lnSpc>
                <a:spcPct val="90000"/>
              </a:lnSpc>
              <a:spcBef>
                <a:spcPts val="0"/>
              </a:spcBef>
              <a:spcAft>
                <a:spcPts val="0"/>
              </a:spcAft>
              <a:buClr>
                <a:schemeClr val="dk1"/>
              </a:buClr>
              <a:buSzPts val="4800"/>
              <a:buFont typeface="Georgia"/>
              <a:buNone/>
              <a:defRPr sz="4800" cap="small">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2"/>
          <p:cNvSpPr txBox="1">
            <a:spLocks noGrp="1"/>
          </p:cNvSpPr>
          <p:nvPr>
            <p:ph type="body" idx="1"/>
          </p:nvPr>
        </p:nvSpPr>
        <p:spPr>
          <a:xfrm>
            <a:off x="839788" y="1525199"/>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6" name="Google Shape;66;p2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22"/>
          <p:cNvSpPr txBox="1">
            <a:spLocks noGrp="1"/>
          </p:cNvSpPr>
          <p:nvPr>
            <p:ph type="body" idx="3"/>
          </p:nvPr>
        </p:nvSpPr>
        <p:spPr>
          <a:xfrm>
            <a:off x="6172200" y="1525199"/>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SzPts val="2400"/>
              <a:buNone/>
              <a:defRPr sz="2400" b="1">
                <a:solidFill>
                  <a:schemeClr val="dk1"/>
                </a:solidFill>
              </a:defRPr>
            </a:lvl1pPr>
            <a:lvl2pPr marL="914400" lvl="1" indent="-228600" algn="l">
              <a:lnSpc>
                <a:spcPct val="90000"/>
              </a:lnSpc>
              <a:spcBef>
                <a:spcPts val="500"/>
              </a:spcBef>
              <a:spcAft>
                <a:spcPts val="0"/>
              </a:spcAft>
              <a:buSzPts val="2000"/>
              <a:buNone/>
              <a:defRPr sz="2000" b="1"/>
            </a:lvl2pPr>
            <a:lvl3pPr marL="1371600" lvl="2" indent="-228600" algn="l">
              <a:lnSpc>
                <a:spcPct val="90000"/>
              </a:lnSpc>
              <a:spcBef>
                <a:spcPts val="500"/>
              </a:spcBef>
              <a:spcAft>
                <a:spcPts val="0"/>
              </a:spcAft>
              <a:buSzPts val="1170"/>
              <a:buNone/>
              <a:defRPr sz="1800" b="1"/>
            </a:lvl3pPr>
            <a:lvl4pPr marL="1828800" lvl="3" indent="-228600" algn="l">
              <a:lnSpc>
                <a:spcPct val="90000"/>
              </a:lnSpc>
              <a:spcBef>
                <a:spcPts val="500"/>
              </a:spcBef>
              <a:spcAft>
                <a:spcPts val="0"/>
              </a:spcAft>
              <a:buSzPts val="1600"/>
              <a:buNone/>
              <a:defRPr sz="1600" b="1"/>
            </a:lvl4pPr>
            <a:lvl5pPr marL="2286000" lvl="4" indent="-228600" algn="l">
              <a:lnSpc>
                <a:spcPct val="90000"/>
              </a:lnSpc>
              <a:spcBef>
                <a:spcPts val="500"/>
              </a:spcBef>
              <a:spcAft>
                <a:spcPts val="0"/>
              </a:spcAft>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8" name="Google Shape;68;p2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SzPts val="1800"/>
              <a:buChar char="•"/>
              <a:defRPr/>
            </a:lvl1pPr>
            <a:lvl2pPr marL="914400" lvl="1" indent="-342900" algn="l">
              <a:lnSpc>
                <a:spcPct val="90000"/>
              </a:lnSpc>
              <a:spcBef>
                <a:spcPts val="500"/>
              </a:spcBef>
              <a:spcAft>
                <a:spcPts val="0"/>
              </a:spcAft>
              <a:buSzPts val="1800"/>
              <a:buChar char="-"/>
              <a:defRPr/>
            </a:lvl2pPr>
            <a:lvl3pPr marL="1371600" lvl="2" indent="-302894" algn="l">
              <a:lnSpc>
                <a:spcPct val="90000"/>
              </a:lnSpc>
              <a:spcBef>
                <a:spcPts val="500"/>
              </a:spcBef>
              <a:spcAft>
                <a:spcPts val="0"/>
              </a:spcAft>
              <a:buSzPts val="1170"/>
              <a:buChar char="o"/>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2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SzPts val="3200"/>
              <a:buChar char="•"/>
              <a:defRPr sz="3200"/>
            </a:lvl1pPr>
            <a:lvl2pPr marL="914400" lvl="1" indent="-406400" algn="l">
              <a:lnSpc>
                <a:spcPct val="90000"/>
              </a:lnSpc>
              <a:spcBef>
                <a:spcPts val="500"/>
              </a:spcBef>
              <a:spcAft>
                <a:spcPts val="0"/>
              </a:spcAft>
              <a:buSzPts val="2800"/>
              <a:buChar char="-"/>
              <a:defRPr sz="2800"/>
            </a:lvl2pPr>
            <a:lvl3pPr marL="1371600" lvl="2" indent="-327660" algn="l">
              <a:lnSpc>
                <a:spcPct val="90000"/>
              </a:lnSpc>
              <a:spcBef>
                <a:spcPts val="500"/>
              </a:spcBef>
              <a:spcAft>
                <a:spcPts val="0"/>
              </a:spcAft>
              <a:buSzPts val="1560"/>
              <a:buChar char="o"/>
              <a:defRPr sz="2400"/>
            </a:lvl3pPr>
            <a:lvl4pPr marL="1828800" lvl="3" indent="-355600" algn="l">
              <a:lnSpc>
                <a:spcPct val="90000"/>
              </a:lnSpc>
              <a:spcBef>
                <a:spcPts val="500"/>
              </a:spcBef>
              <a:spcAft>
                <a:spcPts val="0"/>
              </a:spcAft>
              <a:buSzPts val="2000"/>
              <a:buChar char="•"/>
              <a:defRPr sz="2000"/>
            </a:lvl4pPr>
            <a:lvl5pPr marL="2286000" lvl="4" indent="-355600" algn="l">
              <a:lnSpc>
                <a:spcPct val="90000"/>
              </a:lnSpc>
              <a:spcBef>
                <a:spcPts val="500"/>
              </a:spcBef>
              <a:spcAft>
                <a:spcPts val="0"/>
              </a:spcAft>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75" name="Google Shape;75;p2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Georgia"/>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1" name="Google Shape;81;p24"/>
          <p:cNvSpPr>
            <a:spLocks noGrp="1"/>
          </p:cNvSpPr>
          <p:nvPr>
            <p:ph type="pic" idx="2"/>
          </p:nvPr>
        </p:nvSpPr>
        <p:spPr>
          <a:xfrm>
            <a:off x="5183188" y="987425"/>
            <a:ext cx="6172200" cy="4873625"/>
          </a:xfrm>
          <a:prstGeom prst="rect">
            <a:avLst/>
          </a:prstGeom>
          <a:noFill/>
          <a:ln>
            <a:noFill/>
          </a:ln>
        </p:spPr>
      </p:sp>
      <p:sp>
        <p:nvSpPr>
          <p:cNvPr id="82" name="Google Shape;82;p2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SzPts val="1600"/>
              <a:buNone/>
              <a:defRPr sz="1600"/>
            </a:lvl1pPr>
            <a:lvl2pPr marL="914400" lvl="1" indent="-228600" algn="l">
              <a:lnSpc>
                <a:spcPct val="90000"/>
              </a:lnSpc>
              <a:spcBef>
                <a:spcPts val="500"/>
              </a:spcBef>
              <a:spcAft>
                <a:spcPts val="0"/>
              </a:spcAft>
              <a:buSzPts val="1400"/>
              <a:buNone/>
              <a:defRPr sz="1400"/>
            </a:lvl2pPr>
            <a:lvl3pPr marL="1371600" lvl="2" indent="-228600" algn="l">
              <a:lnSpc>
                <a:spcPct val="90000"/>
              </a:lnSpc>
              <a:spcBef>
                <a:spcPts val="500"/>
              </a:spcBef>
              <a:spcAft>
                <a:spcPts val="0"/>
              </a:spcAft>
              <a:buSzPts val="780"/>
              <a:buNone/>
              <a:defRPr sz="1200"/>
            </a:lvl3pPr>
            <a:lvl4pPr marL="1828800" lvl="3" indent="-228600" algn="l">
              <a:lnSpc>
                <a:spcPct val="90000"/>
              </a:lnSpc>
              <a:spcBef>
                <a:spcPts val="500"/>
              </a:spcBef>
              <a:spcAft>
                <a:spcPts val="0"/>
              </a:spcAft>
              <a:buSzPts val="1000"/>
              <a:buNone/>
              <a:defRPr sz="1000"/>
            </a:lvl4pPr>
            <a:lvl5pPr marL="2286000" lvl="4" indent="-228600" algn="l">
              <a:lnSpc>
                <a:spcPct val="90000"/>
              </a:lnSpc>
              <a:spcBef>
                <a:spcPts val="500"/>
              </a:spcBef>
              <a:spcAft>
                <a:spcPts val="0"/>
              </a:spcAft>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3" name="Google Shape;83;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5" name="Google Shape;85;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Georgia"/>
              <a:buNone/>
              <a:defRPr sz="4400" b="0" i="0" u="none" strike="noStrike" cap="none">
                <a:solidFill>
                  <a:schemeClr val="dk1"/>
                </a:solidFill>
                <a:latin typeface="Georgia"/>
                <a:ea typeface="Georgia"/>
                <a:cs typeface="Georgia"/>
                <a:sym typeface="Georgi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FA3"/>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FA3"/>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1" r:id="rId11"/>
    <p:sldLayoutId id="2147483662" r:id="rId12"/>
    <p:sldLayoutId id="2147483663" r:id="rId13"/>
    <p:sldLayoutId id="2147483664" r:id="rId14"/>
    <p:sldLayoutId id="2147483665" r:id="rId1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80E16E0-3CF4-42BA-A7B3-D3315F51D092}"/>
              </a:ext>
            </a:extLst>
          </p:cNvPr>
          <p:cNvSpPr>
            <a:spLocks noGrp="1"/>
          </p:cNvSpPr>
          <p:nvPr>
            <p:ph type="ctrTitle"/>
          </p:nvPr>
        </p:nvSpPr>
        <p:spPr>
          <a:xfrm>
            <a:off x="592394" y="491812"/>
            <a:ext cx="6309851" cy="2387600"/>
          </a:xfrm>
        </p:spPr>
        <p:txBody>
          <a:bodyPr anchor="ctr">
            <a:normAutofit/>
          </a:bodyPr>
          <a:lstStyle/>
          <a:p>
            <a:pPr algn="ctr"/>
            <a:r>
              <a:rPr lang="en-US" sz="4800" dirty="0">
                <a:latin typeface="Calibri"/>
                <a:cs typeface="Times New Roman"/>
              </a:rPr>
              <a:t>Virginia Lab Schools and Innovation Network Update</a:t>
            </a:r>
          </a:p>
        </p:txBody>
      </p:sp>
      <p:sp>
        <p:nvSpPr>
          <p:cNvPr id="6" name="Subtitle 5">
            <a:extLst>
              <a:ext uri="{FF2B5EF4-FFF2-40B4-BE49-F238E27FC236}">
                <a16:creationId xmlns:a16="http://schemas.microsoft.com/office/drawing/2014/main" id="{6C47C86A-00D0-4542-8E3B-D0488C3957EF}"/>
              </a:ext>
            </a:extLst>
          </p:cNvPr>
          <p:cNvSpPr>
            <a:spLocks noGrp="1"/>
          </p:cNvSpPr>
          <p:nvPr>
            <p:ph type="subTitle" idx="1"/>
          </p:nvPr>
        </p:nvSpPr>
        <p:spPr>
          <a:xfrm>
            <a:off x="1511195" y="2854060"/>
            <a:ext cx="4472247" cy="1680829"/>
          </a:xfrm>
        </p:spPr>
        <p:txBody>
          <a:bodyPr>
            <a:noAutofit/>
          </a:bodyPr>
          <a:lstStyle/>
          <a:p>
            <a:pPr marL="55245" indent="-4445" algn="ctr"/>
            <a:r>
              <a:rPr lang="en-US" dirty="0">
                <a:cs typeface="Times New Roman"/>
              </a:rPr>
              <a:t>College Partnership Lab School Standing Committee</a:t>
            </a:r>
          </a:p>
          <a:p>
            <a:pPr marL="55245" indent="-4445" algn="ctr"/>
            <a:r>
              <a:rPr lang="en-US" dirty="0">
                <a:cs typeface="Times New Roman"/>
              </a:rPr>
              <a:t>June 10, 2024</a:t>
            </a:r>
          </a:p>
        </p:txBody>
      </p:sp>
      <p:sp>
        <p:nvSpPr>
          <p:cNvPr id="4" name="Slide Number Placeholder 3">
            <a:extLst>
              <a:ext uri="{FF2B5EF4-FFF2-40B4-BE49-F238E27FC236}">
                <a16:creationId xmlns:a16="http://schemas.microsoft.com/office/drawing/2014/main" id="{BE50FB50-26E4-49B0-BF46-6401E8A55BD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Tree>
    <p:extLst>
      <p:ext uri="{BB962C8B-B14F-4D97-AF65-F5344CB8AC3E}">
        <p14:creationId xmlns:p14="http://schemas.microsoft.com/office/powerpoint/2010/main" val="427629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p:txBody>
          <a:bodyPr>
            <a:normAutofit/>
          </a:bodyPr>
          <a:lstStyle/>
          <a:p>
            <a:r>
              <a:rPr lang="en-US">
                <a:latin typeface="Calibri"/>
                <a:cs typeface="Times New Roman"/>
              </a:rPr>
              <a:t>Overview of Innovative Network</a:t>
            </a:r>
            <a:endParaRPr lang="en-US">
              <a:latin typeface="Calibri"/>
              <a:cs typeface="Times New Roman" panose="02020603050405020304" pitchFamily="18" charset="0"/>
            </a:endParaRP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38200" y="1458930"/>
            <a:ext cx="10515600" cy="5116041"/>
          </a:xfrm>
        </p:spPr>
        <p:txBody>
          <a:bodyPr>
            <a:noAutofit/>
          </a:bodyPr>
          <a:lstStyle/>
          <a:p>
            <a:pPr marL="114300" indent="0">
              <a:lnSpc>
                <a:spcPct val="124000"/>
              </a:lnSpc>
              <a:buNone/>
            </a:pPr>
            <a:r>
              <a:rPr lang="en-US" sz="2400">
                <a:solidFill>
                  <a:srgbClr val="000000"/>
                </a:solidFill>
                <a:cs typeface="Times New Roman"/>
              </a:rPr>
              <a:t>The department is launching upcoming implementation support of approved and pending lab schools to include:</a:t>
            </a:r>
          </a:p>
          <a:p>
            <a:pPr marL="571500" indent="-457200">
              <a:lnSpc>
                <a:spcPct val="124000"/>
              </a:lnSpc>
              <a:buAutoNum type="arabicPeriod"/>
            </a:pPr>
            <a:r>
              <a:rPr lang="en-US" sz="2400" b="1">
                <a:solidFill>
                  <a:srgbClr val="000000"/>
                </a:solidFill>
                <a:cs typeface="Times New Roman"/>
              </a:rPr>
              <a:t>Day One Kit and Overview:</a:t>
            </a:r>
            <a:r>
              <a:rPr lang="en-US" sz="2400">
                <a:solidFill>
                  <a:srgbClr val="000000"/>
                </a:solidFill>
                <a:cs typeface="Times New Roman"/>
              </a:rPr>
              <a:t> Overview and walk through of school opening action step kit for Fall 2024 operational lab schools to ensure “Day One Ready” for all lab schools</a:t>
            </a:r>
            <a:endParaRPr lang="en-US" sz="2400">
              <a:solidFill>
                <a:srgbClr val="000000"/>
              </a:solidFill>
              <a:cs typeface="Times New Roman" panose="02020603050405020304" pitchFamily="18" charset="0"/>
            </a:endParaRPr>
          </a:p>
          <a:p>
            <a:pPr marL="571500" indent="-457200">
              <a:lnSpc>
                <a:spcPct val="124000"/>
              </a:lnSpc>
              <a:buAutoNum type="arabicPeriod"/>
            </a:pPr>
            <a:r>
              <a:rPr lang="en-US" sz="2400" b="1">
                <a:solidFill>
                  <a:srgbClr val="000000"/>
                </a:solidFill>
                <a:cs typeface="Times New Roman"/>
              </a:rPr>
              <a:t>Themed Networks:</a:t>
            </a:r>
            <a:r>
              <a:rPr lang="en-US" sz="2400">
                <a:solidFill>
                  <a:srgbClr val="000000"/>
                </a:solidFill>
                <a:cs typeface="Times New Roman"/>
              </a:rPr>
              <a:t> Tiered thematic networks and resource supports for all lab schools including those opening Fall 2024 and those opening Fall 2025</a:t>
            </a:r>
            <a:endParaRPr lang="en-US" sz="2400">
              <a:solidFill>
                <a:srgbClr val="000000"/>
              </a:solidFill>
              <a:cs typeface="Times New Roman" panose="02020603050405020304" pitchFamily="18" charset="0"/>
            </a:endParaRPr>
          </a:p>
          <a:p>
            <a:pPr marL="571500" indent="-457200">
              <a:lnSpc>
                <a:spcPct val="124000"/>
              </a:lnSpc>
              <a:buAutoNum type="arabicPeriod"/>
            </a:pPr>
            <a:r>
              <a:rPr lang="en-US" sz="2400" b="1">
                <a:solidFill>
                  <a:srgbClr val="000000"/>
                </a:solidFill>
                <a:cs typeface="Times New Roman"/>
              </a:rPr>
              <a:t>Monthly Calls: </a:t>
            </a:r>
            <a:r>
              <a:rPr lang="en-US" sz="2400">
                <a:solidFill>
                  <a:srgbClr val="000000"/>
                </a:solidFill>
                <a:cs typeface="Times New Roman"/>
              </a:rPr>
              <a:t>Regular call to provide ongoing support, problem solving and networking for operational lab schools beyond start of operations as well as preparation calls for Fall 2025 schools as they plan to open</a:t>
            </a:r>
            <a:endParaRPr lang="en-US" sz="2400">
              <a:solidFill>
                <a:srgbClr val="000000"/>
              </a:solidFill>
              <a:cs typeface="Times New Roman" panose="02020603050405020304" pitchFamily="18" charset="0"/>
            </a:endParaRPr>
          </a:p>
          <a:p>
            <a:pPr marL="114300" indent="0">
              <a:lnSpc>
                <a:spcPct val="124000"/>
              </a:lnSpc>
              <a:buNone/>
            </a:pPr>
            <a:endParaRPr lang="en-US" sz="2400">
              <a:solidFill>
                <a:srgbClr val="000000"/>
              </a:solidFill>
              <a:cs typeface="Times New Roman" panose="02020603050405020304" pitchFamily="18" charset="0"/>
            </a:endParaRP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2664850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6B6A38-25D0-D715-DFEC-0550201D588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C64F92-40D6-D3C9-BCE6-6AC4B804DA6F}"/>
              </a:ext>
            </a:extLst>
          </p:cNvPr>
          <p:cNvSpPr>
            <a:spLocks noGrp="1"/>
          </p:cNvSpPr>
          <p:nvPr>
            <p:ph type="title"/>
          </p:nvPr>
        </p:nvSpPr>
        <p:spPr>
          <a:xfrm>
            <a:off x="0" y="0"/>
            <a:ext cx="12192000" cy="936171"/>
          </a:xfrm>
        </p:spPr>
        <p:txBody>
          <a:bodyPr>
            <a:normAutofit/>
          </a:bodyPr>
          <a:lstStyle/>
          <a:p>
            <a:r>
              <a:rPr lang="en-US" dirty="0">
                <a:latin typeface="Calibri"/>
                <a:cs typeface="Times New Roman"/>
              </a:rPr>
              <a:t>Current 2024 Operational Lab Schools </a:t>
            </a:r>
            <a:endParaRPr lang="en-US" dirty="0">
              <a:latin typeface="Calibri"/>
              <a:cs typeface="Times New Roman" panose="02020603050405020304" pitchFamily="18" charset="0"/>
            </a:endParaRPr>
          </a:p>
        </p:txBody>
      </p:sp>
      <p:sp>
        <p:nvSpPr>
          <p:cNvPr id="3" name="Text Placeholder 2">
            <a:extLst>
              <a:ext uri="{FF2B5EF4-FFF2-40B4-BE49-F238E27FC236}">
                <a16:creationId xmlns:a16="http://schemas.microsoft.com/office/drawing/2014/main" id="{84343AD8-AE87-AB55-8234-45CA3EE7A913}"/>
              </a:ext>
            </a:extLst>
          </p:cNvPr>
          <p:cNvSpPr>
            <a:spLocks noGrp="1"/>
          </p:cNvSpPr>
          <p:nvPr>
            <p:ph type="body" idx="1"/>
          </p:nvPr>
        </p:nvSpPr>
        <p:spPr>
          <a:xfrm>
            <a:off x="838200" y="936172"/>
            <a:ext cx="10515600" cy="5638800"/>
          </a:xfrm>
        </p:spPr>
        <p:txBody>
          <a:bodyPr>
            <a:noAutofit/>
          </a:bodyPr>
          <a:lstStyle/>
          <a:p>
            <a:pPr marL="114300" indent="0">
              <a:lnSpc>
                <a:spcPct val="124000"/>
              </a:lnSpc>
              <a:buNone/>
            </a:pPr>
            <a:r>
              <a:rPr lang="en-US" sz="1800" dirty="0">
                <a:solidFill>
                  <a:srgbClr val="000000"/>
                </a:solidFill>
                <a:cs typeface="Times New Roman"/>
              </a:rPr>
              <a:t>Approved lab schools slated to begin operations in 2024 include:</a:t>
            </a:r>
          </a:p>
          <a:p>
            <a:pPr>
              <a:lnSpc>
                <a:spcPct val="124000"/>
              </a:lnSpc>
            </a:pPr>
            <a:r>
              <a:rPr lang="en-US" sz="1800" b="1" dirty="0" err="1">
                <a:solidFill>
                  <a:srgbClr val="000000"/>
                </a:solidFill>
                <a:cs typeface="Times New Roman"/>
              </a:rPr>
              <a:t>VCUxCodeRVA</a:t>
            </a:r>
            <a:r>
              <a:rPr lang="en-US" sz="1800" b="1" dirty="0">
                <a:solidFill>
                  <a:srgbClr val="000000"/>
                </a:solidFill>
                <a:cs typeface="Times New Roman"/>
              </a:rPr>
              <a:t> (currently operational) </a:t>
            </a:r>
            <a:endParaRPr lang="en-US" sz="1800" b="1" dirty="0">
              <a:solidFill>
                <a:srgbClr val="000000"/>
              </a:solidFill>
              <a:cs typeface="Times New Roman" panose="02020603050405020304" pitchFamily="18" charset="0"/>
            </a:endParaRPr>
          </a:p>
          <a:p>
            <a:pPr>
              <a:lnSpc>
                <a:spcPct val="124000"/>
              </a:lnSpc>
            </a:pPr>
            <a:r>
              <a:rPr lang="en-US" sz="1800" b="1" dirty="0">
                <a:solidFill>
                  <a:srgbClr val="000000"/>
                </a:solidFill>
                <a:cs typeface="Times New Roman"/>
              </a:rPr>
              <a:t>Germanna FEA </a:t>
            </a:r>
            <a:endParaRPr lang="en-US" sz="1800" b="1" dirty="0">
              <a:solidFill>
                <a:srgbClr val="000000"/>
              </a:solidFill>
              <a:cs typeface="Times New Roman" panose="02020603050405020304" pitchFamily="18" charset="0"/>
            </a:endParaRPr>
          </a:p>
          <a:p>
            <a:pPr>
              <a:lnSpc>
                <a:spcPct val="124000"/>
              </a:lnSpc>
            </a:pPr>
            <a:r>
              <a:rPr lang="en-US" sz="1800" b="1" dirty="0">
                <a:solidFill>
                  <a:srgbClr val="000000"/>
                </a:solidFill>
                <a:cs typeface="Times New Roman"/>
              </a:rPr>
              <a:t>UMW ATI</a:t>
            </a:r>
          </a:p>
          <a:p>
            <a:pPr>
              <a:lnSpc>
                <a:spcPct val="124000"/>
              </a:lnSpc>
            </a:pPr>
            <a:r>
              <a:rPr lang="en-US" sz="1800" b="1" dirty="0">
                <a:solidFill>
                  <a:srgbClr val="000000"/>
                </a:solidFill>
                <a:cs typeface="Times New Roman"/>
              </a:rPr>
              <a:t>JMU</a:t>
            </a:r>
          </a:p>
          <a:p>
            <a:pPr>
              <a:lnSpc>
                <a:spcPct val="124000"/>
              </a:lnSpc>
            </a:pPr>
            <a:r>
              <a:rPr lang="en-US" sz="1800" b="1" dirty="0">
                <a:solidFill>
                  <a:srgbClr val="000000"/>
                </a:solidFill>
                <a:cs typeface="Times New Roman"/>
              </a:rPr>
              <a:t>UVA Innovation Hub</a:t>
            </a:r>
          </a:p>
          <a:p>
            <a:pPr>
              <a:lnSpc>
                <a:spcPct val="124000"/>
              </a:lnSpc>
            </a:pPr>
            <a:r>
              <a:rPr lang="en-US" sz="1800" b="1" dirty="0">
                <a:solidFill>
                  <a:srgbClr val="000000"/>
                </a:solidFill>
                <a:cs typeface="Times New Roman"/>
              </a:rPr>
              <a:t>Explore @RC  </a:t>
            </a:r>
            <a:endParaRPr lang="en-US" sz="1800" b="1" dirty="0">
              <a:solidFill>
                <a:srgbClr val="000000"/>
              </a:solidFill>
              <a:cs typeface="Times New Roman" panose="02020603050405020304" pitchFamily="18" charset="0"/>
            </a:endParaRPr>
          </a:p>
          <a:p>
            <a:pPr>
              <a:lnSpc>
                <a:spcPct val="124000"/>
              </a:lnSpc>
            </a:pPr>
            <a:r>
              <a:rPr lang="en-US" sz="1800" b="1" dirty="0">
                <a:solidFill>
                  <a:srgbClr val="000000"/>
                </a:solidFill>
                <a:cs typeface="Times New Roman"/>
              </a:rPr>
              <a:t>SWVA-HEALS</a:t>
            </a:r>
          </a:p>
          <a:p>
            <a:pPr>
              <a:lnSpc>
                <a:spcPct val="124000"/>
              </a:lnSpc>
            </a:pPr>
            <a:r>
              <a:rPr lang="en-US" sz="1800" b="1" dirty="0">
                <a:solidFill>
                  <a:srgbClr val="000000"/>
                </a:solidFill>
                <a:cs typeface="Times New Roman"/>
              </a:rPr>
              <a:t>GMU DSCA</a:t>
            </a:r>
          </a:p>
          <a:p>
            <a:pPr marL="114300" indent="0">
              <a:lnSpc>
                <a:spcPct val="124000"/>
              </a:lnSpc>
              <a:buNone/>
            </a:pPr>
            <a:r>
              <a:rPr lang="en-US" sz="1800" dirty="0">
                <a:solidFill>
                  <a:srgbClr val="000000"/>
                </a:solidFill>
                <a:cs typeface="Times New Roman"/>
              </a:rPr>
              <a:t>To ensure a quality start to operations, VDOE, with the support of the associated higher education and K-12 lab school partners and outside resources as necessary, provide resources, establish networks, and continue engagement with Lab Schools during the critical months leading up to and following Day One and beyond.</a:t>
            </a:r>
          </a:p>
        </p:txBody>
      </p:sp>
      <p:sp>
        <p:nvSpPr>
          <p:cNvPr id="4" name="Slide Number Placeholder 3">
            <a:extLst>
              <a:ext uri="{FF2B5EF4-FFF2-40B4-BE49-F238E27FC236}">
                <a16:creationId xmlns:a16="http://schemas.microsoft.com/office/drawing/2014/main" id="{B269B232-16F6-2D70-6E35-A3BBEC95618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extLst>
      <p:ext uri="{BB962C8B-B14F-4D97-AF65-F5344CB8AC3E}">
        <p14:creationId xmlns:p14="http://schemas.microsoft.com/office/powerpoint/2010/main" val="2202810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A82B-D3A1-4414-89EB-6461ECF5CB07}"/>
              </a:ext>
            </a:extLst>
          </p:cNvPr>
          <p:cNvSpPr>
            <a:spLocks noGrp="1"/>
          </p:cNvSpPr>
          <p:nvPr>
            <p:ph type="title"/>
          </p:nvPr>
        </p:nvSpPr>
        <p:spPr>
          <a:xfrm>
            <a:off x="0" y="0"/>
            <a:ext cx="12192000" cy="936171"/>
          </a:xfrm>
        </p:spPr>
        <p:txBody>
          <a:bodyPr>
            <a:normAutofit/>
          </a:bodyPr>
          <a:lstStyle/>
          <a:p>
            <a:r>
              <a:rPr lang="en-US">
                <a:latin typeface="Calibri"/>
                <a:cs typeface="Times New Roman"/>
              </a:rPr>
              <a:t>Convenings for 2024 Lab Schools</a:t>
            </a:r>
          </a:p>
        </p:txBody>
      </p:sp>
      <p:sp>
        <p:nvSpPr>
          <p:cNvPr id="3" name="Text Placeholder 2">
            <a:extLst>
              <a:ext uri="{FF2B5EF4-FFF2-40B4-BE49-F238E27FC236}">
                <a16:creationId xmlns:a16="http://schemas.microsoft.com/office/drawing/2014/main" id="{969AC7C0-4DD6-456A-9544-9BFB2C0894AC}"/>
              </a:ext>
            </a:extLst>
          </p:cNvPr>
          <p:cNvSpPr>
            <a:spLocks noGrp="1"/>
          </p:cNvSpPr>
          <p:nvPr>
            <p:ph type="body" idx="1"/>
          </p:nvPr>
        </p:nvSpPr>
        <p:spPr>
          <a:xfrm>
            <a:off x="899983" y="7835362"/>
            <a:ext cx="10515600" cy="5638800"/>
          </a:xfrm>
        </p:spPr>
        <p:txBody>
          <a:bodyPr>
            <a:noAutofit/>
          </a:bodyPr>
          <a:lstStyle/>
          <a:p>
            <a:pPr marL="114300" indent="0">
              <a:lnSpc>
                <a:spcPct val="124000"/>
              </a:lnSpc>
              <a:buNone/>
            </a:pPr>
            <a:endParaRPr lang="en-US" sz="2500">
              <a:latin typeface="Times New Roman" panose="02020603050405020304" pitchFamily="18" charset="0"/>
              <a:cs typeface="Times New Roman" panose="02020603050405020304" pitchFamily="18" charset="0"/>
            </a:endParaRPr>
          </a:p>
          <a:p>
            <a:pPr marL="114300" indent="0">
              <a:lnSpc>
                <a:spcPct val="124000"/>
              </a:lnSpc>
              <a:buNone/>
            </a:pPr>
            <a:endParaRPr lang="en-US" sz="2500">
              <a:latin typeface="Times New Roman"/>
              <a:cs typeface="Times New Roman"/>
            </a:endParaRPr>
          </a:p>
          <a:p>
            <a:pPr marL="114300" indent="0">
              <a:lnSpc>
                <a:spcPct val="124000"/>
              </a:lnSpc>
              <a:buNone/>
            </a:pPr>
            <a:r>
              <a:rPr lang="en-US" sz="2500" b="1">
                <a:latin typeface="Times New Roman"/>
                <a:cs typeface="Times New Roman"/>
              </a:rPr>
              <a:t>Late July/Early August 2024:  </a:t>
            </a:r>
            <a:r>
              <a:rPr lang="en-US" sz="2500">
                <a:latin typeface="Times New Roman"/>
                <a:cs typeface="Times New Roman"/>
              </a:rPr>
              <a:t>Kickoffs with 2024 lab schools and staffs</a:t>
            </a:r>
          </a:p>
        </p:txBody>
      </p:sp>
      <p:sp>
        <p:nvSpPr>
          <p:cNvPr id="4" name="Slide Number Placeholder 3">
            <a:extLst>
              <a:ext uri="{FF2B5EF4-FFF2-40B4-BE49-F238E27FC236}">
                <a16:creationId xmlns:a16="http://schemas.microsoft.com/office/drawing/2014/main" id="{D53C66BD-61EF-488C-944F-24B13100E98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graphicFrame>
        <p:nvGraphicFramePr>
          <p:cNvPr id="5" name="Diagram 4">
            <a:extLst>
              <a:ext uri="{FF2B5EF4-FFF2-40B4-BE49-F238E27FC236}">
                <a16:creationId xmlns:a16="http://schemas.microsoft.com/office/drawing/2014/main" id="{DEB5C27D-E6A6-7EDA-EC0D-D30D9D915237}"/>
              </a:ext>
            </a:extLst>
          </p:cNvPr>
          <p:cNvGraphicFramePr/>
          <p:nvPr>
            <p:extLst>
              <p:ext uri="{D42A27DB-BD31-4B8C-83A1-F6EECF244321}">
                <p14:modId xmlns:p14="http://schemas.microsoft.com/office/powerpoint/2010/main" val="840921295"/>
              </p:ext>
            </p:extLst>
          </p:nvPr>
        </p:nvGraphicFramePr>
        <p:xfrm>
          <a:off x="720811" y="1600200"/>
          <a:ext cx="10637106" cy="4872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78938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DF26E-2CDD-1B5D-EA9D-FAD031C692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31D7E7-F6C8-306E-A2D9-77A83F0836A7}"/>
              </a:ext>
            </a:extLst>
          </p:cNvPr>
          <p:cNvSpPr>
            <a:spLocks noGrp="1"/>
          </p:cNvSpPr>
          <p:nvPr>
            <p:ph type="title"/>
          </p:nvPr>
        </p:nvSpPr>
        <p:spPr>
          <a:xfrm>
            <a:off x="-1" y="-1"/>
            <a:ext cx="12192000" cy="936171"/>
          </a:xfrm>
        </p:spPr>
        <p:txBody>
          <a:bodyPr>
            <a:normAutofit/>
          </a:bodyPr>
          <a:lstStyle/>
          <a:p>
            <a:r>
              <a:rPr lang="en-US" dirty="0">
                <a:latin typeface="Calibri" panose="020F0502020204030204" pitchFamily="34" charset="0"/>
                <a:ea typeface="Calibri" panose="020F0502020204030204" pitchFamily="34" charset="0"/>
                <a:cs typeface="Calibri" panose="020F0502020204030204" pitchFamily="34" charset="0"/>
              </a:rPr>
              <a:t>Phases of Network Focus</a:t>
            </a:r>
          </a:p>
        </p:txBody>
      </p:sp>
      <p:sp>
        <p:nvSpPr>
          <p:cNvPr id="3" name="Text Placeholder 2">
            <a:extLst>
              <a:ext uri="{FF2B5EF4-FFF2-40B4-BE49-F238E27FC236}">
                <a16:creationId xmlns:a16="http://schemas.microsoft.com/office/drawing/2014/main" id="{A53FDC30-FDC7-1070-EFF8-A2E97447AA89}"/>
              </a:ext>
            </a:extLst>
          </p:cNvPr>
          <p:cNvSpPr>
            <a:spLocks noGrp="1"/>
          </p:cNvSpPr>
          <p:nvPr>
            <p:ph type="body" idx="1"/>
          </p:nvPr>
        </p:nvSpPr>
        <p:spPr>
          <a:xfrm>
            <a:off x="755822" y="1275983"/>
            <a:ext cx="3358243" cy="5638800"/>
          </a:xfrm>
        </p:spPr>
        <p:txBody>
          <a:bodyPr>
            <a:noAutofit/>
          </a:bodyPr>
          <a:lstStyle/>
          <a:p>
            <a:pPr marL="114300" indent="0">
              <a:lnSpc>
                <a:spcPct val="100000"/>
              </a:lnSpc>
              <a:spcBef>
                <a:spcPts val="600"/>
              </a:spcBef>
              <a:spcAft>
                <a:spcPts val="600"/>
              </a:spcAft>
              <a:buNone/>
            </a:pPr>
            <a:r>
              <a:rPr lang="en-US" sz="1800" b="1" u="sng">
                <a:latin typeface="Times New Roman"/>
                <a:cs typeface="Times New Roman"/>
              </a:rPr>
              <a:t>Phase I Focal Areas:</a:t>
            </a:r>
            <a:br>
              <a:rPr lang="en-US" sz="1800" b="1" u="sng">
                <a:latin typeface="Times New Roman"/>
                <a:cs typeface="Times New Roman"/>
              </a:rPr>
            </a:br>
            <a:r>
              <a:rPr lang="en-US" sz="1800" b="1">
                <a:latin typeface="Times New Roman"/>
                <a:cs typeface="Times New Roman"/>
              </a:rPr>
              <a:t>(April to June 2024)</a:t>
            </a:r>
            <a:endParaRPr lang="en-US"/>
          </a:p>
          <a:p>
            <a:pPr indent="0">
              <a:lnSpc>
                <a:spcPct val="100000"/>
              </a:lnSpc>
              <a:spcBef>
                <a:spcPts val="600"/>
              </a:spcBef>
              <a:spcAft>
                <a:spcPts val="600"/>
              </a:spcAft>
            </a:pPr>
            <a:r>
              <a:rPr lang="en-US" sz="2000">
                <a:latin typeface="Times New Roman"/>
                <a:cs typeface="Times New Roman"/>
              </a:rPr>
              <a:t>Hiring</a:t>
            </a:r>
          </a:p>
          <a:p>
            <a:pPr indent="0">
              <a:lnSpc>
                <a:spcPct val="100000"/>
              </a:lnSpc>
              <a:spcBef>
                <a:spcPts val="600"/>
              </a:spcBef>
              <a:spcAft>
                <a:spcPts val="600"/>
              </a:spcAft>
            </a:pPr>
            <a:r>
              <a:rPr lang="en-US" sz="2000">
                <a:latin typeface="Times New Roman"/>
                <a:cs typeface="Times New Roman"/>
              </a:rPr>
              <a:t>Licensure</a:t>
            </a:r>
          </a:p>
          <a:p>
            <a:pPr indent="0">
              <a:lnSpc>
                <a:spcPct val="100000"/>
              </a:lnSpc>
              <a:spcBef>
                <a:spcPts val="600"/>
              </a:spcBef>
              <a:spcAft>
                <a:spcPts val="600"/>
              </a:spcAft>
            </a:pPr>
            <a:r>
              <a:rPr lang="en-US" sz="2000">
                <a:latin typeface="Times New Roman"/>
                <a:cs typeface="Times New Roman"/>
              </a:rPr>
              <a:t>Facilities and Safety</a:t>
            </a:r>
          </a:p>
          <a:p>
            <a:pPr indent="0">
              <a:lnSpc>
                <a:spcPct val="100000"/>
              </a:lnSpc>
              <a:spcBef>
                <a:spcPts val="600"/>
              </a:spcBef>
              <a:spcAft>
                <a:spcPts val="600"/>
              </a:spcAft>
            </a:pPr>
            <a:r>
              <a:rPr lang="en-US" sz="2000">
                <a:latin typeface="Times New Roman"/>
                <a:cs typeface="Times New Roman"/>
              </a:rPr>
              <a:t>Governing Board Selection &amp; Training</a:t>
            </a:r>
            <a:endParaRPr lang="en-US"/>
          </a:p>
          <a:p>
            <a:pPr indent="0">
              <a:lnSpc>
                <a:spcPct val="100000"/>
              </a:lnSpc>
              <a:spcBef>
                <a:spcPts val="600"/>
              </a:spcBef>
              <a:spcAft>
                <a:spcPts val="600"/>
              </a:spcAft>
            </a:pPr>
            <a:r>
              <a:rPr lang="en-US" sz="2000">
                <a:latin typeface="Times New Roman"/>
                <a:cs typeface="Times New Roman"/>
              </a:rPr>
              <a:t>Curriculum </a:t>
            </a:r>
            <a:endParaRPr lang="en-US" sz="2000">
              <a:latin typeface="Times New Roman" panose="02020603050405020304" pitchFamily="18" charset="0"/>
              <a:cs typeface="Times New Roman" panose="02020603050405020304" pitchFamily="18" charset="0"/>
            </a:endParaRPr>
          </a:p>
          <a:p>
            <a:pPr indent="0">
              <a:lnSpc>
                <a:spcPct val="100000"/>
              </a:lnSpc>
              <a:spcBef>
                <a:spcPts val="600"/>
              </a:spcBef>
              <a:spcAft>
                <a:spcPts val="600"/>
              </a:spcAft>
            </a:pPr>
            <a:r>
              <a:rPr lang="en-US" sz="2000">
                <a:latin typeface="Times New Roman"/>
                <a:cs typeface="Times New Roman"/>
              </a:rPr>
              <a:t>Scheduling</a:t>
            </a:r>
          </a:p>
        </p:txBody>
      </p:sp>
      <p:sp>
        <p:nvSpPr>
          <p:cNvPr id="4" name="Slide Number Placeholder 3">
            <a:extLst>
              <a:ext uri="{FF2B5EF4-FFF2-40B4-BE49-F238E27FC236}">
                <a16:creationId xmlns:a16="http://schemas.microsoft.com/office/drawing/2014/main" id="{1EB8E5F0-0C06-597B-8599-D3EBB3E012A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
        <p:nvSpPr>
          <p:cNvPr id="5" name="Text Placeholder 2">
            <a:extLst>
              <a:ext uri="{FF2B5EF4-FFF2-40B4-BE49-F238E27FC236}">
                <a16:creationId xmlns:a16="http://schemas.microsoft.com/office/drawing/2014/main" id="{9070B524-755F-7CD2-6BC0-F475FE51C75D}"/>
              </a:ext>
            </a:extLst>
          </p:cNvPr>
          <p:cNvSpPr txBox="1">
            <a:spLocks/>
          </p:cNvSpPr>
          <p:nvPr/>
        </p:nvSpPr>
        <p:spPr>
          <a:xfrm>
            <a:off x="4292508" y="1239923"/>
            <a:ext cx="3358243" cy="56388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Calibri"/>
                <a:ea typeface="Calibri"/>
                <a:cs typeface="Calibri"/>
                <a:sym typeface="Calibri"/>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nSpc>
                <a:spcPct val="100000"/>
              </a:lnSpc>
              <a:spcBef>
                <a:spcPts val="600"/>
              </a:spcBef>
              <a:spcAft>
                <a:spcPts val="600"/>
              </a:spcAft>
              <a:buNone/>
            </a:pPr>
            <a:r>
              <a:rPr lang="en-US" sz="1800" b="1" u="sng">
                <a:latin typeface="Times New Roman"/>
                <a:cs typeface="Times New Roman"/>
              </a:rPr>
              <a:t>Phase II Focal Areas:</a:t>
            </a:r>
            <a:br>
              <a:rPr lang="en-US" sz="1800" b="1" u="sng">
                <a:latin typeface="Times New Roman"/>
                <a:cs typeface="Times New Roman"/>
              </a:rPr>
            </a:br>
            <a:r>
              <a:rPr lang="en-US" sz="1800" b="1">
                <a:latin typeface="Times New Roman"/>
                <a:cs typeface="Times New Roman"/>
              </a:rPr>
              <a:t>(June to August 2024)</a:t>
            </a:r>
            <a:endParaRPr lang="en-US" sz="1800" b="1"/>
          </a:p>
          <a:p>
            <a:pPr indent="0">
              <a:lnSpc>
                <a:spcPct val="100000"/>
              </a:lnSpc>
              <a:spcBef>
                <a:spcPts val="600"/>
              </a:spcBef>
              <a:spcAft>
                <a:spcPts val="600"/>
              </a:spcAft>
            </a:pPr>
            <a:r>
              <a:rPr lang="en-US" sz="2000">
                <a:latin typeface="Times New Roman"/>
                <a:cs typeface="Times New Roman"/>
              </a:rPr>
              <a:t>Finance</a:t>
            </a:r>
          </a:p>
          <a:p>
            <a:pPr indent="0">
              <a:lnSpc>
                <a:spcPct val="100000"/>
              </a:lnSpc>
              <a:spcBef>
                <a:spcPts val="600"/>
              </a:spcBef>
              <a:spcAft>
                <a:spcPts val="600"/>
              </a:spcAft>
            </a:pPr>
            <a:r>
              <a:rPr lang="en-US" sz="2000">
                <a:latin typeface="Times New Roman"/>
                <a:cs typeface="Times New Roman"/>
              </a:rPr>
              <a:t>Compliance (FERPA, SPED, HR, etc.)</a:t>
            </a:r>
          </a:p>
          <a:p>
            <a:pPr indent="0">
              <a:lnSpc>
                <a:spcPct val="100000"/>
              </a:lnSpc>
              <a:spcBef>
                <a:spcPts val="600"/>
              </a:spcBef>
              <a:spcAft>
                <a:spcPts val="600"/>
              </a:spcAft>
            </a:pPr>
            <a:r>
              <a:rPr lang="en-US" sz="2000">
                <a:latin typeface="Times New Roman"/>
                <a:cs typeface="Times New Roman"/>
              </a:rPr>
              <a:t>Transportation &amp; Food Service</a:t>
            </a:r>
          </a:p>
          <a:p>
            <a:pPr indent="0">
              <a:lnSpc>
                <a:spcPct val="100000"/>
              </a:lnSpc>
              <a:spcBef>
                <a:spcPts val="600"/>
              </a:spcBef>
              <a:spcAft>
                <a:spcPts val="600"/>
              </a:spcAft>
            </a:pPr>
            <a:r>
              <a:rPr lang="en-US" sz="2000">
                <a:latin typeface="Times New Roman"/>
                <a:cs typeface="Times New Roman"/>
              </a:rPr>
              <a:t>Community, Student, &amp; Parent Outreach  </a:t>
            </a:r>
          </a:p>
          <a:p>
            <a:pPr indent="0">
              <a:lnSpc>
                <a:spcPct val="100000"/>
              </a:lnSpc>
              <a:spcBef>
                <a:spcPts val="600"/>
              </a:spcBef>
              <a:spcAft>
                <a:spcPts val="600"/>
              </a:spcAft>
            </a:pPr>
            <a:r>
              <a:rPr lang="en-US" sz="2000">
                <a:latin typeface="Times New Roman"/>
                <a:cs typeface="Times New Roman"/>
              </a:rPr>
              <a:t>DOE Reporting </a:t>
            </a:r>
            <a:endParaRPr lang="en-US" sz="2000">
              <a:latin typeface="Times New Roman" panose="02020603050405020304" pitchFamily="18" charset="0"/>
              <a:cs typeface="Times New Roman" panose="02020603050405020304" pitchFamily="18" charset="0"/>
            </a:endParaRPr>
          </a:p>
        </p:txBody>
      </p:sp>
      <p:sp>
        <p:nvSpPr>
          <p:cNvPr id="6" name="Text Placeholder 2">
            <a:extLst>
              <a:ext uri="{FF2B5EF4-FFF2-40B4-BE49-F238E27FC236}">
                <a16:creationId xmlns:a16="http://schemas.microsoft.com/office/drawing/2014/main" id="{79DB772D-D470-A950-ADBF-CBBDD0F2CAA0}"/>
              </a:ext>
            </a:extLst>
          </p:cNvPr>
          <p:cNvSpPr txBox="1">
            <a:spLocks/>
          </p:cNvSpPr>
          <p:nvPr/>
        </p:nvSpPr>
        <p:spPr>
          <a:xfrm>
            <a:off x="8230481" y="1265686"/>
            <a:ext cx="3250122" cy="564909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accent1"/>
              </a:buClr>
              <a:buSzPts val="1800"/>
              <a:buFont typeface="Arial"/>
              <a:buChar char="•"/>
              <a:defRPr sz="2800" b="0" i="0" u="none" strike="noStrike" cap="none">
                <a:solidFill>
                  <a:srgbClr val="555555"/>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accent1"/>
              </a:buClr>
              <a:buSzPts val="1800"/>
              <a:buFont typeface="Calibri"/>
              <a:buChar char="-"/>
              <a:defRPr sz="2400" b="0" i="0" u="none" strike="noStrike" cap="none">
                <a:solidFill>
                  <a:srgbClr val="555555"/>
                </a:solidFill>
                <a:latin typeface="Calibri"/>
                <a:ea typeface="Calibri"/>
                <a:cs typeface="Calibri"/>
                <a:sym typeface="Calibri"/>
              </a:defRPr>
            </a:lvl2pPr>
            <a:lvl3pPr marL="1371600" marR="0" lvl="2" indent="-302894" algn="l" rtl="0">
              <a:lnSpc>
                <a:spcPct val="90000"/>
              </a:lnSpc>
              <a:spcBef>
                <a:spcPts val="500"/>
              </a:spcBef>
              <a:spcAft>
                <a:spcPts val="0"/>
              </a:spcAft>
              <a:buClr>
                <a:schemeClr val="accent1"/>
              </a:buClr>
              <a:buSzPts val="117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nSpc>
                <a:spcPct val="100000"/>
              </a:lnSpc>
              <a:spcBef>
                <a:spcPts val="600"/>
              </a:spcBef>
              <a:spcAft>
                <a:spcPts val="600"/>
              </a:spcAft>
              <a:buNone/>
            </a:pPr>
            <a:r>
              <a:rPr lang="en-US" sz="1800" b="1" u="sng">
                <a:latin typeface="Times New Roman"/>
                <a:cs typeface="Times New Roman"/>
              </a:rPr>
              <a:t>Phase III  Focal Areas</a:t>
            </a:r>
            <a:br>
              <a:rPr lang="en-US" sz="1800" b="1" u="sng">
                <a:latin typeface="Times New Roman"/>
                <a:cs typeface="Times New Roman"/>
              </a:rPr>
            </a:br>
            <a:r>
              <a:rPr lang="en-US" sz="1800" b="1">
                <a:latin typeface="Times New Roman"/>
                <a:cs typeface="Times New Roman"/>
              </a:rPr>
              <a:t>(August to October 2024)</a:t>
            </a:r>
            <a:endParaRPr lang="en-US" sz="1800">
              <a:latin typeface="Times New Roman"/>
              <a:cs typeface="Times New Roman"/>
            </a:endParaRPr>
          </a:p>
          <a:p>
            <a:pPr indent="0">
              <a:lnSpc>
                <a:spcPct val="100000"/>
              </a:lnSpc>
              <a:spcBef>
                <a:spcPts val="600"/>
              </a:spcBef>
              <a:spcAft>
                <a:spcPts val="600"/>
              </a:spcAft>
            </a:pPr>
            <a:r>
              <a:rPr lang="en-US" sz="2000">
                <a:latin typeface="Times New Roman"/>
                <a:cs typeface="Times New Roman"/>
              </a:rPr>
              <a:t>Media Engagement</a:t>
            </a:r>
            <a:endParaRPr lang="en-US" sz="2000">
              <a:latin typeface="Times New Roman" panose="02020603050405020304" pitchFamily="18" charset="0"/>
              <a:cs typeface="Times New Roman" panose="02020603050405020304" pitchFamily="18" charset="0"/>
            </a:endParaRPr>
          </a:p>
          <a:p>
            <a:pPr indent="0">
              <a:lnSpc>
                <a:spcPct val="100000"/>
              </a:lnSpc>
              <a:spcBef>
                <a:spcPts val="600"/>
              </a:spcBef>
              <a:spcAft>
                <a:spcPts val="600"/>
              </a:spcAft>
            </a:pPr>
            <a:r>
              <a:rPr lang="en-US" sz="2000">
                <a:latin typeface="Times New Roman"/>
                <a:cs typeface="Times New Roman"/>
              </a:rPr>
              <a:t>Start of School Requirements</a:t>
            </a:r>
          </a:p>
          <a:p>
            <a:pPr indent="0">
              <a:lnSpc>
                <a:spcPct val="100000"/>
              </a:lnSpc>
              <a:spcBef>
                <a:spcPts val="600"/>
              </a:spcBef>
              <a:spcAft>
                <a:spcPts val="600"/>
              </a:spcAft>
            </a:pPr>
            <a:r>
              <a:rPr lang="en-US" sz="2000">
                <a:latin typeface="Times New Roman"/>
                <a:cs typeface="Times New Roman"/>
              </a:rPr>
              <a:t>Attendance</a:t>
            </a:r>
          </a:p>
          <a:p>
            <a:pPr indent="0">
              <a:lnSpc>
                <a:spcPct val="100000"/>
              </a:lnSpc>
              <a:spcBef>
                <a:spcPts val="600"/>
              </a:spcBef>
              <a:spcAft>
                <a:spcPts val="600"/>
              </a:spcAft>
            </a:pPr>
            <a:r>
              <a:rPr lang="en-US" sz="2000">
                <a:latin typeface="Times New Roman"/>
                <a:cs typeface="Times New Roman"/>
              </a:rPr>
              <a:t>Performance Evaluations</a:t>
            </a:r>
            <a:endParaRPr lang="en-US" sz="2000">
              <a:latin typeface="Times New Roman" panose="02020603050405020304" pitchFamily="18" charset="0"/>
              <a:cs typeface="Times New Roman" panose="02020603050405020304" pitchFamily="18" charset="0"/>
            </a:endParaRPr>
          </a:p>
          <a:p>
            <a:pPr indent="0">
              <a:lnSpc>
                <a:spcPct val="100000"/>
              </a:lnSpc>
              <a:spcBef>
                <a:spcPts val="600"/>
              </a:spcBef>
              <a:spcAft>
                <a:spcPts val="600"/>
              </a:spcAft>
            </a:pPr>
            <a:r>
              <a:rPr lang="en-US" sz="2000">
                <a:latin typeface="Times New Roman"/>
                <a:cs typeface="Times New Roman"/>
              </a:rPr>
              <a:t>Operational Fidelity </a:t>
            </a:r>
            <a:endParaRPr lang="en-US" sz="2000">
              <a:latin typeface="Times New Roman" panose="02020603050405020304" pitchFamily="18" charset="0"/>
              <a:cs typeface="Times New Roman" panose="02020603050405020304" pitchFamily="18" charset="0"/>
            </a:endParaRPr>
          </a:p>
        </p:txBody>
      </p:sp>
      <p:sp>
        <p:nvSpPr>
          <p:cNvPr id="7" name="Arrow: Right 6">
            <a:extLst>
              <a:ext uri="{FF2B5EF4-FFF2-40B4-BE49-F238E27FC236}">
                <a16:creationId xmlns:a16="http://schemas.microsoft.com/office/drawing/2014/main" id="{B2E978B5-905D-DD44-92D8-491CB293F53D}"/>
              </a:ext>
            </a:extLst>
          </p:cNvPr>
          <p:cNvSpPr/>
          <p:nvPr/>
        </p:nvSpPr>
        <p:spPr>
          <a:xfrm>
            <a:off x="3789617" y="3232692"/>
            <a:ext cx="570112" cy="2995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2F1C225C-297B-1342-8D4E-6CA975D254DD}"/>
              </a:ext>
            </a:extLst>
          </p:cNvPr>
          <p:cNvSpPr/>
          <p:nvPr/>
        </p:nvSpPr>
        <p:spPr>
          <a:xfrm>
            <a:off x="7585755" y="3232691"/>
            <a:ext cx="652490" cy="29957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F5EA474-CA0C-47E0-7E6E-B807EBC49C7D}"/>
              </a:ext>
            </a:extLst>
          </p:cNvPr>
          <p:cNvSpPr/>
          <p:nvPr/>
        </p:nvSpPr>
        <p:spPr>
          <a:xfrm>
            <a:off x="608570" y="1235674"/>
            <a:ext cx="3047999" cy="4644081"/>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cs typeface="Arial"/>
            </a:endParaRPr>
          </a:p>
        </p:txBody>
      </p:sp>
      <p:sp>
        <p:nvSpPr>
          <p:cNvPr id="10" name="Rectangle 9">
            <a:extLst>
              <a:ext uri="{FF2B5EF4-FFF2-40B4-BE49-F238E27FC236}">
                <a16:creationId xmlns:a16="http://schemas.microsoft.com/office/drawing/2014/main" id="{BE09C7D9-8751-BB33-5AD6-D92F74C87678}"/>
              </a:ext>
            </a:extLst>
          </p:cNvPr>
          <p:cNvSpPr/>
          <p:nvPr/>
        </p:nvSpPr>
        <p:spPr>
          <a:xfrm>
            <a:off x="4449462" y="1235674"/>
            <a:ext cx="3047999" cy="46440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cs typeface="Arial"/>
            </a:endParaRPr>
          </a:p>
        </p:txBody>
      </p:sp>
      <p:sp>
        <p:nvSpPr>
          <p:cNvPr id="11" name="Rectangle 10">
            <a:extLst>
              <a:ext uri="{FF2B5EF4-FFF2-40B4-BE49-F238E27FC236}">
                <a16:creationId xmlns:a16="http://schemas.microsoft.com/office/drawing/2014/main" id="{58BF4106-695D-EBAE-441C-58579CAD108F}"/>
              </a:ext>
            </a:extLst>
          </p:cNvPr>
          <p:cNvSpPr/>
          <p:nvPr/>
        </p:nvSpPr>
        <p:spPr>
          <a:xfrm>
            <a:off x="8352138" y="1235674"/>
            <a:ext cx="3047999" cy="46440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cs typeface="Arial"/>
            </a:endParaRPr>
          </a:p>
        </p:txBody>
      </p:sp>
    </p:spTree>
    <p:extLst>
      <p:ext uri="{BB962C8B-B14F-4D97-AF65-F5344CB8AC3E}">
        <p14:creationId xmlns:p14="http://schemas.microsoft.com/office/powerpoint/2010/main" val="190507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383823-5150-E3F2-BAB6-053E776974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9C261D-38CC-7C21-0D47-47B59899C7BB}"/>
              </a:ext>
            </a:extLst>
          </p:cNvPr>
          <p:cNvSpPr>
            <a:spLocks noGrp="1"/>
          </p:cNvSpPr>
          <p:nvPr>
            <p:ph type="title"/>
          </p:nvPr>
        </p:nvSpPr>
        <p:spPr>
          <a:xfrm>
            <a:off x="0" y="0"/>
            <a:ext cx="12192000" cy="936171"/>
          </a:xfrm>
        </p:spPr>
        <p:txBody>
          <a:bodyPr>
            <a:normAutofit/>
          </a:bodyPr>
          <a:lstStyle/>
          <a:p>
            <a:r>
              <a:rPr lang="en-US" dirty="0">
                <a:latin typeface="Calibri"/>
                <a:cs typeface="Times New Roman"/>
              </a:rPr>
              <a:t>Next Steps For Implementation:  Update</a:t>
            </a:r>
            <a:endParaRPr lang="en-US" dirty="0">
              <a:latin typeface="Calibri"/>
              <a:cs typeface="Times New Roman" panose="02020603050405020304" pitchFamily="18" charset="0"/>
            </a:endParaRPr>
          </a:p>
        </p:txBody>
      </p:sp>
      <p:sp>
        <p:nvSpPr>
          <p:cNvPr id="3" name="Text Placeholder 2">
            <a:extLst>
              <a:ext uri="{FF2B5EF4-FFF2-40B4-BE49-F238E27FC236}">
                <a16:creationId xmlns:a16="http://schemas.microsoft.com/office/drawing/2014/main" id="{82D03B03-04B7-8736-8C6D-FDF79FD8DD9E}"/>
              </a:ext>
            </a:extLst>
          </p:cNvPr>
          <p:cNvSpPr>
            <a:spLocks noGrp="1"/>
          </p:cNvSpPr>
          <p:nvPr>
            <p:ph type="body" idx="1"/>
          </p:nvPr>
        </p:nvSpPr>
        <p:spPr>
          <a:xfrm>
            <a:off x="838200" y="936172"/>
            <a:ext cx="10515600" cy="5638800"/>
          </a:xfrm>
        </p:spPr>
        <p:txBody>
          <a:bodyPr>
            <a:noAutofit/>
          </a:bodyPr>
          <a:lstStyle/>
          <a:p>
            <a:pPr marL="114300" indent="0">
              <a:lnSpc>
                <a:spcPct val="124000"/>
              </a:lnSpc>
              <a:buNone/>
            </a:pPr>
            <a:r>
              <a:rPr lang="en-US" sz="2000" dirty="0">
                <a:cs typeface="Times New Roman"/>
              </a:rPr>
              <a:t>7/1/24:	 	Finalize Day One Kit </a:t>
            </a:r>
          </a:p>
          <a:p>
            <a:pPr marL="114300" indent="0">
              <a:lnSpc>
                <a:spcPct val="124000"/>
              </a:lnSpc>
              <a:buNone/>
            </a:pPr>
            <a:r>
              <a:rPr lang="en-US" sz="2000" dirty="0">
                <a:cs typeface="Times New Roman"/>
              </a:rPr>
              <a:t>6/15/24:	Establish weekly launch check-ins for all Fall 2024 lab schools</a:t>
            </a:r>
            <a:endParaRPr lang="en-US" dirty="0"/>
          </a:p>
          <a:p>
            <a:pPr marL="114300" indent="0">
              <a:lnSpc>
                <a:spcPct val="124000"/>
              </a:lnSpc>
              <a:buNone/>
            </a:pPr>
            <a:r>
              <a:rPr lang="en-US" sz="2000" dirty="0">
                <a:cs typeface="Times New Roman"/>
              </a:rPr>
              <a:t>By 7/15/24:  	SY24 Lab School Summit</a:t>
            </a:r>
          </a:p>
          <a:p>
            <a:pPr marL="114300" indent="0">
              <a:lnSpc>
                <a:spcPct val="124000"/>
              </a:lnSpc>
              <a:buNone/>
            </a:pPr>
            <a:r>
              <a:rPr lang="en-US" sz="2000" dirty="0">
                <a:cs typeface="Times New Roman"/>
              </a:rPr>
              <a:t>August 24:	On-site visits to all SY24 Lab Schools</a:t>
            </a:r>
          </a:p>
          <a:p>
            <a:pPr marL="114300" indent="0" algn="ctr">
              <a:lnSpc>
                <a:spcPct val="124000"/>
              </a:lnSpc>
              <a:buNone/>
            </a:pPr>
            <a:r>
              <a:rPr lang="en-US" sz="2000" b="1" dirty="0">
                <a:cs typeface="Times New Roman"/>
              </a:rPr>
              <a:t>Continue to support sustainability through activation of business and industry partner networks</a:t>
            </a:r>
            <a:endParaRPr lang="en-US" b="1" dirty="0"/>
          </a:p>
          <a:p>
            <a:pPr marL="114300" indent="0" algn="ctr">
              <a:lnSpc>
                <a:spcPct val="124000"/>
              </a:lnSpc>
              <a:buNone/>
            </a:pPr>
            <a:r>
              <a:rPr lang="en-US" sz="2000" b="1" dirty="0">
                <a:cs typeface="Times New Roman"/>
              </a:rPr>
              <a:t>Support 2025 lab schools during start-up year (facilities, hiring, curriculum, scheduling, recruitment and enrollment, etc.)</a:t>
            </a:r>
            <a:endParaRPr lang="en-US" b="1" dirty="0"/>
          </a:p>
          <a:p>
            <a:pPr marL="114300" indent="0" algn="ctr">
              <a:lnSpc>
                <a:spcPct val="124000"/>
              </a:lnSpc>
              <a:buNone/>
            </a:pPr>
            <a:r>
              <a:rPr lang="en-US" sz="2000" b="1" dirty="0">
                <a:cs typeface="Times New Roman"/>
              </a:rPr>
              <a:t>Continue to develop and mobilize as-needed resources for all lab schools</a:t>
            </a:r>
            <a:endParaRPr lang="en-US" b="1" dirty="0"/>
          </a:p>
        </p:txBody>
      </p:sp>
      <p:sp>
        <p:nvSpPr>
          <p:cNvPr id="4" name="Slide Number Placeholder 3">
            <a:extLst>
              <a:ext uri="{FF2B5EF4-FFF2-40B4-BE49-F238E27FC236}">
                <a16:creationId xmlns:a16="http://schemas.microsoft.com/office/drawing/2014/main" id="{B23D97D3-3A70-5804-3E3F-69EC2B4F586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3229526558"/>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B573A1205690449BC960B995EC7778B" ma:contentTypeVersion="8" ma:contentTypeDescription="Create a new document." ma:contentTypeScope="" ma:versionID="999f394bd1630951756f0f4ceaba2e7a">
  <xsd:schema xmlns:xsd="http://www.w3.org/2001/XMLSchema" xmlns:xs="http://www.w3.org/2001/XMLSchema" xmlns:p="http://schemas.microsoft.com/office/2006/metadata/properties" xmlns:ns2="4c2c5aab-b472-4b8f-a7fa-721e1e86a722" xmlns:ns3="48904f4f-f42a-42cb-a058-7ee0fb13e189" targetNamespace="http://schemas.microsoft.com/office/2006/metadata/properties" ma:root="true" ma:fieldsID="6c8586ca262cacb8d6621bd0aed95f08" ns2:_="" ns3:_="">
    <xsd:import namespace="4c2c5aab-b472-4b8f-a7fa-721e1e86a722"/>
    <xsd:import namespace="48904f4f-f42a-42cb-a058-7ee0fb13e18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Approval_x0020_STatus" minOccurs="0"/>
                <xsd:element ref="ns3:MediaServiceObjectDetectorVersions" minOccurs="0"/>
                <xsd:element ref="ns3:Note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8904f4f-f42a-42cb-a058-7ee0fb13e189"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Approval_x0020_STatus" ma:index="12" nillable="true" ma:displayName="Approval Status" ma:default="Not Reviewed" ma:format="Dropdown" ma:internalName="Approval_x0020_STatus">
      <xsd:simpleType>
        <xsd:restriction base="dms:Choice">
          <xsd:enumeration value="Not Reviewed"/>
          <xsd:enumeration value="Reviewed"/>
          <xsd:enumeration value="Final - Copied to Meeting Folder"/>
        </xsd:restrictio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Notes" ma:index="14" nillable="true" ma:displayName="Notes" ma:format="Dropdown" ma:internalName="Notes">
      <xsd:simpleType>
        <xsd:restriction base="dms:Text">
          <xsd:maxLength value="255"/>
        </xsd:restriction>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pproval_x0020_STatus xmlns="48904f4f-f42a-42cb-a058-7ee0fb13e189">Not Reviewed</Approval_x0020_STatus>
    <Notes xmlns="48904f4f-f42a-42cb-a058-7ee0fb13e189" xsi:nil="true"/>
  </documentManagement>
</p:properties>
</file>

<file path=customXml/itemProps1.xml><?xml version="1.0" encoding="utf-8"?>
<ds:datastoreItem xmlns:ds="http://schemas.openxmlformats.org/officeDocument/2006/customXml" ds:itemID="{D337EC02-646A-4702-B20D-76A4772DA7D6}"/>
</file>

<file path=customXml/itemProps2.xml><?xml version="1.0" encoding="utf-8"?>
<ds:datastoreItem xmlns:ds="http://schemas.openxmlformats.org/officeDocument/2006/customXml" ds:itemID="{2EFE56BA-524A-4B82-B113-A431AD521286}"/>
</file>

<file path=customXml/itemProps3.xml><?xml version="1.0" encoding="utf-8"?>
<ds:datastoreItem xmlns:ds="http://schemas.openxmlformats.org/officeDocument/2006/customXml" ds:itemID="{47D1D498-221A-4E96-B336-AF222FB6E76D}"/>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Georgia</vt:lpstr>
      <vt:lpstr>Times New Roman</vt:lpstr>
      <vt:lpstr>Trebuchet MS</vt:lpstr>
      <vt:lpstr>Office Theme</vt:lpstr>
      <vt:lpstr>Virginia Lab Schools and Innovation Network Update</vt:lpstr>
      <vt:lpstr>Overview of Innovative Network</vt:lpstr>
      <vt:lpstr>Current 2024 Operational Lab Schools </vt:lpstr>
      <vt:lpstr>Convenings for 2024 Lab Schools</vt:lpstr>
      <vt:lpstr>Phases of Network Focus</vt:lpstr>
      <vt:lpstr>Next Steps For Implementation:  Update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2024-06-05T12:17:51Z</dcterms:created>
  <dcterms:modified xsi:type="dcterms:W3CDTF">2024-06-05T12:17:57Z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0x010100FB573A1205690449BC960B995EC7778B</vt:lpwstr>
  </property>
</Properties>
</file>