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4"/>
    <p:sldMasterId id="2147483674" r:id="rId5"/>
  </p:sldMasterIdLst>
  <p:notesMasterIdLst>
    <p:notesMasterId r:id="rId2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2192000" cy="6858000"/>
  <p:notesSz cx="6881813" cy="9296400"/>
  <p:embeddedFontLst>
    <p:embeddedFont>
      <p:font typeface="Asap Condensed"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C4771-00D4-4B4F-2D42-19424530FBB8}" v="5" dt="2024-06-05T20:22:32.936"/>
  </p1510:revLst>
</p1510:revInfo>
</file>

<file path=ppt/tableStyles.xml><?xml version="1.0" encoding="utf-8"?>
<a:tblStyleLst xmlns:a="http://schemas.openxmlformats.org/drawingml/2006/main" def="{494CFC7B-2585-42BB-A5EE-31A1DAF715A7}">
  <a:tblStyle styleId="{494CFC7B-2585-42BB-A5EE-31A1DAF715A7}"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B048ED9-FD46-41C1-9C8B-6075C58801F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mner, Claire (DOE)" userId="S::claire.bremner@doe.virginia.gov::1bc4f603-16bf-4c85-a0bd-1749cd739816" providerId="AD" clId="Web-{B03C4771-00D4-4B4F-2D42-19424530FBB8}"/>
    <pc:docChg chg="modSld">
      <pc:chgData name="Bremner, Claire (DOE)" userId="S::claire.bremner@doe.virginia.gov::1bc4f603-16bf-4c85-a0bd-1749cd739816" providerId="AD" clId="Web-{B03C4771-00D4-4B4F-2D42-19424530FBB8}" dt="2024-06-05T20:22:31.076" v="2" actId="20577"/>
      <pc:docMkLst>
        <pc:docMk/>
      </pc:docMkLst>
      <pc:sldChg chg="modSp">
        <pc:chgData name="Bremner, Claire (DOE)" userId="S::claire.bremner@doe.virginia.gov::1bc4f603-16bf-4c85-a0bd-1749cd739816" providerId="AD" clId="Web-{B03C4771-00D4-4B4F-2D42-19424530FBB8}" dt="2024-06-05T20:22:23.592" v="1" actId="20577"/>
        <pc:sldMkLst>
          <pc:docMk/>
          <pc:sldMk cId="0" sldId="259"/>
        </pc:sldMkLst>
        <pc:spChg chg="mod">
          <ac:chgData name="Bremner, Claire (DOE)" userId="S::claire.bremner@doe.virginia.gov::1bc4f603-16bf-4c85-a0bd-1749cd739816" providerId="AD" clId="Web-{B03C4771-00D4-4B4F-2D42-19424530FBB8}" dt="2024-06-05T20:22:23.592" v="1" actId="20577"/>
          <ac:spMkLst>
            <pc:docMk/>
            <pc:sldMk cId="0" sldId="259"/>
            <ac:spMk id="248" creationId="{00000000-0000-0000-0000-000000000000}"/>
          </ac:spMkLst>
        </pc:spChg>
      </pc:sldChg>
      <pc:sldChg chg="modSp">
        <pc:chgData name="Bremner, Claire (DOE)" userId="S::claire.bremner@doe.virginia.gov::1bc4f603-16bf-4c85-a0bd-1749cd739816" providerId="AD" clId="Web-{B03C4771-00D4-4B4F-2D42-19424530FBB8}" dt="2024-06-05T20:22:31.076" v="2" actId="20577"/>
        <pc:sldMkLst>
          <pc:docMk/>
          <pc:sldMk cId="0" sldId="260"/>
        </pc:sldMkLst>
        <pc:spChg chg="mod">
          <ac:chgData name="Bremner, Claire (DOE)" userId="S::claire.bremner@doe.virginia.gov::1bc4f603-16bf-4c85-a0bd-1749cd739816" providerId="AD" clId="Web-{B03C4771-00D4-4B4F-2D42-19424530FBB8}" dt="2024-06-05T20:22:31.076" v="2" actId="20577"/>
          <ac:spMkLst>
            <pc:docMk/>
            <pc:sldMk cId="0" sldId="260"/>
            <ac:spMk id="2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82119" cy="466434"/>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3" y="0"/>
            <a:ext cx="2982119" cy="466434"/>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9"/>
            <a:ext cx="2982119" cy="466433"/>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3" y="8829969"/>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notes"/>
          <p:cNvSpPr txBox="1">
            <a:spLocks noGrp="1"/>
          </p:cNvSpPr>
          <p:nvPr>
            <p:ph type="sldNum" idx="12"/>
          </p:nvPr>
        </p:nvSpPr>
        <p:spPr>
          <a:xfrm>
            <a:off x="3898103" y="8829969"/>
            <a:ext cx="2982119" cy="466433"/>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e2d3348cdf_0_45: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e2d3348cdf_0_45: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400"/>
              <a:buFont typeface="Arial"/>
              <a:buNone/>
            </a:pPr>
            <a:endParaRPr/>
          </a:p>
        </p:txBody>
      </p:sp>
      <p:sp>
        <p:nvSpPr>
          <p:cNvPr id="306" name="Google Shape;306;g2e2d3348cdf_0_45:notes"/>
          <p:cNvSpPr txBox="1">
            <a:spLocks noGrp="1"/>
          </p:cNvSpPr>
          <p:nvPr>
            <p:ph type="sldNum" idx="12"/>
          </p:nvPr>
        </p:nvSpPr>
        <p:spPr>
          <a:xfrm>
            <a:off x="3898103" y="8829969"/>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caf52ae54a_2_14: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2caf52ae54a_2_14: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g2caf52ae54a_2_14:notes"/>
          <p:cNvSpPr txBox="1">
            <a:spLocks noGrp="1"/>
          </p:cNvSpPr>
          <p:nvPr>
            <p:ph type="sldNum" idx="12"/>
          </p:nvPr>
        </p:nvSpPr>
        <p:spPr>
          <a:xfrm>
            <a:off x="3898103" y="8829969"/>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6: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6: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6:notes"/>
          <p:cNvSpPr txBox="1">
            <a:spLocks noGrp="1"/>
          </p:cNvSpPr>
          <p:nvPr>
            <p:ph type="sldNum" idx="12"/>
          </p:nvPr>
        </p:nvSpPr>
        <p:spPr>
          <a:xfrm>
            <a:off x="3898103" y="8829969"/>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7: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7: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7:notes"/>
          <p:cNvSpPr txBox="1">
            <a:spLocks noGrp="1"/>
          </p:cNvSpPr>
          <p:nvPr>
            <p:ph type="sldNum" idx="12"/>
          </p:nvPr>
        </p:nvSpPr>
        <p:spPr>
          <a:xfrm>
            <a:off x="3898103" y="8829969"/>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c7c9807ad5_0_18: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g2c7c9807ad5_0_18: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2c7c9807ad5_0_18:notes"/>
          <p:cNvSpPr txBox="1">
            <a:spLocks noGrp="1"/>
          </p:cNvSpPr>
          <p:nvPr>
            <p:ph type="sldNum" idx="12"/>
          </p:nvPr>
        </p:nvSpPr>
        <p:spPr>
          <a:xfrm>
            <a:off x="3898103" y="8829969"/>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c7e85c505b_3_20: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2c7e85c505b_3_2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g2c7e85c505b_3_20:notes"/>
          <p:cNvSpPr txBox="1">
            <a:spLocks noGrp="1"/>
          </p:cNvSpPr>
          <p:nvPr>
            <p:ph type="sldNum" idx="12"/>
          </p:nvPr>
        </p:nvSpPr>
        <p:spPr>
          <a:xfrm>
            <a:off x="3898103" y="8829969"/>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c7e85c505b_3_9: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c7e85c505b_3_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67" name="Google Shape;367;g2c7e85c505b_3_9:notes"/>
          <p:cNvSpPr txBox="1">
            <a:spLocks noGrp="1"/>
          </p:cNvSpPr>
          <p:nvPr>
            <p:ph type="sldNum" idx="12"/>
          </p:nvPr>
        </p:nvSpPr>
        <p:spPr>
          <a:xfrm>
            <a:off x="3898103" y="8829969"/>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caf52ae54a_2_35: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caf52ae54a_2_35: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79" name="Google Shape;379;g2caf52ae54a_2_35:notes"/>
          <p:cNvSpPr txBox="1">
            <a:spLocks noGrp="1"/>
          </p:cNvSpPr>
          <p:nvPr>
            <p:ph type="sldNum" idx="12"/>
          </p:nvPr>
        </p:nvSpPr>
        <p:spPr>
          <a:xfrm>
            <a:off x="3898103" y="8829969"/>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0: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p10:notes"/>
          <p:cNvSpPr txBox="1">
            <a:spLocks noGrp="1"/>
          </p:cNvSpPr>
          <p:nvPr>
            <p:ph type="sldNum" idx="12"/>
          </p:nvPr>
        </p:nvSpPr>
        <p:spPr>
          <a:xfrm>
            <a:off x="3898103" y="8829969"/>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e2d3348cdf_0_1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2e2d3348cdf_0_1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g2e2d3348cdf_0_13:notes"/>
          <p:cNvSpPr txBox="1">
            <a:spLocks noGrp="1"/>
          </p:cNvSpPr>
          <p:nvPr>
            <p:ph type="sldNum" idx="12"/>
          </p:nvPr>
        </p:nvSpPr>
        <p:spPr>
          <a:xfrm>
            <a:off x="3898103" y="8829969"/>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notes"/>
          <p:cNvSpPr txBox="1">
            <a:spLocks noGrp="1"/>
          </p:cNvSpPr>
          <p:nvPr>
            <p:ph type="body" idx="1"/>
          </p:nvPr>
        </p:nvSpPr>
        <p:spPr>
          <a:xfrm>
            <a:off x="688182" y="4473892"/>
            <a:ext cx="5505300" cy="3660600"/>
          </a:xfrm>
          <a:prstGeom prst="rect">
            <a:avLst/>
          </a:prstGeom>
          <a:noFill/>
          <a:ln>
            <a:noFill/>
          </a:ln>
        </p:spPr>
        <p:txBody>
          <a:bodyPr spcFirstLastPara="1" wrap="square" lIns="91450" tIns="91450" rIns="91450" bIns="9145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4:notes"/>
          <p:cNvSpPr txBox="1">
            <a:spLocks noGrp="1"/>
          </p:cNvSpPr>
          <p:nvPr>
            <p:ph type="body" idx="1"/>
          </p:nvPr>
        </p:nvSpPr>
        <p:spPr>
          <a:xfrm>
            <a:off x="688182" y="4473892"/>
            <a:ext cx="55053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sz="1400" b="1"/>
          </a:p>
        </p:txBody>
      </p:sp>
      <p:sp>
        <p:nvSpPr>
          <p:cNvPr id="237" name="Google Shape;237;p4:notes"/>
          <p:cNvSpPr txBox="1">
            <a:spLocks noGrp="1"/>
          </p:cNvSpPr>
          <p:nvPr>
            <p:ph type="sldNum" idx="12"/>
          </p:nvPr>
        </p:nvSpPr>
        <p:spPr>
          <a:xfrm>
            <a:off x="3898103" y="8829969"/>
            <a:ext cx="2982000" cy="4662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sz="1400"/>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c7bef3cca5_0_0: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2c7bef3cca5_0_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b="1"/>
          </a:p>
        </p:txBody>
      </p:sp>
      <p:sp>
        <p:nvSpPr>
          <p:cNvPr id="244" name="Google Shape;244;g2c7bef3cca5_0_0:notes"/>
          <p:cNvSpPr txBox="1">
            <a:spLocks noGrp="1"/>
          </p:cNvSpPr>
          <p:nvPr>
            <p:ph type="sldNum" idx="12"/>
          </p:nvPr>
        </p:nvSpPr>
        <p:spPr>
          <a:xfrm>
            <a:off x="3898103" y="8829969"/>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c7bef3cca5_0_10: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2c7bef3cca5_0_1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b="1"/>
          </a:p>
        </p:txBody>
      </p:sp>
      <p:sp>
        <p:nvSpPr>
          <p:cNvPr id="254" name="Google Shape;254;g2c7bef3cca5_0_10:notes"/>
          <p:cNvSpPr txBox="1">
            <a:spLocks noGrp="1"/>
          </p:cNvSpPr>
          <p:nvPr>
            <p:ph type="sldNum" idx="12"/>
          </p:nvPr>
        </p:nvSpPr>
        <p:spPr>
          <a:xfrm>
            <a:off x="3898103" y="8829969"/>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0e0a67f036_0_502: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20e0a67f036_0_502: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400"/>
              <a:buFont typeface="Arial"/>
              <a:buNone/>
            </a:pPr>
            <a:endParaRPr/>
          </a:p>
        </p:txBody>
      </p:sp>
      <p:sp>
        <p:nvSpPr>
          <p:cNvPr id="264" name="Google Shape;264;g20e0a67f036_0_502:notes"/>
          <p:cNvSpPr txBox="1">
            <a:spLocks noGrp="1"/>
          </p:cNvSpPr>
          <p:nvPr>
            <p:ph type="sldNum" idx="12"/>
          </p:nvPr>
        </p:nvSpPr>
        <p:spPr>
          <a:xfrm>
            <a:off x="3898103" y="8829969"/>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0e0a67f036_0_493: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g20e0a67f036_0_49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400"/>
              <a:buFont typeface="Arial"/>
              <a:buNone/>
            </a:pPr>
            <a:endParaRPr/>
          </a:p>
        </p:txBody>
      </p:sp>
      <p:sp>
        <p:nvSpPr>
          <p:cNvPr id="273" name="Google Shape;273;g20e0a67f036_0_493:notes"/>
          <p:cNvSpPr txBox="1">
            <a:spLocks noGrp="1"/>
          </p:cNvSpPr>
          <p:nvPr>
            <p:ph type="sldNum" idx="12"/>
          </p:nvPr>
        </p:nvSpPr>
        <p:spPr>
          <a:xfrm>
            <a:off x="3898103" y="8829969"/>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0e0a67f036_0_510: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0e0a67f036_0_51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400"/>
              <a:buFont typeface="Arial"/>
              <a:buNone/>
            </a:pPr>
            <a:endParaRPr/>
          </a:p>
        </p:txBody>
      </p:sp>
      <p:sp>
        <p:nvSpPr>
          <p:cNvPr id="282" name="Google Shape;282;g20e0a67f036_0_510:notes"/>
          <p:cNvSpPr txBox="1">
            <a:spLocks noGrp="1"/>
          </p:cNvSpPr>
          <p:nvPr>
            <p:ph type="sldNum" idx="12"/>
          </p:nvPr>
        </p:nvSpPr>
        <p:spPr>
          <a:xfrm>
            <a:off x="3898103" y="8829969"/>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e2d3348cdf_0_2:notes"/>
          <p:cNvSpPr>
            <a:spLocks noGrp="1" noRot="1" noChangeAspect="1"/>
          </p:cNvSpPr>
          <p:nvPr>
            <p:ph type="sldImg" idx="2"/>
          </p:nvPr>
        </p:nvSpPr>
        <p:spPr>
          <a:xfrm>
            <a:off x="6540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2e2d3348cdf_0_2: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400"/>
              <a:buFont typeface="Arial"/>
              <a:buNone/>
            </a:pPr>
            <a:endParaRPr/>
          </a:p>
        </p:txBody>
      </p:sp>
      <p:sp>
        <p:nvSpPr>
          <p:cNvPr id="294" name="Google Shape;294;g2e2d3348cdf_0_2:notes"/>
          <p:cNvSpPr txBox="1">
            <a:spLocks noGrp="1"/>
          </p:cNvSpPr>
          <p:nvPr>
            <p:ph type="sldNum" idx="12"/>
          </p:nvPr>
        </p:nvSpPr>
        <p:spPr>
          <a:xfrm>
            <a:off x="3898103" y="8829969"/>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213165"/>
              </a:buClr>
              <a:buSzPts val="6000"/>
              <a:buFont typeface="Calibri"/>
              <a:buNone/>
              <a:defRPr sz="6000">
                <a:solidFill>
                  <a:srgbClr val="21316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84" name="Google Shape;84;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1600"/>
              </a:spcBef>
              <a:spcAft>
                <a:spcPts val="0"/>
              </a:spcAft>
              <a:buClr>
                <a:schemeClr val="dk1"/>
              </a:buClr>
              <a:buSzPts val="1900"/>
              <a:buChar char="○"/>
              <a:defRPr/>
            </a:lvl2pPr>
            <a:lvl3pPr marL="1371600" lvl="2" indent="-349250" algn="l" rtl="0">
              <a:lnSpc>
                <a:spcPct val="90000"/>
              </a:lnSpc>
              <a:spcBef>
                <a:spcPts val="1600"/>
              </a:spcBef>
              <a:spcAft>
                <a:spcPts val="0"/>
              </a:spcAft>
              <a:buClr>
                <a:schemeClr val="dk1"/>
              </a:buClr>
              <a:buSzPts val="1900"/>
              <a:buChar char="■"/>
              <a:defRPr/>
            </a:lvl3pPr>
            <a:lvl4pPr marL="1828800" lvl="3" indent="-349250" algn="l" rtl="0">
              <a:lnSpc>
                <a:spcPct val="90000"/>
              </a:lnSpc>
              <a:spcBef>
                <a:spcPts val="1600"/>
              </a:spcBef>
              <a:spcAft>
                <a:spcPts val="0"/>
              </a:spcAft>
              <a:buClr>
                <a:schemeClr val="dk1"/>
              </a:buClr>
              <a:buSzPts val="1900"/>
              <a:buChar char="●"/>
              <a:defRPr/>
            </a:lvl4pPr>
            <a:lvl5pPr marL="2286000" lvl="4" indent="-349250" algn="l" rtl="0">
              <a:lnSpc>
                <a:spcPct val="90000"/>
              </a:lnSpc>
              <a:spcBef>
                <a:spcPts val="1600"/>
              </a:spcBef>
              <a:spcAft>
                <a:spcPts val="0"/>
              </a:spcAft>
              <a:buClr>
                <a:schemeClr val="dk1"/>
              </a:buClr>
              <a:buSzPts val="1900"/>
              <a:buChar char="○"/>
              <a:defRPr/>
            </a:lvl5pPr>
            <a:lvl6pPr marL="2743200" lvl="5" indent="-349250" algn="l" rtl="0">
              <a:lnSpc>
                <a:spcPct val="90000"/>
              </a:lnSpc>
              <a:spcBef>
                <a:spcPts val="1600"/>
              </a:spcBef>
              <a:spcAft>
                <a:spcPts val="0"/>
              </a:spcAft>
              <a:buClr>
                <a:schemeClr val="dk1"/>
              </a:buClr>
              <a:buSzPts val="1900"/>
              <a:buChar char="■"/>
              <a:defRPr/>
            </a:lvl6pPr>
            <a:lvl7pPr marL="3200400" lvl="6" indent="-349250" algn="l" rtl="0">
              <a:lnSpc>
                <a:spcPct val="90000"/>
              </a:lnSpc>
              <a:spcBef>
                <a:spcPts val="1600"/>
              </a:spcBef>
              <a:spcAft>
                <a:spcPts val="0"/>
              </a:spcAft>
              <a:buClr>
                <a:schemeClr val="dk1"/>
              </a:buClr>
              <a:buSzPts val="1900"/>
              <a:buChar char="●"/>
              <a:defRPr/>
            </a:lvl7pPr>
            <a:lvl8pPr marL="3657600" lvl="7" indent="-349250" algn="l" rtl="0">
              <a:lnSpc>
                <a:spcPct val="90000"/>
              </a:lnSpc>
              <a:spcBef>
                <a:spcPts val="1600"/>
              </a:spcBef>
              <a:spcAft>
                <a:spcPts val="0"/>
              </a:spcAft>
              <a:buClr>
                <a:schemeClr val="dk1"/>
              </a:buClr>
              <a:buSzPts val="1900"/>
              <a:buChar char="○"/>
              <a:defRPr/>
            </a:lvl8pPr>
            <a:lvl9pPr marL="4114800" lvl="8" indent="-349250" algn="l" rtl="0">
              <a:lnSpc>
                <a:spcPct val="90000"/>
              </a:lnSpc>
              <a:spcBef>
                <a:spcPts val="1600"/>
              </a:spcBef>
              <a:spcAft>
                <a:spcPts val="1600"/>
              </a:spcAft>
              <a:buClr>
                <a:schemeClr val="dk1"/>
              </a:buClr>
              <a:buSzPts val="1900"/>
              <a:buChar char="■"/>
              <a:defRPr/>
            </a:lvl9pPr>
          </a:lstStyle>
          <a:p>
            <a:endParaRPr/>
          </a:p>
        </p:txBody>
      </p:sp>
      <p:sp>
        <p:nvSpPr>
          <p:cNvPr id="85" name="Google Shape;85;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86" name="Google Shape;86;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6900"/>
              <a:buNone/>
              <a:defRPr sz="6900"/>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90" name="Google Shape;90;p1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1" name="Google Shape;91;p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rtl="0">
              <a:lnSpc>
                <a:spcPct val="100000"/>
              </a:lnSpc>
              <a:spcBef>
                <a:spcPts val="0"/>
              </a:spcBef>
              <a:spcAft>
                <a:spcPts val="0"/>
              </a:spcAft>
              <a:buSzPts val="4800"/>
              <a:buNone/>
              <a:defRPr sz="48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94" name="Google Shape;94;p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97" name="Google Shape;97;p16"/>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endParaRPr/>
          </a:p>
        </p:txBody>
      </p:sp>
      <p:sp>
        <p:nvSpPr>
          <p:cNvPr id="98" name="Google Shape;98;p1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01" name="Google Shape;101;p17"/>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102" name="Google Shape;102;p17"/>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rtl="0">
              <a:lnSpc>
                <a:spcPct val="115000"/>
              </a:lnSpc>
              <a:spcBef>
                <a:spcPts val="0"/>
              </a:spcBef>
              <a:spcAft>
                <a:spcPts val="0"/>
              </a:spcAft>
              <a:buSzPts val="1900"/>
              <a:buChar char="●"/>
              <a:defRPr sz="19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103" name="Google Shape;103;p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06" name="Google Shape;106;p1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rtl="0">
              <a:lnSpc>
                <a:spcPct val="100000"/>
              </a:lnSpc>
              <a:spcBef>
                <a:spcPts val="0"/>
              </a:spcBef>
              <a:spcAft>
                <a:spcPts val="0"/>
              </a:spcAft>
              <a:buSzPts val="3200"/>
              <a:buNone/>
              <a:defRPr sz="3200"/>
            </a:lvl1pPr>
            <a:lvl2pPr lvl="1" algn="l" rtl="0">
              <a:lnSpc>
                <a:spcPct val="100000"/>
              </a:lnSpc>
              <a:spcBef>
                <a:spcPts val="0"/>
              </a:spcBef>
              <a:spcAft>
                <a:spcPts val="0"/>
              </a:spcAft>
              <a:buSzPts val="3200"/>
              <a:buNone/>
              <a:defRPr sz="3200"/>
            </a:lvl2pPr>
            <a:lvl3pPr lvl="2" algn="l" rtl="0">
              <a:lnSpc>
                <a:spcPct val="100000"/>
              </a:lnSpc>
              <a:spcBef>
                <a:spcPts val="0"/>
              </a:spcBef>
              <a:spcAft>
                <a:spcPts val="0"/>
              </a:spcAft>
              <a:buSzPts val="3200"/>
              <a:buNone/>
              <a:defRPr sz="3200"/>
            </a:lvl3pPr>
            <a:lvl4pPr lvl="3" algn="l" rtl="0">
              <a:lnSpc>
                <a:spcPct val="100000"/>
              </a:lnSpc>
              <a:spcBef>
                <a:spcPts val="0"/>
              </a:spcBef>
              <a:spcAft>
                <a:spcPts val="0"/>
              </a:spcAft>
              <a:buSzPts val="3200"/>
              <a:buNone/>
              <a:defRPr sz="3200"/>
            </a:lvl4pPr>
            <a:lvl5pPr lvl="4" algn="l" rtl="0">
              <a:lnSpc>
                <a:spcPct val="100000"/>
              </a:lnSpc>
              <a:spcBef>
                <a:spcPts val="0"/>
              </a:spcBef>
              <a:spcAft>
                <a:spcPts val="0"/>
              </a:spcAft>
              <a:buSzPts val="3200"/>
              <a:buNone/>
              <a:defRPr sz="3200"/>
            </a:lvl5pPr>
            <a:lvl6pPr lvl="5" algn="l" rtl="0">
              <a:lnSpc>
                <a:spcPct val="100000"/>
              </a:lnSpc>
              <a:spcBef>
                <a:spcPts val="0"/>
              </a:spcBef>
              <a:spcAft>
                <a:spcPts val="0"/>
              </a:spcAft>
              <a:buSzPts val="3200"/>
              <a:buNone/>
              <a:defRPr sz="3200"/>
            </a:lvl6pPr>
            <a:lvl7pPr lvl="6" algn="l" rtl="0">
              <a:lnSpc>
                <a:spcPct val="100000"/>
              </a:lnSpc>
              <a:spcBef>
                <a:spcPts val="0"/>
              </a:spcBef>
              <a:spcAft>
                <a:spcPts val="0"/>
              </a:spcAft>
              <a:buSzPts val="3200"/>
              <a:buNone/>
              <a:defRPr sz="3200"/>
            </a:lvl7pPr>
            <a:lvl8pPr lvl="7" algn="l" rtl="0">
              <a:lnSpc>
                <a:spcPct val="100000"/>
              </a:lnSpc>
              <a:spcBef>
                <a:spcPts val="0"/>
              </a:spcBef>
              <a:spcAft>
                <a:spcPts val="0"/>
              </a:spcAft>
              <a:buSzPts val="3200"/>
              <a:buNone/>
              <a:defRPr sz="3200"/>
            </a:lvl8pPr>
            <a:lvl9pPr lvl="8" algn="l" rtl="0">
              <a:lnSpc>
                <a:spcPct val="100000"/>
              </a:lnSpc>
              <a:spcBef>
                <a:spcPts val="0"/>
              </a:spcBef>
              <a:spcAft>
                <a:spcPts val="0"/>
              </a:spcAft>
              <a:buSzPts val="3200"/>
              <a:buNone/>
              <a:defRPr sz="3200"/>
            </a:lvl9pPr>
          </a:lstStyle>
          <a:p>
            <a:endParaRPr/>
          </a:p>
        </p:txBody>
      </p:sp>
      <p:sp>
        <p:nvSpPr>
          <p:cNvPr id="109" name="Google Shape;109;p19"/>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rtl="0">
              <a:lnSpc>
                <a:spcPct val="115000"/>
              </a:lnSpc>
              <a:spcBef>
                <a:spcPts val="0"/>
              </a:spcBef>
              <a:spcAft>
                <a:spcPts val="0"/>
              </a:spcAft>
              <a:buSzPts val="1600"/>
              <a:buChar char="●"/>
              <a:defRPr sz="1600"/>
            </a:lvl1pPr>
            <a:lvl2pPr marL="914400" lvl="1" indent="-330200" algn="l" rtl="0">
              <a:lnSpc>
                <a:spcPct val="115000"/>
              </a:lnSpc>
              <a:spcBef>
                <a:spcPts val="0"/>
              </a:spcBef>
              <a:spcAft>
                <a:spcPts val="0"/>
              </a:spcAft>
              <a:buSzPts val="1600"/>
              <a:buChar char="○"/>
              <a:defRPr sz="1600"/>
            </a:lvl2pPr>
            <a:lvl3pPr marL="1371600" lvl="2" indent="-330200" algn="l" rtl="0">
              <a:lnSpc>
                <a:spcPct val="115000"/>
              </a:lnSpc>
              <a:spcBef>
                <a:spcPts val="0"/>
              </a:spcBef>
              <a:spcAft>
                <a:spcPts val="0"/>
              </a:spcAft>
              <a:buSzPts val="1600"/>
              <a:buChar char="■"/>
              <a:defRPr sz="1600"/>
            </a:lvl3pPr>
            <a:lvl4pPr marL="1828800" lvl="3" indent="-330200" algn="l" rtl="0">
              <a:lnSpc>
                <a:spcPct val="115000"/>
              </a:lnSpc>
              <a:spcBef>
                <a:spcPts val="0"/>
              </a:spcBef>
              <a:spcAft>
                <a:spcPts val="0"/>
              </a:spcAft>
              <a:buSzPts val="1600"/>
              <a:buChar char="●"/>
              <a:defRPr sz="1600"/>
            </a:lvl4pPr>
            <a:lvl5pPr marL="2286000" lvl="4" indent="-330200" algn="l" rtl="0">
              <a:lnSpc>
                <a:spcPct val="115000"/>
              </a:lnSpc>
              <a:spcBef>
                <a:spcPts val="0"/>
              </a:spcBef>
              <a:spcAft>
                <a:spcPts val="0"/>
              </a:spcAft>
              <a:buSzPts val="1600"/>
              <a:buChar char="○"/>
              <a:defRPr sz="1600"/>
            </a:lvl5pPr>
            <a:lvl6pPr marL="2743200" lvl="5" indent="-330200" algn="l" rtl="0">
              <a:lnSpc>
                <a:spcPct val="115000"/>
              </a:lnSpc>
              <a:spcBef>
                <a:spcPts val="0"/>
              </a:spcBef>
              <a:spcAft>
                <a:spcPts val="0"/>
              </a:spcAft>
              <a:buSzPts val="1600"/>
              <a:buChar char="■"/>
              <a:defRPr sz="1600"/>
            </a:lvl6pPr>
            <a:lvl7pPr marL="3200400" lvl="6" indent="-330200" algn="l" rtl="0">
              <a:lnSpc>
                <a:spcPct val="115000"/>
              </a:lnSpc>
              <a:spcBef>
                <a:spcPts val="0"/>
              </a:spcBef>
              <a:spcAft>
                <a:spcPts val="0"/>
              </a:spcAft>
              <a:buSzPts val="1600"/>
              <a:buChar char="●"/>
              <a:defRPr sz="1600"/>
            </a:lvl7pPr>
            <a:lvl8pPr marL="3657600" lvl="7" indent="-330200" algn="l" rtl="0">
              <a:lnSpc>
                <a:spcPct val="115000"/>
              </a:lnSpc>
              <a:spcBef>
                <a:spcPts val="0"/>
              </a:spcBef>
              <a:spcAft>
                <a:spcPts val="0"/>
              </a:spcAft>
              <a:buSzPts val="1600"/>
              <a:buChar char="○"/>
              <a:defRPr sz="1600"/>
            </a:lvl8pPr>
            <a:lvl9pPr marL="4114800" lvl="8" indent="-330200" algn="l" rtl="0">
              <a:lnSpc>
                <a:spcPct val="115000"/>
              </a:lnSpc>
              <a:spcBef>
                <a:spcPts val="0"/>
              </a:spcBef>
              <a:spcAft>
                <a:spcPts val="0"/>
              </a:spcAft>
              <a:buSzPts val="1600"/>
              <a:buChar char="■"/>
              <a:defRPr sz="1600"/>
            </a:lvl9pPr>
          </a:lstStyle>
          <a:p>
            <a:endParaRPr/>
          </a:p>
        </p:txBody>
      </p:sp>
      <p:sp>
        <p:nvSpPr>
          <p:cNvPr id="110" name="Google Shape;110;p1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rtl="0">
              <a:lnSpc>
                <a:spcPct val="100000"/>
              </a:lnSpc>
              <a:spcBef>
                <a:spcPts val="0"/>
              </a:spcBef>
              <a:spcAft>
                <a:spcPts val="0"/>
              </a:spcAft>
              <a:buSzPts val="6400"/>
              <a:buNone/>
              <a:defRPr sz="6400"/>
            </a:lvl1pPr>
            <a:lvl2pPr lvl="1" algn="l" rtl="0">
              <a:lnSpc>
                <a:spcPct val="100000"/>
              </a:lnSpc>
              <a:spcBef>
                <a:spcPts val="0"/>
              </a:spcBef>
              <a:spcAft>
                <a:spcPts val="0"/>
              </a:spcAft>
              <a:buSzPts val="6400"/>
              <a:buNone/>
              <a:defRPr sz="6400"/>
            </a:lvl2pPr>
            <a:lvl3pPr lvl="2" algn="l" rtl="0">
              <a:lnSpc>
                <a:spcPct val="100000"/>
              </a:lnSpc>
              <a:spcBef>
                <a:spcPts val="0"/>
              </a:spcBef>
              <a:spcAft>
                <a:spcPts val="0"/>
              </a:spcAft>
              <a:buSzPts val="6400"/>
              <a:buNone/>
              <a:defRPr sz="6400"/>
            </a:lvl3pPr>
            <a:lvl4pPr lvl="3" algn="l" rtl="0">
              <a:lnSpc>
                <a:spcPct val="100000"/>
              </a:lnSpc>
              <a:spcBef>
                <a:spcPts val="0"/>
              </a:spcBef>
              <a:spcAft>
                <a:spcPts val="0"/>
              </a:spcAft>
              <a:buSzPts val="6400"/>
              <a:buNone/>
              <a:defRPr sz="6400"/>
            </a:lvl4pPr>
            <a:lvl5pPr lvl="4" algn="l" rtl="0">
              <a:lnSpc>
                <a:spcPct val="100000"/>
              </a:lnSpc>
              <a:spcBef>
                <a:spcPts val="0"/>
              </a:spcBef>
              <a:spcAft>
                <a:spcPts val="0"/>
              </a:spcAft>
              <a:buSzPts val="6400"/>
              <a:buNone/>
              <a:defRPr sz="6400"/>
            </a:lvl5pPr>
            <a:lvl6pPr lvl="5" algn="l" rtl="0">
              <a:lnSpc>
                <a:spcPct val="100000"/>
              </a:lnSpc>
              <a:spcBef>
                <a:spcPts val="0"/>
              </a:spcBef>
              <a:spcAft>
                <a:spcPts val="0"/>
              </a:spcAft>
              <a:buSzPts val="6400"/>
              <a:buNone/>
              <a:defRPr sz="6400"/>
            </a:lvl6pPr>
            <a:lvl7pPr lvl="6" algn="l" rtl="0">
              <a:lnSpc>
                <a:spcPct val="100000"/>
              </a:lnSpc>
              <a:spcBef>
                <a:spcPts val="0"/>
              </a:spcBef>
              <a:spcAft>
                <a:spcPts val="0"/>
              </a:spcAft>
              <a:buSzPts val="6400"/>
              <a:buNone/>
              <a:defRPr sz="6400"/>
            </a:lvl7pPr>
            <a:lvl8pPr lvl="7" algn="l" rtl="0">
              <a:lnSpc>
                <a:spcPct val="100000"/>
              </a:lnSpc>
              <a:spcBef>
                <a:spcPts val="0"/>
              </a:spcBef>
              <a:spcAft>
                <a:spcPts val="0"/>
              </a:spcAft>
              <a:buSzPts val="6400"/>
              <a:buNone/>
              <a:defRPr sz="6400"/>
            </a:lvl8pPr>
            <a:lvl9pPr lvl="8" algn="l" rtl="0">
              <a:lnSpc>
                <a:spcPct val="100000"/>
              </a:lnSpc>
              <a:spcBef>
                <a:spcPts val="0"/>
              </a:spcBef>
              <a:spcAft>
                <a:spcPts val="0"/>
              </a:spcAft>
              <a:buSzPts val="6400"/>
              <a:buNone/>
              <a:defRPr sz="6400"/>
            </a:lvl9pPr>
          </a:lstStyle>
          <a:p>
            <a:endParaRPr/>
          </a:p>
        </p:txBody>
      </p:sp>
      <p:sp>
        <p:nvSpPr>
          <p:cNvPr id="113" name="Google Shape;113;p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1"/>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5600"/>
              <a:buNone/>
              <a:defRPr sz="56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117" name="Google Shape;117;p21"/>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8" name="Google Shape;118;p21"/>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0"/>
              </a:spcBef>
              <a:spcAft>
                <a:spcPts val="0"/>
              </a:spcAft>
              <a:buSzPts val="1900"/>
              <a:buChar char="○"/>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349250" algn="l" rtl="0">
              <a:lnSpc>
                <a:spcPct val="115000"/>
              </a:lnSpc>
              <a:spcBef>
                <a:spcPts val="0"/>
              </a:spcBef>
              <a:spcAft>
                <a:spcPts val="0"/>
              </a:spcAft>
              <a:buSzPts val="1900"/>
              <a:buChar char="○"/>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endParaRPr/>
          </a:p>
        </p:txBody>
      </p:sp>
      <p:sp>
        <p:nvSpPr>
          <p:cNvPr id="119" name="Google Shape;119;p2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98337"/>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4400"/>
              <a:buFont typeface="Calibri"/>
              <a:buNone/>
              <a:defRPr b="1">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616119"/>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rtl="0">
              <a:lnSpc>
                <a:spcPct val="100000"/>
              </a:lnSpc>
              <a:spcBef>
                <a:spcPts val="0"/>
              </a:spcBef>
              <a:spcAft>
                <a:spcPts val="0"/>
              </a:spcAft>
              <a:buSzPts val="2400"/>
              <a:buNone/>
              <a:defRPr/>
            </a:lvl1pPr>
          </a:lstStyle>
          <a:p>
            <a:endParaRPr/>
          </a:p>
        </p:txBody>
      </p:sp>
      <p:sp>
        <p:nvSpPr>
          <p:cNvPr id="122" name="Google Shape;122;p2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3"/>
        <p:cNvGrpSpPr/>
        <p:nvPr/>
      </p:nvGrpSpPr>
      <p:grpSpPr>
        <a:xfrm>
          <a:off x="0" y="0"/>
          <a:ext cx="0" cy="0"/>
          <a:chOff x="0" y="0"/>
          <a:chExt cx="0" cy="0"/>
        </a:xfrm>
      </p:grpSpPr>
      <p:sp>
        <p:nvSpPr>
          <p:cNvPr id="124" name="Google Shape;124;p2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16000"/>
              <a:buNone/>
              <a:defRPr sz="16000"/>
            </a:lvl1pPr>
            <a:lvl2pPr lvl="1" algn="ctr" rtl="0">
              <a:lnSpc>
                <a:spcPct val="100000"/>
              </a:lnSpc>
              <a:spcBef>
                <a:spcPts val="0"/>
              </a:spcBef>
              <a:spcAft>
                <a:spcPts val="0"/>
              </a:spcAft>
              <a:buSzPts val="16000"/>
              <a:buNone/>
              <a:defRPr sz="16000"/>
            </a:lvl2pPr>
            <a:lvl3pPr lvl="2" algn="ctr" rtl="0">
              <a:lnSpc>
                <a:spcPct val="100000"/>
              </a:lnSpc>
              <a:spcBef>
                <a:spcPts val="0"/>
              </a:spcBef>
              <a:spcAft>
                <a:spcPts val="0"/>
              </a:spcAft>
              <a:buSzPts val="16000"/>
              <a:buNone/>
              <a:defRPr sz="16000"/>
            </a:lvl3pPr>
            <a:lvl4pPr lvl="3" algn="ctr" rtl="0">
              <a:lnSpc>
                <a:spcPct val="100000"/>
              </a:lnSpc>
              <a:spcBef>
                <a:spcPts val="0"/>
              </a:spcBef>
              <a:spcAft>
                <a:spcPts val="0"/>
              </a:spcAft>
              <a:buSzPts val="16000"/>
              <a:buNone/>
              <a:defRPr sz="16000"/>
            </a:lvl4pPr>
            <a:lvl5pPr lvl="4" algn="ctr" rtl="0">
              <a:lnSpc>
                <a:spcPct val="100000"/>
              </a:lnSpc>
              <a:spcBef>
                <a:spcPts val="0"/>
              </a:spcBef>
              <a:spcAft>
                <a:spcPts val="0"/>
              </a:spcAft>
              <a:buSzPts val="16000"/>
              <a:buNone/>
              <a:defRPr sz="16000"/>
            </a:lvl5pPr>
            <a:lvl6pPr lvl="5" algn="ctr" rtl="0">
              <a:lnSpc>
                <a:spcPct val="100000"/>
              </a:lnSpc>
              <a:spcBef>
                <a:spcPts val="0"/>
              </a:spcBef>
              <a:spcAft>
                <a:spcPts val="0"/>
              </a:spcAft>
              <a:buSzPts val="16000"/>
              <a:buNone/>
              <a:defRPr sz="16000"/>
            </a:lvl6pPr>
            <a:lvl7pPr lvl="6" algn="ctr" rtl="0">
              <a:lnSpc>
                <a:spcPct val="100000"/>
              </a:lnSpc>
              <a:spcBef>
                <a:spcPts val="0"/>
              </a:spcBef>
              <a:spcAft>
                <a:spcPts val="0"/>
              </a:spcAft>
              <a:buSzPts val="16000"/>
              <a:buNone/>
              <a:defRPr sz="16000"/>
            </a:lvl7pPr>
            <a:lvl8pPr lvl="7" algn="ctr" rtl="0">
              <a:lnSpc>
                <a:spcPct val="100000"/>
              </a:lnSpc>
              <a:spcBef>
                <a:spcPts val="0"/>
              </a:spcBef>
              <a:spcAft>
                <a:spcPts val="0"/>
              </a:spcAft>
              <a:buSzPts val="16000"/>
              <a:buNone/>
              <a:defRPr sz="16000"/>
            </a:lvl8pPr>
            <a:lvl9pPr lvl="8" algn="ctr" rtl="0">
              <a:lnSpc>
                <a:spcPct val="100000"/>
              </a:lnSpc>
              <a:spcBef>
                <a:spcPts val="0"/>
              </a:spcBef>
              <a:spcAft>
                <a:spcPts val="0"/>
              </a:spcAft>
              <a:buSzPts val="16000"/>
              <a:buNone/>
              <a:defRPr sz="16000"/>
            </a:lvl9pPr>
          </a:lstStyle>
          <a:p>
            <a:r>
              <a:t>xx%</a:t>
            </a:r>
          </a:p>
        </p:txBody>
      </p:sp>
      <p:sp>
        <p:nvSpPr>
          <p:cNvPr id="125" name="Google Shape;125;p2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rtl="0">
              <a:lnSpc>
                <a:spcPct val="115000"/>
              </a:lnSpc>
              <a:spcBef>
                <a:spcPts val="0"/>
              </a:spcBef>
              <a:spcAft>
                <a:spcPts val="0"/>
              </a:spcAft>
              <a:buSzPts val="2400"/>
              <a:buChar char="●"/>
              <a:defRPr/>
            </a:lvl1pPr>
            <a:lvl2pPr marL="914400" lvl="1" indent="-349250" algn="ctr" rtl="0">
              <a:lnSpc>
                <a:spcPct val="115000"/>
              </a:lnSpc>
              <a:spcBef>
                <a:spcPts val="0"/>
              </a:spcBef>
              <a:spcAft>
                <a:spcPts val="0"/>
              </a:spcAft>
              <a:buSzPts val="1900"/>
              <a:buChar char="○"/>
              <a:defRPr/>
            </a:lvl2pPr>
            <a:lvl3pPr marL="1371600" lvl="2" indent="-349250" algn="ctr" rtl="0">
              <a:lnSpc>
                <a:spcPct val="115000"/>
              </a:lnSpc>
              <a:spcBef>
                <a:spcPts val="0"/>
              </a:spcBef>
              <a:spcAft>
                <a:spcPts val="0"/>
              </a:spcAft>
              <a:buSzPts val="1900"/>
              <a:buChar char="■"/>
              <a:defRPr/>
            </a:lvl3pPr>
            <a:lvl4pPr marL="1828800" lvl="3" indent="-349250" algn="ctr" rtl="0">
              <a:lnSpc>
                <a:spcPct val="115000"/>
              </a:lnSpc>
              <a:spcBef>
                <a:spcPts val="0"/>
              </a:spcBef>
              <a:spcAft>
                <a:spcPts val="0"/>
              </a:spcAft>
              <a:buSzPts val="1900"/>
              <a:buChar char="●"/>
              <a:defRPr/>
            </a:lvl4pPr>
            <a:lvl5pPr marL="2286000" lvl="4" indent="-349250" algn="ctr" rtl="0">
              <a:lnSpc>
                <a:spcPct val="115000"/>
              </a:lnSpc>
              <a:spcBef>
                <a:spcPts val="0"/>
              </a:spcBef>
              <a:spcAft>
                <a:spcPts val="0"/>
              </a:spcAft>
              <a:buSzPts val="1900"/>
              <a:buChar char="○"/>
              <a:defRPr/>
            </a:lvl5pPr>
            <a:lvl6pPr marL="2743200" lvl="5" indent="-349250" algn="ctr" rtl="0">
              <a:lnSpc>
                <a:spcPct val="115000"/>
              </a:lnSpc>
              <a:spcBef>
                <a:spcPts val="0"/>
              </a:spcBef>
              <a:spcAft>
                <a:spcPts val="0"/>
              </a:spcAft>
              <a:buSzPts val="1900"/>
              <a:buChar char="■"/>
              <a:defRPr/>
            </a:lvl6pPr>
            <a:lvl7pPr marL="3200400" lvl="6" indent="-349250" algn="ctr" rtl="0">
              <a:lnSpc>
                <a:spcPct val="115000"/>
              </a:lnSpc>
              <a:spcBef>
                <a:spcPts val="0"/>
              </a:spcBef>
              <a:spcAft>
                <a:spcPts val="0"/>
              </a:spcAft>
              <a:buSzPts val="1900"/>
              <a:buChar char="●"/>
              <a:defRPr/>
            </a:lvl7pPr>
            <a:lvl8pPr marL="3657600" lvl="7" indent="-349250" algn="ctr" rtl="0">
              <a:lnSpc>
                <a:spcPct val="115000"/>
              </a:lnSpc>
              <a:spcBef>
                <a:spcPts val="0"/>
              </a:spcBef>
              <a:spcAft>
                <a:spcPts val="0"/>
              </a:spcAft>
              <a:buSzPts val="1900"/>
              <a:buChar char="○"/>
              <a:defRPr/>
            </a:lvl8pPr>
            <a:lvl9pPr marL="4114800" lvl="8" indent="-349250" algn="ctr" rtl="0">
              <a:lnSpc>
                <a:spcPct val="115000"/>
              </a:lnSpc>
              <a:spcBef>
                <a:spcPts val="0"/>
              </a:spcBef>
              <a:spcAft>
                <a:spcPts val="0"/>
              </a:spcAft>
              <a:buSzPts val="1900"/>
              <a:buChar char="■"/>
              <a:defRPr/>
            </a:lvl9pPr>
          </a:lstStyle>
          <a:p>
            <a:endParaRPr/>
          </a:p>
        </p:txBody>
      </p:sp>
      <p:sp>
        <p:nvSpPr>
          <p:cNvPr id="126" name="Google Shape;126;p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7"/>
        <p:cNvGrpSpPr/>
        <p:nvPr/>
      </p:nvGrpSpPr>
      <p:grpSpPr>
        <a:xfrm>
          <a:off x="0" y="0"/>
          <a:ext cx="0" cy="0"/>
          <a:chOff x="0" y="0"/>
          <a:chExt cx="0" cy="0"/>
        </a:xfrm>
      </p:grpSpPr>
      <p:sp>
        <p:nvSpPr>
          <p:cNvPr id="128" name="Google Shape;128;p2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5073433" y="1717600"/>
            <a:ext cx="6171600" cy="863700"/>
          </a:xfrm>
          <a:prstGeom prst="rect">
            <a:avLst/>
          </a:prstGeom>
          <a:noFill/>
          <a:ln>
            <a:noFill/>
          </a:ln>
        </p:spPr>
        <p:txBody>
          <a:bodyPr spcFirstLastPara="1" wrap="square" lIns="121900" tIns="121900" rIns="121900" bIns="121900" anchor="t" anchorCtr="0">
            <a:normAutofit/>
          </a:bodyPr>
          <a:lstStyle>
            <a:lvl1pPr lvl="0" algn="r" rtl="0">
              <a:lnSpc>
                <a:spcPct val="100000"/>
              </a:lnSpc>
              <a:spcBef>
                <a:spcPts val="0"/>
              </a:spcBef>
              <a:spcAft>
                <a:spcPts val="0"/>
              </a:spcAft>
              <a:buSzPts val="5600"/>
              <a:buNone/>
              <a:defRPr sz="6000"/>
            </a:lvl1pPr>
            <a:lvl2pPr lvl="1" algn="ctr" rtl="0">
              <a:lnSpc>
                <a:spcPct val="100000"/>
              </a:lnSpc>
              <a:spcBef>
                <a:spcPts val="0"/>
              </a:spcBef>
              <a:spcAft>
                <a:spcPts val="0"/>
              </a:spcAft>
              <a:buSzPts val="5600"/>
              <a:buNone/>
              <a:defRPr sz="5600"/>
            </a:lvl2pPr>
            <a:lvl3pPr lvl="2" algn="ctr" rtl="0">
              <a:lnSpc>
                <a:spcPct val="100000"/>
              </a:lnSpc>
              <a:spcBef>
                <a:spcPts val="0"/>
              </a:spcBef>
              <a:spcAft>
                <a:spcPts val="0"/>
              </a:spcAft>
              <a:buSzPts val="5600"/>
              <a:buNone/>
              <a:defRPr sz="5600"/>
            </a:lvl3pPr>
            <a:lvl4pPr lvl="3" algn="ctr" rtl="0">
              <a:lnSpc>
                <a:spcPct val="100000"/>
              </a:lnSpc>
              <a:spcBef>
                <a:spcPts val="0"/>
              </a:spcBef>
              <a:spcAft>
                <a:spcPts val="0"/>
              </a:spcAft>
              <a:buSzPts val="5600"/>
              <a:buNone/>
              <a:defRPr sz="5600"/>
            </a:lvl4pPr>
            <a:lvl5pPr lvl="4" algn="ctr" rtl="0">
              <a:lnSpc>
                <a:spcPct val="100000"/>
              </a:lnSpc>
              <a:spcBef>
                <a:spcPts val="0"/>
              </a:spcBef>
              <a:spcAft>
                <a:spcPts val="0"/>
              </a:spcAft>
              <a:buSzPts val="5600"/>
              <a:buNone/>
              <a:defRPr sz="5600"/>
            </a:lvl5pPr>
            <a:lvl6pPr lvl="5" algn="ctr" rtl="0">
              <a:lnSpc>
                <a:spcPct val="100000"/>
              </a:lnSpc>
              <a:spcBef>
                <a:spcPts val="0"/>
              </a:spcBef>
              <a:spcAft>
                <a:spcPts val="0"/>
              </a:spcAft>
              <a:buSzPts val="5600"/>
              <a:buNone/>
              <a:defRPr sz="5600"/>
            </a:lvl6pPr>
            <a:lvl7pPr lvl="6" algn="ctr" rtl="0">
              <a:lnSpc>
                <a:spcPct val="100000"/>
              </a:lnSpc>
              <a:spcBef>
                <a:spcPts val="0"/>
              </a:spcBef>
              <a:spcAft>
                <a:spcPts val="0"/>
              </a:spcAft>
              <a:buSzPts val="5600"/>
              <a:buNone/>
              <a:defRPr sz="5600"/>
            </a:lvl7pPr>
            <a:lvl8pPr lvl="7" algn="ctr" rtl="0">
              <a:lnSpc>
                <a:spcPct val="100000"/>
              </a:lnSpc>
              <a:spcBef>
                <a:spcPts val="0"/>
              </a:spcBef>
              <a:spcAft>
                <a:spcPts val="0"/>
              </a:spcAft>
              <a:buSzPts val="5600"/>
              <a:buNone/>
              <a:defRPr sz="5600"/>
            </a:lvl8pPr>
            <a:lvl9pPr lvl="8" algn="ctr" rtl="0">
              <a:lnSpc>
                <a:spcPct val="100000"/>
              </a:lnSpc>
              <a:spcBef>
                <a:spcPts val="0"/>
              </a:spcBef>
              <a:spcAft>
                <a:spcPts val="0"/>
              </a:spcAft>
              <a:buSzPts val="5600"/>
              <a:buNone/>
              <a:defRPr sz="5600"/>
            </a:lvl9pPr>
          </a:lstStyle>
          <a:p>
            <a:endParaRPr/>
          </a:p>
        </p:txBody>
      </p:sp>
      <p:sp>
        <p:nvSpPr>
          <p:cNvPr id="131" name="Google Shape;131;p25"/>
          <p:cNvSpPr txBox="1">
            <a:spLocks noGrp="1"/>
          </p:cNvSpPr>
          <p:nvPr>
            <p:ph type="subTitle" idx="1"/>
          </p:nvPr>
        </p:nvSpPr>
        <p:spPr>
          <a:xfrm>
            <a:off x="5073433" y="2767267"/>
            <a:ext cx="6171600" cy="1951200"/>
          </a:xfrm>
          <a:prstGeom prst="rect">
            <a:avLst/>
          </a:prstGeom>
          <a:noFill/>
          <a:ln>
            <a:noFill/>
          </a:ln>
        </p:spPr>
        <p:txBody>
          <a:bodyPr spcFirstLastPara="1" wrap="square" lIns="121900" tIns="121900" rIns="121900" bIns="121900" anchor="t" anchorCtr="0">
            <a:norm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2" name="Google Shape;132;p25"/>
          <p:cNvSpPr txBox="1">
            <a:spLocks noGrp="1"/>
          </p:cNvSpPr>
          <p:nvPr>
            <p:ph type="subTitle" idx="2"/>
          </p:nvPr>
        </p:nvSpPr>
        <p:spPr>
          <a:xfrm>
            <a:off x="5774455" y="859447"/>
            <a:ext cx="1396500" cy="254400"/>
          </a:xfrm>
          <a:prstGeom prst="rect">
            <a:avLst/>
          </a:prstGeom>
          <a:noFill/>
          <a:ln>
            <a:noFill/>
          </a:ln>
        </p:spPr>
        <p:txBody>
          <a:bodyPr spcFirstLastPara="1" wrap="square" lIns="121900" tIns="121900" rIns="121900" bIns="121900" anchor="ctr" anchorCtr="0">
            <a:normAutofit/>
          </a:bodyPr>
          <a:lstStyle>
            <a:lvl1pPr lvl="0" algn="l" rtl="0">
              <a:lnSpc>
                <a:spcPct val="115000"/>
              </a:lnSpc>
              <a:spcBef>
                <a:spcPts val="0"/>
              </a:spcBef>
              <a:spcAft>
                <a:spcPts val="0"/>
              </a:spcAft>
              <a:buSzPts val="2400"/>
              <a:buFont typeface="Bebas Neue"/>
              <a:buNone/>
              <a:defRPr>
                <a:solidFill>
                  <a:schemeClr val="dk1"/>
                </a:solidFill>
                <a:latin typeface="Bebas Neue"/>
                <a:ea typeface="Bebas Neue"/>
                <a:cs typeface="Bebas Neue"/>
                <a:sym typeface="Bebas Neue"/>
              </a:defRPr>
            </a:lvl1pPr>
            <a:lvl2pPr lvl="1" algn="l" rtl="0">
              <a:lnSpc>
                <a:spcPct val="115000"/>
              </a:lnSpc>
              <a:spcBef>
                <a:spcPts val="0"/>
              </a:spcBef>
              <a:spcAft>
                <a:spcPts val="0"/>
              </a:spcAft>
              <a:buSzPts val="1900"/>
              <a:buNone/>
              <a:defRPr/>
            </a:lvl2pPr>
            <a:lvl3pPr lvl="2" algn="l" rtl="0">
              <a:lnSpc>
                <a:spcPct val="115000"/>
              </a:lnSpc>
              <a:spcBef>
                <a:spcPts val="0"/>
              </a:spcBef>
              <a:spcAft>
                <a:spcPts val="0"/>
              </a:spcAft>
              <a:buSzPts val="1900"/>
              <a:buNone/>
              <a:defRPr/>
            </a:lvl3pPr>
            <a:lvl4pPr lvl="3" algn="l" rtl="0">
              <a:lnSpc>
                <a:spcPct val="115000"/>
              </a:lnSpc>
              <a:spcBef>
                <a:spcPts val="0"/>
              </a:spcBef>
              <a:spcAft>
                <a:spcPts val="0"/>
              </a:spcAft>
              <a:buSzPts val="1900"/>
              <a:buNone/>
              <a:defRPr/>
            </a:lvl4pPr>
            <a:lvl5pPr lvl="4" algn="l" rtl="0">
              <a:lnSpc>
                <a:spcPct val="115000"/>
              </a:lnSpc>
              <a:spcBef>
                <a:spcPts val="0"/>
              </a:spcBef>
              <a:spcAft>
                <a:spcPts val="0"/>
              </a:spcAft>
              <a:buSzPts val="1900"/>
              <a:buNone/>
              <a:defRPr/>
            </a:lvl5pPr>
            <a:lvl6pPr lvl="5" algn="l" rtl="0">
              <a:lnSpc>
                <a:spcPct val="115000"/>
              </a:lnSpc>
              <a:spcBef>
                <a:spcPts val="0"/>
              </a:spcBef>
              <a:spcAft>
                <a:spcPts val="0"/>
              </a:spcAft>
              <a:buSzPts val="1900"/>
              <a:buNone/>
              <a:defRPr/>
            </a:lvl6pPr>
            <a:lvl7pPr lvl="6" algn="l" rtl="0">
              <a:lnSpc>
                <a:spcPct val="115000"/>
              </a:lnSpc>
              <a:spcBef>
                <a:spcPts val="0"/>
              </a:spcBef>
              <a:spcAft>
                <a:spcPts val="0"/>
              </a:spcAft>
              <a:buSzPts val="1900"/>
              <a:buNone/>
              <a:defRPr/>
            </a:lvl7pPr>
            <a:lvl8pPr lvl="7" algn="l" rtl="0">
              <a:lnSpc>
                <a:spcPct val="115000"/>
              </a:lnSpc>
              <a:spcBef>
                <a:spcPts val="0"/>
              </a:spcBef>
              <a:spcAft>
                <a:spcPts val="0"/>
              </a:spcAft>
              <a:buSzPts val="1900"/>
              <a:buNone/>
              <a:defRPr/>
            </a:lvl8pPr>
            <a:lvl9pPr lvl="8" algn="l" rtl="0">
              <a:lnSpc>
                <a:spcPct val="115000"/>
              </a:lnSpc>
              <a:spcBef>
                <a:spcPts val="0"/>
              </a:spcBef>
              <a:spcAft>
                <a:spcPts val="0"/>
              </a:spcAft>
              <a:buSzPts val="1900"/>
              <a:buNone/>
              <a:defRPr/>
            </a:lvl9pPr>
          </a:lstStyle>
          <a:p>
            <a:endParaRPr/>
          </a:p>
        </p:txBody>
      </p:sp>
      <p:sp>
        <p:nvSpPr>
          <p:cNvPr id="133" name="Google Shape;133;p25"/>
          <p:cNvSpPr txBox="1">
            <a:spLocks noGrp="1"/>
          </p:cNvSpPr>
          <p:nvPr>
            <p:ph type="title" idx="3"/>
          </p:nvPr>
        </p:nvSpPr>
        <p:spPr>
          <a:xfrm>
            <a:off x="190133" y="5531100"/>
            <a:ext cx="573900" cy="10224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2400"/>
              <a:buNone/>
              <a:defRPr sz="32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grpSp>
        <p:nvGrpSpPr>
          <p:cNvPr id="134" name="Google Shape;134;p25"/>
          <p:cNvGrpSpPr/>
          <p:nvPr/>
        </p:nvGrpSpPr>
        <p:grpSpPr>
          <a:xfrm>
            <a:off x="4575960" y="5389568"/>
            <a:ext cx="8470479" cy="1648345"/>
            <a:chOff x="3432055" y="4042275"/>
            <a:chExt cx="6353018" cy="1236290"/>
          </a:xfrm>
        </p:grpSpPr>
        <p:grpSp>
          <p:nvGrpSpPr>
            <p:cNvPr id="135" name="Google Shape;135;p25"/>
            <p:cNvGrpSpPr/>
            <p:nvPr/>
          </p:nvGrpSpPr>
          <p:grpSpPr>
            <a:xfrm rot="5400000">
              <a:off x="5990425" y="1483916"/>
              <a:ext cx="1236278" cy="6353018"/>
              <a:chOff x="9999970" y="45296"/>
              <a:chExt cx="983280" cy="5052906"/>
            </a:xfrm>
          </p:grpSpPr>
          <p:sp>
            <p:nvSpPr>
              <p:cNvPr id="136" name="Google Shape;136;p25"/>
              <p:cNvSpPr/>
              <p:nvPr/>
            </p:nvSpPr>
            <p:spPr>
              <a:xfrm rot="5400000">
                <a:off x="10027062" y="1732223"/>
                <a:ext cx="928584" cy="980824"/>
              </a:xfrm>
              <a:custGeom>
                <a:avLst/>
                <a:gdLst/>
                <a:ahLst/>
                <a:cxnLst/>
                <a:rect l="l" t="t" r="r" b="b"/>
                <a:pathLst>
                  <a:path w="52544" h="55500" extrusionOk="0">
                    <a:moveTo>
                      <a:pt x="3083" y="1"/>
                    </a:moveTo>
                    <a:cubicBezTo>
                      <a:pt x="3079" y="1"/>
                      <a:pt x="3075" y="1"/>
                      <a:pt x="3071" y="1"/>
                    </a:cubicBezTo>
                    <a:cubicBezTo>
                      <a:pt x="2619" y="7"/>
                      <a:pt x="2167" y="9"/>
                      <a:pt x="1698" y="9"/>
                    </a:cubicBezTo>
                    <a:cubicBezTo>
                      <a:pt x="1163" y="9"/>
                      <a:pt x="605" y="7"/>
                      <a:pt x="1" y="7"/>
                    </a:cubicBezTo>
                    <a:cubicBezTo>
                      <a:pt x="196" y="273"/>
                      <a:pt x="275" y="400"/>
                      <a:pt x="371" y="510"/>
                    </a:cubicBezTo>
                    <a:cubicBezTo>
                      <a:pt x="3424" y="3953"/>
                      <a:pt x="6477" y="7392"/>
                      <a:pt x="9531" y="10831"/>
                    </a:cubicBezTo>
                    <a:cubicBezTo>
                      <a:pt x="15807" y="17902"/>
                      <a:pt x="22083" y="24974"/>
                      <a:pt x="28357" y="32045"/>
                    </a:cubicBezTo>
                    <a:cubicBezTo>
                      <a:pt x="34660" y="39160"/>
                      <a:pt x="40968" y="46268"/>
                      <a:pt x="47283" y="53374"/>
                    </a:cubicBezTo>
                    <a:cubicBezTo>
                      <a:pt x="48963" y="55264"/>
                      <a:pt x="49161" y="55473"/>
                      <a:pt x="50999" y="55473"/>
                    </a:cubicBezTo>
                    <a:cubicBezTo>
                      <a:pt x="51232" y="55473"/>
                      <a:pt x="51491" y="55469"/>
                      <a:pt x="51783" y="55466"/>
                    </a:cubicBezTo>
                    <a:cubicBezTo>
                      <a:pt x="51785" y="55466"/>
                      <a:pt x="51787" y="55466"/>
                      <a:pt x="51788" y="55466"/>
                    </a:cubicBezTo>
                    <a:cubicBezTo>
                      <a:pt x="51904" y="55466"/>
                      <a:pt x="52044" y="55500"/>
                      <a:pt x="52169" y="55500"/>
                    </a:cubicBezTo>
                    <a:cubicBezTo>
                      <a:pt x="52298" y="55500"/>
                      <a:pt x="52412" y="55463"/>
                      <a:pt x="52467" y="55315"/>
                    </a:cubicBezTo>
                    <a:cubicBezTo>
                      <a:pt x="52544" y="55101"/>
                      <a:pt x="52262" y="54929"/>
                      <a:pt x="52112" y="54763"/>
                    </a:cubicBezTo>
                    <a:cubicBezTo>
                      <a:pt x="49394" y="51745"/>
                      <a:pt x="46683" y="48721"/>
                      <a:pt x="43979" y="45689"/>
                    </a:cubicBezTo>
                    <a:cubicBezTo>
                      <a:pt x="40891" y="42213"/>
                      <a:pt x="37801" y="38737"/>
                      <a:pt x="34714" y="35258"/>
                    </a:cubicBezTo>
                    <a:cubicBezTo>
                      <a:pt x="28455" y="28206"/>
                      <a:pt x="22196" y="21154"/>
                      <a:pt x="15938" y="14103"/>
                    </a:cubicBezTo>
                    <a:cubicBezTo>
                      <a:pt x="11937" y="9590"/>
                      <a:pt x="7935" y="5080"/>
                      <a:pt x="3926" y="574"/>
                    </a:cubicBezTo>
                    <a:cubicBezTo>
                      <a:pt x="3699" y="318"/>
                      <a:pt x="3507" y="1"/>
                      <a:pt x="308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5"/>
              <p:cNvSpPr/>
              <p:nvPr/>
            </p:nvSpPr>
            <p:spPr>
              <a:xfrm rot="5400000">
                <a:off x="10025657" y="2406964"/>
                <a:ext cx="931076" cy="979269"/>
              </a:xfrm>
              <a:custGeom>
                <a:avLst/>
                <a:gdLst/>
                <a:ahLst/>
                <a:cxnLst/>
                <a:rect l="l" t="t" r="r" b="b"/>
                <a:pathLst>
                  <a:path w="52685" h="55412" extrusionOk="0">
                    <a:moveTo>
                      <a:pt x="1716" y="1"/>
                    </a:moveTo>
                    <a:cubicBezTo>
                      <a:pt x="1164" y="1"/>
                      <a:pt x="597" y="6"/>
                      <a:pt x="1" y="6"/>
                    </a:cubicBezTo>
                    <a:cubicBezTo>
                      <a:pt x="238" y="313"/>
                      <a:pt x="366" y="502"/>
                      <a:pt x="518" y="670"/>
                    </a:cubicBezTo>
                    <a:cubicBezTo>
                      <a:pt x="3708" y="4192"/>
                      <a:pt x="6819" y="7783"/>
                      <a:pt x="10017" y="11299"/>
                    </a:cubicBezTo>
                    <a:cubicBezTo>
                      <a:pt x="13921" y="15588"/>
                      <a:pt x="17731" y="19963"/>
                      <a:pt x="21581" y="24301"/>
                    </a:cubicBezTo>
                    <a:cubicBezTo>
                      <a:pt x="27432" y="30893"/>
                      <a:pt x="33282" y="37488"/>
                      <a:pt x="39133" y="44082"/>
                    </a:cubicBezTo>
                    <a:cubicBezTo>
                      <a:pt x="42300" y="47658"/>
                      <a:pt x="45473" y="51232"/>
                      <a:pt x="48649" y="54803"/>
                    </a:cubicBezTo>
                    <a:cubicBezTo>
                      <a:pt x="48879" y="55059"/>
                      <a:pt x="49064" y="55411"/>
                      <a:pt x="49487" y="55411"/>
                    </a:cubicBezTo>
                    <a:cubicBezTo>
                      <a:pt x="49817" y="55411"/>
                      <a:pt x="50147" y="55411"/>
                      <a:pt x="50485" y="55411"/>
                    </a:cubicBezTo>
                    <a:cubicBezTo>
                      <a:pt x="51162" y="55411"/>
                      <a:pt x="51873" y="55411"/>
                      <a:pt x="52685" y="55411"/>
                    </a:cubicBezTo>
                    <a:cubicBezTo>
                      <a:pt x="50965" y="53469"/>
                      <a:pt x="49408" y="51711"/>
                      <a:pt x="47850" y="49955"/>
                    </a:cubicBezTo>
                    <a:cubicBezTo>
                      <a:pt x="41302" y="42579"/>
                      <a:pt x="34754" y="35203"/>
                      <a:pt x="28204" y="27831"/>
                    </a:cubicBezTo>
                    <a:cubicBezTo>
                      <a:pt x="20095" y="18701"/>
                      <a:pt x="12041" y="9520"/>
                      <a:pt x="3835" y="477"/>
                    </a:cubicBezTo>
                    <a:cubicBezTo>
                      <a:pt x="3683" y="309"/>
                      <a:pt x="3509" y="33"/>
                      <a:pt x="3338" y="27"/>
                    </a:cubicBezTo>
                    <a:cubicBezTo>
                      <a:pt x="2803" y="6"/>
                      <a:pt x="2267" y="1"/>
                      <a:pt x="171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5"/>
              <p:cNvSpPr/>
              <p:nvPr/>
            </p:nvSpPr>
            <p:spPr>
              <a:xfrm rot="5400000">
                <a:off x="10027760" y="3465073"/>
                <a:ext cx="927771" cy="982891"/>
              </a:xfrm>
              <a:custGeom>
                <a:avLst/>
                <a:gdLst/>
                <a:ahLst/>
                <a:cxnLst/>
                <a:rect l="l" t="t" r="r" b="b"/>
                <a:pathLst>
                  <a:path w="52498" h="55617" extrusionOk="0">
                    <a:moveTo>
                      <a:pt x="2425" y="0"/>
                    </a:moveTo>
                    <a:cubicBezTo>
                      <a:pt x="2264" y="0"/>
                      <a:pt x="2094" y="25"/>
                      <a:pt x="1915" y="80"/>
                    </a:cubicBezTo>
                    <a:cubicBezTo>
                      <a:pt x="1566" y="80"/>
                      <a:pt x="1275" y="79"/>
                      <a:pt x="1008" y="79"/>
                    </a:cubicBezTo>
                    <a:cubicBezTo>
                      <a:pt x="807" y="79"/>
                      <a:pt x="621" y="79"/>
                      <a:pt x="435" y="82"/>
                    </a:cubicBezTo>
                    <a:cubicBezTo>
                      <a:pt x="16" y="84"/>
                      <a:pt x="0" y="263"/>
                      <a:pt x="242" y="539"/>
                    </a:cubicBezTo>
                    <a:cubicBezTo>
                      <a:pt x="713" y="1078"/>
                      <a:pt x="1182" y="1618"/>
                      <a:pt x="1662" y="2149"/>
                    </a:cubicBezTo>
                    <a:cubicBezTo>
                      <a:pt x="7388" y="8506"/>
                      <a:pt x="13023" y="14944"/>
                      <a:pt x="18749" y="21303"/>
                    </a:cubicBezTo>
                    <a:cubicBezTo>
                      <a:pt x="28420" y="32093"/>
                      <a:pt x="38035" y="42931"/>
                      <a:pt x="47593" y="53819"/>
                    </a:cubicBezTo>
                    <a:cubicBezTo>
                      <a:pt x="48561" y="54921"/>
                      <a:pt x="49508" y="55616"/>
                      <a:pt x="50818" y="55616"/>
                    </a:cubicBezTo>
                    <a:cubicBezTo>
                      <a:pt x="51051" y="55616"/>
                      <a:pt x="51296" y="55594"/>
                      <a:pt x="51555" y="55548"/>
                    </a:cubicBezTo>
                    <a:cubicBezTo>
                      <a:pt x="51586" y="55543"/>
                      <a:pt x="51618" y="55541"/>
                      <a:pt x="51649" y="55541"/>
                    </a:cubicBezTo>
                    <a:cubicBezTo>
                      <a:pt x="51704" y="55541"/>
                      <a:pt x="51758" y="55546"/>
                      <a:pt x="51812" y="55546"/>
                    </a:cubicBezTo>
                    <a:cubicBezTo>
                      <a:pt x="51829" y="55546"/>
                      <a:pt x="51846" y="55546"/>
                      <a:pt x="51862" y="55544"/>
                    </a:cubicBezTo>
                    <a:cubicBezTo>
                      <a:pt x="51877" y="55543"/>
                      <a:pt x="51893" y="55543"/>
                      <a:pt x="51908" y="55543"/>
                    </a:cubicBezTo>
                    <a:cubicBezTo>
                      <a:pt x="51977" y="55543"/>
                      <a:pt x="52052" y="55552"/>
                      <a:pt x="52122" y="55552"/>
                    </a:cubicBezTo>
                    <a:cubicBezTo>
                      <a:pt x="52221" y="55552"/>
                      <a:pt x="52311" y="55534"/>
                      <a:pt x="52364" y="55446"/>
                    </a:cubicBezTo>
                    <a:cubicBezTo>
                      <a:pt x="52497" y="55218"/>
                      <a:pt x="52256" y="55077"/>
                      <a:pt x="52132" y="54936"/>
                    </a:cubicBezTo>
                    <a:cubicBezTo>
                      <a:pt x="51239" y="53918"/>
                      <a:pt x="50336" y="52908"/>
                      <a:pt x="49432" y="51899"/>
                    </a:cubicBezTo>
                    <a:cubicBezTo>
                      <a:pt x="38953" y="40156"/>
                      <a:pt x="28611" y="28291"/>
                      <a:pt x="18033" y="16636"/>
                    </a:cubicBezTo>
                    <a:cubicBezTo>
                      <a:pt x="13430" y="11564"/>
                      <a:pt x="8913" y="6417"/>
                      <a:pt x="4397" y="1269"/>
                    </a:cubicBezTo>
                    <a:cubicBezTo>
                      <a:pt x="3781" y="567"/>
                      <a:pt x="3192" y="0"/>
                      <a:pt x="24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5"/>
              <p:cNvSpPr/>
              <p:nvPr/>
            </p:nvSpPr>
            <p:spPr>
              <a:xfrm rot="5400000">
                <a:off x="10025895" y="3045387"/>
                <a:ext cx="930086" cy="981513"/>
              </a:xfrm>
              <a:custGeom>
                <a:avLst/>
                <a:gdLst/>
                <a:ahLst/>
                <a:cxnLst/>
                <a:rect l="l" t="t" r="r" b="b"/>
                <a:pathLst>
                  <a:path w="52629" h="55539" extrusionOk="0">
                    <a:moveTo>
                      <a:pt x="3126" y="1"/>
                    </a:moveTo>
                    <a:cubicBezTo>
                      <a:pt x="3125" y="1"/>
                      <a:pt x="3123" y="1"/>
                      <a:pt x="3122" y="1"/>
                    </a:cubicBezTo>
                    <a:cubicBezTo>
                      <a:pt x="2706" y="3"/>
                      <a:pt x="2291" y="4"/>
                      <a:pt x="1859" y="4"/>
                    </a:cubicBezTo>
                    <a:cubicBezTo>
                      <a:pt x="1283" y="4"/>
                      <a:pt x="677" y="3"/>
                      <a:pt x="1" y="3"/>
                    </a:cubicBezTo>
                    <a:cubicBezTo>
                      <a:pt x="346" y="414"/>
                      <a:pt x="549" y="669"/>
                      <a:pt x="765" y="914"/>
                    </a:cubicBezTo>
                    <a:cubicBezTo>
                      <a:pt x="7180" y="8170"/>
                      <a:pt x="13612" y="15413"/>
                      <a:pt x="20064" y="22640"/>
                    </a:cubicBezTo>
                    <a:cubicBezTo>
                      <a:pt x="27704" y="31201"/>
                      <a:pt x="35216" y="39876"/>
                      <a:pt x="42978" y="48329"/>
                    </a:cubicBezTo>
                    <a:cubicBezTo>
                      <a:pt x="44585" y="50079"/>
                      <a:pt x="46241" y="51802"/>
                      <a:pt x="47681" y="53684"/>
                    </a:cubicBezTo>
                    <a:cubicBezTo>
                      <a:pt x="48600" y="54886"/>
                      <a:pt x="49623" y="55538"/>
                      <a:pt x="50968" y="55538"/>
                    </a:cubicBezTo>
                    <a:cubicBezTo>
                      <a:pt x="51227" y="55538"/>
                      <a:pt x="51496" y="55514"/>
                      <a:pt x="51780" y="55465"/>
                    </a:cubicBezTo>
                    <a:cubicBezTo>
                      <a:pt x="51808" y="55461"/>
                      <a:pt x="51837" y="55459"/>
                      <a:pt x="51867" y="55459"/>
                    </a:cubicBezTo>
                    <a:cubicBezTo>
                      <a:pt x="51989" y="55459"/>
                      <a:pt x="52124" y="55490"/>
                      <a:pt x="52244" y="55490"/>
                    </a:cubicBezTo>
                    <a:cubicBezTo>
                      <a:pt x="52371" y="55490"/>
                      <a:pt x="52480" y="55455"/>
                      <a:pt x="52536" y="55311"/>
                    </a:cubicBezTo>
                    <a:cubicBezTo>
                      <a:pt x="52629" y="55076"/>
                      <a:pt x="52305" y="54888"/>
                      <a:pt x="52137" y="54705"/>
                    </a:cubicBezTo>
                    <a:cubicBezTo>
                      <a:pt x="48773" y="50996"/>
                      <a:pt x="45521" y="47190"/>
                      <a:pt x="42117" y="43516"/>
                    </a:cubicBezTo>
                    <a:cubicBezTo>
                      <a:pt x="38871" y="40009"/>
                      <a:pt x="35746" y="36391"/>
                      <a:pt x="32574" y="32816"/>
                    </a:cubicBezTo>
                    <a:cubicBezTo>
                      <a:pt x="23007" y="22032"/>
                      <a:pt x="13443" y="11248"/>
                      <a:pt x="3876" y="464"/>
                    </a:cubicBezTo>
                    <a:cubicBezTo>
                      <a:pt x="3672" y="235"/>
                      <a:pt x="3478" y="1"/>
                      <a:pt x="31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5"/>
              <p:cNvSpPr/>
              <p:nvPr/>
            </p:nvSpPr>
            <p:spPr>
              <a:xfrm rot="5400000">
                <a:off x="10028617" y="1955944"/>
                <a:ext cx="927064" cy="982202"/>
              </a:xfrm>
              <a:custGeom>
                <a:avLst/>
                <a:gdLst/>
                <a:ahLst/>
                <a:cxnLst/>
                <a:rect l="l" t="t" r="r" b="b"/>
                <a:pathLst>
                  <a:path w="52458" h="55578" extrusionOk="0">
                    <a:moveTo>
                      <a:pt x="2452" y="0"/>
                    </a:moveTo>
                    <a:cubicBezTo>
                      <a:pt x="2289" y="0"/>
                      <a:pt x="2119" y="27"/>
                      <a:pt x="1938" y="85"/>
                    </a:cubicBezTo>
                    <a:cubicBezTo>
                      <a:pt x="1654" y="85"/>
                      <a:pt x="1438" y="78"/>
                      <a:pt x="1250" y="78"/>
                    </a:cubicBezTo>
                    <a:cubicBezTo>
                      <a:pt x="1128" y="78"/>
                      <a:pt x="1017" y="81"/>
                      <a:pt x="908" y="91"/>
                    </a:cubicBezTo>
                    <a:cubicBezTo>
                      <a:pt x="890" y="92"/>
                      <a:pt x="872" y="93"/>
                      <a:pt x="854" y="93"/>
                    </a:cubicBezTo>
                    <a:cubicBezTo>
                      <a:pt x="719" y="93"/>
                      <a:pt x="564" y="58"/>
                      <a:pt x="429" y="58"/>
                    </a:cubicBezTo>
                    <a:cubicBezTo>
                      <a:pt x="300" y="58"/>
                      <a:pt x="190" y="89"/>
                      <a:pt x="132" y="214"/>
                    </a:cubicBezTo>
                    <a:cubicBezTo>
                      <a:pt x="1" y="494"/>
                      <a:pt x="366" y="685"/>
                      <a:pt x="541" y="884"/>
                    </a:cubicBezTo>
                    <a:cubicBezTo>
                      <a:pt x="3513" y="4226"/>
                      <a:pt x="6483" y="7569"/>
                      <a:pt x="9455" y="10912"/>
                    </a:cubicBezTo>
                    <a:cubicBezTo>
                      <a:pt x="18219" y="20765"/>
                      <a:pt x="26913" y="30679"/>
                      <a:pt x="35746" y="40471"/>
                    </a:cubicBezTo>
                    <a:cubicBezTo>
                      <a:pt x="39683" y="44837"/>
                      <a:pt x="43560" y="49254"/>
                      <a:pt x="47459" y="53654"/>
                    </a:cubicBezTo>
                    <a:cubicBezTo>
                      <a:pt x="48952" y="55338"/>
                      <a:pt x="49140" y="55560"/>
                      <a:pt x="50847" y="55560"/>
                    </a:cubicBezTo>
                    <a:cubicBezTo>
                      <a:pt x="51099" y="55560"/>
                      <a:pt x="51385" y="55555"/>
                      <a:pt x="51712" y="55550"/>
                    </a:cubicBezTo>
                    <a:cubicBezTo>
                      <a:pt x="51714" y="55550"/>
                      <a:pt x="51716" y="55550"/>
                      <a:pt x="51717" y="55550"/>
                    </a:cubicBezTo>
                    <a:cubicBezTo>
                      <a:pt x="51824" y="55550"/>
                      <a:pt x="51950" y="55578"/>
                      <a:pt x="52065" y="55578"/>
                    </a:cubicBezTo>
                    <a:cubicBezTo>
                      <a:pt x="52182" y="55578"/>
                      <a:pt x="52286" y="55548"/>
                      <a:pt x="52343" y="55428"/>
                    </a:cubicBezTo>
                    <a:cubicBezTo>
                      <a:pt x="52457" y="55189"/>
                      <a:pt x="52179" y="55028"/>
                      <a:pt x="52034" y="54866"/>
                    </a:cubicBezTo>
                    <a:cubicBezTo>
                      <a:pt x="43499" y="45290"/>
                      <a:pt x="34968" y="35708"/>
                      <a:pt x="26444" y="26121"/>
                    </a:cubicBezTo>
                    <a:cubicBezTo>
                      <a:pt x="19087" y="17855"/>
                      <a:pt x="11744" y="9574"/>
                      <a:pt x="4416" y="1283"/>
                    </a:cubicBezTo>
                    <a:cubicBezTo>
                      <a:pt x="3810" y="595"/>
                      <a:pt x="3220" y="0"/>
                      <a:pt x="24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5"/>
              <p:cNvSpPr/>
              <p:nvPr/>
            </p:nvSpPr>
            <p:spPr>
              <a:xfrm rot="5400000">
                <a:off x="10027901" y="2180928"/>
                <a:ext cx="927223" cy="983086"/>
              </a:xfrm>
              <a:custGeom>
                <a:avLst/>
                <a:gdLst/>
                <a:ahLst/>
                <a:cxnLst/>
                <a:rect l="l" t="t" r="r" b="b"/>
                <a:pathLst>
                  <a:path w="52467" h="55628" extrusionOk="0">
                    <a:moveTo>
                      <a:pt x="1577" y="1"/>
                    </a:moveTo>
                    <a:cubicBezTo>
                      <a:pt x="1324" y="1"/>
                      <a:pt x="1060" y="25"/>
                      <a:pt x="780" y="74"/>
                    </a:cubicBezTo>
                    <a:cubicBezTo>
                      <a:pt x="777" y="74"/>
                      <a:pt x="773" y="74"/>
                      <a:pt x="769" y="74"/>
                    </a:cubicBezTo>
                    <a:cubicBezTo>
                      <a:pt x="754" y="74"/>
                      <a:pt x="738" y="73"/>
                      <a:pt x="723" y="73"/>
                    </a:cubicBezTo>
                    <a:cubicBezTo>
                      <a:pt x="716" y="73"/>
                      <a:pt x="710" y="73"/>
                      <a:pt x="703" y="74"/>
                    </a:cubicBezTo>
                    <a:cubicBezTo>
                      <a:pt x="676" y="79"/>
                      <a:pt x="648" y="80"/>
                      <a:pt x="619" y="80"/>
                    </a:cubicBezTo>
                    <a:cubicBezTo>
                      <a:pt x="534" y="80"/>
                      <a:pt x="442" y="65"/>
                      <a:pt x="357" y="65"/>
                    </a:cubicBezTo>
                    <a:cubicBezTo>
                      <a:pt x="242" y="65"/>
                      <a:pt x="141" y="93"/>
                      <a:pt x="87" y="221"/>
                    </a:cubicBezTo>
                    <a:cubicBezTo>
                      <a:pt x="1" y="425"/>
                      <a:pt x="252" y="570"/>
                      <a:pt x="381" y="718"/>
                    </a:cubicBezTo>
                    <a:cubicBezTo>
                      <a:pt x="1186" y="1643"/>
                      <a:pt x="1998" y="2562"/>
                      <a:pt x="2818" y="3474"/>
                    </a:cubicBezTo>
                    <a:cubicBezTo>
                      <a:pt x="9579" y="11001"/>
                      <a:pt x="16188" y="18659"/>
                      <a:pt x="23016" y="26125"/>
                    </a:cubicBezTo>
                    <a:cubicBezTo>
                      <a:pt x="25583" y="28935"/>
                      <a:pt x="28071" y="31820"/>
                      <a:pt x="30597" y="34667"/>
                    </a:cubicBezTo>
                    <a:cubicBezTo>
                      <a:pt x="36429" y="41209"/>
                      <a:pt x="42244" y="47765"/>
                      <a:pt x="48037" y="54340"/>
                    </a:cubicBezTo>
                    <a:cubicBezTo>
                      <a:pt x="48647" y="55031"/>
                      <a:pt x="49232" y="55627"/>
                      <a:pt x="49998" y="55627"/>
                    </a:cubicBezTo>
                    <a:cubicBezTo>
                      <a:pt x="50159" y="55627"/>
                      <a:pt x="50327" y="55601"/>
                      <a:pt x="50506" y="55544"/>
                    </a:cubicBezTo>
                    <a:cubicBezTo>
                      <a:pt x="50808" y="55544"/>
                      <a:pt x="51040" y="55549"/>
                      <a:pt x="51245" y="55549"/>
                    </a:cubicBezTo>
                    <a:cubicBezTo>
                      <a:pt x="51376" y="55549"/>
                      <a:pt x="51496" y="55547"/>
                      <a:pt x="51615" y="55540"/>
                    </a:cubicBezTo>
                    <a:cubicBezTo>
                      <a:pt x="51629" y="55540"/>
                      <a:pt x="51642" y="55539"/>
                      <a:pt x="51656" y="55539"/>
                    </a:cubicBezTo>
                    <a:cubicBezTo>
                      <a:pt x="51777" y="55539"/>
                      <a:pt x="51915" y="55568"/>
                      <a:pt x="52038" y="55568"/>
                    </a:cubicBezTo>
                    <a:cubicBezTo>
                      <a:pt x="52160" y="55568"/>
                      <a:pt x="52267" y="55539"/>
                      <a:pt x="52326" y="55427"/>
                    </a:cubicBezTo>
                    <a:cubicBezTo>
                      <a:pt x="52466" y="55158"/>
                      <a:pt x="52125" y="55000"/>
                      <a:pt x="51967" y="54821"/>
                    </a:cubicBezTo>
                    <a:cubicBezTo>
                      <a:pt x="49996" y="52572"/>
                      <a:pt x="48016" y="50336"/>
                      <a:pt x="46023" y="48107"/>
                    </a:cubicBezTo>
                    <a:cubicBezTo>
                      <a:pt x="36863" y="37859"/>
                      <a:pt x="27824" y="27507"/>
                      <a:pt x="18609" y="17310"/>
                    </a:cubicBezTo>
                    <a:cubicBezTo>
                      <a:pt x="14000" y="12211"/>
                      <a:pt x="9420" y="7083"/>
                      <a:pt x="4951" y="1865"/>
                    </a:cubicBezTo>
                    <a:cubicBezTo>
                      <a:pt x="3951" y="696"/>
                      <a:pt x="2941" y="1"/>
                      <a:pt x="157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5"/>
              <p:cNvSpPr/>
              <p:nvPr/>
            </p:nvSpPr>
            <p:spPr>
              <a:xfrm rot="5400000">
                <a:off x="10026081" y="1091998"/>
                <a:ext cx="931376" cy="979640"/>
              </a:xfrm>
              <a:custGeom>
                <a:avLst/>
                <a:gdLst/>
                <a:ahLst/>
                <a:cxnLst/>
                <a:rect l="l" t="t" r="r" b="b"/>
                <a:pathLst>
                  <a:path w="52702" h="55433" extrusionOk="0">
                    <a:moveTo>
                      <a:pt x="1666" y="0"/>
                    </a:moveTo>
                    <a:cubicBezTo>
                      <a:pt x="1145" y="0"/>
                      <a:pt x="598" y="1"/>
                      <a:pt x="0" y="1"/>
                    </a:cubicBezTo>
                    <a:cubicBezTo>
                      <a:pt x="293" y="369"/>
                      <a:pt x="440" y="576"/>
                      <a:pt x="610" y="761"/>
                    </a:cubicBezTo>
                    <a:cubicBezTo>
                      <a:pt x="4477" y="5011"/>
                      <a:pt x="8237" y="9355"/>
                      <a:pt x="12104" y="13606"/>
                    </a:cubicBezTo>
                    <a:cubicBezTo>
                      <a:pt x="18108" y="20203"/>
                      <a:pt x="23963" y="26934"/>
                      <a:pt x="29884" y="33605"/>
                    </a:cubicBezTo>
                    <a:cubicBezTo>
                      <a:pt x="36230" y="40756"/>
                      <a:pt x="42577" y="47902"/>
                      <a:pt x="48927" y="55046"/>
                    </a:cubicBezTo>
                    <a:cubicBezTo>
                      <a:pt x="49060" y="55193"/>
                      <a:pt x="49235" y="55405"/>
                      <a:pt x="49395" y="55411"/>
                    </a:cubicBezTo>
                    <a:cubicBezTo>
                      <a:pt x="49938" y="55428"/>
                      <a:pt x="50482" y="55432"/>
                      <a:pt x="51044" y="55432"/>
                    </a:cubicBezTo>
                    <a:cubicBezTo>
                      <a:pt x="51574" y="55432"/>
                      <a:pt x="52121" y="55429"/>
                      <a:pt x="52701" y="55429"/>
                    </a:cubicBezTo>
                    <a:cubicBezTo>
                      <a:pt x="52416" y="55073"/>
                      <a:pt x="52252" y="54850"/>
                      <a:pt x="52068" y="54643"/>
                    </a:cubicBezTo>
                    <a:cubicBezTo>
                      <a:pt x="47674" y="49691"/>
                      <a:pt x="43295" y="44725"/>
                      <a:pt x="38881" y="39795"/>
                    </a:cubicBezTo>
                    <a:cubicBezTo>
                      <a:pt x="29728" y="29570"/>
                      <a:pt x="20748" y="19193"/>
                      <a:pt x="11489" y="9063"/>
                    </a:cubicBezTo>
                    <a:cubicBezTo>
                      <a:pt x="8903" y="6234"/>
                      <a:pt x="6392" y="3335"/>
                      <a:pt x="3844" y="470"/>
                    </a:cubicBezTo>
                    <a:cubicBezTo>
                      <a:pt x="3661" y="261"/>
                      <a:pt x="3501" y="4"/>
                      <a:pt x="3179" y="2"/>
                    </a:cubicBezTo>
                    <a:cubicBezTo>
                      <a:pt x="2683" y="1"/>
                      <a:pt x="2187" y="0"/>
                      <a:pt x="16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5"/>
              <p:cNvSpPr/>
              <p:nvPr/>
            </p:nvSpPr>
            <p:spPr>
              <a:xfrm rot="5400000">
                <a:off x="10028405" y="672347"/>
                <a:ext cx="927824" cy="981619"/>
              </a:xfrm>
              <a:custGeom>
                <a:avLst/>
                <a:gdLst/>
                <a:ahLst/>
                <a:cxnLst/>
                <a:rect l="l" t="t" r="r" b="b"/>
                <a:pathLst>
                  <a:path w="52501" h="55545" extrusionOk="0">
                    <a:moveTo>
                      <a:pt x="2403" y="0"/>
                    </a:moveTo>
                    <a:cubicBezTo>
                      <a:pt x="2244" y="0"/>
                      <a:pt x="2078" y="25"/>
                      <a:pt x="1903" y="78"/>
                    </a:cubicBezTo>
                    <a:cubicBezTo>
                      <a:pt x="1599" y="78"/>
                      <a:pt x="1359" y="73"/>
                      <a:pt x="1146" y="73"/>
                    </a:cubicBezTo>
                    <a:cubicBezTo>
                      <a:pt x="994" y="73"/>
                      <a:pt x="856" y="76"/>
                      <a:pt x="718" y="84"/>
                    </a:cubicBezTo>
                    <a:cubicBezTo>
                      <a:pt x="708" y="84"/>
                      <a:pt x="698" y="84"/>
                      <a:pt x="687" y="84"/>
                    </a:cubicBezTo>
                    <a:cubicBezTo>
                      <a:pt x="588" y="84"/>
                      <a:pt x="475" y="63"/>
                      <a:pt x="373" y="63"/>
                    </a:cubicBezTo>
                    <a:cubicBezTo>
                      <a:pt x="253" y="63"/>
                      <a:pt x="148" y="92"/>
                      <a:pt x="97" y="219"/>
                    </a:cubicBezTo>
                    <a:cubicBezTo>
                      <a:pt x="0" y="458"/>
                      <a:pt x="284" y="611"/>
                      <a:pt x="429" y="775"/>
                    </a:cubicBezTo>
                    <a:cubicBezTo>
                      <a:pt x="2526" y="3148"/>
                      <a:pt x="4630" y="5518"/>
                      <a:pt x="6739" y="7882"/>
                    </a:cubicBezTo>
                    <a:cubicBezTo>
                      <a:pt x="16452" y="18769"/>
                      <a:pt x="26040" y="29765"/>
                      <a:pt x="35846" y="40571"/>
                    </a:cubicBezTo>
                    <a:cubicBezTo>
                      <a:pt x="40122" y="45281"/>
                      <a:pt x="44303" y="50081"/>
                      <a:pt x="48531" y="54834"/>
                    </a:cubicBezTo>
                    <a:cubicBezTo>
                      <a:pt x="48793" y="55130"/>
                      <a:pt x="48986" y="55539"/>
                      <a:pt x="49477" y="55541"/>
                    </a:cubicBezTo>
                    <a:cubicBezTo>
                      <a:pt x="50320" y="55543"/>
                      <a:pt x="51165" y="55544"/>
                      <a:pt x="52009" y="55544"/>
                    </a:cubicBezTo>
                    <a:cubicBezTo>
                      <a:pt x="52501" y="55544"/>
                      <a:pt x="52449" y="55326"/>
                      <a:pt x="52205" y="55043"/>
                    </a:cubicBezTo>
                    <a:cubicBezTo>
                      <a:pt x="52105" y="54925"/>
                      <a:pt x="51999" y="54815"/>
                      <a:pt x="51897" y="54701"/>
                    </a:cubicBezTo>
                    <a:cubicBezTo>
                      <a:pt x="46319" y="48483"/>
                      <a:pt x="40875" y="42147"/>
                      <a:pt x="35209" y="36008"/>
                    </a:cubicBezTo>
                    <a:cubicBezTo>
                      <a:pt x="32229" y="32782"/>
                      <a:pt x="29367" y="29445"/>
                      <a:pt x="26451" y="26160"/>
                    </a:cubicBezTo>
                    <a:cubicBezTo>
                      <a:pt x="19071" y="17881"/>
                      <a:pt x="11713" y="9584"/>
                      <a:pt x="4373" y="1271"/>
                    </a:cubicBezTo>
                    <a:cubicBezTo>
                      <a:pt x="3756" y="571"/>
                      <a:pt x="3166" y="0"/>
                      <a:pt x="240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5"/>
              <p:cNvSpPr/>
              <p:nvPr/>
            </p:nvSpPr>
            <p:spPr>
              <a:xfrm rot="5400000">
                <a:off x="10026858" y="883405"/>
                <a:ext cx="930121" cy="980470"/>
              </a:xfrm>
              <a:custGeom>
                <a:avLst/>
                <a:gdLst/>
                <a:ahLst/>
                <a:cxnLst/>
                <a:rect l="l" t="t" r="r" b="b"/>
                <a:pathLst>
                  <a:path w="52631" h="55480" extrusionOk="0">
                    <a:moveTo>
                      <a:pt x="1701" y="1"/>
                    </a:moveTo>
                    <a:cubicBezTo>
                      <a:pt x="1401" y="1"/>
                      <a:pt x="1053" y="10"/>
                      <a:pt x="640" y="21"/>
                    </a:cubicBezTo>
                    <a:cubicBezTo>
                      <a:pt x="632" y="20"/>
                      <a:pt x="625" y="20"/>
                      <a:pt x="617" y="20"/>
                    </a:cubicBezTo>
                    <a:cubicBezTo>
                      <a:pt x="599" y="20"/>
                      <a:pt x="580" y="22"/>
                      <a:pt x="562" y="23"/>
                    </a:cubicBezTo>
                    <a:cubicBezTo>
                      <a:pt x="538" y="27"/>
                      <a:pt x="513" y="29"/>
                      <a:pt x="487" y="29"/>
                    </a:cubicBezTo>
                    <a:cubicBezTo>
                      <a:pt x="428" y="29"/>
                      <a:pt x="366" y="21"/>
                      <a:pt x="308" y="21"/>
                    </a:cubicBezTo>
                    <a:cubicBezTo>
                      <a:pt x="213" y="21"/>
                      <a:pt x="127" y="42"/>
                      <a:pt x="82" y="150"/>
                    </a:cubicBezTo>
                    <a:cubicBezTo>
                      <a:pt x="1" y="347"/>
                      <a:pt x="213" y="457"/>
                      <a:pt x="319" y="592"/>
                    </a:cubicBezTo>
                    <a:cubicBezTo>
                      <a:pt x="414" y="712"/>
                      <a:pt x="520" y="824"/>
                      <a:pt x="622" y="938"/>
                    </a:cubicBezTo>
                    <a:cubicBezTo>
                      <a:pt x="8477" y="9682"/>
                      <a:pt x="16202" y="18540"/>
                      <a:pt x="24086" y="27261"/>
                    </a:cubicBezTo>
                    <a:cubicBezTo>
                      <a:pt x="32380" y="36440"/>
                      <a:pt x="40528" y="45749"/>
                      <a:pt x="48744" y="54999"/>
                    </a:cubicBezTo>
                    <a:cubicBezTo>
                      <a:pt x="48927" y="55206"/>
                      <a:pt x="49089" y="55470"/>
                      <a:pt x="49408" y="55474"/>
                    </a:cubicBezTo>
                    <a:cubicBezTo>
                      <a:pt x="49867" y="55478"/>
                      <a:pt x="50327" y="55480"/>
                      <a:pt x="50804" y="55480"/>
                    </a:cubicBezTo>
                    <a:cubicBezTo>
                      <a:pt x="51376" y="55480"/>
                      <a:pt x="51975" y="55478"/>
                      <a:pt x="52631" y="55478"/>
                    </a:cubicBezTo>
                    <a:cubicBezTo>
                      <a:pt x="52194" y="54970"/>
                      <a:pt x="51891" y="54606"/>
                      <a:pt x="51575" y="54250"/>
                    </a:cubicBezTo>
                    <a:cubicBezTo>
                      <a:pt x="42041" y="43611"/>
                      <a:pt x="32660" y="32837"/>
                      <a:pt x="23069" y="22249"/>
                    </a:cubicBezTo>
                    <a:cubicBezTo>
                      <a:pt x="16976" y="15526"/>
                      <a:pt x="11005" y="8692"/>
                      <a:pt x="4980" y="1908"/>
                    </a:cubicBezTo>
                    <a:cubicBezTo>
                      <a:pt x="3518" y="261"/>
                      <a:pt x="3284" y="1"/>
                      <a:pt x="17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5"/>
              <p:cNvSpPr/>
              <p:nvPr/>
            </p:nvSpPr>
            <p:spPr>
              <a:xfrm rot="5400000">
                <a:off x="10025674" y="3254590"/>
                <a:ext cx="930369" cy="981743"/>
              </a:xfrm>
              <a:custGeom>
                <a:avLst/>
                <a:gdLst/>
                <a:ahLst/>
                <a:cxnLst/>
                <a:rect l="l" t="t" r="r" b="b"/>
                <a:pathLst>
                  <a:path w="52645" h="55552" extrusionOk="0">
                    <a:moveTo>
                      <a:pt x="3149" y="1"/>
                    </a:moveTo>
                    <a:cubicBezTo>
                      <a:pt x="3147" y="1"/>
                      <a:pt x="3144" y="1"/>
                      <a:pt x="3141" y="1"/>
                    </a:cubicBezTo>
                    <a:cubicBezTo>
                      <a:pt x="2701" y="5"/>
                      <a:pt x="2260" y="6"/>
                      <a:pt x="1797" y="6"/>
                    </a:cubicBezTo>
                    <a:cubicBezTo>
                      <a:pt x="1242" y="6"/>
                      <a:pt x="656" y="5"/>
                      <a:pt x="1" y="5"/>
                    </a:cubicBezTo>
                    <a:cubicBezTo>
                      <a:pt x="1396" y="1585"/>
                      <a:pt x="2635" y="3006"/>
                      <a:pt x="3892" y="4409"/>
                    </a:cubicBezTo>
                    <a:cubicBezTo>
                      <a:pt x="12931" y="14494"/>
                      <a:pt x="21818" y="24715"/>
                      <a:pt x="30922" y="34744"/>
                    </a:cubicBezTo>
                    <a:cubicBezTo>
                      <a:pt x="36545" y="40962"/>
                      <a:pt x="42103" y="47238"/>
                      <a:pt x="47596" y="53570"/>
                    </a:cubicBezTo>
                    <a:cubicBezTo>
                      <a:pt x="48615" y="54746"/>
                      <a:pt x="49630" y="55552"/>
                      <a:pt x="51053" y="55552"/>
                    </a:cubicBezTo>
                    <a:cubicBezTo>
                      <a:pt x="51312" y="55552"/>
                      <a:pt x="51584" y="55525"/>
                      <a:pt x="51872" y="55469"/>
                    </a:cubicBezTo>
                    <a:cubicBezTo>
                      <a:pt x="51902" y="55464"/>
                      <a:pt x="51934" y="55462"/>
                      <a:pt x="51967" y="55462"/>
                    </a:cubicBezTo>
                    <a:cubicBezTo>
                      <a:pt x="52068" y="55462"/>
                      <a:pt x="52178" y="55482"/>
                      <a:pt x="52278" y="55482"/>
                    </a:cubicBezTo>
                    <a:cubicBezTo>
                      <a:pt x="52400" y="55482"/>
                      <a:pt x="52506" y="55451"/>
                      <a:pt x="52559" y="55315"/>
                    </a:cubicBezTo>
                    <a:cubicBezTo>
                      <a:pt x="52644" y="55093"/>
                      <a:pt x="52359" y="54925"/>
                      <a:pt x="52210" y="54761"/>
                    </a:cubicBezTo>
                    <a:cubicBezTo>
                      <a:pt x="44801" y="46509"/>
                      <a:pt x="37539" y="38129"/>
                      <a:pt x="30070" y="29927"/>
                    </a:cubicBezTo>
                    <a:cubicBezTo>
                      <a:pt x="25253" y="24636"/>
                      <a:pt x="20556" y="19236"/>
                      <a:pt x="15803" y="13884"/>
                    </a:cubicBezTo>
                    <a:cubicBezTo>
                      <a:pt x="11833" y="9411"/>
                      <a:pt x="7863" y="4939"/>
                      <a:pt x="3890" y="468"/>
                    </a:cubicBezTo>
                    <a:cubicBezTo>
                      <a:pt x="3691" y="244"/>
                      <a:pt x="3507" y="1"/>
                      <a:pt x="31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5"/>
              <p:cNvSpPr/>
              <p:nvPr/>
            </p:nvSpPr>
            <p:spPr>
              <a:xfrm rot="5400000">
                <a:off x="10029898" y="3883001"/>
                <a:ext cx="924448" cy="981372"/>
              </a:xfrm>
              <a:custGeom>
                <a:avLst/>
                <a:gdLst/>
                <a:ahLst/>
                <a:cxnLst/>
                <a:rect l="l" t="t" r="r" b="b"/>
                <a:pathLst>
                  <a:path w="52310" h="55531" extrusionOk="0">
                    <a:moveTo>
                      <a:pt x="1416" y="1"/>
                    </a:moveTo>
                    <a:cubicBezTo>
                      <a:pt x="1162" y="1"/>
                      <a:pt x="897" y="21"/>
                      <a:pt x="620" y="62"/>
                    </a:cubicBezTo>
                    <a:cubicBezTo>
                      <a:pt x="599" y="65"/>
                      <a:pt x="578" y="66"/>
                      <a:pt x="556" y="66"/>
                    </a:cubicBezTo>
                    <a:cubicBezTo>
                      <a:pt x="479" y="66"/>
                      <a:pt x="395" y="52"/>
                      <a:pt x="317" y="52"/>
                    </a:cubicBezTo>
                    <a:cubicBezTo>
                      <a:pt x="211" y="52"/>
                      <a:pt x="118" y="78"/>
                      <a:pt x="74" y="203"/>
                    </a:cubicBezTo>
                    <a:cubicBezTo>
                      <a:pt x="0" y="417"/>
                      <a:pt x="244" y="550"/>
                      <a:pt x="375" y="697"/>
                    </a:cubicBezTo>
                    <a:cubicBezTo>
                      <a:pt x="3258" y="3945"/>
                      <a:pt x="6141" y="7195"/>
                      <a:pt x="9025" y="10443"/>
                    </a:cubicBezTo>
                    <a:cubicBezTo>
                      <a:pt x="15490" y="17720"/>
                      <a:pt x="21955" y="25000"/>
                      <a:pt x="28416" y="32281"/>
                    </a:cubicBezTo>
                    <a:cubicBezTo>
                      <a:pt x="35167" y="39889"/>
                      <a:pt x="41916" y="47496"/>
                      <a:pt x="48662" y="55104"/>
                    </a:cubicBezTo>
                    <a:cubicBezTo>
                      <a:pt x="48873" y="55341"/>
                      <a:pt x="49081" y="55530"/>
                      <a:pt x="49424" y="55530"/>
                    </a:cubicBezTo>
                    <a:cubicBezTo>
                      <a:pt x="49427" y="55530"/>
                      <a:pt x="49431" y="55530"/>
                      <a:pt x="49434" y="55530"/>
                    </a:cubicBezTo>
                    <a:cubicBezTo>
                      <a:pt x="49864" y="55526"/>
                      <a:pt x="50294" y="55525"/>
                      <a:pt x="50727" y="55525"/>
                    </a:cubicBezTo>
                    <a:cubicBezTo>
                      <a:pt x="51247" y="55525"/>
                      <a:pt x="51772" y="55526"/>
                      <a:pt x="52310" y="55526"/>
                    </a:cubicBezTo>
                    <a:cubicBezTo>
                      <a:pt x="52294" y="55175"/>
                      <a:pt x="52103" y="55061"/>
                      <a:pt x="51974" y="54915"/>
                    </a:cubicBezTo>
                    <a:cubicBezTo>
                      <a:pt x="50114" y="52807"/>
                      <a:pt x="48251" y="50702"/>
                      <a:pt x="46385" y="48600"/>
                    </a:cubicBezTo>
                    <a:cubicBezTo>
                      <a:pt x="40345" y="41799"/>
                      <a:pt x="34306" y="34996"/>
                      <a:pt x="28267" y="28194"/>
                    </a:cubicBezTo>
                    <a:cubicBezTo>
                      <a:pt x="20482" y="19422"/>
                      <a:pt x="12657" y="10684"/>
                      <a:pt x="4956" y="1839"/>
                    </a:cubicBezTo>
                    <a:cubicBezTo>
                      <a:pt x="3890" y="615"/>
                      <a:pt x="2812" y="1"/>
                      <a:pt x="141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5"/>
              <p:cNvSpPr/>
              <p:nvPr/>
            </p:nvSpPr>
            <p:spPr>
              <a:xfrm rot="5400000">
                <a:off x="10026982" y="1507204"/>
                <a:ext cx="928107" cy="981142"/>
              </a:xfrm>
              <a:custGeom>
                <a:avLst/>
                <a:gdLst/>
                <a:ahLst/>
                <a:cxnLst/>
                <a:rect l="l" t="t" r="r" b="b"/>
                <a:pathLst>
                  <a:path w="52517" h="55518" extrusionOk="0">
                    <a:moveTo>
                      <a:pt x="2215" y="1"/>
                    </a:moveTo>
                    <a:cubicBezTo>
                      <a:pt x="1536" y="1"/>
                      <a:pt x="821" y="2"/>
                      <a:pt x="1" y="2"/>
                    </a:cubicBezTo>
                    <a:cubicBezTo>
                      <a:pt x="2145" y="2418"/>
                      <a:pt x="4123" y="4654"/>
                      <a:pt x="6109" y="6887"/>
                    </a:cubicBezTo>
                    <a:cubicBezTo>
                      <a:pt x="12558" y="14149"/>
                      <a:pt x="19008" y="21412"/>
                      <a:pt x="25456" y="28676"/>
                    </a:cubicBezTo>
                    <a:cubicBezTo>
                      <a:pt x="32851" y="37011"/>
                      <a:pt x="40287" y="45311"/>
                      <a:pt x="47601" y="53720"/>
                    </a:cubicBezTo>
                    <a:cubicBezTo>
                      <a:pt x="48639" y="54911"/>
                      <a:pt x="49681" y="55518"/>
                      <a:pt x="51044" y="55518"/>
                    </a:cubicBezTo>
                    <a:cubicBezTo>
                      <a:pt x="51286" y="55518"/>
                      <a:pt x="51538" y="55499"/>
                      <a:pt x="51803" y="55460"/>
                    </a:cubicBezTo>
                    <a:cubicBezTo>
                      <a:pt x="51825" y="55457"/>
                      <a:pt x="51849" y="55456"/>
                      <a:pt x="51874" y="55456"/>
                    </a:cubicBezTo>
                    <a:cubicBezTo>
                      <a:pt x="51966" y="55456"/>
                      <a:pt x="52069" y="55474"/>
                      <a:pt x="52162" y="55474"/>
                    </a:cubicBezTo>
                    <a:cubicBezTo>
                      <a:pt x="52275" y="55474"/>
                      <a:pt x="52374" y="55447"/>
                      <a:pt x="52422" y="55323"/>
                    </a:cubicBezTo>
                    <a:cubicBezTo>
                      <a:pt x="52517" y="55090"/>
                      <a:pt x="52239" y="54932"/>
                      <a:pt x="52092" y="54766"/>
                    </a:cubicBezTo>
                    <a:cubicBezTo>
                      <a:pt x="48039" y="50196"/>
                      <a:pt x="43986" y="45626"/>
                      <a:pt x="39932" y="41056"/>
                    </a:cubicBezTo>
                    <a:cubicBezTo>
                      <a:pt x="34248" y="34651"/>
                      <a:pt x="28565" y="28247"/>
                      <a:pt x="22881" y="21844"/>
                    </a:cubicBezTo>
                    <a:cubicBezTo>
                      <a:pt x="16534" y="14694"/>
                      <a:pt x="10187" y="7545"/>
                      <a:pt x="3841" y="397"/>
                    </a:cubicBezTo>
                    <a:cubicBezTo>
                      <a:pt x="3669" y="204"/>
                      <a:pt x="3505" y="2"/>
                      <a:pt x="3216" y="2"/>
                    </a:cubicBezTo>
                    <a:cubicBezTo>
                      <a:pt x="2885" y="1"/>
                      <a:pt x="2554" y="1"/>
                      <a:pt x="221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5"/>
              <p:cNvSpPr/>
              <p:nvPr/>
            </p:nvSpPr>
            <p:spPr>
              <a:xfrm rot="5400000">
                <a:off x="10026973" y="253589"/>
                <a:ext cx="927930" cy="981372"/>
              </a:xfrm>
              <a:custGeom>
                <a:avLst/>
                <a:gdLst/>
                <a:ahLst/>
                <a:cxnLst/>
                <a:rect l="l" t="t" r="r" b="b"/>
                <a:pathLst>
                  <a:path w="52507" h="55531" extrusionOk="0">
                    <a:moveTo>
                      <a:pt x="0" y="1"/>
                    </a:moveTo>
                    <a:cubicBezTo>
                      <a:pt x="259" y="311"/>
                      <a:pt x="369" y="450"/>
                      <a:pt x="485" y="583"/>
                    </a:cubicBezTo>
                    <a:cubicBezTo>
                      <a:pt x="7237" y="8187"/>
                      <a:pt x="13988" y="15793"/>
                      <a:pt x="20737" y="23400"/>
                    </a:cubicBezTo>
                    <a:cubicBezTo>
                      <a:pt x="29672" y="33474"/>
                      <a:pt x="38637" y="43523"/>
                      <a:pt x="47504" y="53655"/>
                    </a:cubicBezTo>
                    <a:cubicBezTo>
                      <a:pt x="48540" y="54837"/>
                      <a:pt x="49573" y="55531"/>
                      <a:pt x="50965" y="55531"/>
                    </a:cubicBezTo>
                    <a:cubicBezTo>
                      <a:pt x="51213" y="55531"/>
                      <a:pt x="51473" y="55509"/>
                      <a:pt x="51746" y="55463"/>
                    </a:cubicBezTo>
                    <a:cubicBezTo>
                      <a:pt x="51773" y="55459"/>
                      <a:pt x="51800" y="55458"/>
                      <a:pt x="51828" y="55458"/>
                    </a:cubicBezTo>
                    <a:cubicBezTo>
                      <a:pt x="51925" y="55458"/>
                      <a:pt x="52032" y="55476"/>
                      <a:pt x="52128" y="55476"/>
                    </a:cubicBezTo>
                    <a:cubicBezTo>
                      <a:pt x="52237" y="55476"/>
                      <a:pt x="52332" y="55452"/>
                      <a:pt x="52381" y="55346"/>
                    </a:cubicBezTo>
                    <a:cubicBezTo>
                      <a:pt x="52507" y="55072"/>
                      <a:pt x="52184" y="54909"/>
                      <a:pt x="52026" y="54730"/>
                    </a:cubicBezTo>
                    <a:cubicBezTo>
                      <a:pt x="46592" y="48589"/>
                      <a:pt x="41147" y="42452"/>
                      <a:pt x="35696" y="36325"/>
                    </a:cubicBezTo>
                    <a:cubicBezTo>
                      <a:pt x="28873" y="28681"/>
                      <a:pt x="22061" y="21030"/>
                      <a:pt x="15256" y="13371"/>
                    </a:cubicBezTo>
                    <a:cubicBezTo>
                      <a:pt x="11439" y="9075"/>
                      <a:pt x="7650" y="4752"/>
                      <a:pt x="3849" y="441"/>
                    </a:cubicBezTo>
                    <a:cubicBezTo>
                      <a:pt x="3663" y="232"/>
                      <a:pt x="3484" y="1"/>
                      <a:pt x="316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5"/>
              <p:cNvSpPr/>
              <p:nvPr/>
            </p:nvSpPr>
            <p:spPr>
              <a:xfrm rot="5400000">
                <a:off x="10029014" y="2631586"/>
                <a:ext cx="925668" cy="979693"/>
              </a:xfrm>
              <a:custGeom>
                <a:avLst/>
                <a:gdLst/>
                <a:ahLst/>
                <a:cxnLst/>
                <a:rect l="l" t="t" r="r" b="b"/>
                <a:pathLst>
                  <a:path w="52379" h="55436" extrusionOk="0">
                    <a:moveTo>
                      <a:pt x="2891" y="1"/>
                    </a:moveTo>
                    <a:cubicBezTo>
                      <a:pt x="2889" y="1"/>
                      <a:pt x="2888" y="1"/>
                      <a:pt x="2887" y="1"/>
                    </a:cubicBezTo>
                    <a:cubicBezTo>
                      <a:pt x="2572" y="1"/>
                      <a:pt x="2257" y="2"/>
                      <a:pt x="1940" y="2"/>
                    </a:cubicBezTo>
                    <a:cubicBezTo>
                      <a:pt x="1306" y="2"/>
                      <a:pt x="665" y="1"/>
                      <a:pt x="0" y="1"/>
                    </a:cubicBezTo>
                    <a:cubicBezTo>
                      <a:pt x="23" y="400"/>
                      <a:pt x="245" y="557"/>
                      <a:pt x="409" y="742"/>
                    </a:cubicBezTo>
                    <a:cubicBezTo>
                      <a:pt x="5664" y="6668"/>
                      <a:pt x="10923" y="12597"/>
                      <a:pt x="16182" y="18522"/>
                    </a:cubicBezTo>
                    <a:cubicBezTo>
                      <a:pt x="21949" y="25022"/>
                      <a:pt x="27717" y="31520"/>
                      <a:pt x="33487" y="38017"/>
                    </a:cubicBezTo>
                    <a:cubicBezTo>
                      <a:pt x="38513" y="43674"/>
                      <a:pt x="43536" y="49328"/>
                      <a:pt x="48562" y="54985"/>
                    </a:cubicBezTo>
                    <a:cubicBezTo>
                      <a:pt x="48714" y="55155"/>
                      <a:pt x="48842" y="55415"/>
                      <a:pt x="49075" y="55421"/>
                    </a:cubicBezTo>
                    <a:cubicBezTo>
                      <a:pt x="49547" y="55432"/>
                      <a:pt x="50020" y="55435"/>
                      <a:pt x="50505" y="55435"/>
                    </a:cubicBezTo>
                    <a:cubicBezTo>
                      <a:pt x="51102" y="55435"/>
                      <a:pt x="51719" y="55431"/>
                      <a:pt x="52379" y="55431"/>
                    </a:cubicBezTo>
                    <a:cubicBezTo>
                      <a:pt x="52093" y="55077"/>
                      <a:pt x="51927" y="54852"/>
                      <a:pt x="51744" y="54645"/>
                    </a:cubicBezTo>
                    <a:cubicBezTo>
                      <a:pt x="44604" y="46596"/>
                      <a:pt x="37461" y="38548"/>
                      <a:pt x="30319" y="30501"/>
                    </a:cubicBezTo>
                    <a:cubicBezTo>
                      <a:pt x="24770" y="24252"/>
                      <a:pt x="19222" y="18001"/>
                      <a:pt x="13673" y="11750"/>
                    </a:cubicBezTo>
                    <a:cubicBezTo>
                      <a:pt x="10421" y="8075"/>
                      <a:pt x="7162" y="4407"/>
                      <a:pt x="3896" y="744"/>
                    </a:cubicBezTo>
                    <a:cubicBezTo>
                      <a:pt x="3621" y="436"/>
                      <a:pt x="3409" y="1"/>
                      <a:pt x="289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5"/>
              <p:cNvSpPr/>
              <p:nvPr/>
            </p:nvSpPr>
            <p:spPr>
              <a:xfrm rot="5400000">
                <a:off x="10027283" y="4105926"/>
                <a:ext cx="927488" cy="981336"/>
              </a:xfrm>
              <a:custGeom>
                <a:avLst/>
                <a:gdLst/>
                <a:ahLst/>
                <a:cxnLst/>
                <a:rect l="l" t="t" r="r" b="b"/>
                <a:pathLst>
                  <a:path w="52482" h="55529" extrusionOk="0">
                    <a:moveTo>
                      <a:pt x="3110" y="1"/>
                    </a:moveTo>
                    <a:cubicBezTo>
                      <a:pt x="3108" y="1"/>
                      <a:pt x="3107" y="1"/>
                      <a:pt x="3105" y="1"/>
                    </a:cubicBezTo>
                    <a:cubicBezTo>
                      <a:pt x="2621" y="3"/>
                      <a:pt x="2137" y="3"/>
                      <a:pt x="1627" y="3"/>
                    </a:cubicBezTo>
                    <a:cubicBezTo>
                      <a:pt x="1118" y="3"/>
                      <a:pt x="584" y="3"/>
                      <a:pt x="0" y="3"/>
                    </a:cubicBezTo>
                    <a:cubicBezTo>
                      <a:pt x="299" y="379"/>
                      <a:pt x="460" y="603"/>
                      <a:pt x="643" y="807"/>
                    </a:cubicBezTo>
                    <a:cubicBezTo>
                      <a:pt x="2054" y="2392"/>
                      <a:pt x="3464" y="3976"/>
                      <a:pt x="4873" y="5563"/>
                    </a:cubicBezTo>
                    <a:cubicBezTo>
                      <a:pt x="11715" y="13263"/>
                      <a:pt x="18556" y="20965"/>
                      <a:pt x="25394" y="28669"/>
                    </a:cubicBezTo>
                    <a:cubicBezTo>
                      <a:pt x="32791" y="37004"/>
                      <a:pt x="40225" y="45307"/>
                      <a:pt x="47541" y="53713"/>
                    </a:cubicBezTo>
                    <a:cubicBezTo>
                      <a:pt x="48570" y="54896"/>
                      <a:pt x="49604" y="55529"/>
                      <a:pt x="50969" y="55529"/>
                    </a:cubicBezTo>
                    <a:cubicBezTo>
                      <a:pt x="51214" y="55529"/>
                      <a:pt x="51469" y="55508"/>
                      <a:pt x="51737" y="55467"/>
                    </a:cubicBezTo>
                    <a:cubicBezTo>
                      <a:pt x="51762" y="55463"/>
                      <a:pt x="51788" y="55462"/>
                      <a:pt x="51816" y="55462"/>
                    </a:cubicBezTo>
                    <a:cubicBezTo>
                      <a:pt x="51911" y="55462"/>
                      <a:pt x="52015" y="55481"/>
                      <a:pt x="52110" y="55481"/>
                    </a:cubicBezTo>
                    <a:cubicBezTo>
                      <a:pt x="52219" y="55481"/>
                      <a:pt x="52315" y="55455"/>
                      <a:pt x="52368" y="55344"/>
                    </a:cubicBezTo>
                    <a:cubicBezTo>
                      <a:pt x="52481" y="55105"/>
                      <a:pt x="52200" y="54948"/>
                      <a:pt x="52055" y="54786"/>
                    </a:cubicBezTo>
                    <a:cubicBezTo>
                      <a:pt x="47595" y="49755"/>
                      <a:pt x="43133" y="44728"/>
                      <a:pt x="38669" y="39700"/>
                    </a:cubicBezTo>
                    <a:cubicBezTo>
                      <a:pt x="32980" y="33301"/>
                      <a:pt x="27293" y="26899"/>
                      <a:pt x="21609" y="20496"/>
                    </a:cubicBezTo>
                    <a:cubicBezTo>
                      <a:pt x="15671" y="13805"/>
                      <a:pt x="9735" y="7110"/>
                      <a:pt x="3800" y="418"/>
                    </a:cubicBezTo>
                    <a:cubicBezTo>
                      <a:pt x="3612" y="204"/>
                      <a:pt x="3428" y="1"/>
                      <a:pt x="31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5"/>
              <p:cNvSpPr/>
              <p:nvPr/>
            </p:nvSpPr>
            <p:spPr>
              <a:xfrm rot="5400000">
                <a:off x="10028272" y="33199"/>
                <a:ext cx="926605" cy="979746"/>
              </a:xfrm>
              <a:custGeom>
                <a:avLst/>
                <a:gdLst/>
                <a:ahLst/>
                <a:cxnLst/>
                <a:rect l="l" t="t" r="r" b="b"/>
                <a:pathLst>
                  <a:path w="52432" h="55439" extrusionOk="0">
                    <a:moveTo>
                      <a:pt x="1811" y="0"/>
                    </a:moveTo>
                    <a:cubicBezTo>
                      <a:pt x="1214" y="0"/>
                      <a:pt x="612" y="10"/>
                      <a:pt x="1" y="10"/>
                    </a:cubicBezTo>
                    <a:cubicBezTo>
                      <a:pt x="101" y="421"/>
                      <a:pt x="329" y="600"/>
                      <a:pt x="512" y="807"/>
                    </a:cubicBezTo>
                    <a:cubicBezTo>
                      <a:pt x="6447" y="7498"/>
                      <a:pt x="12383" y="14189"/>
                      <a:pt x="18323" y="20878"/>
                    </a:cubicBezTo>
                    <a:cubicBezTo>
                      <a:pt x="23706" y="26934"/>
                      <a:pt x="29086" y="32990"/>
                      <a:pt x="34467" y="39047"/>
                    </a:cubicBezTo>
                    <a:cubicBezTo>
                      <a:pt x="39164" y="44343"/>
                      <a:pt x="43865" y="49639"/>
                      <a:pt x="48564" y="54932"/>
                    </a:cubicBezTo>
                    <a:cubicBezTo>
                      <a:pt x="48748" y="55139"/>
                      <a:pt x="48894" y="55426"/>
                      <a:pt x="49213" y="55430"/>
                    </a:cubicBezTo>
                    <a:cubicBezTo>
                      <a:pt x="49662" y="55437"/>
                      <a:pt x="50112" y="55439"/>
                      <a:pt x="50577" y="55439"/>
                    </a:cubicBezTo>
                    <a:cubicBezTo>
                      <a:pt x="51160" y="55439"/>
                      <a:pt x="51767" y="55436"/>
                      <a:pt x="52432" y="55436"/>
                    </a:cubicBezTo>
                    <a:cubicBezTo>
                      <a:pt x="52131" y="55065"/>
                      <a:pt x="51953" y="54828"/>
                      <a:pt x="51758" y="54608"/>
                    </a:cubicBezTo>
                    <a:cubicBezTo>
                      <a:pt x="44461" y="46391"/>
                      <a:pt x="37166" y="38171"/>
                      <a:pt x="29870" y="29952"/>
                    </a:cubicBezTo>
                    <a:cubicBezTo>
                      <a:pt x="24528" y="23929"/>
                      <a:pt x="19186" y="17906"/>
                      <a:pt x="13842" y="11884"/>
                    </a:cubicBezTo>
                    <a:cubicBezTo>
                      <a:pt x="10538" y="8154"/>
                      <a:pt x="7228" y="4427"/>
                      <a:pt x="3913" y="707"/>
                    </a:cubicBezTo>
                    <a:cubicBezTo>
                      <a:pt x="3681" y="444"/>
                      <a:pt x="3496" y="39"/>
                      <a:pt x="3119" y="23"/>
                    </a:cubicBezTo>
                    <a:cubicBezTo>
                      <a:pt x="2684" y="5"/>
                      <a:pt x="2249" y="0"/>
                      <a:pt x="181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5"/>
              <p:cNvSpPr/>
              <p:nvPr/>
            </p:nvSpPr>
            <p:spPr>
              <a:xfrm rot="5400000">
                <a:off x="10027989" y="2835283"/>
                <a:ext cx="927364" cy="980046"/>
              </a:xfrm>
              <a:custGeom>
                <a:avLst/>
                <a:gdLst/>
                <a:ahLst/>
                <a:cxnLst/>
                <a:rect l="l" t="t" r="r" b="b"/>
                <a:pathLst>
                  <a:path w="52475" h="55456" extrusionOk="0">
                    <a:moveTo>
                      <a:pt x="3137" y="1"/>
                    </a:moveTo>
                    <a:cubicBezTo>
                      <a:pt x="3135" y="1"/>
                      <a:pt x="3134" y="1"/>
                      <a:pt x="3133" y="1"/>
                    </a:cubicBezTo>
                    <a:cubicBezTo>
                      <a:pt x="2718" y="3"/>
                      <a:pt x="2303" y="4"/>
                      <a:pt x="1870" y="4"/>
                    </a:cubicBezTo>
                    <a:cubicBezTo>
                      <a:pt x="1293" y="4"/>
                      <a:pt x="684" y="3"/>
                      <a:pt x="1" y="3"/>
                    </a:cubicBezTo>
                    <a:cubicBezTo>
                      <a:pt x="477" y="560"/>
                      <a:pt x="802" y="950"/>
                      <a:pt x="1135" y="1327"/>
                    </a:cubicBezTo>
                    <a:cubicBezTo>
                      <a:pt x="2888" y="3291"/>
                      <a:pt x="4638" y="5258"/>
                      <a:pt x="6387" y="7226"/>
                    </a:cubicBezTo>
                    <a:cubicBezTo>
                      <a:pt x="11779" y="13309"/>
                      <a:pt x="17171" y="19388"/>
                      <a:pt x="22565" y="25469"/>
                    </a:cubicBezTo>
                    <a:cubicBezTo>
                      <a:pt x="27907" y="31492"/>
                      <a:pt x="33251" y="37514"/>
                      <a:pt x="38593" y="43535"/>
                    </a:cubicBezTo>
                    <a:cubicBezTo>
                      <a:pt x="41916" y="47285"/>
                      <a:pt x="45241" y="51031"/>
                      <a:pt x="48574" y="54771"/>
                    </a:cubicBezTo>
                    <a:cubicBezTo>
                      <a:pt x="48805" y="55031"/>
                      <a:pt x="48989" y="55425"/>
                      <a:pt x="49379" y="55438"/>
                    </a:cubicBezTo>
                    <a:cubicBezTo>
                      <a:pt x="49797" y="55452"/>
                      <a:pt x="50216" y="55456"/>
                      <a:pt x="50640" y="55456"/>
                    </a:cubicBezTo>
                    <a:cubicBezTo>
                      <a:pt x="51238" y="55456"/>
                      <a:pt x="51845" y="55448"/>
                      <a:pt x="52474" y="55448"/>
                    </a:cubicBezTo>
                    <a:cubicBezTo>
                      <a:pt x="52368" y="55062"/>
                      <a:pt x="52156" y="54875"/>
                      <a:pt x="51974" y="54670"/>
                    </a:cubicBezTo>
                    <a:cubicBezTo>
                      <a:pt x="46053" y="47999"/>
                      <a:pt x="40134" y="41327"/>
                      <a:pt x="34212" y="34656"/>
                    </a:cubicBezTo>
                    <a:cubicBezTo>
                      <a:pt x="28683" y="28424"/>
                      <a:pt x="23152" y="22192"/>
                      <a:pt x="17619" y="15963"/>
                    </a:cubicBezTo>
                    <a:cubicBezTo>
                      <a:pt x="13054" y="10822"/>
                      <a:pt x="8488" y="5682"/>
                      <a:pt x="3920" y="543"/>
                    </a:cubicBezTo>
                    <a:cubicBezTo>
                      <a:pt x="3705" y="301"/>
                      <a:pt x="3530" y="1"/>
                      <a:pt x="313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5"/>
              <p:cNvSpPr/>
              <p:nvPr/>
            </p:nvSpPr>
            <p:spPr>
              <a:xfrm rot="5400000">
                <a:off x="10029863" y="1301333"/>
                <a:ext cx="924731" cy="981195"/>
              </a:xfrm>
              <a:custGeom>
                <a:avLst/>
                <a:gdLst/>
                <a:ahLst/>
                <a:cxnLst/>
                <a:rect l="l" t="t" r="r" b="b"/>
                <a:pathLst>
                  <a:path w="52326" h="55521" extrusionOk="0">
                    <a:moveTo>
                      <a:pt x="1452" y="1"/>
                    </a:moveTo>
                    <a:cubicBezTo>
                      <a:pt x="1202" y="1"/>
                      <a:pt x="941" y="21"/>
                      <a:pt x="668" y="61"/>
                    </a:cubicBezTo>
                    <a:cubicBezTo>
                      <a:pt x="646" y="64"/>
                      <a:pt x="623" y="66"/>
                      <a:pt x="599" y="66"/>
                    </a:cubicBezTo>
                    <a:cubicBezTo>
                      <a:pt x="518" y="66"/>
                      <a:pt x="429" y="50"/>
                      <a:pt x="348" y="50"/>
                    </a:cubicBezTo>
                    <a:cubicBezTo>
                      <a:pt x="248" y="50"/>
                      <a:pt x="159" y="74"/>
                      <a:pt x="108" y="179"/>
                    </a:cubicBezTo>
                    <a:cubicBezTo>
                      <a:pt x="0" y="399"/>
                      <a:pt x="245" y="536"/>
                      <a:pt x="373" y="680"/>
                    </a:cubicBezTo>
                    <a:cubicBezTo>
                      <a:pt x="7583" y="8799"/>
                      <a:pt x="14793" y="16916"/>
                      <a:pt x="22005" y="25035"/>
                    </a:cubicBezTo>
                    <a:cubicBezTo>
                      <a:pt x="27534" y="31265"/>
                      <a:pt x="33063" y="37493"/>
                      <a:pt x="38592" y="43722"/>
                    </a:cubicBezTo>
                    <a:cubicBezTo>
                      <a:pt x="41879" y="47432"/>
                      <a:pt x="45169" y="51139"/>
                      <a:pt x="48465" y="54839"/>
                    </a:cubicBezTo>
                    <a:cubicBezTo>
                      <a:pt x="48697" y="55099"/>
                      <a:pt x="48878" y="55491"/>
                      <a:pt x="49272" y="55502"/>
                    </a:cubicBezTo>
                    <a:cubicBezTo>
                      <a:pt x="49712" y="55517"/>
                      <a:pt x="50152" y="55521"/>
                      <a:pt x="50594" y="55521"/>
                    </a:cubicBezTo>
                    <a:cubicBezTo>
                      <a:pt x="51166" y="55521"/>
                      <a:pt x="51742" y="55514"/>
                      <a:pt x="52325" y="55514"/>
                    </a:cubicBezTo>
                    <a:cubicBezTo>
                      <a:pt x="52267" y="55084"/>
                      <a:pt x="52003" y="54900"/>
                      <a:pt x="51808" y="54680"/>
                    </a:cubicBezTo>
                    <a:cubicBezTo>
                      <a:pt x="44446" y="46390"/>
                      <a:pt x="37083" y="38099"/>
                      <a:pt x="29721" y="29806"/>
                    </a:cubicBezTo>
                    <a:cubicBezTo>
                      <a:pt x="21461" y="20502"/>
                      <a:pt x="13162" y="11231"/>
                      <a:pt x="4987" y="1854"/>
                    </a:cubicBezTo>
                    <a:cubicBezTo>
                      <a:pt x="3918" y="626"/>
                      <a:pt x="2850" y="1"/>
                      <a:pt x="145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5"/>
              <p:cNvSpPr/>
              <p:nvPr/>
            </p:nvSpPr>
            <p:spPr>
              <a:xfrm rot="5400000">
                <a:off x="10028997" y="3677589"/>
                <a:ext cx="926463" cy="981513"/>
              </a:xfrm>
              <a:custGeom>
                <a:avLst/>
                <a:gdLst/>
                <a:ahLst/>
                <a:cxnLst/>
                <a:rect l="l" t="t" r="r" b="b"/>
                <a:pathLst>
                  <a:path w="52424" h="55539" extrusionOk="0">
                    <a:moveTo>
                      <a:pt x="1479" y="1"/>
                    </a:moveTo>
                    <a:cubicBezTo>
                      <a:pt x="1221" y="1"/>
                      <a:pt x="951" y="24"/>
                      <a:pt x="666" y="70"/>
                    </a:cubicBezTo>
                    <a:cubicBezTo>
                      <a:pt x="643" y="74"/>
                      <a:pt x="619" y="75"/>
                      <a:pt x="594" y="75"/>
                    </a:cubicBezTo>
                    <a:cubicBezTo>
                      <a:pt x="513" y="75"/>
                      <a:pt x="425" y="60"/>
                      <a:pt x="344" y="60"/>
                    </a:cubicBezTo>
                    <a:cubicBezTo>
                      <a:pt x="244" y="60"/>
                      <a:pt x="156" y="83"/>
                      <a:pt x="105" y="188"/>
                    </a:cubicBezTo>
                    <a:cubicBezTo>
                      <a:pt x="1" y="408"/>
                      <a:pt x="244" y="547"/>
                      <a:pt x="371" y="691"/>
                    </a:cubicBezTo>
                    <a:cubicBezTo>
                      <a:pt x="2664" y="3302"/>
                      <a:pt x="4964" y="5908"/>
                      <a:pt x="7270" y="8505"/>
                    </a:cubicBezTo>
                    <a:cubicBezTo>
                      <a:pt x="13875" y="15937"/>
                      <a:pt x="20479" y="23371"/>
                      <a:pt x="27079" y="30807"/>
                    </a:cubicBezTo>
                    <a:cubicBezTo>
                      <a:pt x="34270" y="38914"/>
                      <a:pt x="41460" y="47022"/>
                      <a:pt x="48653" y="55129"/>
                    </a:cubicBezTo>
                    <a:cubicBezTo>
                      <a:pt x="48838" y="55338"/>
                      <a:pt x="49016" y="55538"/>
                      <a:pt x="49338" y="55538"/>
                    </a:cubicBezTo>
                    <a:cubicBezTo>
                      <a:pt x="49342" y="55538"/>
                      <a:pt x="49345" y="55538"/>
                      <a:pt x="49348" y="55538"/>
                    </a:cubicBezTo>
                    <a:cubicBezTo>
                      <a:pt x="49764" y="55533"/>
                      <a:pt x="50179" y="55532"/>
                      <a:pt x="50608" y="55532"/>
                    </a:cubicBezTo>
                    <a:cubicBezTo>
                      <a:pt x="51180" y="55532"/>
                      <a:pt x="51774" y="55535"/>
                      <a:pt x="52424" y="55535"/>
                    </a:cubicBezTo>
                    <a:cubicBezTo>
                      <a:pt x="52250" y="55288"/>
                      <a:pt x="52190" y="55179"/>
                      <a:pt x="52111" y="55091"/>
                    </a:cubicBezTo>
                    <a:cubicBezTo>
                      <a:pt x="49755" y="52431"/>
                      <a:pt x="47399" y="49772"/>
                      <a:pt x="45038" y="47116"/>
                    </a:cubicBezTo>
                    <a:cubicBezTo>
                      <a:pt x="38976" y="40296"/>
                      <a:pt x="32919" y="33472"/>
                      <a:pt x="26865" y="26646"/>
                    </a:cubicBezTo>
                    <a:cubicBezTo>
                      <a:pt x="19556" y="18406"/>
                      <a:pt x="12213" y="10194"/>
                      <a:pt x="4989" y="1880"/>
                    </a:cubicBezTo>
                    <a:cubicBezTo>
                      <a:pt x="3937" y="668"/>
                      <a:pt x="2879" y="1"/>
                      <a:pt x="147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5"/>
              <p:cNvSpPr/>
              <p:nvPr/>
            </p:nvSpPr>
            <p:spPr>
              <a:xfrm rot="5400000">
                <a:off x="10027910" y="460785"/>
                <a:ext cx="926870" cy="980382"/>
              </a:xfrm>
              <a:custGeom>
                <a:avLst/>
                <a:gdLst/>
                <a:ahLst/>
                <a:cxnLst/>
                <a:rect l="l" t="t" r="r" b="b"/>
                <a:pathLst>
                  <a:path w="52447" h="55475" extrusionOk="0">
                    <a:moveTo>
                      <a:pt x="1663" y="1"/>
                    </a:moveTo>
                    <a:cubicBezTo>
                      <a:pt x="1136" y="1"/>
                      <a:pt x="588" y="1"/>
                      <a:pt x="0" y="1"/>
                    </a:cubicBezTo>
                    <a:cubicBezTo>
                      <a:pt x="193" y="262"/>
                      <a:pt x="261" y="370"/>
                      <a:pt x="344" y="465"/>
                    </a:cubicBezTo>
                    <a:cubicBezTo>
                      <a:pt x="10130" y="11490"/>
                      <a:pt x="19917" y="22517"/>
                      <a:pt x="29703" y="33543"/>
                    </a:cubicBezTo>
                    <a:cubicBezTo>
                      <a:pt x="35614" y="40183"/>
                      <a:pt x="41514" y="46836"/>
                      <a:pt x="47402" y="53498"/>
                    </a:cubicBezTo>
                    <a:cubicBezTo>
                      <a:pt x="48904" y="55198"/>
                      <a:pt x="49110" y="55474"/>
                      <a:pt x="50749" y="55474"/>
                    </a:cubicBezTo>
                    <a:cubicBezTo>
                      <a:pt x="51041" y="55474"/>
                      <a:pt x="51379" y="55466"/>
                      <a:pt x="51777" y="55454"/>
                    </a:cubicBezTo>
                    <a:cubicBezTo>
                      <a:pt x="51783" y="55454"/>
                      <a:pt x="51788" y="55454"/>
                      <a:pt x="51794" y="55454"/>
                    </a:cubicBezTo>
                    <a:cubicBezTo>
                      <a:pt x="51883" y="55454"/>
                      <a:pt x="51985" y="55473"/>
                      <a:pt x="52079" y="55473"/>
                    </a:cubicBezTo>
                    <a:cubicBezTo>
                      <a:pt x="52187" y="55473"/>
                      <a:pt x="52284" y="55448"/>
                      <a:pt x="52337" y="55339"/>
                    </a:cubicBezTo>
                    <a:cubicBezTo>
                      <a:pt x="52447" y="55115"/>
                      <a:pt x="52194" y="54986"/>
                      <a:pt x="52067" y="54841"/>
                    </a:cubicBezTo>
                    <a:cubicBezTo>
                      <a:pt x="49282" y="51682"/>
                      <a:pt x="46493" y="48526"/>
                      <a:pt x="43699" y="45377"/>
                    </a:cubicBezTo>
                    <a:cubicBezTo>
                      <a:pt x="37641" y="38558"/>
                      <a:pt x="31585" y="31736"/>
                      <a:pt x="25531" y="24914"/>
                    </a:cubicBezTo>
                    <a:cubicBezTo>
                      <a:pt x="18292" y="16753"/>
                      <a:pt x="11051" y="8589"/>
                      <a:pt x="3810" y="430"/>
                    </a:cubicBezTo>
                    <a:cubicBezTo>
                      <a:pt x="3644" y="241"/>
                      <a:pt x="3499" y="5"/>
                      <a:pt x="3204" y="3"/>
                    </a:cubicBezTo>
                    <a:cubicBezTo>
                      <a:pt x="2697" y="1"/>
                      <a:pt x="2190" y="1"/>
                      <a:pt x="166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5"/>
              <p:cNvSpPr/>
              <p:nvPr/>
            </p:nvSpPr>
            <p:spPr>
              <a:xfrm rot="5400000">
                <a:off x="10199280" y="4314122"/>
                <a:ext cx="738781" cy="828770"/>
              </a:xfrm>
              <a:custGeom>
                <a:avLst/>
                <a:gdLst/>
                <a:ahLst/>
                <a:cxnLst/>
                <a:rect l="l" t="t" r="r" b="b"/>
                <a:pathLst>
                  <a:path w="41804" h="46896" extrusionOk="0">
                    <a:moveTo>
                      <a:pt x="1499" y="1"/>
                    </a:moveTo>
                    <a:cubicBezTo>
                      <a:pt x="1239" y="1"/>
                      <a:pt x="967" y="25"/>
                      <a:pt x="681" y="74"/>
                    </a:cubicBezTo>
                    <a:cubicBezTo>
                      <a:pt x="655" y="78"/>
                      <a:pt x="627" y="80"/>
                      <a:pt x="598" y="80"/>
                    </a:cubicBezTo>
                    <a:cubicBezTo>
                      <a:pt x="516" y="80"/>
                      <a:pt x="428" y="66"/>
                      <a:pt x="346" y="66"/>
                    </a:cubicBezTo>
                    <a:cubicBezTo>
                      <a:pt x="227" y="66"/>
                      <a:pt x="122" y="96"/>
                      <a:pt x="71" y="240"/>
                    </a:cubicBezTo>
                    <a:cubicBezTo>
                      <a:pt x="0" y="444"/>
                      <a:pt x="239" y="589"/>
                      <a:pt x="373" y="738"/>
                    </a:cubicBezTo>
                    <a:cubicBezTo>
                      <a:pt x="6154" y="7257"/>
                      <a:pt x="11938" y="13776"/>
                      <a:pt x="17720" y="20293"/>
                    </a:cubicBezTo>
                    <a:cubicBezTo>
                      <a:pt x="24336" y="27748"/>
                      <a:pt x="30950" y="35203"/>
                      <a:pt x="37563" y="42659"/>
                    </a:cubicBezTo>
                    <a:cubicBezTo>
                      <a:pt x="38715" y="43959"/>
                      <a:pt x="39870" y="45258"/>
                      <a:pt x="41027" y="46555"/>
                    </a:cubicBezTo>
                    <a:cubicBezTo>
                      <a:pt x="41144" y="46687"/>
                      <a:pt x="41252" y="46895"/>
                      <a:pt x="41431" y="46895"/>
                    </a:cubicBezTo>
                    <a:cubicBezTo>
                      <a:pt x="41454" y="46895"/>
                      <a:pt x="41477" y="46892"/>
                      <a:pt x="41502" y="46885"/>
                    </a:cubicBezTo>
                    <a:cubicBezTo>
                      <a:pt x="41790" y="46802"/>
                      <a:pt x="41691" y="46505"/>
                      <a:pt x="41701" y="46291"/>
                    </a:cubicBezTo>
                    <a:cubicBezTo>
                      <a:pt x="41716" y="45908"/>
                      <a:pt x="41705" y="45526"/>
                      <a:pt x="41705" y="45086"/>
                    </a:cubicBezTo>
                    <a:cubicBezTo>
                      <a:pt x="41666" y="44272"/>
                      <a:pt x="41803" y="43438"/>
                      <a:pt x="41087" y="42647"/>
                    </a:cubicBezTo>
                    <a:cubicBezTo>
                      <a:pt x="36741" y="37842"/>
                      <a:pt x="32467" y="32971"/>
                      <a:pt x="28151" y="28136"/>
                    </a:cubicBezTo>
                    <a:cubicBezTo>
                      <a:pt x="25795" y="25498"/>
                      <a:pt x="23448" y="22850"/>
                      <a:pt x="21113" y="20193"/>
                    </a:cubicBezTo>
                    <a:cubicBezTo>
                      <a:pt x="15732" y="14069"/>
                      <a:pt x="10252" y="8033"/>
                      <a:pt x="4929" y="1859"/>
                    </a:cubicBezTo>
                    <a:cubicBezTo>
                      <a:pt x="3907" y="673"/>
                      <a:pt x="2872" y="1"/>
                      <a:pt x="14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5"/>
              <p:cNvSpPr/>
              <p:nvPr/>
            </p:nvSpPr>
            <p:spPr>
              <a:xfrm rot="5400000">
                <a:off x="10045667" y="3500"/>
                <a:ext cx="711778" cy="803109"/>
              </a:xfrm>
              <a:custGeom>
                <a:avLst/>
                <a:gdLst/>
                <a:ahLst/>
                <a:cxnLst/>
                <a:rect l="l" t="t" r="r" b="b"/>
                <a:pathLst>
                  <a:path w="40276" h="45444" extrusionOk="0">
                    <a:moveTo>
                      <a:pt x="20" y="1"/>
                    </a:moveTo>
                    <a:cubicBezTo>
                      <a:pt x="20" y="1124"/>
                      <a:pt x="37" y="2106"/>
                      <a:pt x="12" y="3086"/>
                    </a:cubicBezTo>
                    <a:cubicBezTo>
                      <a:pt x="1" y="3555"/>
                      <a:pt x="167" y="3901"/>
                      <a:pt x="475" y="4248"/>
                    </a:cubicBezTo>
                    <a:cubicBezTo>
                      <a:pt x="3706" y="7873"/>
                      <a:pt x="6931" y="11501"/>
                      <a:pt x="10152" y="15131"/>
                    </a:cubicBezTo>
                    <a:cubicBezTo>
                      <a:pt x="18543" y="24595"/>
                      <a:pt x="26957" y="34036"/>
                      <a:pt x="35290" y="43548"/>
                    </a:cubicBezTo>
                    <a:cubicBezTo>
                      <a:pt x="36284" y="44685"/>
                      <a:pt x="37269" y="45444"/>
                      <a:pt x="38637" y="45444"/>
                    </a:cubicBezTo>
                    <a:cubicBezTo>
                      <a:pt x="38893" y="45444"/>
                      <a:pt x="39161" y="45418"/>
                      <a:pt x="39445" y="45362"/>
                    </a:cubicBezTo>
                    <a:cubicBezTo>
                      <a:pt x="39478" y="45356"/>
                      <a:pt x="39513" y="45354"/>
                      <a:pt x="39549" y="45354"/>
                    </a:cubicBezTo>
                    <a:cubicBezTo>
                      <a:pt x="39652" y="45354"/>
                      <a:pt x="39763" y="45373"/>
                      <a:pt x="39864" y="45373"/>
                    </a:cubicBezTo>
                    <a:cubicBezTo>
                      <a:pt x="39986" y="45373"/>
                      <a:pt x="40092" y="45345"/>
                      <a:pt x="40148" y="45223"/>
                    </a:cubicBezTo>
                    <a:cubicBezTo>
                      <a:pt x="40275" y="44953"/>
                      <a:pt x="39941" y="44793"/>
                      <a:pt x="39783" y="44615"/>
                    </a:cubicBezTo>
                    <a:cubicBezTo>
                      <a:pt x="35686" y="39984"/>
                      <a:pt x="31585" y="35356"/>
                      <a:pt x="27482" y="30732"/>
                    </a:cubicBezTo>
                    <a:cubicBezTo>
                      <a:pt x="18836" y="20984"/>
                      <a:pt x="10187" y="11238"/>
                      <a:pt x="1533" y="1496"/>
                    </a:cubicBezTo>
                    <a:cubicBezTo>
                      <a:pt x="1103" y="1014"/>
                      <a:pt x="722" y="473"/>
                      <a:pt x="2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5"/>
              <p:cNvSpPr/>
              <p:nvPr/>
            </p:nvSpPr>
            <p:spPr>
              <a:xfrm rot="5400000">
                <a:off x="10435279" y="4551874"/>
                <a:ext cx="517910" cy="574745"/>
              </a:xfrm>
              <a:custGeom>
                <a:avLst/>
                <a:gdLst/>
                <a:ahLst/>
                <a:cxnLst/>
                <a:rect l="l" t="t" r="r" b="b"/>
                <a:pathLst>
                  <a:path w="29306" h="32522" extrusionOk="0">
                    <a:moveTo>
                      <a:pt x="1916" y="0"/>
                    </a:moveTo>
                    <a:cubicBezTo>
                      <a:pt x="1325" y="0"/>
                      <a:pt x="701" y="2"/>
                      <a:pt x="0" y="2"/>
                    </a:cubicBezTo>
                    <a:cubicBezTo>
                      <a:pt x="2195" y="2476"/>
                      <a:pt x="4227" y="4768"/>
                      <a:pt x="6261" y="7059"/>
                    </a:cubicBezTo>
                    <a:cubicBezTo>
                      <a:pt x="11603" y="13080"/>
                      <a:pt x="16947" y="19102"/>
                      <a:pt x="22291" y="25123"/>
                    </a:cubicBezTo>
                    <a:cubicBezTo>
                      <a:pt x="24359" y="27456"/>
                      <a:pt x="26430" y="29787"/>
                      <a:pt x="28503" y="32115"/>
                    </a:cubicBezTo>
                    <a:cubicBezTo>
                      <a:pt x="28635" y="32262"/>
                      <a:pt x="28757" y="32522"/>
                      <a:pt x="28944" y="32522"/>
                    </a:cubicBezTo>
                    <a:cubicBezTo>
                      <a:pt x="28968" y="32522"/>
                      <a:pt x="28992" y="32518"/>
                      <a:pt x="29018" y="32508"/>
                    </a:cubicBezTo>
                    <a:cubicBezTo>
                      <a:pt x="29306" y="32406"/>
                      <a:pt x="29184" y="32063"/>
                      <a:pt x="29190" y="31821"/>
                    </a:cubicBezTo>
                    <a:cubicBezTo>
                      <a:pt x="29203" y="31184"/>
                      <a:pt x="29165" y="30544"/>
                      <a:pt x="29203" y="29907"/>
                    </a:cubicBezTo>
                    <a:cubicBezTo>
                      <a:pt x="29244" y="29249"/>
                      <a:pt x="29028" y="28737"/>
                      <a:pt x="28584" y="28249"/>
                    </a:cubicBezTo>
                    <a:cubicBezTo>
                      <a:pt x="27123" y="26643"/>
                      <a:pt x="25693" y="25007"/>
                      <a:pt x="24251" y="23382"/>
                    </a:cubicBezTo>
                    <a:cubicBezTo>
                      <a:pt x="17485" y="15753"/>
                      <a:pt x="10717" y="8126"/>
                      <a:pt x="3947" y="499"/>
                    </a:cubicBezTo>
                    <a:cubicBezTo>
                      <a:pt x="3746" y="274"/>
                      <a:pt x="3559" y="3"/>
                      <a:pt x="3208" y="3"/>
                    </a:cubicBezTo>
                    <a:cubicBezTo>
                      <a:pt x="2784" y="1"/>
                      <a:pt x="2359" y="0"/>
                      <a:pt x="191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5"/>
              <p:cNvSpPr/>
              <p:nvPr/>
            </p:nvSpPr>
            <p:spPr>
              <a:xfrm rot="5400000">
                <a:off x="10029810" y="19777"/>
                <a:ext cx="491101" cy="547441"/>
              </a:xfrm>
              <a:custGeom>
                <a:avLst/>
                <a:gdLst/>
                <a:ahLst/>
                <a:cxnLst/>
                <a:rect l="l" t="t" r="r" b="b"/>
                <a:pathLst>
                  <a:path w="27789" h="30977" extrusionOk="0">
                    <a:moveTo>
                      <a:pt x="301" y="0"/>
                    </a:moveTo>
                    <a:lnTo>
                      <a:pt x="89" y="66"/>
                    </a:lnTo>
                    <a:cubicBezTo>
                      <a:pt x="89" y="873"/>
                      <a:pt x="141" y="1683"/>
                      <a:pt x="73" y="2486"/>
                    </a:cubicBezTo>
                    <a:cubicBezTo>
                      <a:pt x="0" y="3378"/>
                      <a:pt x="342" y="4014"/>
                      <a:pt x="926" y="4667"/>
                    </a:cubicBezTo>
                    <a:cubicBezTo>
                      <a:pt x="5616" y="9895"/>
                      <a:pt x="10294" y="15134"/>
                      <a:pt x="14957" y="20388"/>
                    </a:cubicBezTo>
                    <a:cubicBezTo>
                      <a:pt x="17960" y="23769"/>
                      <a:pt x="20934" y="27173"/>
                      <a:pt x="23921" y="30566"/>
                    </a:cubicBezTo>
                    <a:cubicBezTo>
                      <a:pt x="24089" y="30757"/>
                      <a:pt x="24255" y="30971"/>
                      <a:pt x="24542" y="30973"/>
                    </a:cubicBezTo>
                    <a:cubicBezTo>
                      <a:pt x="24974" y="30975"/>
                      <a:pt x="25406" y="30976"/>
                      <a:pt x="25856" y="30976"/>
                    </a:cubicBezTo>
                    <a:cubicBezTo>
                      <a:pt x="26455" y="30976"/>
                      <a:pt x="27086" y="30975"/>
                      <a:pt x="27789" y="30975"/>
                    </a:cubicBezTo>
                    <a:lnTo>
                      <a:pt x="30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5"/>
              <p:cNvSpPr/>
              <p:nvPr/>
            </p:nvSpPr>
            <p:spPr>
              <a:xfrm rot="5400000">
                <a:off x="10674715" y="4791067"/>
                <a:ext cx="291013" cy="323195"/>
              </a:xfrm>
              <a:custGeom>
                <a:avLst/>
                <a:gdLst/>
                <a:ahLst/>
                <a:cxnLst/>
                <a:rect l="l" t="t" r="r" b="b"/>
                <a:pathLst>
                  <a:path w="16467" h="18288" extrusionOk="0">
                    <a:moveTo>
                      <a:pt x="329" y="1"/>
                    </a:moveTo>
                    <a:cubicBezTo>
                      <a:pt x="232" y="1"/>
                      <a:pt x="140" y="20"/>
                      <a:pt x="88" y="120"/>
                    </a:cubicBezTo>
                    <a:cubicBezTo>
                      <a:pt x="1" y="290"/>
                      <a:pt x="165" y="396"/>
                      <a:pt x="258" y="510"/>
                    </a:cubicBezTo>
                    <a:cubicBezTo>
                      <a:pt x="370" y="648"/>
                      <a:pt x="493" y="778"/>
                      <a:pt x="611" y="913"/>
                    </a:cubicBezTo>
                    <a:cubicBezTo>
                      <a:pt x="4308" y="5081"/>
                      <a:pt x="8004" y="9252"/>
                      <a:pt x="11702" y="13420"/>
                    </a:cubicBezTo>
                    <a:cubicBezTo>
                      <a:pt x="13059" y="14951"/>
                      <a:pt x="14415" y="16479"/>
                      <a:pt x="15776" y="18006"/>
                    </a:cubicBezTo>
                    <a:cubicBezTo>
                      <a:pt x="15874" y="18118"/>
                      <a:pt x="15974" y="18287"/>
                      <a:pt x="16126" y="18287"/>
                    </a:cubicBezTo>
                    <a:cubicBezTo>
                      <a:pt x="16149" y="18287"/>
                      <a:pt x="16174" y="18283"/>
                      <a:pt x="16200" y="18274"/>
                    </a:cubicBezTo>
                    <a:cubicBezTo>
                      <a:pt x="16399" y="18205"/>
                      <a:pt x="16349" y="17971"/>
                      <a:pt x="16353" y="17799"/>
                    </a:cubicBezTo>
                    <a:cubicBezTo>
                      <a:pt x="16361" y="17365"/>
                      <a:pt x="16355" y="16931"/>
                      <a:pt x="16355" y="16497"/>
                    </a:cubicBezTo>
                    <a:cubicBezTo>
                      <a:pt x="16467" y="15472"/>
                      <a:pt x="16411" y="14503"/>
                      <a:pt x="15533" y="13770"/>
                    </a:cubicBezTo>
                    <a:cubicBezTo>
                      <a:pt x="15318" y="13590"/>
                      <a:pt x="15152" y="13357"/>
                      <a:pt x="14965" y="13146"/>
                    </a:cubicBezTo>
                    <a:cubicBezTo>
                      <a:pt x="11233" y="8939"/>
                      <a:pt x="7502" y="4732"/>
                      <a:pt x="3768" y="527"/>
                    </a:cubicBezTo>
                    <a:cubicBezTo>
                      <a:pt x="3535" y="265"/>
                      <a:pt x="3313" y="2"/>
                      <a:pt x="2906" y="2"/>
                    </a:cubicBezTo>
                    <a:cubicBezTo>
                      <a:pt x="2899" y="2"/>
                      <a:pt x="2892" y="2"/>
                      <a:pt x="2884" y="2"/>
                    </a:cubicBezTo>
                    <a:cubicBezTo>
                      <a:pt x="2603" y="8"/>
                      <a:pt x="2321" y="10"/>
                      <a:pt x="2039" y="10"/>
                    </a:cubicBezTo>
                    <a:cubicBezTo>
                      <a:pt x="1650" y="10"/>
                      <a:pt x="1261" y="7"/>
                      <a:pt x="872" y="7"/>
                    </a:cubicBezTo>
                    <a:cubicBezTo>
                      <a:pt x="749" y="7"/>
                      <a:pt x="626" y="7"/>
                      <a:pt x="503" y="8"/>
                    </a:cubicBezTo>
                    <a:cubicBezTo>
                      <a:pt x="448" y="8"/>
                      <a:pt x="388" y="1"/>
                      <a:pt x="32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5"/>
              <p:cNvSpPr/>
              <p:nvPr/>
            </p:nvSpPr>
            <p:spPr>
              <a:xfrm rot="5400000">
                <a:off x="10015764" y="32846"/>
                <a:ext cx="263691" cy="294777"/>
              </a:xfrm>
              <a:custGeom>
                <a:avLst/>
                <a:gdLst/>
                <a:ahLst/>
                <a:cxnLst/>
                <a:rect l="l" t="t" r="r" b="b"/>
                <a:pathLst>
                  <a:path w="14921" h="16680" extrusionOk="0">
                    <a:moveTo>
                      <a:pt x="304" y="0"/>
                    </a:moveTo>
                    <a:cubicBezTo>
                      <a:pt x="268" y="0"/>
                      <a:pt x="229" y="9"/>
                      <a:pt x="185" y="30"/>
                    </a:cubicBezTo>
                    <a:cubicBezTo>
                      <a:pt x="0" y="117"/>
                      <a:pt x="70" y="348"/>
                      <a:pt x="68" y="518"/>
                    </a:cubicBezTo>
                    <a:cubicBezTo>
                      <a:pt x="60" y="1257"/>
                      <a:pt x="93" y="1998"/>
                      <a:pt x="54" y="2737"/>
                    </a:cubicBezTo>
                    <a:cubicBezTo>
                      <a:pt x="23" y="3345"/>
                      <a:pt x="241" y="3807"/>
                      <a:pt x="639" y="4252"/>
                    </a:cubicBezTo>
                    <a:cubicBezTo>
                      <a:pt x="3976" y="7983"/>
                      <a:pt x="7328" y="11704"/>
                      <a:pt x="10611" y="15482"/>
                    </a:cubicBezTo>
                    <a:cubicBezTo>
                      <a:pt x="11220" y="16184"/>
                      <a:pt x="11816" y="16680"/>
                      <a:pt x="12547" y="16680"/>
                    </a:cubicBezTo>
                    <a:cubicBezTo>
                      <a:pt x="12701" y="16680"/>
                      <a:pt x="12861" y="16658"/>
                      <a:pt x="13029" y="16611"/>
                    </a:cubicBezTo>
                    <a:cubicBezTo>
                      <a:pt x="13314" y="16611"/>
                      <a:pt x="13531" y="16618"/>
                      <a:pt x="13719" y="16618"/>
                    </a:cubicBezTo>
                    <a:cubicBezTo>
                      <a:pt x="13841" y="16618"/>
                      <a:pt x="13952" y="16615"/>
                      <a:pt x="14061" y="16606"/>
                    </a:cubicBezTo>
                    <a:cubicBezTo>
                      <a:pt x="14080" y="16604"/>
                      <a:pt x="14099" y="16603"/>
                      <a:pt x="14118" y="16603"/>
                    </a:cubicBezTo>
                    <a:cubicBezTo>
                      <a:pt x="14246" y="16603"/>
                      <a:pt x="14393" y="16636"/>
                      <a:pt x="14522" y="16636"/>
                    </a:cubicBezTo>
                    <a:cubicBezTo>
                      <a:pt x="14655" y="16636"/>
                      <a:pt x="14770" y="16601"/>
                      <a:pt x="14822" y="16457"/>
                    </a:cubicBezTo>
                    <a:cubicBezTo>
                      <a:pt x="14920" y="16191"/>
                      <a:pt x="14571" y="15994"/>
                      <a:pt x="14389" y="15791"/>
                    </a:cubicBezTo>
                    <a:cubicBezTo>
                      <a:pt x="11477" y="12501"/>
                      <a:pt x="8563" y="9214"/>
                      <a:pt x="5649" y="5926"/>
                    </a:cubicBezTo>
                    <a:cubicBezTo>
                      <a:pt x="3989" y="4052"/>
                      <a:pt x="2328" y="2180"/>
                      <a:pt x="660" y="312"/>
                    </a:cubicBezTo>
                    <a:cubicBezTo>
                      <a:pt x="558" y="199"/>
                      <a:pt x="471" y="0"/>
                      <a:pt x="3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5"/>
              <p:cNvSpPr/>
              <p:nvPr/>
            </p:nvSpPr>
            <p:spPr>
              <a:xfrm rot="5400000">
                <a:off x="10914937" y="5029297"/>
                <a:ext cx="64805" cy="70761"/>
              </a:xfrm>
              <a:custGeom>
                <a:avLst/>
                <a:gdLst/>
                <a:ahLst/>
                <a:cxnLst/>
                <a:rect l="l" t="t" r="r" b="b"/>
                <a:pathLst>
                  <a:path w="3667" h="4004" extrusionOk="0">
                    <a:moveTo>
                      <a:pt x="588" y="1"/>
                    </a:moveTo>
                    <a:cubicBezTo>
                      <a:pt x="401" y="1"/>
                      <a:pt x="251" y="37"/>
                      <a:pt x="193" y="165"/>
                    </a:cubicBezTo>
                    <a:cubicBezTo>
                      <a:pt x="0" y="593"/>
                      <a:pt x="627" y="881"/>
                      <a:pt x="909" y="1215"/>
                    </a:cubicBezTo>
                    <a:cubicBezTo>
                      <a:pt x="1712" y="2162"/>
                      <a:pt x="2553" y="3075"/>
                      <a:pt x="3379" y="4003"/>
                    </a:cubicBezTo>
                    <a:lnTo>
                      <a:pt x="3588" y="3938"/>
                    </a:lnTo>
                    <a:cubicBezTo>
                      <a:pt x="3625" y="2761"/>
                      <a:pt x="3667" y="1581"/>
                      <a:pt x="3553" y="402"/>
                    </a:cubicBezTo>
                    <a:cubicBezTo>
                      <a:pt x="3522" y="90"/>
                      <a:pt x="3221" y="57"/>
                      <a:pt x="2951" y="57"/>
                    </a:cubicBezTo>
                    <a:cubicBezTo>
                      <a:pt x="2622" y="57"/>
                      <a:pt x="2293" y="50"/>
                      <a:pt x="1965" y="50"/>
                    </a:cubicBezTo>
                    <a:cubicBezTo>
                      <a:pt x="1782" y="50"/>
                      <a:pt x="1599" y="52"/>
                      <a:pt x="1417" y="59"/>
                    </a:cubicBezTo>
                    <a:cubicBezTo>
                      <a:pt x="1400" y="59"/>
                      <a:pt x="1383" y="60"/>
                      <a:pt x="1365" y="60"/>
                    </a:cubicBezTo>
                    <a:cubicBezTo>
                      <a:pt x="1126" y="60"/>
                      <a:pt x="828" y="1"/>
                      <a:pt x="58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5"/>
              <p:cNvSpPr/>
              <p:nvPr/>
            </p:nvSpPr>
            <p:spPr>
              <a:xfrm rot="5400000">
                <a:off x="10001462" y="44969"/>
                <a:ext cx="42078" cy="42732"/>
              </a:xfrm>
              <a:custGeom>
                <a:avLst/>
                <a:gdLst/>
                <a:ahLst/>
                <a:cxnLst/>
                <a:rect l="l" t="t" r="r" b="b"/>
                <a:pathLst>
                  <a:path w="2381" h="2418" extrusionOk="0">
                    <a:moveTo>
                      <a:pt x="351" y="1"/>
                    </a:moveTo>
                    <a:lnTo>
                      <a:pt x="351" y="1"/>
                    </a:lnTo>
                    <a:cubicBezTo>
                      <a:pt x="1" y="1956"/>
                      <a:pt x="130" y="2417"/>
                      <a:pt x="1327" y="2417"/>
                    </a:cubicBezTo>
                    <a:cubicBezTo>
                      <a:pt x="1469" y="2417"/>
                      <a:pt x="1626" y="2411"/>
                      <a:pt x="1798" y="2399"/>
                    </a:cubicBezTo>
                    <a:lnTo>
                      <a:pt x="1875" y="2399"/>
                    </a:lnTo>
                    <a:cubicBezTo>
                      <a:pt x="1878" y="2399"/>
                      <a:pt x="1881" y="2399"/>
                      <a:pt x="1884" y="2399"/>
                    </a:cubicBezTo>
                    <a:cubicBezTo>
                      <a:pt x="2235" y="2399"/>
                      <a:pt x="2381" y="2275"/>
                      <a:pt x="2109" y="1961"/>
                    </a:cubicBezTo>
                    <a:cubicBezTo>
                      <a:pt x="1557" y="1332"/>
                      <a:pt x="993" y="717"/>
                      <a:pt x="35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64" name="Google Shape;164;p25"/>
            <p:cNvCxnSpPr/>
            <p:nvPr/>
          </p:nvCxnSpPr>
          <p:spPr>
            <a:xfrm>
              <a:off x="3452150" y="4042275"/>
              <a:ext cx="5720100" cy="0"/>
            </a:xfrm>
            <a:prstGeom prst="straightConnector1">
              <a:avLst/>
            </a:prstGeom>
            <a:noFill/>
            <a:ln w="28575" cap="flat" cmpd="sng">
              <a:solidFill>
                <a:schemeClr val="lt2"/>
              </a:solidFill>
              <a:prstDash val="solid"/>
              <a:round/>
              <a:headEnd type="none" w="sm" len="sm"/>
              <a:tailEnd type="none" w="sm" len="sm"/>
            </a:ln>
          </p:spPr>
        </p:cxnSp>
      </p:grpSp>
      <p:sp>
        <p:nvSpPr>
          <p:cNvPr id="165" name="Google Shape;165;p25"/>
          <p:cNvSpPr/>
          <p:nvPr/>
        </p:nvSpPr>
        <p:spPr>
          <a:xfrm>
            <a:off x="9387805" y="833624"/>
            <a:ext cx="1701524" cy="244361"/>
          </a:xfrm>
          <a:custGeom>
            <a:avLst/>
            <a:gdLst/>
            <a:ahLst/>
            <a:cxnLst/>
            <a:rect l="l" t="t" r="r" b="b"/>
            <a:pathLst>
              <a:path w="51047" h="7331" extrusionOk="0">
                <a:moveTo>
                  <a:pt x="0" y="2930"/>
                </a:moveTo>
                <a:lnTo>
                  <a:pt x="7709" y="2930"/>
                </a:lnTo>
                <a:lnTo>
                  <a:pt x="4791" y="1"/>
                </a:lnTo>
                <a:lnTo>
                  <a:pt x="6853" y="1"/>
                </a:lnTo>
                <a:lnTo>
                  <a:pt x="10495" y="3666"/>
                </a:lnTo>
                <a:lnTo>
                  <a:pt x="6853" y="7330"/>
                </a:lnTo>
                <a:lnTo>
                  <a:pt x="4791" y="7330"/>
                </a:lnTo>
                <a:lnTo>
                  <a:pt x="7709" y="4395"/>
                </a:lnTo>
                <a:lnTo>
                  <a:pt x="0" y="4395"/>
                </a:lnTo>
                <a:close/>
                <a:moveTo>
                  <a:pt x="20271" y="2930"/>
                </a:moveTo>
                <a:lnTo>
                  <a:pt x="27979" y="2930"/>
                </a:lnTo>
                <a:lnTo>
                  <a:pt x="25067" y="1"/>
                </a:lnTo>
                <a:lnTo>
                  <a:pt x="27129" y="1"/>
                </a:lnTo>
                <a:lnTo>
                  <a:pt x="30777" y="3666"/>
                </a:lnTo>
                <a:lnTo>
                  <a:pt x="27129" y="7330"/>
                </a:lnTo>
                <a:lnTo>
                  <a:pt x="25067" y="7330"/>
                </a:lnTo>
                <a:lnTo>
                  <a:pt x="27979" y="4395"/>
                </a:lnTo>
                <a:lnTo>
                  <a:pt x="20271" y="4395"/>
                </a:lnTo>
                <a:lnTo>
                  <a:pt x="20271" y="2936"/>
                </a:lnTo>
                <a:close/>
                <a:moveTo>
                  <a:pt x="40547" y="2930"/>
                </a:moveTo>
                <a:lnTo>
                  <a:pt x="48255" y="2930"/>
                </a:lnTo>
                <a:lnTo>
                  <a:pt x="45337" y="1"/>
                </a:lnTo>
                <a:lnTo>
                  <a:pt x="47400" y="1"/>
                </a:lnTo>
                <a:lnTo>
                  <a:pt x="51047" y="3666"/>
                </a:lnTo>
                <a:lnTo>
                  <a:pt x="47400" y="7330"/>
                </a:lnTo>
                <a:lnTo>
                  <a:pt x="45337" y="7330"/>
                </a:lnTo>
                <a:lnTo>
                  <a:pt x="48255" y="4395"/>
                </a:lnTo>
                <a:lnTo>
                  <a:pt x="40547" y="4395"/>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6" name="Google Shape;166;p25"/>
          <p:cNvGrpSpPr/>
          <p:nvPr/>
        </p:nvGrpSpPr>
        <p:grpSpPr>
          <a:xfrm>
            <a:off x="7422584" y="668443"/>
            <a:ext cx="1450970" cy="574666"/>
            <a:chOff x="5567076" y="692300"/>
            <a:chExt cx="1088254" cy="431010"/>
          </a:xfrm>
        </p:grpSpPr>
        <p:sp>
          <p:nvSpPr>
            <p:cNvPr id="167" name="Google Shape;167;p25"/>
            <p:cNvSpPr/>
            <p:nvPr/>
          </p:nvSpPr>
          <p:spPr>
            <a:xfrm>
              <a:off x="5567076" y="692323"/>
              <a:ext cx="430737" cy="430965"/>
            </a:xfrm>
            <a:custGeom>
              <a:avLst/>
              <a:gdLst/>
              <a:ahLst/>
              <a:cxnLst/>
              <a:rect l="l" t="t" r="r" b="b"/>
              <a:pathLst>
                <a:path w="9473" h="9478" extrusionOk="0">
                  <a:moveTo>
                    <a:pt x="4900" y="9472"/>
                  </a:moveTo>
                  <a:cubicBezTo>
                    <a:pt x="3062" y="9466"/>
                    <a:pt x="1402" y="8352"/>
                    <a:pt x="701" y="6652"/>
                  </a:cubicBezTo>
                  <a:cubicBezTo>
                    <a:pt x="1" y="4946"/>
                    <a:pt x="397" y="2987"/>
                    <a:pt x="1701" y="1689"/>
                  </a:cubicBezTo>
                  <a:cubicBezTo>
                    <a:pt x="3005" y="391"/>
                    <a:pt x="4963" y="0"/>
                    <a:pt x="6664" y="707"/>
                  </a:cubicBezTo>
                  <a:cubicBezTo>
                    <a:pt x="8364" y="1413"/>
                    <a:pt x="9472" y="3073"/>
                    <a:pt x="9472" y="4917"/>
                  </a:cubicBezTo>
                  <a:cubicBezTo>
                    <a:pt x="9472" y="7439"/>
                    <a:pt x="7422" y="9478"/>
                    <a:pt x="4900" y="9472"/>
                  </a:cubicBezTo>
                  <a:close/>
                  <a:moveTo>
                    <a:pt x="5113" y="4705"/>
                  </a:moveTo>
                  <a:lnTo>
                    <a:pt x="6905" y="4705"/>
                  </a:lnTo>
                  <a:cubicBezTo>
                    <a:pt x="6888" y="4102"/>
                    <a:pt x="6796" y="3499"/>
                    <a:pt x="6623" y="2918"/>
                  </a:cubicBezTo>
                  <a:lnTo>
                    <a:pt x="5107" y="2918"/>
                  </a:lnTo>
                  <a:close/>
                  <a:moveTo>
                    <a:pt x="6905" y="5124"/>
                  </a:moveTo>
                  <a:lnTo>
                    <a:pt x="5113" y="5124"/>
                  </a:lnTo>
                  <a:lnTo>
                    <a:pt x="5113" y="6910"/>
                  </a:lnTo>
                  <a:lnTo>
                    <a:pt x="6629" y="6910"/>
                  </a:lnTo>
                  <a:cubicBezTo>
                    <a:pt x="6796" y="6330"/>
                    <a:pt x="6893" y="5733"/>
                    <a:pt x="6905" y="5124"/>
                  </a:cubicBezTo>
                  <a:close/>
                  <a:moveTo>
                    <a:pt x="9047" y="5124"/>
                  </a:moveTo>
                  <a:lnTo>
                    <a:pt x="7313" y="5124"/>
                  </a:lnTo>
                  <a:cubicBezTo>
                    <a:pt x="7295" y="5727"/>
                    <a:pt x="7209" y="6330"/>
                    <a:pt x="7048" y="6910"/>
                  </a:cubicBezTo>
                  <a:lnTo>
                    <a:pt x="8542" y="6910"/>
                  </a:lnTo>
                  <a:cubicBezTo>
                    <a:pt x="8846" y="6365"/>
                    <a:pt x="9019" y="5750"/>
                    <a:pt x="9053" y="5124"/>
                  </a:cubicBezTo>
                  <a:close/>
                  <a:moveTo>
                    <a:pt x="8278" y="7318"/>
                  </a:moveTo>
                  <a:lnTo>
                    <a:pt x="6922" y="7318"/>
                  </a:lnTo>
                  <a:cubicBezTo>
                    <a:pt x="6738" y="7864"/>
                    <a:pt x="6480" y="8381"/>
                    <a:pt x="6164" y="8858"/>
                  </a:cubicBezTo>
                  <a:cubicBezTo>
                    <a:pt x="7014" y="8588"/>
                    <a:pt x="7755" y="8042"/>
                    <a:pt x="8278" y="7318"/>
                  </a:cubicBezTo>
                  <a:close/>
                  <a:moveTo>
                    <a:pt x="5549" y="9001"/>
                  </a:moveTo>
                  <a:cubicBezTo>
                    <a:pt x="5951" y="8496"/>
                    <a:pt x="6267" y="7927"/>
                    <a:pt x="6491" y="7318"/>
                  </a:cubicBezTo>
                  <a:lnTo>
                    <a:pt x="5107" y="7318"/>
                  </a:lnTo>
                  <a:lnTo>
                    <a:pt x="5107" y="9047"/>
                  </a:lnTo>
                  <a:cubicBezTo>
                    <a:pt x="5256" y="9041"/>
                    <a:pt x="5406" y="9024"/>
                    <a:pt x="5549" y="9001"/>
                  </a:cubicBezTo>
                  <a:close/>
                  <a:moveTo>
                    <a:pt x="4688" y="9047"/>
                  </a:moveTo>
                  <a:lnTo>
                    <a:pt x="4688" y="7318"/>
                  </a:lnTo>
                  <a:lnTo>
                    <a:pt x="3206" y="7318"/>
                  </a:lnTo>
                  <a:cubicBezTo>
                    <a:pt x="3424" y="7916"/>
                    <a:pt x="3734" y="8479"/>
                    <a:pt x="4130" y="8984"/>
                  </a:cubicBezTo>
                  <a:cubicBezTo>
                    <a:pt x="4314" y="9018"/>
                    <a:pt x="4498" y="9041"/>
                    <a:pt x="4688" y="9047"/>
                  </a:cubicBezTo>
                  <a:close/>
                  <a:moveTo>
                    <a:pt x="3510" y="8817"/>
                  </a:moveTo>
                  <a:cubicBezTo>
                    <a:pt x="3200" y="8346"/>
                    <a:pt x="2953" y="7847"/>
                    <a:pt x="2775" y="7318"/>
                  </a:cubicBezTo>
                  <a:lnTo>
                    <a:pt x="1523" y="7318"/>
                  </a:lnTo>
                  <a:cubicBezTo>
                    <a:pt x="2017" y="8008"/>
                    <a:pt x="2706" y="8530"/>
                    <a:pt x="3510" y="8817"/>
                  </a:cubicBezTo>
                  <a:close/>
                  <a:moveTo>
                    <a:pt x="1264" y="6910"/>
                  </a:moveTo>
                  <a:lnTo>
                    <a:pt x="2654" y="6910"/>
                  </a:lnTo>
                  <a:cubicBezTo>
                    <a:pt x="2493" y="6330"/>
                    <a:pt x="2402" y="5727"/>
                    <a:pt x="2390" y="5124"/>
                  </a:cubicBezTo>
                  <a:lnTo>
                    <a:pt x="753" y="5124"/>
                  </a:lnTo>
                  <a:cubicBezTo>
                    <a:pt x="787" y="5750"/>
                    <a:pt x="960" y="6365"/>
                    <a:pt x="1264" y="6910"/>
                  </a:cubicBezTo>
                  <a:close/>
                  <a:moveTo>
                    <a:pt x="753" y="4705"/>
                  </a:moveTo>
                  <a:lnTo>
                    <a:pt x="2384" y="4705"/>
                  </a:lnTo>
                  <a:cubicBezTo>
                    <a:pt x="2402" y="4102"/>
                    <a:pt x="2493" y="3499"/>
                    <a:pt x="2654" y="2913"/>
                  </a:cubicBezTo>
                  <a:lnTo>
                    <a:pt x="1264" y="2913"/>
                  </a:lnTo>
                  <a:cubicBezTo>
                    <a:pt x="960" y="3464"/>
                    <a:pt x="787" y="4079"/>
                    <a:pt x="753" y="4710"/>
                  </a:cubicBezTo>
                  <a:close/>
                  <a:moveTo>
                    <a:pt x="1523" y="2511"/>
                  </a:moveTo>
                  <a:lnTo>
                    <a:pt x="2775" y="2511"/>
                  </a:lnTo>
                  <a:cubicBezTo>
                    <a:pt x="2953" y="1988"/>
                    <a:pt x="3200" y="1482"/>
                    <a:pt x="3504" y="1017"/>
                  </a:cubicBezTo>
                  <a:cubicBezTo>
                    <a:pt x="2712" y="1304"/>
                    <a:pt x="2017" y="1827"/>
                    <a:pt x="1523" y="2511"/>
                  </a:cubicBezTo>
                  <a:close/>
                  <a:moveTo>
                    <a:pt x="4688" y="782"/>
                  </a:moveTo>
                  <a:cubicBezTo>
                    <a:pt x="4498" y="793"/>
                    <a:pt x="4314" y="816"/>
                    <a:pt x="4130" y="851"/>
                  </a:cubicBezTo>
                  <a:cubicBezTo>
                    <a:pt x="3734" y="1350"/>
                    <a:pt x="3424" y="1913"/>
                    <a:pt x="3206" y="2511"/>
                  </a:cubicBezTo>
                  <a:lnTo>
                    <a:pt x="4688" y="2511"/>
                  </a:lnTo>
                  <a:close/>
                  <a:moveTo>
                    <a:pt x="4688" y="2918"/>
                  </a:moveTo>
                  <a:lnTo>
                    <a:pt x="3074" y="2918"/>
                  </a:lnTo>
                  <a:cubicBezTo>
                    <a:pt x="2901" y="3499"/>
                    <a:pt x="2809" y="4102"/>
                    <a:pt x="2798" y="4710"/>
                  </a:cubicBezTo>
                  <a:lnTo>
                    <a:pt x="4693" y="4710"/>
                  </a:lnTo>
                  <a:close/>
                  <a:moveTo>
                    <a:pt x="2798" y="5124"/>
                  </a:moveTo>
                  <a:cubicBezTo>
                    <a:pt x="2809" y="5733"/>
                    <a:pt x="2907" y="6330"/>
                    <a:pt x="3074" y="6910"/>
                  </a:cubicBezTo>
                  <a:lnTo>
                    <a:pt x="4693" y="6910"/>
                  </a:lnTo>
                  <a:lnTo>
                    <a:pt x="4693" y="5124"/>
                  </a:lnTo>
                  <a:close/>
                  <a:moveTo>
                    <a:pt x="5113" y="782"/>
                  </a:moveTo>
                  <a:lnTo>
                    <a:pt x="5113" y="2511"/>
                  </a:lnTo>
                  <a:lnTo>
                    <a:pt x="6491" y="2511"/>
                  </a:lnTo>
                  <a:cubicBezTo>
                    <a:pt x="6273" y="1907"/>
                    <a:pt x="5957" y="1339"/>
                    <a:pt x="5561" y="828"/>
                  </a:cubicBezTo>
                  <a:cubicBezTo>
                    <a:pt x="5411" y="805"/>
                    <a:pt x="5262" y="793"/>
                    <a:pt x="5113" y="782"/>
                  </a:cubicBezTo>
                  <a:close/>
                  <a:moveTo>
                    <a:pt x="6164" y="977"/>
                  </a:moveTo>
                  <a:cubicBezTo>
                    <a:pt x="6485" y="1454"/>
                    <a:pt x="6738" y="1971"/>
                    <a:pt x="6922" y="2511"/>
                  </a:cubicBezTo>
                  <a:lnTo>
                    <a:pt x="8278" y="2511"/>
                  </a:lnTo>
                  <a:cubicBezTo>
                    <a:pt x="7755" y="1787"/>
                    <a:pt x="7014" y="1247"/>
                    <a:pt x="6164" y="977"/>
                  </a:cubicBezTo>
                  <a:close/>
                  <a:moveTo>
                    <a:pt x="8536" y="2913"/>
                  </a:moveTo>
                  <a:lnTo>
                    <a:pt x="7048" y="2913"/>
                  </a:lnTo>
                  <a:cubicBezTo>
                    <a:pt x="7209" y="3499"/>
                    <a:pt x="7295" y="4096"/>
                    <a:pt x="7313" y="4705"/>
                  </a:cubicBezTo>
                  <a:lnTo>
                    <a:pt x="9047" y="4705"/>
                  </a:lnTo>
                  <a:cubicBezTo>
                    <a:pt x="9013" y="4073"/>
                    <a:pt x="8841" y="3464"/>
                    <a:pt x="8536" y="2913"/>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5"/>
            <p:cNvSpPr/>
            <p:nvPr/>
          </p:nvSpPr>
          <p:spPr>
            <a:xfrm>
              <a:off x="6224866" y="692300"/>
              <a:ext cx="430464" cy="431010"/>
            </a:xfrm>
            <a:custGeom>
              <a:avLst/>
              <a:gdLst/>
              <a:ahLst/>
              <a:cxnLst/>
              <a:rect l="l" t="t" r="r" b="b"/>
              <a:pathLst>
                <a:path w="9467" h="9479" extrusionOk="0">
                  <a:moveTo>
                    <a:pt x="4900" y="9472"/>
                  </a:moveTo>
                  <a:cubicBezTo>
                    <a:pt x="3056" y="9467"/>
                    <a:pt x="1396" y="8352"/>
                    <a:pt x="701" y="6646"/>
                  </a:cubicBezTo>
                  <a:cubicBezTo>
                    <a:pt x="0" y="4946"/>
                    <a:pt x="391" y="2988"/>
                    <a:pt x="1695" y="1689"/>
                  </a:cubicBezTo>
                  <a:cubicBezTo>
                    <a:pt x="2999" y="386"/>
                    <a:pt x="4957" y="1"/>
                    <a:pt x="6658" y="707"/>
                  </a:cubicBezTo>
                  <a:cubicBezTo>
                    <a:pt x="8358" y="1414"/>
                    <a:pt x="9466" y="3074"/>
                    <a:pt x="9466" y="4918"/>
                  </a:cubicBezTo>
                  <a:cubicBezTo>
                    <a:pt x="9466" y="7439"/>
                    <a:pt x="7422" y="9478"/>
                    <a:pt x="4900" y="9472"/>
                  </a:cubicBezTo>
                  <a:close/>
                  <a:moveTo>
                    <a:pt x="5107" y="4705"/>
                  </a:moveTo>
                  <a:lnTo>
                    <a:pt x="6905" y="4705"/>
                  </a:lnTo>
                  <a:cubicBezTo>
                    <a:pt x="6887" y="4102"/>
                    <a:pt x="6790" y="3499"/>
                    <a:pt x="6617" y="2913"/>
                  </a:cubicBezTo>
                  <a:lnTo>
                    <a:pt x="5107" y="2913"/>
                  </a:lnTo>
                  <a:close/>
                  <a:moveTo>
                    <a:pt x="6905" y="5124"/>
                  </a:moveTo>
                  <a:lnTo>
                    <a:pt x="5107" y="5124"/>
                  </a:lnTo>
                  <a:lnTo>
                    <a:pt x="5107" y="6911"/>
                  </a:lnTo>
                  <a:lnTo>
                    <a:pt x="6623" y="6911"/>
                  </a:lnTo>
                  <a:cubicBezTo>
                    <a:pt x="6796" y="6331"/>
                    <a:pt x="6887" y="5727"/>
                    <a:pt x="6905" y="5124"/>
                  </a:cubicBezTo>
                  <a:close/>
                  <a:moveTo>
                    <a:pt x="9041" y="5124"/>
                  </a:moveTo>
                  <a:lnTo>
                    <a:pt x="7313" y="5124"/>
                  </a:lnTo>
                  <a:cubicBezTo>
                    <a:pt x="7295" y="5727"/>
                    <a:pt x="7203" y="6331"/>
                    <a:pt x="7048" y="6911"/>
                  </a:cubicBezTo>
                  <a:lnTo>
                    <a:pt x="8530" y="6911"/>
                  </a:lnTo>
                  <a:cubicBezTo>
                    <a:pt x="8835" y="6365"/>
                    <a:pt x="9013" y="5750"/>
                    <a:pt x="9041" y="5124"/>
                  </a:cubicBezTo>
                  <a:close/>
                  <a:moveTo>
                    <a:pt x="8277" y="7313"/>
                  </a:moveTo>
                  <a:lnTo>
                    <a:pt x="6916" y="7313"/>
                  </a:lnTo>
                  <a:cubicBezTo>
                    <a:pt x="6732" y="7858"/>
                    <a:pt x="6480" y="8381"/>
                    <a:pt x="6158" y="8858"/>
                  </a:cubicBezTo>
                  <a:cubicBezTo>
                    <a:pt x="7014" y="8582"/>
                    <a:pt x="7755" y="8042"/>
                    <a:pt x="8277" y="7313"/>
                  </a:cubicBezTo>
                  <a:close/>
                  <a:moveTo>
                    <a:pt x="5549" y="9001"/>
                  </a:moveTo>
                  <a:cubicBezTo>
                    <a:pt x="5945" y="8496"/>
                    <a:pt x="6267" y="7922"/>
                    <a:pt x="6485" y="7313"/>
                  </a:cubicBezTo>
                  <a:lnTo>
                    <a:pt x="5101" y="7313"/>
                  </a:lnTo>
                  <a:lnTo>
                    <a:pt x="5101" y="9047"/>
                  </a:lnTo>
                  <a:cubicBezTo>
                    <a:pt x="5250" y="9042"/>
                    <a:pt x="5400" y="9024"/>
                    <a:pt x="5549" y="9001"/>
                  </a:cubicBezTo>
                  <a:close/>
                  <a:moveTo>
                    <a:pt x="4688" y="9047"/>
                  </a:moveTo>
                  <a:lnTo>
                    <a:pt x="4688" y="7313"/>
                  </a:lnTo>
                  <a:lnTo>
                    <a:pt x="3200" y="7313"/>
                  </a:lnTo>
                  <a:cubicBezTo>
                    <a:pt x="3418" y="7916"/>
                    <a:pt x="3728" y="8479"/>
                    <a:pt x="4125" y="8979"/>
                  </a:cubicBezTo>
                  <a:cubicBezTo>
                    <a:pt x="4308" y="9013"/>
                    <a:pt x="4498" y="9036"/>
                    <a:pt x="4688" y="9047"/>
                  </a:cubicBezTo>
                  <a:close/>
                  <a:moveTo>
                    <a:pt x="3504" y="8812"/>
                  </a:moveTo>
                  <a:cubicBezTo>
                    <a:pt x="3194" y="8347"/>
                    <a:pt x="2947" y="7841"/>
                    <a:pt x="2769" y="7313"/>
                  </a:cubicBezTo>
                  <a:lnTo>
                    <a:pt x="1517" y="7313"/>
                  </a:lnTo>
                  <a:cubicBezTo>
                    <a:pt x="2011" y="8008"/>
                    <a:pt x="2706" y="8530"/>
                    <a:pt x="3504" y="8812"/>
                  </a:cubicBezTo>
                  <a:close/>
                  <a:moveTo>
                    <a:pt x="1258" y="6911"/>
                  </a:moveTo>
                  <a:lnTo>
                    <a:pt x="2648" y="6911"/>
                  </a:lnTo>
                  <a:cubicBezTo>
                    <a:pt x="2488" y="6331"/>
                    <a:pt x="2396" y="5727"/>
                    <a:pt x="2384" y="5124"/>
                  </a:cubicBezTo>
                  <a:lnTo>
                    <a:pt x="747" y="5124"/>
                  </a:lnTo>
                  <a:cubicBezTo>
                    <a:pt x="782" y="5750"/>
                    <a:pt x="954" y="6365"/>
                    <a:pt x="1264" y="6911"/>
                  </a:cubicBezTo>
                  <a:close/>
                  <a:moveTo>
                    <a:pt x="747" y="4705"/>
                  </a:moveTo>
                  <a:lnTo>
                    <a:pt x="2384" y="4705"/>
                  </a:lnTo>
                  <a:cubicBezTo>
                    <a:pt x="2396" y="4102"/>
                    <a:pt x="2488" y="3499"/>
                    <a:pt x="2648" y="2913"/>
                  </a:cubicBezTo>
                  <a:lnTo>
                    <a:pt x="1264" y="2913"/>
                  </a:lnTo>
                  <a:cubicBezTo>
                    <a:pt x="954" y="3464"/>
                    <a:pt x="782" y="4079"/>
                    <a:pt x="753" y="4705"/>
                  </a:cubicBezTo>
                  <a:close/>
                  <a:moveTo>
                    <a:pt x="1517" y="2511"/>
                  </a:moveTo>
                  <a:lnTo>
                    <a:pt x="2769" y="2511"/>
                  </a:lnTo>
                  <a:cubicBezTo>
                    <a:pt x="2953" y="1982"/>
                    <a:pt x="3194" y="1483"/>
                    <a:pt x="3504" y="1017"/>
                  </a:cubicBezTo>
                  <a:cubicBezTo>
                    <a:pt x="2706" y="1305"/>
                    <a:pt x="2011" y="1822"/>
                    <a:pt x="1517" y="2511"/>
                  </a:cubicBezTo>
                  <a:close/>
                  <a:moveTo>
                    <a:pt x="4688" y="782"/>
                  </a:moveTo>
                  <a:cubicBezTo>
                    <a:pt x="4498" y="793"/>
                    <a:pt x="4308" y="816"/>
                    <a:pt x="4125" y="851"/>
                  </a:cubicBezTo>
                  <a:cubicBezTo>
                    <a:pt x="3728" y="1351"/>
                    <a:pt x="3418" y="1913"/>
                    <a:pt x="3206" y="2511"/>
                  </a:cubicBezTo>
                  <a:lnTo>
                    <a:pt x="4688" y="2511"/>
                  </a:lnTo>
                  <a:close/>
                  <a:moveTo>
                    <a:pt x="4688" y="2913"/>
                  </a:moveTo>
                  <a:lnTo>
                    <a:pt x="3073" y="2913"/>
                  </a:lnTo>
                  <a:cubicBezTo>
                    <a:pt x="2901" y="3499"/>
                    <a:pt x="2809" y="4102"/>
                    <a:pt x="2792" y="4705"/>
                  </a:cubicBezTo>
                  <a:lnTo>
                    <a:pt x="4688" y="4705"/>
                  </a:lnTo>
                  <a:lnTo>
                    <a:pt x="4688" y="2913"/>
                  </a:lnTo>
                  <a:close/>
                  <a:moveTo>
                    <a:pt x="2786" y="5124"/>
                  </a:moveTo>
                  <a:cubicBezTo>
                    <a:pt x="2804" y="5727"/>
                    <a:pt x="2895" y="6331"/>
                    <a:pt x="3068" y="6911"/>
                  </a:cubicBezTo>
                  <a:lnTo>
                    <a:pt x="4688" y="6911"/>
                  </a:lnTo>
                  <a:lnTo>
                    <a:pt x="4688" y="5124"/>
                  </a:lnTo>
                  <a:close/>
                  <a:moveTo>
                    <a:pt x="5101" y="782"/>
                  </a:moveTo>
                  <a:lnTo>
                    <a:pt x="5101" y="2511"/>
                  </a:lnTo>
                  <a:lnTo>
                    <a:pt x="6485" y="2511"/>
                  </a:lnTo>
                  <a:cubicBezTo>
                    <a:pt x="6267" y="1908"/>
                    <a:pt x="5951" y="1339"/>
                    <a:pt x="5549" y="828"/>
                  </a:cubicBezTo>
                  <a:cubicBezTo>
                    <a:pt x="5406" y="811"/>
                    <a:pt x="5256" y="793"/>
                    <a:pt x="5107" y="788"/>
                  </a:cubicBezTo>
                  <a:close/>
                  <a:moveTo>
                    <a:pt x="6158" y="971"/>
                  </a:moveTo>
                  <a:cubicBezTo>
                    <a:pt x="6474" y="1448"/>
                    <a:pt x="6732" y="1965"/>
                    <a:pt x="6916" y="2511"/>
                  </a:cubicBezTo>
                  <a:lnTo>
                    <a:pt x="8272" y="2511"/>
                  </a:lnTo>
                  <a:cubicBezTo>
                    <a:pt x="7749" y="1787"/>
                    <a:pt x="7008" y="1247"/>
                    <a:pt x="6158" y="971"/>
                  </a:cubicBezTo>
                  <a:close/>
                  <a:moveTo>
                    <a:pt x="8524" y="2913"/>
                  </a:moveTo>
                  <a:lnTo>
                    <a:pt x="7043" y="2913"/>
                  </a:lnTo>
                  <a:cubicBezTo>
                    <a:pt x="7203" y="3493"/>
                    <a:pt x="7290" y="4096"/>
                    <a:pt x="7307" y="4705"/>
                  </a:cubicBezTo>
                  <a:lnTo>
                    <a:pt x="9041" y="4705"/>
                  </a:lnTo>
                  <a:cubicBezTo>
                    <a:pt x="9007" y="4073"/>
                    <a:pt x="8835" y="3464"/>
                    <a:pt x="8530" y="2913"/>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946967" y="1814884"/>
            <a:ext cx="6934500" cy="10779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6900"/>
              <a:buNone/>
              <a:defRPr sz="7700">
                <a:latin typeface="Bebas Neue"/>
                <a:ea typeface="Bebas Neue"/>
                <a:cs typeface="Bebas Neue"/>
                <a:sym typeface="Bebas Neue"/>
              </a:defRPr>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171" name="Google Shape;171;p26"/>
          <p:cNvSpPr txBox="1">
            <a:spLocks noGrp="1"/>
          </p:cNvSpPr>
          <p:nvPr>
            <p:ph type="subTitle" idx="1"/>
          </p:nvPr>
        </p:nvSpPr>
        <p:spPr>
          <a:xfrm>
            <a:off x="946967" y="4485436"/>
            <a:ext cx="6934500" cy="5316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atin typeface="Asap Condensed"/>
                <a:ea typeface="Asap Condensed"/>
                <a:cs typeface="Asap Condensed"/>
                <a:sym typeface="Asap Condensed"/>
              </a:defRPr>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72" name="Google Shape;172;p26"/>
          <p:cNvSpPr txBox="1">
            <a:spLocks noGrp="1"/>
          </p:cNvSpPr>
          <p:nvPr>
            <p:ph type="ctrTitle" idx="2"/>
          </p:nvPr>
        </p:nvSpPr>
        <p:spPr>
          <a:xfrm>
            <a:off x="946967" y="2874571"/>
            <a:ext cx="6934500" cy="1694100"/>
          </a:xfrm>
          <a:prstGeom prst="rect">
            <a:avLst/>
          </a:prstGeom>
          <a:noFill/>
          <a:ln>
            <a:noFill/>
          </a:ln>
        </p:spPr>
        <p:txBody>
          <a:bodyPr spcFirstLastPara="1" wrap="square" lIns="121900" tIns="121900" rIns="121900" bIns="121900" anchor="t" anchorCtr="0">
            <a:normAutofit/>
          </a:bodyPr>
          <a:lstStyle>
            <a:lvl1pPr lvl="0" algn="l" rtl="0">
              <a:lnSpc>
                <a:spcPct val="80000"/>
              </a:lnSpc>
              <a:spcBef>
                <a:spcPts val="0"/>
              </a:spcBef>
              <a:spcAft>
                <a:spcPts val="0"/>
              </a:spcAft>
              <a:buSzPts val="6900"/>
              <a:buNone/>
              <a:defRPr sz="5100">
                <a:solidFill>
                  <a:schemeClr val="dk2"/>
                </a:solidFill>
                <a:latin typeface="Bebas Neue"/>
                <a:ea typeface="Bebas Neue"/>
                <a:cs typeface="Bebas Neue"/>
                <a:sym typeface="Bebas Neue"/>
              </a:defRPr>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173" name="Google Shape;173;p26"/>
          <p:cNvSpPr txBox="1">
            <a:spLocks noGrp="1"/>
          </p:cNvSpPr>
          <p:nvPr>
            <p:ph type="subTitle" idx="3"/>
          </p:nvPr>
        </p:nvSpPr>
        <p:spPr>
          <a:xfrm>
            <a:off x="3083133" y="866450"/>
            <a:ext cx="1396500" cy="254400"/>
          </a:xfrm>
          <a:prstGeom prst="rect">
            <a:avLst/>
          </a:prstGeom>
          <a:noFill/>
          <a:ln>
            <a:noFill/>
          </a:ln>
        </p:spPr>
        <p:txBody>
          <a:bodyPr spcFirstLastPara="1" wrap="square" lIns="121900" tIns="121900" rIns="121900" bIns="121900" anchor="ctr" anchorCtr="0">
            <a:normAutofit/>
          </a:bodyPr>
          <a:lstStyle>
            <a:lvl1pPr lvl="0" algn="l" rtl="0">
              <a:lnSpc>
                <a:spcPct val="115000"/>
              </a:lnSpc>
              <a:spcBef>
                <a:spcPts val="0"/>
              </a:spcBef>
              <a:spcAft>
                <a:spcPts val="0"/>
              </a:spcAft>
              <a:buSzPts val="2400"/>
              <a:buFont typeface="Bebas Neue"/>
              <a:buNone/>
              <a:defRPr>
                <a:solidFill>
                  <a:schemeClr val="dk1"/>
                </a:solidFill>
                <a:latin typeface="Bebas Neue"/>
                <a:ea typeface="Bebas Neue"/>
                <a:cs typeface="Bebas Neue"/>
                <a:sym typeface="Bebas Neue"/>
              </a:defRPr>
            </a:lvl1pPr>
            <a:lvl2pPr lvl="1" algn="l" rtl="0">
              <a:lnSpc>
                <a:spcPct val="115000"/>
              </a:lnSpc>
              <a:spcBef>
                <a:spcPts val="0"/>
              </a:spcBef>
              <a:spcAft>
                <a:spcPts val="0"/>
              </a:spcAft>
              <a:buSzPts val="1900"/>
              <a:buNone/>
              <a:defRPr/>
            </a:lvl2pPr>
            <a:lvl3pPr lvl="2" algn="l" rtl="0">
              <a:lnSpc>
                <a:spcPct val="115000"/>
              </a:lnSpc>
              <a:spcBef>
                <a:spcPts val="0"/>
              </a:spcBef>
              <a:spcAft>
                <a:spcPts val="0"/>
              </a:spcAft>
              <a:buSzPts val="1900"/>
              <a:buNone/>
              <a:defRPr/>
            </a:lvl3pPr>
            <a:lvl4pPr lvl="3" algn="l" rtl="0">
              <a:lnSpc>
                <a:spcPct val="115000"/>
              </a:lnSpc>
              <a:spcBef>
                <a:spcPts val="0"/>
              </a:spcBef>
              <a:spcAft>
                <a:spcPts val="0"/>
              </a:spcAft>
              <a:buSzPts val="1900"/>
              <a:buNone/>
              <a:defRPr/>
            </a:lvl4pPr>
            <a:lvl5pPr lvl="4" algn="l" rtl="0">
              <a:lnSpc>
                <a:spcPct val="115000"/>
              </a:lnSpc>
              <a:spcBef>
                <a:spcPts val="0"/>
              </a:spcBef>
              <a:spcAft>
                <a:spcPts val="0"/>
              </a:spcAft>
              <a:buSzPts val="1900"/>
              <a:buNone/>
              <a:defRPr/>
            </a:lvl5pPr>
            <a:lvl6pPr lvl="5" algn="l" rtl="0">
              <a:lnSpc>
                <a:spcPct val="115000"/>
              </a:lnSpc>
              <a:spcBef>
                <a:spcPts val="0"/>
              </a:spcBef>
              <a:spcAft>
                <a:spcPts val="0"/>
              </a:spcAft>
              <a:buSzPts val="1900"/>
              <a:buNone/>
              <a:defRPr/>
            </a:lvl6pPr>
            <a:lvl7pPr lvl="6" algn="l" rtl="0">
              <a:lnSpc>
                <a:spcPct val="115000"/>
              </a:lnSpc>
              <a:spcBef>
                <a:spcPts val="0"/>
              </a:spcBef>
              <a:spcAft>
                <a:spcPts val="0"/>
              </a:spcAft>
              <a:buSzPts val="1900"/>
              <a:buNone/>
              <a:defRPr/>
            </a:lvl7pPr>
            <a:lvl8pPr lvl="7" algn="l" rtl="0">
              <a:lnSpc>
                <a:spcPct val="115000"/>
              </a:lnSpc>
              <a:spcBef>
                <a:spcPts val="0"/>
              </a:spcBef>
              <a:spcAft>
                <a:spcPts val="0"/>
              </a:spcAft>
              <a:buSzPts val="1900"/>
              <a:buNone/>
              <a:defRPr/>
            </a:lvl8pPr>
            <a:lvl9pPr lvl="8" algn="l" rtl="0">
              <a:lnSpc>
                <a:spcPct val="115000"/>
              </a:lnSpc>
              <a:spcBef>
                <a:spcPts val="0"/>
              </a:spcBef>
              <a:spcAft>
                <a:spcPts val="0"/>
              </a:spcAft>
              <a:buSzPts val="1900"/>
              <a:buNone/>
              <a:defRPr/>
            </a:lvl9pPr>
          </a:lstStyle>
          <a:p>
            <a:endParaRPr/>
          </a:p>
        </p:txBody>
      </p:sp>
      <p:sp>
        <p:nvSpPr>
          <p:cNvPr id="174" name="Google Shape;174;p26"/>
          <p:cNvSpPr txBox="1">
            <a:spLocks noGrp="1"/>
          </p:cNvSpPr>
          <p:nvPr>
            <p:ph type="title" idx="4"/>
          </p:nvPr>
        </p:nvSpPr>
        <p:spPr>
          <a:xfrm>
            <a:off x="176800" y="3184757"/>
            <a:ext cx="573900" cy="10224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2400"/>
              <a:buNone/>
              <a:defRPr sz="32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grpSp>
        <p:nvGrpSpPr>
          <p:cNvPr id="175" name="Google Shape;175;p26"/>
          <p:cNvGrpSpPr/>
          <p:nvPr/>
        </p:nvGrpSpPr>
        <p:grpSpPr>
          <a:xfrm>
            <a:off x="-17793" y="871445"/>
            <a:ext cx="8487981" cy="6278396"/>
            <a:chOff x="-13345" y="653600"/>
            <a:chExt cx="6366145" cy="4708915"/>
          </a:xfrm>
        </p:grpSpPr>
        <p:grpSp>
          <p:nvGrpSpPr>
            <p:cNvPr id="176" name="Google Shape;176;p26"/>
            <p:cNvGrpSpPr/>
            <p:nvPr/>
          </p:nvGrpSpPr>
          <p:grpSpPr>
            <a:xfrm rot="5400000">
              <a:off x="2545025" y="1567866"/>
              <a:ext cx="1236278" cy="6353018"/>
              <a:chOff x="9999970" y="45296"/>
              <a:chExt cx="983280" cy="5052906"/>
            </a:xfrm>
          </p:grpSpPr>
          <p:sp>
            <p:nvSpPr>
              <p:cNvPr id="177" name="Google Shape;177;p26"/>
              <p:cNvSpPr/>
              <p:nvPr/>
            </p:nvSpPr>
            <p:spPr>
              <a:xfrm rot="5400000">
                <a:off x="10027062" y="1732223"/>
                <a:ext cx="928584" cy="980824"/>
              </a:xfrm>
              <a:custGeom>
                <a:avLst/>
                <a:gdLst/>
                <a:ahLst/>
                <a:cxnLst/>
                <a:rect l="l" t="t" r="r" b="b"/>
                <a:pathLst>
                  <a:path w="52544" h="55500" extrusionOk="0">
                    <a:moveTo>
                      <a:pt x="3083" y="1"/>
                    </a:moveTo>
                    <a:cubicBezTo>
                      <a:pt x="3079" y="1"/>
                      <a:pt x="3075" y="1"/>
                      <a:pt x="3071" y="1"/>
                    </a:cubicBezTo>
                    <a:cubicBezTo>
                      <a:pt x="2619" y="7"/>
                      <a:pt x="2167" y="9"/>
                      <a:pt x="1698" y="9"/>
                    </a:cubicBezTo>
                    <a:cubicBezTo>
                      <a:pt x="1163" y="9"/>
                      <a:pt x="605" y="7"/>
                      <a:pt x="1" y="7"/>
                    </a:cubicBezTo>
                    <a:cubicBezTo>
                      <a:pt x="196" y="273"/>
                      <a:pt x="275" y="400"/>
                      <a:pt x="371" y="510"/>
                    </a:cubicBezTo>
                    <a:cubicBezTo>
                      <a:pt x="3424" y="3953"/>
                      <a:pt x="6477" y="7392"/>
                      <a:pt x="9531" y="10831"/>
                    </a:cubicBezTo>
                    <a:cubicBezTo>
                      <a:pt x="15807" y="17902"/>
                      <a:pt x="22083" y="24974"/>
                      <a:pt x="28357" y="32045"/>
                    </a:cubicBezTo>
                    <a:cubicBezTo>
                      <a:pt x="34660" y="39160"/>
                      <a:pt x="40968" y="46268"/>
                      <a:pt x="47283" y="53374"/>
                    </a:cubicBezTo>
                    <a:cubicBezTo>
                      <a:pt x="48963" y="55264"/>
                      <a:pt x="49161" y="55473"/>
                      <a:pt x="50999" y="55473"/>
                    </a:cubicBezTo>
                    <a:cubicBezTo>
                      <a:pt x="51232" y="55473"/>
                      <a:pt x="51491" y="55469"/>
                      <a:pt x="51783" y="55466"/>
                    </a:cubicBezTo>
                    <a:cubicBezTo>
                      <a:pt x="51785" y="55466"/>
                      <a:pt x="51787" y="55466"/>
                      <a:pt x="51788" y="55466"/>
                    </a:cubicBezTo>
                    <a:cubicBezTo>
                      <a:pt x="51904" y="55466"/>
                      <a:pt x="52044" y="55500"/>
                      <a:pt x="52169" y="55500"/>
                    </a:cubicBezTo>
                    <a:cubicBezTo>
                      <a:pt x="52298" y="55500"/>
                      <a:pt x="52412" y="55463"/>
                      <a:pt x="52467" y="55315"/>
                    </a:cubicBezTo>
                    <a:cubicBezTo>
                      <a:pt x="52544" y="55101"/>
                      <a:pt x="52262" y="54929"/>
                      <a:pt x="52112" y="54763"/>
                    </a:cubicBezTo>
                    <a:cubicBezTo>
                      <a:pt x="49394" y="51745"/>
                      <a:pt x="46683" y="48721"/>
                      <a:pt x="43979" y="45689"/>
                    </a:cubicBezTo>
                    <a:cubicBezTo>
                      <a:pt x="40891" y="42213"/>
                      <a:pt x="37801" y="38737"/>
                      <a:pt x="34714" y="35258"/>
                    </a:cubicBezTo>
                    <a:cubicBezTo>
                      <a:pt x="28455" y="28206"/>
                      <a:pt x="22196" y="21154"/>
                      <a:pt x="15938" y="14103"/>
                    </a:cubicBezTo>
                    <a:cubicBezTo>
                      <a:pt x="11937" y="9590"/>
                      <a:pt x="7935" y="5080"/>
                      <a:pt x="3926" y="574"/>
                    </a:cubicBezTo>
                    <a:cubicBezTo>
                      <a:pt x="3699" y="318"/>
                      <a:pt x="3507" y="1"/>
                      <a:pt x="308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6"/>
              <p:cNvSpPr/>
              <p:nvPr/>
            </p:nvSpPr>
            <p:spPr>
              <a:xfrm rot="5400000">
                <a:off x="10025657" y="2406964"/>
                <a:ext cx="931076" cy="979269"/>
              </a:xfrm>
              <a:custGeom>
                <a:avLst/>
                <a:gdLst/>
                <a:ahLst/>
                <a:cxnLst/>
                <a:rect l="l" t="t" r="r" b="b"/>
                <a:pathLst>
                  <a:path w="52685" h="55412" extrusionOk="0">
                    <a:moveTo>
                      <a:pt x="1716" y="1"/>
                    </a:moveTo>
                    <a:cubicBezTo>
                      <a:pt x="1164" y="1"/>
                      <a:pt x="597" y="6"/>
                      <a:pt x="1" y="6"/>
                    </a:cubicBezTo>
                    <a:cubicBezTo>
                      <a:pt x="238" y="313"/>
                      <a:pt x="366" y="502"/>
                      <a:pt x="518" y="670"/>
                    </a:cubicBezTo>
                    <a:cubicBezTo>
                      <a:pt x="3708" y="4192"/>
                      <a:pt x="6819" y="7783"/>
                      <a:pt x="10017" y="11299"/>
                    </a:cubicBezTo>
                    <a:cubicBezTo>
                      <a:pt x="13921" y="15588"/>
                      <a:pt x="17731" y="19963"/>
                      <a:pt x="21581" y="24301"/>
                    </a:cubicBezTo>
                    <a:cubicBezTo>
                      <a:pt x="27432" y="30893"/>
                      <a:pt x="33282" y="37488"/>
                      <a:pt x="39133" y="44082"/>
                    </a:cubicBezTo>
                    <a:cubicBezTo>
                      <a:pt x="42300" y="47658"/>
                      <a:pt x="45473" y="51232"/>
                      <a:pt x="48649" y="54803"/>
                    </a:cubicBezTo>
                    <a:cubicBezTo>
                      <a:pt x="48879" y="55059"/>
                      <a:pt x="49064" y="55411"/>
                      <a:pt x="49487" y="55411"/>
                    </a:cubicBezTo>
                    <a:cubicBezTo>
                      <a:pt x="49817" y="55411"/>
                      <a:pt x="50147" y="55411"/>
                      <a:pt x="50485" y="55411"/>
                    </a:cubicBezTo>
                    <a:cubicBezTo>
                      <a:pt x="51162" y="55411"/>
                      <a:pt x="51873" y="55411"/>
                      <a:pt x="52685" y="55411"/>
                    </a:cubicBezTo>
                    <a:cubicBezTo>
                      <a:pt x="50965" y="53469"/>
                      <a:pt x="49408" y="51711"/>
                      <a:pt x="47850" y="49955"/>
                    </a:cubicBezTo>
                    <a:cubicBezTo>
                      <a:pt x="41302" y="42579"/>
                      <a:pt x="34754" y="35203"/>
                      <a:pt x="28204" y="27831"/>
                    </a:cubicBezTo>
                    <a:cubicBezTo>
                      <a:pt x="20095" y="18701"/>
                      <a:pt x="12041" y="9520"/>
                      <a:pt x="3835" y="477"/>
                    </a:cubicBezTo>
                    <a:cubicBezTo>
                      <a:pt x="3683" y="309"/>
                      <a:pt x="3509" y="33"/>
                      <a:pt x="3338" y="27"/>
                    </a:cubicBezTo>
                    <a:cubicBezTo>
                      <a:pt x="2803" y="6"/>
                      <a:pt x="2267" y="1"/>
                      <a:pt x="171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6"/>
              <p:cNvSpPr/>
              <p:nvPr/>
            </p:nvSpPr>
            <p:spPr>
              <a:xfrm rot="5400000">
                <a:off x="10027760" y="3465073"/>
                <a:ext cx="927771" cy="982891"/>
              </a:xfrm>
              <a:custGeom>
                <a:avLst/>
                <a:gdLst/>
                <a:ahLst/>
                <a:cxnLst/>
                <a:rect l="l" t="t" r="r" b="b"/>
                <a:pathLst>
                  <a:path w="52498" h="55617" extrusionOk="0">
                    <a:moveTo>
                      <a:pt x="2425" y="0"/>
                    </a:moveTo>
                    <a:cubicBezTo>
                      <a:pt x="2264" y="0"/>
                      <a:pt x="2094" y="25"/>
                      <a:pt x="1915" y="80"/>
                    </a:cubicBezTo>
                    <a:cubicBezTo>
                      <a:pt x="1566" y="80"/>
                      <a:pt x="1275" y="79"/>
                      <a:pt x="1008" y="79"/>
                    </a:cubicBezTo>
                    <a:cubicBezTo>
                      <a:pt x="807" y="79"/>
                      <a:pt x="621" y="79"/>
                      <a:pt x="435" y="82"/>
                    </a:cubicBezTo>
                    <a:cubicBezTo>
                      <a:pt x="16" y="84"/>
                      <a:pt x="0" y="263"/>
                      <a:pt x="242" y="539"/>
                    </a:cubicBezTo>
                    <a:cubicBezTo>
                      <a:pt x="713" y="1078"/>
                      <a:pt x="1182" y="1618"/>
                      <a:pt x="1662" y="2149"/>
                    </a:cubicBezTo>
                    <a:cubicBezTo>
                      <a:pt x="7388" y="8506"/>
                      <a:pt x="13023" y="14944"/>
                      <a:pt x="18749" y="21303"/>
                    </a:cubicBezTo>
                    <a:cubicBezTo>
                      <a:pt x="28420" y="32093"/>
                      <a:pt x="38035" y="42931"/>
                      <a:pt x="47593" y="53819"/>
                    </a:cubicBezTo>
                    <a:cubicBezTo>
                      <a:pt x="48561" y="54921"/>
                      <a:pt x="49508" y="55616"/>
                      <a:pt x="50818" y="55616"/>
                    </a:cubicBezTo>
                    <a:cubicBezTo>
                      <a:pt x="51051" y="55616"/>
                      <a:pt x="51296" y="55594"/>
                      <a:pt x="51555" y="55548"/>
                    </a:cubicBezTo>
                    <a:cubicBezTo>
                      <a:pt x="51586" y="55543"/>
                      <a:pt x="51618" y="55541"/>
                      <a:pt x="51649" y="55541"/>
                    </a:cubicBezTo>
                    <a:cubicBezTo>
                      <a:pt x="51704" y="55541"/>
                      <a:pt x="51758" y="55546"/>
                      <a:pt x="51812" y="55546"/>
                    </a:cubicBezTo>
                    <a:cubicBezTo>
                      <a:pt x="51829" y="55546"/>
                      <a:pt x="51846" y="55546"/>
                      <a:pt x="51862" y="55544"/>
                    </a:cubicBezTo>
                    <a:cubicBezTo>
                      <a:pt x="51877" y="55543"/>
                      <a:pt x="51893" y="55543"/>
                      <a:pt x="51908" y="55543"/>
                    </a:cubicBezTo>
                    <a:cubicBezTo>
                      <a:pt x="51977" y="55543"/>
                      <a:pt x="52052" y="55552"/>
                      <a:pt x="52122" y="55552"/>
                    </a:cubicBezTo>
                    <a:cubicBezTo>
                      <a:pt x="52221" y="55552"/>
                      <a:pt x="52311" y="55534"/>
                      <a:pt x="52364" y="55446"/>
                    </a:cubicBezTo>
                    <a:cubicBezTo>
                      <a:pt x="52497" y="55218"/>
                      <a:pt x="52256" y="55077"/>
                      <a:pt x="52132" y="54936"/>
                    </a:cubicBezTo>
                    <a:cubicBezTo>
                      <a:pt x="51239" y="53918"/>
                      <a:pt x="50336" y="52908"/>
                      <a:pt x="49432" y="51899"/>
                    </a:cubicBezTo>
                    <a:cubicBezTo>
                      <a:pt x="38953" y="40156"/>
                      <a:pt x="28611" y="28291"/>
                      <a:pt x="18033" y="16636"/>
                    </a:cubicBezTo>
                    <a:cubicBezTo>
                      <a:pt x="13430" y="11564"/>
                      <a:pt x="8913" y="6417"/>
                      <a:pt x="4397" y="1269"/>
                    </a:cubicBezTo>
                    <a:cubicBezTo>
                      <a:pt x="3781" y="567"/>
                      <a:pt x="3192" y="0"/>
                      <a:pt x="24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6"/>
              <p:cNvSpPr/>
              <p:nvPr/>
            </p:nvSpPr>
            <p:spPr>
              <a:xfrm rot="5400000">
                <a:off x="10025895" y="3045387"/>
                <a:ext cx="930086" cy="981513"/>
              </a:xfrm>
              <a:custGeom>
                <a:avLst/>
                <a:gdLst/>
                <a:ahLst/>
                <a:cxnLst/>
                <a:rect l="l" t="t" r="r" b="b"/>
                <a:pathLst>
                  <a:path w="52629" h="55539" extrusionOk="0">
                    <a:moveTo>
                      <a:pt x="3126" y="1"/>
                    </a:moveTo>
                    <a:cubicBezTo>
                      <a:pt x="3125" y="1"/>
                      <a:pt x="3123" y="1"/>
                      <a:pt x="3122" y="1"/>
                    </a:cubicBezTo>
                    <a:cubicBezTo>
                      <a:pt x="2706" y="3"/>
                      <a:pt x="2291" y="4"/>
                      <a:pt x="1859" y="4"/>
                    </a:cubicBezTo>
                    <a:cubicBezTo>
                      <a:pt x="1283" y="4"/>
                      <a:pt x="677" y="3"/>
                      <a:pt x="1" y="3"/>
                    </a:cubicBezTo>
                    <a:cubicBezTo>
                      <a:pt x="346" y="414"/>
                      <a:pt x="549" y="669"/>
                      <a:pt x="765" y="914"/>
                    </a:cubicBezTo>
                    <a:cubicBezTo>
                      <a:pt x="7180" y="8170"/>
                      <a:pt x="13612" y="15413"/>
                      <a:pt x="20064" y="22640"/>
                    </a:cubicBezTo>
                    <a:cubicBezTo>
                      <a:pt x="27704" y="31201"/>
                      <a:pt x="35216" y="39876"/>
                      <a:pt x="42978" y="48329"/>
                    </a:cubicBezTo>
                    <a:cubicBezTo>
                      <a:pt x="44585" y="50079"/>
                      <a:pt x="46241" y="51802"/>
                      <a:pt x="47681" y="53684"/>
                    </a:cubicBezTo>
                    <a:cubicBezTo>
                      <a:pt x="48600" y="54886"/>
                      <a:pt x="49623" y="55538"/>
                      <a:pt x="50968" y="55538"/>
                    </a:cubicBezTo>
                    <a:cubicBezTo>
                      <a:pt x="51227" y="55538"/>
                      <a:pt x="51496" y="55514"/>
                      <a:pt x="51780" y="55465"/>
                    </a:cubicBezTo>
                    <a:cubicBezTo>
                      <a:pt x="51808" y="55461"/>
                      <a:pt x="51837" y="55459"/>
                      <a:pt x="51867" y="55459"/>
                    </a:cubicBezTo>
                    <a:cubicBezTo>
                      <a:pt x="51989" y="55459"/>
                      <a:pt x="52124" y="55490"/>
                      <a:pt x="52244" y="55490"/>
                    </a:cubicBezTo>
                    <a:cubicBezTo>
                      <a:pt x="52371" y="55490"/>
                      <a:pt x="52480" y="55455"/>
                      <a:pt x="52536" y="55311"/>
                    </a:cubicBezTo>
                    <a:cubicBezTo>
                      <a:pt x="52629" y="55076"/>
                      <a:pt x="52305" y="54888"/>
                      <a:pt x="52137" y="54705"/>
                    </a:cubicBezTo>
                    <a:cubicBezTo>
                      <a:pt x="48773" y="50996"/>
                      <a:pt x="45521" y="47190"/>
                      <a:pt x="42117" y="43516"/>
                    </a:cubicBezTo>
                    <a:cubicBezTo>
                      <a:pt x="38871" y="40009"/>
                      <a:pt x="35746" y="36391"/>
                      <a:pt x="32574" y="32816"/>
                    </a:cubicBezTo>
                    <a:cubicBezTo>
                      <a:pt x="23007" y="22032"/>
                      <a:pt x="13443" y="11248"/>
                      <a:pt x="3876" y="464"/>
                    </a:cubicBezTo>
                    <a:cubicBezTo>
                      <a:pt x="3672" y="235"/>
                      <a:pt x="3478" y="1"/>
                      <a:pt x="312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6"/>
              <p:cNvSpPr/>
              <p:nvPr/>
            </p:nvSpPr>
            <p:spPr>
              <a:xfrm rot="5400000">
                <a:off x="10028617" y="1955944"/>
                <a:ext cx="927064" cy="982202"/>
              </a:xfrm>
              <a:custGeom>
                <a:avLst/>
                <a:gdLst/>
                <a:ahLst/>
                <a:cxnLst/>
                <a:rect l="l" t="t" r="r" b="b"/>
                <a:pathLst>
                  <a:path w="52458" h="55578" extrusionOk="0">
                    <a:moveTo>
                      <a:pt x="2452" y="0"/>
                    </a:moveTo>
                    <a:cubicBezTo>
                      <a:pt x="2289" y="0"/>
                      <a:pt x="2119" y="27"/>
                      <a:pt x="1938" y="85"/>
                    </a:cubicBezTo>
                    <a:cubicBezTo>
                      <a:pt x="1654" y="85"/>
                      <a:pt x="1438" y="78"/>
                      <a:pt x="1250" y="78"/>
                    </a:cubicBezTo>
                    <a:cubicBezTo>
                      <a:pt x="1128" y="78"/>
                      <a:pt x="1017" y="81"/>
                      <a:pt x="908" y="91"/>
                    </a:cubicBezTo>
                    <a:cubicBezTo>
                      <a:pt x="890" y="92"/>
                      <a:pt x="872" y="93"/>
                      <a:pt x="854" y="93"/>
                    </a:cubicBezTo>
                    <a:cubicBezTo>
                      <a:pt x="719" y="93"/>
                      <a:pt x="564" y="58"/>
                      <a:pt x="429" y="58"/>
                    </a:cubicBezTo>
                    <a:cubicBezTo>
                      <a:pt x="300" y="58"/>
                      <a:pt x="190" y="89"/>
                      <a:pt x="132" y="214"/>
                    </a:cubicBezTo>
                    <a:cubicBezTo>
                      <a:pt x="1" y="494"/>
                      <a:pt x="366" y="685"/>
                      <a:pt x="541" y="884"/>
                    </a:cubicBezTo>
                    <a:cubicBezTo>
                      <a:pt x="3513" y="4226"/>
                      <a:pt x="6483" y="7569"/>
                      <a:pt x="9455" y="10912"/>
                    </a:cubicBezTo>
                    <a:cubicBezTo>
                      <a:pt x="18219" y="20765"/>
                      <a:pt x="26913" y="30679"/>
                      <a:pt x="35746" y="40471"/>
                    </a:cubicBezTo>
                    <a:cubicBezTo>
                      <a:pt x="39683" y="44837"/>
                      <a:pt x="43560" y="49254"/>
                      <a:pt x="47459" y="53654"/>
                    </a:cubicBezTo>
                    <a:cubicBezTo>
                      <a:pt x="48952" y="55338"/>
                      <a:pt x="49140" y="55560"/>
                      <a:pt x="50847" y="55560"/>
                    </a:cubicBezTo>
                    <a:cubicBezTo>
                      <a:pt x="51099" y="55560"/>
                      <a:pt x="51385" y="55555"/>
                      <a:pt x="51712" y="55550"/>
                    </a:cubicBezTo>
                    <a:cubicBezTo>
                      <a:pt x="51714" y="55550"/>
                      <a:pt x="51716" y="55550"/>
                      <a:pt x="51717" y="55550"/>
                    </a:cubicBezTo>
                    <a:cubicBezTo>
                      <a:pt x="51824" y="55550"/>
                      <a:pt x="51950" y="55578"/>
                      <a:pt x="52065" y="55578"/>
                    </a:cubicBezTo>
                    <a:cubicBezTo>
                      <a:pt x="52182" y="55578"/>
                      <a:pt x="52286" y="55548"/>
                      <a:pt x="52343" y="55428"/>
                    </a:cubicBezTo>
                    <a:cubicBezTo>
                      <a:pt x="52457" y="55189"/>
                      <a:pt x="52179" y="55028"/>
                      <a:pt x="52034" y="54866"/>
                    </a:cubicBezTo>
                    <a:cubicBezTo>
                      <a:pt x="43499" y="45290"/>
                      <a:pt x="34968" y="35708"/>
                      <a:pt x="26444" y="26121"/>
                    </a:cubicBezTo>
                    <a:cubicBezTo>
                      <a:pt x="19087" y="17855"/>
                      <a:pt x="11744" y="9574"/>
                      <a:pt x="4416" y="1283"/>
                    </a:cubicBezTo>
                    <a:cubicBezTo>
                      <a:pt x="3810" y="595"/>
                      <a:pt x="3220" y="0"/>
                      <a:pt x="24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6"/>
              <p:cNvSpPr/>
              <p:nvPr/>
            </p:nvSpPr>
            <p:spPr>
              <a:xfrm rot="5400000">
                <a:off x="10027901" y="2180928"/>
                <a:ext cx="927223" cy="983086"/>
              </a:xfrm>
              <a:custGeom>
                <a:avLst/>
                <a:gdLst/>
                <a:ahLst/>
                <a:cxnLst/>
                <a:rect l="l" t="t" r="r" b="b"/>
                <a:pathLst>
                  <a:path w="52467" h="55628" extrusionOk="0">
                    <a:moveTo>
                      <a:pt x="1577" y="1"/>
                    </a:moveTo>
                    <a:cubicBezTo>
                      <a:pt x="1324" y="1"/>
                      <a:pt x="1060" y="25"/>
                      <a:pt x="780" y="74"/>
                    </a:cubicBezTo>
                    <a:cubicBezTo>
                      <a:pt x="777" y="74"/>
                      <a:pt x="773" y="74"/>
                      <a:pt x="769" y="74"/>
                    </a:cubicBezTo>
                    <a:cubicBezTo>
                      <a:pt x="754" y="74"/>
                      <a:pt x="738" y="73"/>
                      <a:pt x="723" y="73"/>
                    </a:cubicBezTo>
                    <a:cubicBezTo>
                      <a:pt x="716" y="73"/>
                      <a:pt x="710" y="73"/>
                      <a:pt x="703" y="74"/>
                    </a:cubicBezTo>
                    <a:cubicBezTo>
                      <a:pt x="676" y="79"/>
                      <a:pt x="648" y="80"/>
                      <a:pt x="619" y="80"/>
                    </a:cubicBezTo>
                    <a:cubicBezTo>
                      <a:pt x="534" y="80"/>
                      <a:pt x="442" y="65"/>
                      <a:pt x="357" y="65"/>
                    </a:cubicBezTo>
                    <a:cubicBezTo>
                      <a:pt x="242" y="65"/>
                      <a:pt x="141" y="93"/>
                      <a:pt x="87" y="221"/>
                    </a:cubicBezTo>
                    <a:cubicBezTo>
                      <a:pt x="1" y="425"/>
                      <a:pt x="252" y="570"/>
                      <a:pt x="381" y="718"/>
                    </a:cubicBezTo>
                    <a:cubicBezTo>
                      <a:pt x="1186" y="1643"/>
                      <a:pt x="1998" y="2562"/>
                      <a:pt x="2818" y="3474"/>
                    </a:cubicBezTo>
                    <a:cubicBezTo>
                      <a:pt x="9579" y="11001"/>
                      <a:pt x="16188" y="18659"/>
                      <a:pt x="23016" y="26125"/>
                    </a:cubicBezTo>
                    <a:cubicBezTo>
                      <a:pt x="25583" y="28935"/>
                      <a:pt x="28071" y="31820"/>
                      <a:pt x="30597" y="34667"/>
                    </a:cubicBezTo>
                    <a:cubicBezTo>
                      <a:pt x="36429" y="41209"/>
                      <a:pt x="42244" y="47765"/>
                      <a:pt x="48037" y="54340"/>
                    </a:cubicBezTo>
                    <a:cubicBezTo>
                      <a:pt x="48647" y="55031"/>
                      <a:pt x="49232" y="55627"/>
                      <a:pt x="49998" y="55627"/>
                    </a:cubicBezTo>
                    <a:cubicBezTo>
                      <a:pt x="50159" y="55627"/>
                      <a:pt x="50327" y="55601"/>
                      <a:pt x="50506" y="55544"/>
                    </a:cubicBezTo>
                    <a:cubicBezTo>
                      <a:pt x="50808" y="55544"/>
                      <a:pt x="51040" y="55549"/>
                      <a:pt x="51245" y="55549"/>
                    </a:cubicBezTo>
                    <a:cubicBezTo>
                      <a:pt x="51376" y="55549"/>
                      <a:pt x="51496" y="55547"/>
                      <a:pt x="51615" y="55540"/>
                    </a:cubicBezTo>
                    <a:cubicBezTo>
                      <a:pt x="51629" y="55540"/>
                      <a:pt x="51642" y="55539"/>
                      <a:pt x="51656" y="55539"/>
                    </a:cubicBezTo>
                    <a:cubicBezTo>
                      <a:pt x="51777" y="55539"/>
                      <a:pt x="51915" y="55568"/>
                      <a:pt x="52038" y="55568"/>
                    </a:cubicBezTo>
                    <a:cubicBezTo>
                      <a:pt x="52160" y="55568"/>
                      <a:pt x="52267" y="55539"/>
                      <a:pt x="52326" y="55427"/>
                    </a:cubicBezTo>
                    <a:cubicBezTo>
                      <a:pt x="52466" y="55158"/>
                      <a:pt x="52125" y="55000"/>
                      <a:pt x="51967" y="54821"/>
                    </a:cubicBezTo>
                    <a:cubicBezTo>
                      <a:pt x="49996" y="52572"/>
                      <a:pt x="48016" y="50336"/>
                      <a:pt x="46023" y="48107"/>
                    </a:cubicBezTo>
                    <a:cubicBezTo>
                      <a:pt x="36863" y="37859"/>
                      <a:pt x="27824" y="27507"/>
                      <a:pt x="18609" y="17310"/>
                    </a:cubicBezTo>
                    <a:cubicBezTo>
                      <a:pt x="14000" y="12211"/>
                      <a:pt x="9420" y="7083"/>
                      <a:pt x="4951" y="1865"/>
                    </a:cubicBezTo>
                    <a:cubicBezTo>
                      <a:pt x="3951" y="696"/>
                      <a:pt x="2941" y="1"/>
                      <a:pt x="157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6"/>
              <p:cNvSpPr/>
              <p:nvPr/>
            </p:nvSpPr>
            <p:spPr>
              <a:xfrm rot="5400000">
                <a:off x="10026081" y="1091998"/>
                <a:ext cx="931376" cy="979640"/>
              </a:xfrm>
              <a:custGeom>
                <a:avLst/>
                <a:gdLst/>
                <a:ahLst/>
                <a:cxnLst/>
                <a:rect l="l" t="t" r="r" b="b"/>
                <a:pathLst>
                  <a:path w="52702" h="55433" extrusionOk="0">
                    <a:moveTo>
                      <a:pt x="1666" y="0"/>
                    </a:moveTo>
                    <a:cubicBezTo>
                      <a:pt x="1145" y="0"/>
                      <a:pt x="598" y="1"/>
                      <a:pt x="0" y="1"/>
                    </a:cubicBezTo>
                    <a:cubicBezTo>
                      <a:pt x="293" y="369"/>
                      <a:pt x="440" y="576"/>
                      <a:pt x="610" y="761"/>
                    </a:cubicBezTo>
                    <a:cubicBezTo>
                      <a:pt x="4477" y="5011"/>
                      <a:pt x="8237" y="9355"/>
                      <a:pt x="12104" y="13606"/>
                    </a:cubicBezTo>
                    <a:cubicBezTo>
                      <a:pt x="18108" y="20203"/>
                      <a:pt x="23963" y="26934"/>
                      <a:pt x="29884" y="33605"/>
                    </a:cubicBezTo>
                    <a:cubicBezTo>
                      <a:pt x="36230" y="40756"/>
                      <a:pt x="42577" y="47902"/>
                      <a:pt x="48927" y="55046"/>
                    </a:cubicBezTo>
                    <a:cubicBezTo>
                      <a:pt x="49060" y="55193"/>
                      <a:pt x="49235" y="55405"/>
                      <a:pt x="49395" y="55411"/>
                    </a:cubicBezTo>
                    <a:cubicBezTo>
                      <a:pt x="49938" y="55428"/>
                      <a:pt x="50482" y="55432"/>
                      <a:pt x="51044" y="55432"/>
                    </a:cubicBezTo>
                    <a:cubicBezTo>
                      <a:pt x="51574" y="55432"/>
                      <a:pt x="52121" y="55429"/>
                      <a:pt x="52701" y="55429"/>
                    </a:cubicBezTo>
                    <a:cubicBezTo>
                      <a:pt x="52416" y="55073"/>
                      <a:pt x="52252" y="54850"/>
                      <a:pt x="52068" y="54643"/>
                    </a:cubicBezTo>
                    <a:cubicBezTo>
                      <a:pt x="47674" y="49691"/>
                      <a:pt x="43295" y="44725"/>
                      <a:pt x="38881" y="39795"/>
                    </a:cubicBezTo>
                    <a:cubicBezTo>
                      <a:pt x="29728" y="29570"/>
                      <a:pt x="20748" y="19193"/>
                      <a:pt x="11489" y="9063"/>
                    </a:cubicBezTo>
                    <a:cubicBezTo>
                      <a:pt x="8903" y="6234"/>
                      <a:pt x="6392" y="3335"/>
                      <a:pt x="3844" y="470"/>
                    </a:cubicBezTo>
                    <a:cubicBezTo>
                      <a:pt x="3661" y="261"/>
                      <a:pt x="3501" y="4"/>
                      <a:pt x="3179" y="2"/>
                    </a:cubicBezTo>
                    <a:cubicBezTo>
                      <a:pt x="2683" y="1"/>
                      <a:pt x="2187" y="0"/>
                      <a:pt x="16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6"/>
              <p:cNvSpPr/>
              <p:nvPr/>
            </p:nvSpPr>
            <p:spPr>
              <a:xfrm rot="5400000">
                <a:off x="10028405" y="672347"/>
                <a:ext cx="927824" cy="981619"/>
              </a:xfrm>
              <a:custGeom>
                <a:avLst/>
                <a:gdLst/>
                <a:ahLst/>
                <a:cxnLst/>
                <a:rect l="l" t="t" r="r" b="b"/>
                <a:pathLst>
                  <a:path w="52501" h="55545" extrusionOk="0">
                    <a:moveTo>
                      <a:pt x="2403" y="0"/>
                    </a:moveTo>
                    <a:cubicBezTo>
                      <a:pt x="2244" y="0"/>
                      <a:pt x="2078" y="25"/>
                      <a:pt x="1903" y="78"/>
                    </a:cubicBezTo>
                    <a:cubicBezTo>
                      <a:pt x="1599" y="78"/>
                      <a:pt x="1359" y="73"/>
                      <a:pt x="1146" y="73"/>
                    </a:cubicBezTo>
                    <a:cubicBezTo>
                      <a:pt x="994" y="73"/>
                      <a:pt x="856" y="76"/>
                      <a:pt x="718" y="84"/>
                    </a:cubicBezTo>
                    <a:cubicBezTo>
                      <a:pt x="708" y="84"/>
                      <a:pt x="698" y="84"/>
                      <a:pt x="687" y="84"/>
                    </a:cubicBezTo>
                    <a:cubicBezTo>
                      <a:pt x="588" y="84"/>
                      <a:pt x="475" y="63"/>
                      <a:pt x="373" y="63"/>
                    </a:cubicBezTo>
                    <a:cubicBezTo>
                      <a:pt x="253" y="63"/>
                      <a:pt x="148" y="92"/>
                      <a:pt x="97" y="219"/>
                    </a:cubicBezTo>
                    <a:cubicBezTo>
                      <a:pt x="0" y="458"/>
                      <a:pt x="284" y="611"/>
                      <a:pt x="429" y="775"/>
                    </a:cubicBezTo>
                    <a:cubicBezTo>
                      <a:pt x="2526" y="3148"/>
                      <a:pt x="4630" y="5518"/>
                      <a:pt x="6739" y="7882"/>
                    </a:cubicBezTo>
                    <a:cubicBezTo>
                      <a:pt x="16452" y="18769"/>
                      <a:pt x="26040" y="29765"/>
                      <a:pt x="35846" y="40571"/>
                    </a:cubicBezTo>
                    <a:cubicBezTo>
                      <a:pt x="40122" y="45281"/>
                      <a:pt x="44303" y="50081"/>
                      <a:pt x="48531" y="54834"/>
                    </a:cubicBezTo>
                    <a:cubicBezTo>
                      <a:pt x="48793" y="55130"/>
                      <a:pt x="48986" y="55539"/>
                      <a:pt x="49477" y="55541"/>
                    </a:cubicBezTo>
                    <a:cubicBezTo>
                      <a:pt x="50320" y="55543"/>
                      <a:pt x="51165" y="55544"/>
                      <a:pt x="52009" y="55544"/>
                    </a:cubicBezTo>
                    <a:cubicBezTo>
                      <a:pt x="52501" y="55544"/>
                      <a:pt x="52449" y="55326"/>
                      <a:pt x="52205" y="55043"/>
                    </a:cubicBezTo>
                    <a:cubicBezTo>
                      <a:pt x="52105" y="54925"/>
                      <a:pt x="51999" y="54815"/>
                      <a:pt x="51897" y="54701"/>
                    </a:cubicBezTo>
                    <a:cubicBezTo>
                      <a:pt x="46319" y="48483"/>
                      <a:pt x="40875" y="42147"/>
                      <a:pt x="35209" y="36008"/>
                    </a:cubicBezTo>
                    <a:cubicBezTo>
                      <a:pt x="32229" y="32782"/>
                      <a:pt x="29367" y="29445"/>
                      <a:pt x="26451" y="26160"/>
                    </a:cubicBezTo>
                    <a:cubicBezTo>
                      <a:pt x="19071" y="17881"/>
                      <a:pt x="11713" y="9584"/>
                      <a:pt x="4373" y="1271"/>
                    </a:cubicBezTo>
                    <a:cubicBezTo>
                      <a:pt x="3756" y="571"/>
                      <a:pt x="3166" y="0"/>
                      <a:pt x="240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6"/>
              <p:cNvSpPr/>
              <p:nvPr/>
            </p:nvSpPr>
            <p:spPr>
              <a:xfrm rot="5400000">
                <a:off x="10026858" y="883405"/>
                <a:ext cx="930121" cy="980470"/>
              </a:xfrm>
              <a:custGeom>
                <a:avLst/>
                <a:gdLst/>
                <a:ahLst/>
                <a:cxnLst/>
                <a:rect l="l" t="t" r="r" b="b"/>
                <a:pathLst>
                  <a:path w="52631" h="55480" extrusionOk="0">
                    <a:moveTo>
                      <a:pt x="1701" y="1"/>
                    </a:moveTo>
                    <a:cubicBezTo>
                      <a:pt x="1401" y="1"/>
                      <a:pt x="1053" y="10"/>
                      <a:pt x="640" y="21"/>
                    </a:cubicBezTo>
                    <a:cubicBezTo>
                      <a:pt x="632" y="20"/>
                      <a:pt x="625" y="20"/>
                      <a:pt x="617" y="20"/>
                    </a:cubicBezTo>
                    <a:cubicBezTo>
                      <a:pt x="599" y="20"/>
                      <a:pt x="580" y="22"/>
                      <a:pt x="562" y="23"/>
                    </a:cubicBezTo>
                    <a:cubicBezTo>
                      <a:pt x="538" y="27"/>
                      <a:pt x="513" y="29"/>
                      <a:pt x="487" y="29"/>
                    </a:cubicBezTo>
                    <a:cubicBezTo>
                      <a:pt x="428" y="29"/>
                      <a:pt x="366" y="21"/>
                      <a:pt x="308" y="21"/>
                    </a:cubicBezTo>
                    <a:cubicBezTo>
                      <a:pt x="213" y="21"/>
                      <a:pt x="127" y="42"/>
                      <a:pt x="82" y="150"/>
                    </a:cubicBezTo>
                    <a:cubicBezTo>
                      <a:pt x="1" y="347"/>
                      <a:pt x="213" y="457"/>
                      <a:pt x="319" y="592"/>
                    </a:cubicBezTo>
                    <a:cubicBezTo>
                      <a:pt x="414" y="712"/>
                      <a:pt x="520" y="824"/>
                      <a:pt x="622" y="938"/>
                    </a:cubicBezTo>
                    <a:cubicBezTo>
                      <a:pt x="8477" y="9682"/>
                      <a:pt x="16202" y="18540"/>
                      <a:pt x="24086" y="27261"/>
                    </a:cubicBezTo>
                    <a:cubicBezTo>
                      <a:pt x="32380" y="36440"/>
                      <a:pt x="40528" y="45749"/>
                      <a:pt x="48744" y="54999"/>
                    </a:cubicBezTo>
                    <a:cubicBezTo>
                      <a:pt x="48927" y="55206"/>
                      <a:pt x="49089" y="55470"/>
                      <a:pt x="49408" y="55474"/>
                    </a:cubicBezTo>
                    <a:cubicBezTo>
                      <a:pt x="49867" y="55478"/>
                      <a:pt x="50327" y="55480"/>
                      <a:pt x="50804" y="55480"/>
                    </a:cubicBezTo>
                    <a:cubicBezTo>
                      <a:pt x="51376" y="55480"/>
                      <a:pt x="51975" y="55478"/>
                      <a:pt x="52631" y="55478"/>
                    </a:cubicBezTo>
                    <a:cubicBezTo>
                      <a:pt x="52194" y="54970"/>
                      <a:pt x="51891" y="54606"/>
                      <a:pt x="51575" y="54250"/>
                    </a:cubicBezTo>
                    <a:cubicBezTo>
                      <a:pt x="42041" y="43611"/>
                      <a:pt x="32660" y="32837"/>
                      <a:pt x="23069" y="22249"/>
                    </a:cubicBezTo>
                    <a:cubicBezTo>
                      <a:pt x="16976" y="15526"/>
                      <a:pt x="11005" y="8692"/>
                      <a:pt x="4980" y="1908"/>
                    </a:cubicBezTo>
                    <a:cubicBezTo>
                      <a:pt x="3518" y="261"/>
                      <a:pt x="3284" y="1"/>
                      <a:pt x="17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6"/>
              <p:cNvSpPr/>
              <p:nvPr/>
            </p:nvSpPr>
            <p:spPr>
              <a:xfrm rot="5400000">
                <a:off x="10025674" y="3254590"/>
                <a:ext cx="930369" cy="981743"/>
              </a:xfrm>
              <a:custGeom>
                <a:avLst/>
                <a:gdLst/>
                <a:ahLst/>
                <a:cxnLst/>
                <a:rect l="l" t="t" r="r" b="b"/>
                <a:pathLst>
                  <a:path w="52645" h="55552" extrusionOk="0">
                    <a:moveTo>
                      <a:pt x="3149" y="1"/>
                    </a:moveTo>
                    <a:cubicBezTo>
                      <a:pt x="3147" y="1"/>
                      <a:pt x="3144" y="1"/>
                      <a:pt x="3141" y="1"/>
                    </a:cubicBezTo>
                    <a:cubicBezTo>
                      <a:pt x="2701" y="5"/>
                      <a:pt x="2260" y="6"/>
                      <a:pt x="1797" y="6"/>
                    </a:cubicBezTo>
                    <a:cubicBezTo>
                      <a:pt x="1242" y="6"/>
                      <a:pt x="656" y="5"/>
                      <a:pt x="1" y="5"/>
                    </a:cubicBezTo>
                    <a:cubicBezTo>
                      <a:pt x="1396" y="1585"/>
                      <a:pt x="2635" y="3006"/>
                      <a:pt x="3892" y="4409"/>
                    </a:cubicBezTo>
                    <a:cubicBezTo>
                      <a:pt x="12931" y="14494"/>
                      <a:pt x="21818" y="24715"/>
                      <a:pt x="30922" y="34744"/>
                    </a:cubicBezTo>
                    <a:cubicBezTo>
                      <a:pt x="36545" y="40962"/>
                      <a:pt x="42103" y="47238"/>
                      <a:pt x="47596" y="53570"/>
                    </a:cubicBezTo>
                    <a:cubicBezTo>
                      <a:pt x="48615" y="54746"/>
                      <a:pt x="49630" y="55552"/>
                      <a:pt x="51053" y="55552"/>
                    </a:cubicBezTo>
                    <a:cubicBezTo>
                      <a:pt x="51312" y="55552"/>
                      <a:pt x="51584" y="55525"/>
                      <a:pt x="51872" y="55469"/>
                    </a:cubicBezTo>
                    <a:cubicBezTo>
                      <a:pt x="51902" y="55464"/>
                      <a:pt x="51934" y="55462"/>
                      <a:pt x="51967" y="55462"/>
                    </a:cubicBezTo>
                    <a:cubicBezTo>
                      <a:pt x="52068" y="55462"/>
                      <a:pt x="52178" y="55482"/>
                      <a:pt x="52278" y="55482"/>
                    </a:cubicBezTo>
                    <a:cubicBezTo>
                      <a:pt x="52400" y="55482"/>
                      <a:pt x="52506" y="55451"/>
                      <a:pt x="52559" y="55315"/>
                    </a:cubicBezTo>
                    <a:cubicBezTo>
                      <a:pt x="52644" y="55093"/>
                      <a:pt x="52359" y="54925"/>
                      <a:pt x="52210" y="54761"/>
                    </a:cubicBezTo>
                    <a:cubicBezTo>
                      <a:pt x="44801" y="46509"/>
                      <a:pt x="37539" y="38129"/>
                      <a:pt x="30070" y="29927"/>
                    </a:cubicBezTo>
                    <a:cubicBezTo>
                      <a:pt x="25253" y="24636"/>
                      <a:pt x="20556" y="19236"/>
                      <a:pt x="15803" y="13884"/>
                    </a:cubicBezTo>
                    <a:cubicBezTo>
                      <a:pt x="11833" y="9411"/>
                      <a:pt x="7863" y="4939"/>
                      <a:pt x="3890" y="468"/>
                    </a:cubicBezTo>
                    <a:cubicBezTo>
                      <a:pt x="3691" y="244"/>
                      <a:pt x="3507" y="1"/>
                      <a:pt x="31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6"/>
              <p:cNvSpPr/>
              <p:nvPr/>
            </p:nvSpPr>
            <p:spPr>
              <a:xfrm rot="5400000">
                <a:off x="10029898" y="3883001"/>
                <a:ext cx="924448" cy="981372"/>
              </a:xfrm>
              <a:custGeom>
                <a:avLst/>
                <a:gdLst/>
                <a:ahLst/>
                <a:cxnLst/>
                <a:rect l="l" t="t" r="r" b="b"/>
                <a:pathLst>
                  <a:path w="52310" h="55531" extrusionOk="0">
                    <a:moveTo>
                      <a:pt x="1416" y="1"/>
                    </a:moveTo>
                    <a:cubicBezTo>
                      <a:pt x="1162" y="1"/>
                      <a:pt x="897" y="21"/>
                      <a:pt x="620" y="62"/>
                    </a:cubicBezTo>
                    <a:cubicBezTo>
                      <a:pt x="599" y="65"/>
                      <a:pt x="578" y="66"/>
                      <a:pt x="556" y="66"/>
                    </a:cubicBezTo>
                    <a:cubicBezTo>
                      <a:pt x="479" y="66"/>
                      <a:pt x="395" y="52"/>
                      <a:pt x="317" y="52"/>
                    </a:cubicBezTo>
                    <a:cubicBezTo>
                      <a:pt x="211" y="52"/>
                      <a:pt x="118" y="78"/>
                      <a:pt x="74" y="203"/>
                    </a:cubicBezTo>
                    <a:cubicBezTo>
                      <a:pt x="0" y="417"/>
                      <a:pt x="244" y="550"/>
                      <a:pt x="375" y="697"/>
                    </a:cubicBezTo>
                    <a:cubicBezTo>
                      <a:pt x="3258" y="3945"/>
                      <a:pt x="6141" y="7195"/>
                      <a:pt x="9025" y="10443"/>
                    </a:cubicBezTo>
                    <a:cubicBezTo>
                      <a:pt x="15490" y="17720"/>
                      <a:pt x="21955" y="25000"/>
                      <a:pt x="28416" y="32281"/>
                    </a:cubicBezTo>
                    <a:cubicBezTo>
                      <a:pt x="35167" y="39889"/>
                      <a:pt x="41916" y="47496"/>
                      <a:pt x="48662" y="55104"/>
                    </a:cubicBezTo>
                    <a:cubicBezTo>
                      <a:pt x="48873" y="55341"/>
                      <a:pt x="49081" y="55530"/>
                      <a:pt x="49424" y="55530"/>
                    </a:cubicBezTo>
                    <a:cubicBezTo>
                      <a:pt x="49427" y="55530"/>
                      <a:pt x="49431" y="55530"/>
                      <a:pt x="49434" y="55530"/>
                    </a:cubicBezTo>
                    <a:cubicBezTo>
                      <a:pt x="49864" y="55526"/>
                      <a:pt x="50294" y="55525"/>
                      <a:pt x="50727" y="55525"/>
                    </a:cubicBezTo>
                    <a:cubicBezTo>
                      <a:pt x="51247" y="55525"/>
                      <a:pt x="51772" y="55526"/>
                      <a:pt x="52310" y="55526"/>
                    </a:cubicBezTo>
                    <a:cubicBezTo>
                      <a:pt x="52294" y="55175"/>
                      <a:pt x="52103" y="55061"/>
                      <a:pt x="51974" y="54915"/>
                    </a:cubicBezTo>
                    <a:cubicBezTo>
                      <a:pt x="50114" y="52807"/>
                      <a:pt x="48251" y="50702"/>
                      <a:pt x="46385" y="48600"/>
                    </a:cubicBezTo>
                    <a:cubicBezTo>
                      <a:pt x="40345" y="41799"/>
                      <a:pt x="34306" y="34996"/>
                      <a:pt x="28267" y="28194"/>
                    </a:cubicBezTo>
                    <a:cubicBezTo>
                      <a:pt x="20482" y="19422"/>
                      <a:pt x="12657" y="10684"/>
                      <a:pt x="4956" y="1839"/>
                    </a:cubicBezTo>
                    <a:cubicBezTo>
                      <a:pt x="3890" y="615"/>
                      <a:pt x="2812" y="1"/>
                      <a:pt x="141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6"/>
              <p:cNvSpPr/>
              <p:nvPr/>
            </p:nvSpPr>
            <p:spPr>
              <a:xfrm rot="5400000">
                <a:off x="10026982" y="1507204"/>
                <a:ext cx="928107" cy="981142"/>
              </a:xfrm>
              <a:custGeom>
                <a:avLst/>
                <a:gdLst/>
                <a:ahLst/>
                <a:cxnLst/>
                <a:rect l="l" t="t" r="r" b="b"/>
                <a:pathLst>
                  <a:path w="52517" h="55518" extrusionOk="0">
                    <a:moveTo>
                      <a:pt x="2215" y="1"/>
                    </a:moveTo>
                    <a:cubicBezTo>
                      <a:pt x="1536" y="1"/>
                      <a:pt x="821" y="2"/>
                      <a:pt x="1" y="2"/>
                    </a:cubicBezTo>
                    <a:cubicBezTo>
                      <a:pt x="2145" y="2418"/>
                      <a:pt x="4123" y="4654"/>
                      <a:pt x="6109" y="6887"/>
                    </a:cubicBezTo>
                    <a:cubicBezTo>
                      <a:pt x="12558" y="14149"/>
                      <a:pt x="19008" y="21412"/>
                      <a:pt x="25456" y="28676"/>
                    </a:cubicBezTo>
                    <a:cubicBezTo>
                      <a:pt x="32851" y="37011"/>
                      <a:pt x="40287" y="45311"/>
                      <a:pt x="47601" y="53720"/>
                    </a:cubicBezTo>
                    <a:cubicBezTo>
                      <a:pt x="48639" y="54911"/>
                      <a:pt x="49681" y="55518"/>
                      <a:pt x="51044" y="55518"/>
                    </a:cubicBezTo>
                    <a:cubicBezTo>
                      <a:pt x="51286" y="55518"/>
                      <a:pt x="51538" y="55499"/>
                      <a:pt x="51803" y="55460"/>
                    </a:cubicBezTo>
                    <a:cubicBezTo>
                      <a:pt x="51825" y="55457"/>
                      <a:pt x="51849" y="55456"/>
                      <a:pt x="51874" y="55456"/>
                    </a:cubicBezTo>
                    <a:cubicBezTo>
                      <a:pt x="51966" y="55456"/>
                      <a:pt x="52069" y="55474"/>
                      <a:pt x="52162" y="55474"/>
                    </a:cubicBezTo>
                    <a:cubicBezTo>
                      <a:pt x="52275" y="55474"/>
                      <a:pt x="52374" y="55447"/>
                      <a:pt x="52422" y="55323"/>
                    </a:cubicBezTo>
                    <a:cubicBezTo>
                      <a:pt x="52517" y="55090"/>
                      <a:pt x="52239" y="54932"/>
                      <a:pt x="52092" y="54766"/>
                    </a:cubicBezTo>
                    <a:cubicBezTo>
                      <a:pt x="48039" y="50196"/>
                      <a:pt x="43986" y="45626"/>
                      <a:pt x="39932" y="41056"/>
                    </a:cubicBezTo>
                    <a:cubicBezTo>
                      <a:pt x="34248" y="34651"/>
                      <a:pt x="28565" y="28247"/>
                      <a:pt x="22881" y="21844"/>
                    </a:cubicBezTo>
                    <a:cubicBezTo>
                      <a:pt x="16534" y="14694"/>
                      <a:pt x="10187" y="7545"/>
                      <a:pt x="3841" y="397"/>
                    </a:cubicBezTo>
                    <a:cubicBezTo>
                      <a:pt x="3669" y="204"/>
                      <a:pt x="3505" y="2"/>
                      <a:pt x="3216" y="2"/>
                    </a:cubicBezTo>
                    <a:cubicBezTo>
                      <a:pt x="2885" y="1"/>
                      <a:pt x="2554" y="1"/>
                      <a:pt x="221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6"/>
              <p:cNvSpPr/>
              <p:nvPr/>
            </p:nvSpPr>
            <p:spPr>
              <a:xfrm rot="5400000">
                <a:off x="10026973" y="253589"/>
                <a:ext cx="927930" cy="981372"/>
              </a:xfrm>
              <a:custGeom>
                <a:avLst/>
                <a:gdLst/>
                <a:ahLst/>
                <a:cxnLst/>
                <a:rect l="l" t="t" r="r" b="b"/>
                <a:pathLst>
                  <a:path w="52507" h="55531" extrusionOk="0">
                    <a:moveTo>
                      <a:pt x="0" y="1"/>
                    </a:moveTo>
                    <a:cubicBezTo>
                      <a:pt x="259" y="311"/>
                      <a:pt x="369" y="450"/>
                      <a:pt x="485" y="583"/>
                    </a:cubicBezTo>
                    <a:cubicBezTo>
                      <a:pt x="7237" y="8187"/>
                      <a:pt x="13988" y="15793"/>
                      <a:pt x="20737" y="23400"/>
                    </a:cubicBezTo>
                    <a:cubicBezTo>
                      <a:pt x="29672" y="33474"/>
                      <a:pt x="38637" y="43523"/>
                      <a:pt x="47504" y="53655"/>
                    </a:cubicBezTo>
                    <a:cubicBezTo>
                      <a:pt x="48540" y="54837"/>
                      <a:pt x="49573" y="55531"/>
                      <a:pt x="50965" y="55531"/>
                    </a:cubicBezTo>
                    <a:cubicBezTo>
                      <a:pt x="51213" y="55531"/>
                      <a:pt x="51473" y="55509"/>
                      <a:pt x="51746" y="55463"/>
                    </a:cubicBezTo>
                    <a:cubicBezTo>
                      <a:pt x="51773" y="55459"/>
                      <a:pt x="51800" y="55458"/>
                      <a:pt x="51828" y="55458"/>
                    </a:cubicBezTo>
                    <a:cubicBezTo>
                      <a:pt x="51925" y="55458"/>
                      <a:pt x="52032" y="55476"/>
                      <a:pt x="52128" y="55476"/>
                    </a:cubicBezTo>
                    <a:cubicBezTo>
                      <a:pt x="52237" y="55476"/>
                      <a:pt x="52332" y="55452"/>
                      <a:pt x="52381" y="55346"/>
                    </a:cubicBezTo>
                    <a:cubicBezTo>
                      <a:pt x="52507" y="55072"/>
                      <a:pt x="52184" y="54909"/>
                      <a:pt x="52026" y="54730"/>
                    </a:cubicBezTo>
                    <a:cubicBezTo>
                      <a:pt x="46592" y="48589"/>
                      <a:pt x="41147" y="42452"/>
                      <a:pt x="35696" y="36325"/>
                    </a:cubicBezTo>
                    <a:cubicBezTo>
                      <a:pt x="28873" y="28681"/>
                      <a:pt x="22061" y="21030"/>
                      <a:pt x="15256" y="13371"/>
                    </a:cubicBezTo>
                    <a:cubicBezTo>
                      <a:pt x="11439" y="9075"/>
                      <a:pt x="7650" y="4752"/>
                      <a:pt x="3849" y="441"/>
                    </a:cubicBezTo>
                    <a:cubicBezTo>
                      <a:pt x="3663" y="232"/>
                      <a:pt x="3484" y="1"/>
                      <a:pt x="316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6"/>
              <p:cNvSpPr/>
              <p:nvPr/>
            </p:nvSpPr>
            <p:spPr>
              <a:xfrm rot="5400000">
                <a:off x="10029014" y="2631586"/>
                <a:ext cx="925668" cy="979693"/>
              </a:xfrm>
              <a:custGeom>
                <a:avLst/>
                <a:gdLst/>
                <a:ahLst/>
                <a:cxnLst/>
                <a:rect l="l" t="t" r="r" b="b"/>
                <a:pathLst>
                  <a:path w="52379" h="55436" extrusionOk="0">
                    <a:moveTo>
                      <a:pt x="2891" y="1"/>
                    </a:moveTo>
                    <a:cubicBezTo>
                      <a:pt x="2889" y="1"/>
                      <a:pt x="2888" y="1"/>
                      <a:pt x="2887" y="1"/>
                    </a:cubicBezTo>
                    <a:cubicBezTo>
                      <a:pt x="2572" y="1"/>
                      <a:pt x="2257" y="2"/>
                      <a:pt x="1940" y="2"/>
                    </a:cubicBezTo>
                    <a:cubicBezTo>
                      <a:pt x="1306" y="2"/>
                      <a:pt x="665" y="1"/>
                      <a:pt x="0" y="1"/>
                    </a:cubicBezTo>
                    <a:cubicBezTo>
                      <a:pt x="23" y="400"/>
                      <a:pt x="245" y="557"/>
                      <a:pt x="409" y="742"/>
                    </a:cubicBezTo>
                    <a:cubicBezTo>
                      <a:pt x="5664" y="6668"/>
                      <a:pt x="10923" y="12597"/>
                      <a:pt x="16182" y="18522"/>
                    </a:cubicBezTo>
                    <a:cubicBezTo>
                      <a:pt x="21949" y="25022"/>
                      <a:pt x="27717" y="31520"/>
                      <a:pt x="33487" y="38017"/>
                    </a:cubicBezTo>
                    <a:cubicBezTo>
                      <a:pt x="38513" y="43674"/>
                      <a:pt x="43536" y="49328"/>
                      <a:pt x="48562" y="54985"/>
                    </a:cubicBezTo>
                    <a:cubicBezTo>
                      <a:pt x="48714" y="55155"/>
                      <a:pt x="48842" y="55415"/>
                      <a:pt x="49075" y="55421"/>
                    </a:cubicBezTo>
                    <a:cubicBezTo>
                      <a:pt x="49547" y="55432"/>
                      <a:pt x="50020" y="55435"/>
                      <a:pt x="50505" y="55435"/>
                    </a:cubicBezTo>
                    <a:cubicBezTo>
                      <a:pt x="51102" y="55435"/>
                      <a:pt x="51719" y="55431"/>
                      <a:pt x="52379" y="55431"/>
                    </a:cubicBezTo>
                    <a:cubicBezTo>
                      <a:pt x="52093" y="55077"/>
                      <a:pt x="51927" y="54852"/>
                      <a:pt x="51744" y="54645"/>
                    </a:cubicBezTo>
                    <a:cubicBezTo>
                      <a:pt x="44604" y="46596"/>
                      <a:pt x="37461" y="38548"/>
                      <a:pt x="30319" y="30501"/>
                    </a:cubicBezTo>
                    <a:cubicBezTo>
                      <a:pt x="24770" y="24252"/>
                      <a:pt x="19222" y="18001"/>
                      <a:pt x="13673" y="11750"/>
                    </a:cubicBezTo>
                    <a:cubicBezTo>
                      <a:pt x="10421" y="8075"/>
                      <a:pt x="7162" y="4407"/>
                      <a:pt x="3896" y="744"/>
                    </a:cubicBezTo>
                    <a:cubicBezTo>
                      <a:pt x="3621" y="436"/>
                      <a:pt x="3409" y="1"/>
                      <a:pt x="289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6"/>
              <p:cNvSpPr/>
              <p:nvPr/>
            </p:nvSpPr>
            <p:spPr>
              <a:xfrm rot="5400000">
                <a:off x="10027283" y="4105926"/>
                <a:ext cx="927488" cy="981336"/>
              </a:xfrm>
              <a:custGeom>
                <a:avLst/>
                <a:gdLst/>
                <a:ahLst/>
                <a:cxnLst/>
                <a:rect l="l" t="t" r="r" b="b"/>
                <a:pathLst>
                  <a:path w="52482" h="55529" extrusionOk="0">
                    <a:moveTo>
                      <a:pt x="3110" y="1"/>
                    </a:moveTo>
                    <a:cubicBezTo>
                      <a:pt x="3108" y="1"/>
                      <a:pt x="3107" y="1"/>
                      <a:pt x="3105" y="1"/>
                    </a:cubicBezTo>
                    <a:cubicBezTo>
                      <a:pt x="2621" y="3"/>
                      <a:pt x="2137" y="3"/>
                      <a:pt x="1627" y="3"/>
                    </a:cubicBezTo>
                    <a:cubicBezTo>
                      <a:pt x="1118" y="3"/>
                      <a:pt x="584" y="3"/>
                      <a:pt x="0" y="3"/>
                    </a:cubicBezTo>
                    <a:cubicBezTo>
                      <a:pt x="299" y="379"/>
                      <a:pt x="460" y="603"/>
                      <a:pt x="643" y="807"/>
                    </a:cubicBezTo>
                    <a:cubicBezTo>
                      <a:pt x="2054" y="2392"/>
                      <a:pt x="3464" y="3976"/>
                      <a:pt x="4873" y="5563"/>
                    </a:cubicBezTo>
                    <a:cubicBezTo>
                      <a:pt x="11715" y="13263"/>
                      <a:pt x="18556" y="20965"/>
                      <a:pt x="25394" y="28669"/>
                    </a:cubicBezTo>
                    <a:cubicBezTo>
                      <a:pt x="32791" y="37004"/>
                      <a:pt x="40225" y="45307"/>
                      <a:pt x="47541" y="53713"/>
                    </a:cubicBezTo>
                    <a:cubicBezTo>
                      <a:pt x="48570" y="54896"/>
                      <a:pt x="49604" y="55529"/>
                      <a:pt x="50969" y="55529"/>
                    </a:cubicBezTo>
                    <a:cubicBezTo>
                      <a:pt x="51214" y="55529"/>
                      <a:pt x="51469" y="55508"/>
                      <a:pt x="51737" y="55467"/>
                    </a:cubicBezTo>
                    <a:cubicBezTo>
                      <a:pt x="51762" y="55463"/>
                      <a:pt x="51788" y="55462"/>
                      <a:pt x="51816" y="55462"/>
                    </a:cubicBezTo>
                    <a:cubicBezTo>
                      <a:pt x="51911" y="55462"/>
                      <a:pt x="52015" y="55481"/>
                      <a:pt x="52110" y="55481"/>
                    </a:cubicBezTo>
                    <a:cubicBezTo>
                      <a:pt x="52219" y="55481"/>
                      <a:pt x="52315" y="55455"/>
                      <a:pt x="52368" y="55344"/>
                    </a:cubicBezTo>
                    <a:cubicBezTo>
                      <a:pt x="52481" y="55105"/>
                      <a:pt x="52200" y="54948"/>
                      <a:pt x="52055" y="54786"/>
                    </a:cubicBezTo>
                    <a:cubicBezTo>
                      <a:pt x="47595" y="49755"/>
                      <a:pt x="43133" y="44728"/>
                      <a:pt x="38669" y="39700"/>
                    </a:cubicBezTo>
                    <a:cubicBezTo>
                      <a:pt x="32980" y="33301"/>
                      <a:pt x="27293" y="26899"/>
                      <a:pt x="21609" y="20496"/>
                    </a:cubicBezTo>
                    <a:cubicBezTo>
                      <a:pt x="15671" y="13805"/>
                      <a:pt x="9735" y="7110"/>
                      <a:pt x="3800" y="418"/>
                    </a:cubicBezTo>
                    <a:cubicBezTo>
                      <a:pt x="3612" y="204"/>
                      <a:pt x="3428" y="1"/>
                      <a:pt x="311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6"/>
              <p:cNvSpPr/>
              <p:nvPr/>
            </p:nvSpPr>
            <p:spPr>
              <a:xfrm rot="5400000">
                <a:off x="10028272" y="33199"/>
                <a:ext cx="926605" cy="979746"/>
              </a:xfrm>
              <a:custGeom>
                <a:avLst/>
                <a:gdLst/>
                <a:ahLst/>
                <a:cxnLst/>
                <a:rect l="l" t="t" r="r" b="b"/>
                <a:pathLst>
                  <a:path w="52432" h="55439" extrusionOk="0">
                    <a:moveTo>
                      <a:pt x="1811" y="0"/>
                    </a:moveTo>
                    <a:cubicBezTo>
                      <a:pt x="1214" y="0"/>
                      <a:pt x="612" y="10"/>
                      <a:pt x="1" y="10"/>
                    </a:cubicBezTo>
                    <a:cubicBezTo>
                      <a:pt x="101" y="421"/>
                      <a:pt x="329" y="600"/>
                      <a:pt x="512" y="807"/>
                    </a:cubicBezTo>
                    <a:cubicBezTo>
                      <a:pt x="6447" y="7498"/>
                      <a:pt x="12383" y="14189"/>
                      <a:pt x="18323" y="20878"/>
                    </a:cubicBezTo>
                    <a:cubicBezTo>
                      <a:pt x="23706" y="26934"/>
                      <a:pt x="29086" y="32990"/>
                      <a:pt x="34467" y="39047"/>
                    </a:cubicBezTo>
                    <a:cubicBezTo>
                      <a:pt x="39164" y="44343"/>
                      <a:pt x="43865" y="49639"/>
                      <a:pt x="48564" y="54932"/>
                    </a:cubicBezTo>
                    <a:cubicBezTo>
                      <a:pt x="48748" y="55139"/>
                      <a:pt x="48894" y="55426"/>
                      <a:pt x="49213" y="55430"/>
                    </a:cubicBezTo>
                    <a:cubicBezTo>
                      <a:pt x="49662" y="55437"/>
                      <a:pt x="50112" y="55439"/>
                      <a:pt x="50577" y="55439"/>
                    </a:cubicBezTo>
                    <a:cubicBezTo>
                      <a:pt x="51160" y="55439"/>
                      <a:pt x="51767" y="55436"/>
                      <a:pt x="52432" y="55436"/>
                    </a:cubicBezTo>
                    <a:cubicBezTo>
                      <a:pt x="52131" y="55065"/>
                      <a:pt x="51953" y="54828"/>
                      <a:pt x="51758" y="54608"/>
                    </a:cubicBezTo>
                    <a:cubicBezTo>
                      <a:pt x="44461" y="46391"/>
                      <a:pt x="37166" y="38171"/>
                      <a:pt x="29870" y="29952"/>
                    </a:cubicBezTo>
                    <a:cubicBezTo>
                      <a:pt x="24528" y="23929"/>
                      <a:pt x="19186" y="17906"/>
                      <a:pt x="13842" y="11884"/>
                    </a:cubicBezTo>
                    <a:cubicBezTo>
                      <a:pt x="10538" y="8154"/>
                      <a:pt x="7228" y="4427"/>
                      <a:pt x="3913" y="707"/>
                    </a:cubicBezTo>
                    <a:cubicBezTo>
                      <a:pt x="3681" y="444"/>
                      <a:pt x="3496" y="39"/>
                      <a:pt x="3119" y="23"/>
                    </a:cubicBezTo>
                    <a:cubicBezTo>
                      <a:pt x="2684" y="5"/>
                      <a:pt x="2249" y="0"/>
                      <a:pt x="181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6"/>
              <p:cNvSpPr/>
              <p:nvPr/>
            </p:nvSpPr>
            <p:spPr>
              <a:xfrm rot="5400000">
                <a:off x="10027989" y="2835283"/>
                <a:ext cx="927364" cy="980046"/>
              </a:xfrm>
              <a:custGeom>
                <a:avLst/>
                <a:gdLst/>
                <a:ahLst/>
                <a:cxnLst/>
                <a:rect l="l" t="t" r="r" b="b"/>
                <a:pathLst>
                  <a:path w="52475" h="55456" extrusionOk="0">
                    <a:moveTo>
                      <a:pt x="3137" y="1"/>
                    </a:moveTo>
                    <a:cubicBezTo>
                      <a:pt x="3135" y="1"/>
                      <a:pt x="3134" y="1"/>
                      <a:pt x="3133" y="1"/>
                    </a:cubicBezTo>
                    <a:cubicBezTo>
                      <a:pt x="2718" y="3"/>
                      <a:pt x="2303" y="4"/>
                      <a:pt x="1870" y="4"/>
                    </a:cubicBezTo>
                    <a:cubicBezTo>
                      <a:pt x="1293" y="4"/>
                      <a:pt x="684" y="3"/>
                      <a:pt x="1" y="3"/>
                    </a:cubicBezTo>
                    <a:cubicBezTo>
                      <a:pt x="477" y="560"/>
                      <a:pt x="802" y="950"/>
                      <a:pt x="1135" y="1327"/>
                    </a:cubicBezTo>
                    <a:cubicBezTo>
                      <a:pt x="2888" y="3291"/>
                      <a:pt x="4638" y="5258"/>
                      <a:pt x="6387" y="7226"/>
                    </a:cubicBezTo>
                    <a:cubicBezTo>
                      <a:pt x="11779" y="13309"/>
                      <a:pt x="17171" y="19388"/>
                      <a:pt x="22565" y="25469"/>
                    </a:cubicBezTo>
                    <a:cubicBezTo>
                      <a:pt x="27907" y="31492"/>
                      <a:pt x="33251" y="37514"/>
                      <a:pt x="38593" y="43535"/>
                    </a:cubicBezTo>
                    <a:cubicBezTo>
                      <a:pt x="41916" y="47285"/>
                      <a:pt x="45241" y="51031"/>
                      <a:pt x="48574" y="54771"/>
                    </a:cubicBezTo>
                    <a:cubicBezTo>
                      <a:pt x="48805" y="55031"/>
                      <a:pt x="48989" y="55425"/>
                      <a:pt x="49379" y="55438"/>
                    </a:cubicBezTo>
                    <a:cubicBezTo>
                      <a:pt x="49797" y="55452"/>
                      <a:pt x="50216" y="55456"/>
                      <a:pt x="50640" y="55456"/>
                    </a:cubicBezTo>
                    <a:cubicBezTo>
                      <a:pt x="51238" y="55456"/>
                      <a:pt x="51845" y="55448"/>
                      <a:pt x="52474" y="55448"/>
                    </a:cubicBezTo>
                    <a:cubicBezTo>
                      <a:pt x="52368" y="55062"/>
                      <a:pt x="52156" y="54875"/>
                      <a:pt x="51974" y="54670"/>
                    </a:cubicBezTo>
                    <a:cubicBezTo>
                      <a:pt x="46053" y="47999"/>
                      <a:pt x="40134" y="41327"/>
                      <a:pt x="34212" y="34656"/>
                    </a:cubicBezTo>
                    <a:cubicBezTo>
                      <a:pt x="28683" y="28424"/>
                      <a:pt x="23152" y="22192"/>
                      <a:pt x="17619" y="15963"/>
                    </a:cubicBezTo>
                    <a:cubicBezTo>
                      <a:pt x="13054" y="10822"/>
                      <a:pt x="8488" y="5682"/>
                      <a:pt x="3920" y="543"/>
                    </a:cubicBezTo>
                    <a:cubicBezTo>
                      <a:pt x="3705" y="301"/>
                      <a:pt x="3530" y="1"/>
                      <a:pt x="313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6"/>
              <p:cNvSpPr/>
              <p:nvPr/>
            </p:nvSpPr>
            <p:spPr>
              <a:xfrm rot="5400000">
                <a:off x="10029863" y="1301333"/>
                <a:ext cx="924731" cy="981195"/>
              </a:xfrm>
              <a:custGeom>
                <a:avLst/>
                <a:gdLst/>
                <a:ahLst/>
                <a:cxnLst/>
                <a:rect l="l" t="t" r="r" b="b"/>
                <a:pathLst>
                  <a:path w="52326" h="55521" extrusionOk="0">
                    <a:moveTo>
                      <a:pt x="1452" y="1"/>
                    </a:moveTo>
                    <a:cubicBezTo>
                      <a:pt x="1202" y="1"/>
                      <a:pt x="941" y="21"/>
                      <a:pt x="668" y="61"/>
                    </a:cubicBezTo>
                    <a:cubicBezTo>
                      <a:pt x="646" y="64"/>
                      <a:pt x="623" y="66"/>
                      <a:pt x="599" y="66"/>
                    </a:cubicBezTo>
                    <a:cubicBezTo>
                      <a:pt x="518" y="66"/>
                      <a:pt x="429" y="50"/>
                      <a:pt x="348" y="50"/>
                    </a:cubicBezTo>
                    <a:cubicBezTo>
                      <a:pt x="248" y="50"/>
                      <a:pt x="159" y="74"/>
                      <a:pt x="108" y="179"/>
                    </a:cubicBezTo>
                    <a:cubicBezTo>
                      <a:pt x="0" y="399"/>
                      <a:pt x="245" y="536"/>
                      <a:pt x="373" y="680"/>
                    </a:cubicBezTo>
                    <a:cubicBezTo>
                      <a:pt x="7583" y="8799"/>
                      <a:pt x="14793" y="16916"/>
                      <a:pt x="22005" y="25035"/>
                    </a:cubicBezTo>
                    <a:cubicBezTo>
                      <a:pt x="27534" y="31265"/>
                      <a:pt x="33063" y="37493"/>
                      <a:pt x="38592" y="43722"/>
                    </a:cubicBezTo>
                    <a:cubicBezTo>
                      <a:pt x="41879" y="47432"/>
                      <a:pt x="45169" y="51139"/>
                      <a:pt x="48465" y="54839"/>
                    </a:cubicBezTo>
                    <a:cubicBezTo>
                      <a:pt x="48697" y="55099"/>
                      <a:pt x="48878" y="55491"/>
                      <a:pt x="49272" y="55502"/>
                    </a:cubicBezTo>
                    <a:cubicBezTo>
                      <a:pt x="49712" y="55517"/>
                      <a:pt x="50152" y="55521"/>
                      <a:pt x="50594" y="55521"/>
                    </a:cubicBezTo>
                    <a:cubicBezTo>
                      <a:pt x="51166" y="55521"/>
                      <a:pt x="51742" y="55514"/>
                      <a:pt x="52325" y="55514"/>
                    </a:cubicBezTo>
                    <a:cubicBezTo>
                      <a:pt x="52267" y="55084"/>
                      <a:pt x="52003" y="54900"/>
                      <a:pt x="51808" y="54680"/>
                    </a:cubicBezTo>
                    <a:cubicBezTo>
                      <a:pt x="44446" y="46390"/>
                      <a:pt x="37083" y="38099"/>
                      <a:pt x="29721" y="29806"/>
                    </a:cubicBezTo>
                    <a:cubicBezTo>
                      <a:pt x="21461" y="20502"/>
                      <a:pt x="13162" y="11231"/>
                      <a:pt x="4987" y="1854"/>
                    </a:cubicBezTo>
                    <a:cubicBezTo>
                      <a:pt x="3918" y="626"/>
                      <a:pt x="2850" y="1"/>
                      <a:pt x="145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6"/>
              <p:cNvSpPr/>
              <p:nvPr/>
            </p:nvSpPr>
            <p:spPr>
              <a:xfrm rot="5400000">
                <a:off x="10028997" y="3677589"/>
                <a:ext cx="926463" cy="981513"/>
              </a:xfrm>
              <a:custGeom>
                <a:avLst/>
                <a:gdLst/>
                <a:ahLst/>
                <a:cxnLst/>
                <a:rect l="l" t="t" r="r" b="b"/>
                <a:pathLst>
                  <a:path w="52424" h="55539" extrusionOk="0">
                    <a:moveTo>
                      <a:pt x="1479" y="1"/>
                    </a:moveTo>
                    <a:cubicBezTo>
                      <a:pt x="1221" y="1"/>
                      <a:pt x="951" y="24"/>
                      <a:pt x="666" y="70"/>
                    </a:cubicBezTo>
                    <a:cubicBezTo>
                      <a:pt x="643" y="74"/>
                      <a:pt x="619" y="75"/>
                      <a:pt x="594" y="75"/>
                    </a:cubicBezTo>
                    <a:cubicBezTo>
                      <a:pt x="513" y="75"/>
                      <a:pt x="425" y="60"/>
                      <a:pt x="344" y="60"/>
                    </a:cubicBezTo>
                    <a:cubicBezTo>
                      <a:pt x="244" y="60"/>
                      <a:pt x="156" y="83"/>
                      <a:pt x="105" y="188"/>
                    </a:cubicBezTo>
                    <a:cubicBezTo>
                      <a:pt x="1" y="408"/>
                      <a:pt x="244" y="547"/>
                      <a:pt x="371" y="691"/>
                    </a:cubicBezTo>
                    <a:cubicBezTo>
                      <a:pt x="2664" y="3302"/>
                      <a:pt x="4964" y="5908"/>
                      <a:pt x="7270" y="8505"/>
                    </a:cubicBezTo>
                    <a:cubicBezTo>
                      <a:pt x="13875" y="15937"/>
                      <a:pt x="20479" y="23371"/>
                      <a:pt x="27079" y="30807"/>
                    </a:cubicBezTo>
                    <a:cubicBezTo>
                      <a:pt x="34270" y="38914"/>
                      <a:pt x="41460" y="47022"/>
                      <a:pt x="48653" y="55129"/>
                    </a:cubicBezTo>
                    <a:cubicBezTo>
                      <a:pt x="48838" y="55338"/>
                      <a:pt x="49016" y="55538"/>
                      <a:pt x="49338" y="55538"/>
                    </a:cubicBezTo>
                    <a:cubicBezTo>
                      <a:pt x="49342" y="55538"/>
                      <a:pt x="49345" y="55538"/>
                      <a:pt x="49348" y="55538"/>
                    </a:cubicBezTo>
                    <a:cubicBezTo>
                      <a:pt x="49764" y="55533"/>
                      <a:pt x="50179" y="55532"/>
                      <a:pt x="50608" y="55532"/>
                    </a:cubicBezTo>
                    <a:cubicBezTo>
                      <a:pt x="51180" y="55532"/>
                      <a:pt x="51774" y="55535"/>
                      <a:pt x="52424" y="55535"/>
                    </a:cubicBezTo>
                    <a:cubicBezTo>
                      <a:pt x="52250" y="55288"/>
                      <a:pt x="52190" y="55179"/>
                      <a:pt x="52111" y="55091"/>
                    </a:cubicBezTo>
                    <a:cubicBezTo>
                      <a:pt x="49755" y="52431"/>
                      <a:pt x="47399" y="49772"/>
                      <a:pt x="45038" y="47116"/>
                    </a:cubicBezTo>
                    <a:cubicBezTo>
                      <a:pt x="38976" y="40296"/>
                      <a:pt x="32919" y="33472"/>
                      <a:pt x="26865" y="26646"/>
                    </a:cubicBezTo>
                    <a:cubicBezTo>
                      <a:pt x="19556" y="18406"/>
                      <a:pt x="12213" y="10194"/>
                      <a:pt x="4989" y="1880"/>
                    </a:cubicBezTo>
                    <a:cubicBezTo>
                      <a:pt x="3937" y="668"/>
                      <a:pt x="2879" y="1"/>
                      <a:pt x="147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6"/>
              <p:cNvSpPr/>
              <p:nvPr/>
            </p:nvSpPr>
            <p:spPr>
              <a:xfrm rot="5400000">
                <a:off x="10027910" y="460785"/>
                <a:ext cx="926870" cy="980382"/>
              </a:xfrm>
              <a:custGeom>
                <a:avLst/>
                <a:gdLst/>
                <a:ahLst/>
                <a:cxnLst/>
                <a:rect l="l" t="t" r="r" b="b"/>
                <a:pathLst>
                  <a:path w="52447" h="55475" extrusionOk="0">
                    <a:moveTo>
                      <a:pt x="1663" y="1"/>
                    </a:moveTo>
                    <a:cubicBezTo>
                      <a:pt x="1136" y="1"/>
                      <a:pt x="588" y="1"/>
                      <a:pt x="0" y="1"/>
                    </a:cubicBezTo>
                    <a:cubicBezTo>
                      <a:pt x="193" y="262"/>
                      <a:pt x="261" y="370"/>
                      <a:pt x="344" y="465"/>
                    </a:cubicBezTo>
                    <a:cubicBezTo>
                      <a:pt x="10130" y="11490"/>
                      <a:pt x="19917" y="22517"/>
                      <a:pt x="29703" y="33543"/>
                    </a:cubicBezTo>
                    <a:cubicBezTo>
                      <a:pt x="35614" y="40183"/>
                      <a:pt x="41514" y="46836"/>
                      <a:pt x="47402" y="53498"/>
                    </a:cubicBezTo>
                    <a:cubicBezTo>
                      <a:pt x="48904" y="55198"/>
                      <a:pt x="49110" y="55474"/>
                      <a:pt x="50749" y="55474"/>
                    </a:cubicBezTo>
                    <a:cubicBezTo>
                      <a:pt x="51041" y="55474"/>
                      <a:pt x="51379" y="55466"/>
                      <a:pt x="51777" y="55454"/>
                    </a:cubicBezTo>
                    <a:cubicBezTo>
                      <a:pt x="51783" y="55454"/>
                      <a:pt x="51788" y="55454"/>
                      <a:pt x="51794" y="55454"/>
                    </a:cubicBezTo>
                    <a:cubicBezTo>
                      <a:pt x="51883" y="55454"/>
                      <a:pt x="51985" y="55473"/>
                      <a:pt x="52079" y="55473"/>
                    </a:cubicBezTo>
                    <a:cubicBezTo>
                      <a:pt x="52187" y="55473"/>
                      <a:pt x="52284" y="55448"/>
                      <a:pt x="52337" y="55339"/>
                    </a:cubicBezTo>
                    <a:cubicBezTo>
                      <a:pt x="52447" y="55115"/>
                      <a:pt x="52194" y="54986"/>
                      <a:pt x="52067" y="54841"/>
                    </a:cubicBezTo>
                    <a:cubicBezTo>
                      <a:pt x="49282" y="51682"/>
                      <a:pt x="46493" y="48526"/>
                      <a:pt x="43699" y="45377"/>
                    </a:cubicBezTo>
                    <a:cubicBezTo>
                      <a:pt x="37641" y="38558"/>
                      <a:pt x="31585" y="31736"/>
                      <a:pt x="25531" y="24914"/>
                    </a:cubicBezTo>
                    <a:cubicBezTo>
                      <a:pt x="18292" y="16753"/>
                      <a:pt x="11051" y="8589"/>
                      <a:pt x="3810" y="430"/>
                    </a:cubicBezTo>
                    <a:cubicBezTo>
                      <a:pt x="3644" y="241"/>
                      <a:pt x="3499" y="5"/>
                      <a:pt x="3204" y="3"/>
                    </a:cubicBezTo>
                    <a:cubicBezTo>
                      <a:pt x="2697" y="1"/>
                      <a:pt x="2190" y="1"/>
                      <a:pt x="166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6"/>
              <p:cNvSpPr/>
              <p:nvPr/>
            </p:nvSpPr>
            <p:spPr>
              <a:xfrm rot="5400000">
                <a:off x="10199280" y="4314122"/>
                <a:ext cx="738781" cy="828770"/>
              </a:xfrm>
              <a:custGeom>
                <a:avLst/>
                <a:gdLst/>
                <a:ahLst/>
                <a:cxnLst/>
                <a:rect l="l" t="t" r="r" b="b"/>
                <a:pathLst>
                  <a:path w="41804" h="46896" extrusionOk="0">
                    <a:moveTo>
                      <a:pt x="1499" y="1"/>
                    </a:moveTo>
                    <a:cubicBezTo>
                      <a:pt x="1239" y="1"/>
                      <a:pt x="967" y="25"/>
                      <a:pt x="681" y="74"/>
                    </a:cubicBezTo>
                    <a:cubicBezTo>
                      <a:pt x="655" y="78"/>
                      <a:pt x="627" y="80"/>
                      <a:pt x="598" y="80"/>
                    </a:cubicBezTo>
                    <a:cubicBezTo>
                      <a:pt x="516" y="80"/>
                      <a:pt x="428" y="66"/>
                      <a:pt x="346" y="66"/>
                    </a:cubicBezTo>
                    <a:cubicBezTo>
                      <a:pt x="227" y="66"/>
                      <a:pt x="122" y="96"/>
                      <a:pt x="71" y="240"/>
                    </a:cubicBezTo>
                    <a:cubicBezTo>
                      <a:pt x="0" y="444"/>
                      <a:pt x="239" y="589"/>
                      <a:pt x="373" y="738"/>
                    </a:cubicBezTo>
                    <a:cubicBezTo>
                      <a:pt x="6154" y="7257"/>
                      <a:pt x="11938" y="13776"/>
                      <a:pt x="17720" y="20293"/>
                    </a:cubicBezTo>
                    <a:cubicBezTo>
                      <a:pt x="24336" y="27748"/>
                      <a:pt x="30950" y="35203"/>
                      <a:pt x="37563" y="42659"/>
                    </a:cubicBezTo>
                    <a:cubicBezTo>
                      <a:pt x="38715" y="43959"/>
                      <a:pt x="39870" y="45258"/>
                      <a:pt x="41027" y="46555"/>
                    </a:cubicBezTo>
                    <a:cubicBezTo>
                      <a:pt x="41144" y="46687"/>
                      <a:pt x="41252" y="46895"/>
                      <a:pt x="41431" y="46895"/>
                    </a:cubicBezTo>
                    <a:cubicBezTo>
                      <a:pt x="41454" y="46895"/>
                      <a:pt x="41477" y="46892"/>
                      <a:pt x="41502" y="46885"/>
                    </a:cubicBezTo>
                    <a:cubicBezTo>
                      <a:pt x="41790" y="46802"/>
                      <a:pt x="41691" y="46505"/>
                      <a:pt x="41701" y="46291"/>
                    </a:cubicBezTo>
                    <a:cubicBezTo>
                      <a:pt x="41716" y="45908"/>
                      <a:pt x="41705" y="45526"/>
                      <a:pt x="41705" y="45086"/>
                    </a:cubicBezTo>
                    <a:cubicBezTo>
                      <a:pt x="41666" y="44272"/>
                      <a:pt x="41803" y="43438"/>
                      <a:pt x="41087" y="42647"/>
                    </a:cubicBezTo>
                    <a:cubicBezTo>
                      <a:pt x="36741" y="37842"/>
                      <a:pt x="32467" y="32971"/>
                      <a:pt x="28151" y="28136"/>
                    </a:cubicBezTo>
                    <a:cubicBezTo>
                      <a:pt x="25795" y="25498"/>
                      <a:pt x="23448" y="22850"/>
                      <a:pt x="21113" y="20193"/>
                    </a:cubicBezTo>
                    <a:cubicBezTo>
                      <a:pt x="15732" y="14069"/>
                      <a:pt x="10252" y="8033"/>
                      <a:pt x="4929" y="1859"/>
                    </a:cubicBezTo>
                    <a:cubicBezTo>
                      <a:pt x="3907" y="673"/>
                      <a:pt x="2872" y="1"/>
                      <a:pt x="14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6"/>
              <p:cNvSpPr/>
              <p:nvPr/>
            </p:nvSpPr>
            <p:spPr>
              <a:xfrm rot="5400000">
                <a:off x="10045667" y="3500"/>
                <a:ext cx="711778" cy="803109"/>
              </a:xfrm>
              <a:custGeom>
                <a:avLst/>
                <a:gdLst/>
                <a:ahLst/>
                <a:cxnLst/>
                <a:rect l="l" t="t" r="r" b="b"/>
                <a:pathLst>
                  <a:path w="40276" h="45444" extrusionOk="0">
                    <a:moveTo>
                      <a:pt x="20" y="1"/>
                    </a:moveTo>
                    <a:cubicBezTo>
                      <a:pt x="20" y="1124"/>
                      <a:pt x="37" y="2106"/>
                      <a:pt x="12" y="3086"/>
                    </a:cubicBezTo>
                    <a:cubicBezTo>
                      <a:pt x="1" y="3555"/>
                      <a:pt x="167" y="3901"/>
                      <a:pt x="475" y="4248"/>
                    </a:cubicBezTo>
                    <a:cubicBezTo>
                      <a:pt x="3706" y="7873"/>
                      <a:pt x="6931" y="11501"/>
                      <a:pt x="10152" y="15131"/>
                    </a:cubicBezTo>
                    <a:cubicBezTo>
                      <a:pt x="18543" y="24595"/>
                      <a:pt x="26957" y="34036"/>
                      <a:pt x="35290" y="43548"/>
                    </a:cubicBezTo>
                    <a:cubicBezTo>
                      <a:pt x="36284" y="44685"/>
                      <a:pt x="37269" y="45444"/>
                      <a:pt x="38637" y="45444"/>
                    </a:cubicBezTo>
                    <a:cubicBezTo>
                      <a:pt x="38893" y="45444"/>
                      <a:pt x="39161" y="45418"/>
                      <a:pt x="39445" y="45362"/>
                    </a:cubicBezTo>
                    <a:cubicBezTo>
                      <a:pt x="39478" y="45356"/>
                      <a:pt x="39513" y="45354"/>
                      <a:pt x="39549" y="45354"/>
                    </a:cubicBezTo>
                    <a:cubicBezTo>
                      <a:pt x="39652" y="45354"/>
                      <a:pt x="39763" y="45373"/>
                      <a:pt x="39864" y="45373"/>
                    </a:cubicBezTo>
                    <a:cubicBezTo>
                      <a:pt x="39986" y="45373"/>
                      <a:pt x="40092" y="45345"/>
                      <a:pt x="40148" y="45223"/>
                    </a:cubicBezTo>
                    <a:cubicBezTo>
                      <a:pt x="40275" y="44953"/>
                      <a:pt x="39941" y="44793"/>
                      <a:pt x="39783" y="44615"/>
                    </a:cubicBezTo>
                    <a:cubicBezTo>
                      <a:pt x="35686" y="39984"/>
                      <a:pt x="31585" y="35356"/>
                      <a:pt x="27482" y="30732"/>
                    </a:cubicBezTo>
                    <a:cubicBezTo>
                      <a:pt x="18836" y="20984"/>
                      <a:pt x="10187" y="11238"/>
                      <a:pt x="1533" y="1496"/>
                    </a:cubicBezTo>
                    <a:cubicBezTo>
                      <a:pt x="1103" y="1014"/>
                      <a:pt x="722" y="473"/>
                      <a:pt x="2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6"/>
              <p:cNvSpPr/>
              <p:nvPr/>
            </p:nvSpPr>
            <p:spPr>
              <a:xfrm rot="5400000">
                <a:off x="10435279" y="4551874"/>
                <a:ext cx="517910" cy="574745"/>
              </a:xfrm>
              <a:custGeom>
                <a:avLst/>
                <a:gdLst/>
                <a:ahLst/>
                <a:cxnLst/>
                <a:rect l="l" t="t" r="r" b="b"/>
                <a:pathLst>
                  <a:path w="29306" h="32522" extrusionOk="0">
                    <a:moveTo>
                      <a:pt x="1916" y="0"/>
                    </a:moveTo>
                    <a:cubicBezTo>
                      <a:pt x="1325" y="0"/>
                      <a:pt x="701" y="2"/>
                      <a:pt x="0" y="2"/>
                    </a:cubicBezTo>
                    <a:cubicBezTo>
                      <a:pt x="2195" y="2476"/>
                      <a:pt x="4227" y="4768"/>
                      <a:pt x="6261" y="7059"/>
                    </a:cubicBezTo>
                    <a:cubicBezTo>
                      <a:pt x="11603" y="13080"/>
                      <a:pt x="16947" y="19102"/>
                      <a:pt x="22291" y="25123"/>
                    </a:cubicBezTo>
                    <a:cubicBezTo>
                      <a:pt x="24359" y="27456"/>
                      <a:pt x="26430" y="29787"/>
                      <a:pt x="28503" y="32115"/>
                    </a:cubicBezTo>
                    <a:cubicBezTo>
                      <a:pt x="28635" y="32262"/>
                      <a:pt x="28757" y="32522"/>
                      <a:pt x="28944" y="32522"/>
                    </a:cubicBezTo>
                    <a:cubicBezTo>
                      <a:pt x="28968" y="32522"/>
                      <a:pt x="28992" y="32518"/>
                      <a:pt x="29018" y="32508"/>
                    </a:cubicBezTo>
                    <a:cubicBezTo>
                      <a:pt x="29306" y="32406"/>
                      <a:pt x="29184" y="32063"/>
                      <a:pt x="29190" y="31821"/>
                    </a:cubicBezTo>
                    <a:cubicBezTo>
                      <a:pt x="29203" y="31184"/>
                      <a:pt x="29165" y="30544"/>
                      <a:pt x="29203" y="29907"/>
                    </a:cubicBezTo>
                    <a:cubicBezTo>
                      <a:pt x="29244" y="29249"/>
                      <a:pt x="29028" y="28737"/>
                      <a:pt x="28584" y="28249"/>
                    </a:cubicBezTo>
                    <a:cubicBezTo>
                      <a:pt x="27123" y="26643"/>
                      <a:pt x="25693" y="25007"/>
                      <a:pt x="24251" y="23382"/>
                    </a:cubicBezTo>
                    <a:cubicBezTo>
                      <a:pt x="17485" y="15753"/>
                      <a:pt x="10717" y="8126"/>
                      <a:pt x="3947" y="499"/>
                    </a:cubicBezTo>
                    <a:cubicBezTo>
                      <a:pt x="3746" y="274"/>
                      <a:pt x="3559" y="3"/>
                      <a:pt x="3208" y="3"/>
                    </a:cubicBezTo>
                    <a:cubicBezTo>
                      <a:pt x="2784" y="1"/>
                      <a:pt x="2359" y="0"/>
                      <a:pt x="191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6"/>
              <p:cNvSpPr/>
              <p:nvPr/>
            </p:nvSpPr>
            <p:spPr>
              <a:xfrm rot="5400000">
                <a:off x="10029810" y="19777"/>
                <a:ext cx="491101" cy="547441"/>
              </a:xfrm>
              <a:custGeom>
                <a:avLst/>
                <a:gdLst/>
                <a:ahLst/>
                <a:cxnLst/>
                <a:rect l="l" t="t" r="r" b="b"/>
                <a:pathLst>
                  <a:path w="27789" h="30977" extrusionOk="0">
                    <a:moveTo>
                      <a:pt x="301" y="0"/>
                    </a:moveTo>
                    <a:lnTo>
                      <a:pt x="89" y="66"/>
                    </a:lnTo>
                    <a:cubicBezTo>
                      <a:pt x="89" y="873"/>
                      <a:pt x="141" y="1683"/>
                      <a:pt x="73" y="2486"/>
                    </a:cubicBezTo>
                    <a:cubicBezTo>
                      <a:pt x="0" y="3378"/>
                      <a:pt x="342" y="4014"/>
                      <a:pt x="926" y="4667"/>
                    </a:cubicBezTo>
                    <a:cubicBezTo>
                      <a:pt x="5616" y="9895"/>
                      <a:pt x="10294" y="15134"/>
                      <a:pt x="14957" y="20388"/>
                    </a:cubicBezTo>
                    <a:cubicBezTo>
                      <a:pt x="17960" y="23769"/>
                      <a:pt x="20934" y="27173"/>
                      <a:pt x="23921" y="30566"/>
                    </a:cubicBezTo>
                    <a:cubicBezTo>
                      <a:pt x="24089" y="30757"/>
                      <a:pt x="24255" y="30971"/>
                      <a:pt x="24542" y="30973"/>
                    </a:cubicBezTo>
                    <a:cubicBezTo>
                      <a:pt x="24974" y="30975"/>
                      <a:pt x="25406" y="30976"/>
                      <a:pt x="25856" y="30976"/>
                    </a:cubicBezTo>
                    <a:cubicBezTo>
                      <a:pt x="26455" y="30976"/>
                      <a:pt x="27086" y="30975"/>
                      <a:pt x="27789" y="30975"/>
                    </a:cubicBezTo>
                    <a:lnTo>
                      <a:pt x="30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6"/>
              <p:cNvSpPr/>
              <p:nvPr/>
            </p:nvSpPr>
            <p:spPr>
              <a:xfrm rot="5400000">
                <a:off x="10674715" y="4791067"/>
                <a:ext cx="291013" cy="323195"/>
              </a:xfrm>
              <a:custGeom>
                <a:avLst/>
                <a:gdLst/>
                <a:ahLst/>
                <a:cxnLst/>
                <a:rect l="l" t="t" r="r" b="b"/>
                <a:pathLst>
                  <a:path w="16467" h="18288" extrusionOk="0">
                    <a:moveTo>
                      <a:pt x="329" y="1"/>
                    </a:moveTo>
                    <a:cubicBezTo>
                      <a:pt x="232" y="1"/>
                      <a:pt x="140" y="20"/>
                      <a:pt x="88" y="120"/>
                    </a:cubicBezTo>
                    <a:cubicBezTo>
                      <a:pt x="1" y="290"/>
                      <a:pt x="165" y="396"/>
                      <a:pt x="258" y="510"/>
                    </a:cubicBezTo>
                    <a:cubicBezTo>
                      <a:pt x="370" y="648"/>
                      <a:pt x="493" y="778"/>
                      <a:pt x="611" y="913"/>
                    </a:cubicBezTo>
                    <a:cubicBezTo>
                      <a:pt x="4308" y="5081"/>
                      <a:pt x="8004" y="9252"/>
                      <a:pt x="11702" y="13420"/>
                    </a:cubicBezTo>
                    <a:cubicBezTo>
                      <a:pt x="13059" y="14951"/>
                      <a:pt x="14415" y="16479"/>
                      <a:pt x="15776" y="18006"/>
                    </a:cubicBezTo>
                    <a:cubicBezTo>
                      <a:pt x="15874" y="18118"/>
                      <a:pt x="15974" y="18287"/>
                      <a:pt x="16126" y="18287"/>
                    </a:cubicBezTo>
                    <a:cubicBezTo>
                      <a:pt x="16149" y="18287"/>
                      <a:pt x="16174" y="18283"/>
                      <a:pt x="16200" y="18274"/>
                    </a:cubicBezTo>
                    <a:cubicBezTo>
                      <a:pt x="16399" y="18205"/>
                      <a:pt x="16349" y="17971"/>
                      <a:pt x="16353" y="17799"/>
                    </a:cubicBezTo>
                    <a:cubicBezTo>
                      <a:pt x="16361" y="17365"/>
                      <a:pt x="16355" y="16931"/>
                      <a:pt x="16355" y="16497"/>
                    </a:cubicBezTo>
                    <a:cubicBezTo>
                      <a:pt x="16467" y="15472"/>
                      <a:pt x="16411" y="14503"/>
                      <a:pt x="15533" y="13770"/>
                    </a:cubicBezTo>
                    <a:cubicBezTo>
                      <a:pt x="15318" y="13590"/>
                      <a:pt x="15152" y="13357"/>
                      <a:pt x="14965" y="13146"/>
                    </a:cubicBezTo>
                    <a:cubicBezTo>
                      <a:pt x="11233" y="8939"/>
                      <a:pt x="7502" y="4732"/>
                      <a:pt x="3768" y="527"/>
                    </a:cubicBezTo>
                    <a:cubicBezTo>
                      <a:pt x="3535" y="265"/>
                      <a:pt x="3313" y="2"/>
                      <a:pt x="2906" y="2"/>
                    </a:cubicBezTo>
                    <a:cubicBezTo>
                      <a:pt x="2899" y="2"/>
                      <a:pt x="2892" y="2"/>
                      <a:pt x="2884" y="2"/>
                    </a:cubicBezTo>
                    <a:cubicBezTo>
                      <a:pt x="2603" y="8"/>
                      <a:pt x="2321" y="10"/>
                      <a:pt x="2039" y="10"/>
                    </a:cubicBezTo>
                    <a:cubicBezTo>
                      <a:pt x="1650" y="10"/>
                      <a:pt x="1261" y="7"/>
                      <a:pt x="872" y="7"/>
                    </a:cubicBezTo>
                    <a:cubicBezTo>
                      <a:pt x="749" y="7"/>
                      <a:pt x="626" y="7"/>
                      <a:pt x="503" y="8"/>
                    </a:cubicBezTo>
                    <a:cubicBezTo>
                      <a:pt x="448" y="8"/>
                      <a:pt x="388" y="1"/>
                      <a:pt x="32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6"/>
              <p:cNvSpPr/>
              <p:nvPr/>
            </p:nvSpPr>
            <p:spPr>
              <a:xfrm rot="5400000">
                <a:off x="10015764" y="32846"/>
                <a:ext cx="263691" cy="294777"/>
              </a:xfrm>
              <a:custGeom>
                <a:avLst/>
                <a:gdLst/>
                <a:ahLst/>
                <a:cxnLst/>
                <a:rect l="l" t="t" r="r" b="b"/>
                <a:pathLst>
                  <a:path w="14921" h="16680" extrusionOk="0">
                    <a:moveTo>
                      <a:pt x="304" y="0"/>
                    </a:moveTo>
                    <a:cubicBezTo>
                      <a:pt x="268" y="0"/>
                      <a:pt x="229" y="9"/>
                      <a:pt x="185" y="30"/>
                    </a:cubicBezTo>
                    <a:cubicBezTo>
                      <a:pt x="0" y="117"/>
                      <a:pt x="70" y="348"/>
                      <a:pt x="68" y="518"/>
                    </a:cubicBezTo>
                    <a:cubicBezTo>
                      <a:pt x="60" y="1257"/>
                      <a:pt x="93" y="1998"/>
                      <a:pt x="54" y="2737"/>
                    </a:cubicBezTo>
                    <a:cubicBezTo>
                      <a:pt x="23" y="3345"/>
                      <a:pt x="241" y="3807"/>
                      <a:pt x="639" y="4252"/>
                    </a:cubicBezTo>
                    <a:cubicBezTo>
                      <a:pt x="3976" y="7983"/>
                      <a:pt x="7328" y="11704"/>
                      <a:pt x="10611" y="15482"/>
                    </a:cubicBezTo>
                    <a:cubicBezTo>
                      <a:pt x="11220" y="16184"/>
                      <a:pt x="11816" y="16680"/>
                      <a:pt x="12547" y="16680"/>
                    </a:cubicBezTo>
                    <a:cubicBezTo>
                      <a:pt x="12701" y="16680"/>
                      <a:pt x="12861" y="16658"/>
                      <a:pt x="13029" y="16611"/>
                    </a:cubicBezTo>
                    <a:cubicBezTo>
                      <a:pt x="13314" y="16611"/>
                      <a:pt x="13531" y="16618"/>
                      <a:pt x="13719" y="16618"/>
                    </a:cubicBezTo>
                    <a:cubicBezTo>
                      <a:pt x="13841" y="16618"/>
                      <a:pt x="13952" y="16615"/>
                      <a:pt x="14061" y="16606"/>
                    </a:cubicBezTo>
                    <a:cubicBezTo>
                      <a:pt x="14080" y="16604"/>
                      <a:pt x="14099" y="16603"/>
                      <a:pt x="14118" y="16603"/>
                    </a:cubicBezTo>
                    <a:cubicBezTo>
                      <a:pt x="14246" y="16603"/>
                      <a:pt x="14393" y="16636"/>
                      <a:pt x="14522" y="16636"/>
                    </a:cubicBezTo>
                    <a:cubicBezTo>
                      <a:pt x="14655" y="16636"/>
                      <a:pt x="14770" y="16601"/>
                      <a:pt x="14822" y="16457"/>
                    </a:cubicBezTo>
                    <a:cubicBezTo>
                      <a:pt x="14920" y="16191"/>
                      <a:pt x="14571" y="15994"/>
                      <a:pt x="14389" y="15791"/>
                    </a:cubicBezTo>
                    <a:cubicBezTo>
                      <a:pt x="11477" y="12501"/>
                      <a:pt x="8563" y="9214"/>
                      <a:pt x="5649" y="5926"/>
                    </a:cubicBezTo>
                    <a:cubicBezTo>
                      <a:pt x="3989" y="4052"/>
                      <a:pt x="2328" y="2180"/>
                      <a:pt x="660" y="312"/>
                    </a:cubicBezTo>
                    <a:cubicBezTo>
                      <a:pt x="558" y="199"/>
                      <a:pt x="471" y="0"/>
                      <a:pt x="3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6"/>
              <p:cNvSpPr/>
              <p:nvPr/>
            </p:nvSpPr>
            <p:spPr>
              <a:xfrm rot="5400000">
                <a:off x="10914937" y="5029297"/>
                <a:ext cx="64805" cy="70761"/>
              </a:xfrm>
              <a:custGeom>
                <a:avLst/>
                <a:gdLst/>
                <a:ahLst/>
                <a:cxnLst/>
                <a:rect l="l" t="t" r="r" b="b"/>
                <a:pathLst>
                  <a:path w="3667" h="4004" extrusionOk="0">
                    <a:moveTo>
                      <a:pt x="588" y="1"/>
                    </a:moveTo>
                    <a:cubicBezTo>
                      <a:pt x="401" y="1"/>
                      <a:pt x="251" y="37"/>
                      <a:pt x="193" y="165"/>
                    </a:cubicBezTo>
                    <a:cubicBezTo>
                      <a:pt x="0" y="593"/>
                      <a:pt x="627" y="881"/>
                      <a:pt x="909" y="1215"/>
                    </a:cubicBezTo>
                    <a:cubicBezTo>
                      <a:pt x="1712" y="2162"/>
                      <a:pt x="2553" y="3075"/>
                      <a:pt x="3379" y="4003"/>
                    </a:cubicBezTo>
                    <a:lnTo>
                      <a:pt x="3588" y="3938"/>
                    </a:lnTo>
                    <a:cubicBezTo>
                      <a:pt x="3625" y="2761"/>
                      <a:pt x="3667" y="1581"/>
                      <a:pt x="3553" y="402"/>
                    </a:cubicBezTo>
                    <a:cubicBezTo>
                      <a:pt x="3522" y="90"/>
                      <a:pt x="3221" y="57"/>
                      <a:pt x="2951" y="57"/>
                    </a:cubicBezTo>
                    <a:cubicBezTo>
                      <a:pt x="2622" y="57"/>
                      <a:pt x="2293" y="50"/>
                      <a:pt x="1965" y="50"/>
                    </a:cubicBezTo>
                    <a:cubicBezTo>
                      <a:pt x="1782" y="50"/>
                      <a:pt x="1599" y="52"/>
                      <a:pt x="1417" y="59"/>
                    </a:cubicBezTo>
                    <a:cubicBezTo>
                      <a:pt x="1400" y="59"/>
                      <a:pt x="1383" y="60"/>
                      <a:pt x="1365" y="60"/>
                    </a:cubicBezTo>
                    <a:cubicBezTo>
                      <a:pt x="1126" y="60"/>
                      <a:pt x="828" y="1"/>
                      <a:pt x="58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6"/>
              <p:cNvSpPr/>
              <p:nvPr/>
            </p:nvSpPr>
            <p:spPr>
              <a:xfrm rot="5400000">
                <a:off x="10001462" y="44969"/>
                <a:ext cx="42078" cy="42732"/>
              </a:xfrm>
              <a:custGeom>
                <a:avLst/>
                <a:gdLst/>
                <a:ahLst/>
                <a:cxnLst/>
                <a:rect l="l" t="t" r="r" b="b"/>
                <a:pathLst>
                  <a:path w="2381" h="2418" extrusionOk="0">
                    <a:moveTo>
                      <a:pt x="351" y="1"/>
                    </a:moveTo>
                    <a:lnTo>
                      <a:pt x="351" y="1"/>
                    </a:lnTo>
                    <a:cubicBezTo>
                      <a:pt x="1" y="1956"/>
                      <a:pt x="130" y="2417"/>
                      <a:pt x="1327" y="2417"/>
                    </a:cubicBezTo>
                    <a:cubicBezTo>
                      <a:pt x="1469" y="2417"/>
                      <a:pt x="1626" y="2411"/>
                      <a:pt x="1798" y="2399"/>
                    </a:cubicBezTo>
                    <a:lnTo>
                      <a:pt x="1875" y="2399"/>
                    </a:lnTo>
                    <a:cubicBezTo>
                      <a:pt x="1878" y="2399"/>
                      <a:pt x="1881" y="2399"/>
                      <a:pt x="1884" y="2399"/>
                    </a:cubicBezTo>
                    <a:cubicBezTo>
                      <a:pt x="2235" y="2399"/>
                      <a:pt x="2381" y="2275"/>
                      <a:pt x="2109" y="1961"/>
                    </a:cubicBezTo>
                    <a:cubicBezTo>
                      <a:pt x="1557" y="1332"/>
                      <a:pt x="993" y="717"/>
                      <a:pt x="35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5" name="Google Shape;205;p26"/>
            <p:cNvSpPr/>
            <p:nvPr/>
          </p:nvSpPr>
          <p:spPr>
            <a:xfrm>
              <a:off x="821200" y="653600"/>
              <a:ext cx="1276175" cy="183275"/>
            </a:xfrm>
            <a:custGeom>
              <a:avLst/>
              <a:gdLst/>
              <a:ahLst/>
              <a:cxnLst/>
              <a:rect l="l" t="t" r="r" b="b"/>
              <a:pathLst>
                <a:path w="51047" h="7331" extrusionOk="0">
                  <a:moveTo>
                    <a:pt x="0" y="2930"/>
                  </a:moveTo>
                  <a:lnTo>
                    <a:pt x="7709" y="2930"/>
                  </a:lnTo>
                  <a:lnTo>
                    <a:pt x="4791" y="1"/>
                  </a:lnTo>
                  <a:lnTo>
                    <a:pt x="6853" y="1"/>
                  </a:lnTo>
                  <a:lnTo>
                    <a:pt x="10495" y="3666"/>
                  </a:lnTo>
                  <a:lnTo>
                    <a:pt x="6853" y="7330"/>
                  </a:lnTo>
                  <a:lnTo>
                    <a:pt x="4791" y="7330"/>
                  </a:lnTo>
                  <a:lnTo>
                    <a:pt x="7709" y="4395"/>
                  </a:lnTo>
                  <a:lnTo>
                    <a:pt x="0" y="4395"/>
                  </a:lnTo>
                  <a:close/>
                  <a:moveTo>
                    <a:pt x="20271" y="2930"/>
                  </a:moveTo>
                  <a:lnTo>
                    <a:pt x="27979" y="2930"/>
                  </a:lnTo>
                  <a:lnTo>
                    <a:pt x="25067" y="1"/>
                  </a:lnTo>
                  <a:lnTo>
                    <a:pt x="27129" y="1"/>
                  </a:lnTo>
                  <a:lnTo>
                    <a:pt x="30777" y="3666"/>
                  </a:lnTo>
                  <a:lnTo>
                    <a:pt x="27129" y="7330"/>
                  </a:lnTo>
                  <a:lnTo>
                    <a:pt x="25067" y="7330"/>
                  </a:lnTo>
                  <a:lnTo>
                    <a:pt x="27979" y="4395"/>
                  </a:lnTo>
                  <a:lnTo>
                    <a:pt x="20271" y="4395"/>
                  </a:lnTo>
                  <a:lnTo>
                    <a:pt x="20271" y="2936"/>
                  </a:lnTo>
                  <a:close/>
                  <a:moveTo>
                    <a:pt x="40547" y="2930"/>
                  </a:moveTo>
                  <a:lnTo>
                    <a:pt x="48255" y="2930"/>
                  </a:lnTo>
                  <a:lnTo>
                    <a:pt x="45337" y="1"/>
                  </a:lnTo>
                  <a:lnTo>
                    <a:pt x="47400" y="1"/>
                  </a:lnTo>
                  <a:lnTo>
                    <a:pt x="51047" y="3666"/>
                  </a:lnTo>
                  <a:lnTo>
                    <a:pt x="47400" y="7330"/>
                  </a:lnTo>
                  <a:lnTo>
                    <a:pt x="45337" y="7330"/>
                  </a:lnTo>
                  <a:lnTo>
                    <a:pt x="48255" y="4395"/>
                  </a:lnTo>
                  <a:lnTo>
                    <a:pt x="40547" y="4395"/>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6" name="Google Shape;206;p26"/>
            <p:cNvCxnSpPr/>
            <p:nvPr/>
          </p:nvCxnSpPr>
          <p:spPr>
            <a:xfrm>
              <a:off x="0" y="1195725"/>
              <a:ext cx="6352800" cy="0"/>
            </a:xfrm>
            <a:prstGeom prst="straightConnector1">
              <a:avLst/>
            </a:prstGeom>
            <a:noFill/>
            <a:ln w="28575" cap="flat" cmpd="sng">
              <a:solidFill>
                <a:schemeClr val="lt2"/>
              </a:solidFill>
              <a:prstDash val="solid"/>
              <a:round/>
              <a:headEnd type="none" w="sm" len="sm"/>
              <a:tailEnd type="none" w="sm" len="sm"/>
            </a:ln>
          </p:spPr>
        </p:cxnSp>
        <p:cxnSp>
          <p:nvCxnSpPr>
            <p:cNvPr id="207" name="Google Shape;207;p26"/>
            <p:cNvCxnSpPr/>
            <p:nvPr/>
          </p:nvCxnSpPr>
          <p:spPr>
            <a:xfrm>
              <a:off x="0" y="4137366"/>
              <a:ext cx="6352800" cy="0"/>
            </a:xfrm>
            <a:prstGeom prst="straightConnector1">
              <a:avLst/>
            </a:prstGeom>
            <a:noFill/>
            <a:ln w="28575" cap="flat" cmpd="sng">
              <a:solidFill>
                <a:schemeClr val="lt2"/>
              </a:solidFill>
              <a:prstDash val="solid"/>
              <a:round/>
              <a:headEnd type="none" w="sm" len="sm"/>
              <a:tailEnd type="none" w="sm" len="sm"/>
            </a:ln>
          </p:spPr>
        </p:cxn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2_2_1_2">
    <p:spTree>
      <p:nvGrpSpPr>
        <p:cNvPr id="1" name="Shape 208"/>
        <p:cNvGrpSpPr/>
        <p:nvPr/>
      </p:nvGrpSpPr>
      <p:grpSpPr>
        <a:xfrm>
          <a:off x="0" y="0"/>
          <a:ext cx="0" cy="0"/>
          <a:chOff x="0" y="0"/>
          <a:chExt cx="0" cy="0"/>
        </a:xfrm>
      </p:grpSpPr>
      <p:sp>
        <p:nvSpPr>
          <p:cNvPr id="209" name="Google Shape;209;p27"/>
          <p:cNvSpPr txBox="1">
            <a:spLocks noGrp="1"/>
          </p:cNvSpPr>
          <p:nvPr>
            <p:ph type="title"/>
          </p:nvPr>
        </p:nvSpPr>
        <p:spPr>
          <a:xfrm>
            <a:off x="6095967" y="739233"/>
            <a:ext cx="4640700" cy="1088400"/>
          </a:xfrm>
          <a:prstGeom prst="rect">
            <a:avLst/>
          </a:prstGeom>
          <a:noFill/>
          <a:ln>
            <a:noFill/>
          </a:ln>
        </p:spPr>
        <p:txBody>
          <a:bodyPr spcFirstLastPara="1" wrap="square" lIns="121900" tIns="121900" rIns="121900" bIns="121900" anchor="t" anchorCtr="0">
            <a:normAutofit/>
          </a:bodyPr>
          <a:lstStyle>
            <a:lvl1pPr lvl="0" algn="r" rtl="0">
              <a:lnSpc>
                <a:spcPct val="100000"/>
              </a:lnSpc>
              <a:spcBef>
                <a:spcPts val="0"/>
              </a:spcBef>
              <a:spcAft>
                <a:spcPts val="0"/>
              </a:spcAft>
              <a:buSzPts val="3700"/>
              <a:buNone/>
              <a:defRPr sz="7700"/>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210" name="Google Shape;210;p27"/>
          <p:cNvSpPr txBox="1">
            <a:spLocks noGrp="1"/>
          </p:cNvSpPr>
          <p:nvPr>
            <p:ph type="subTitle" idx="1"/>
          </p:nvPr>
        </p:nvSpPr>
        <p:spPr>
          <a:xfrm>
            <a:off x="6095967" y="2279934"/>
            <a:ext cx="4640700" cy="1438800"/>
          </a:xfrm>
          <a:prstGeom prst="rect">
            <a:avLst/>
          </a:prstGeom>
          <a:noFill/>
          <a:ln>
            <a:noFill/>
          </a:ln>
        </p:spPr>
        <p:txBody>
          <a:bodyPr spcFirstLastPara="1" wrap="square" lIns="121900" tIns="121900" rIns="121900" bIns="121900" anchor="t" anchorCtr="0">
            <a:normAutofit/>
          </a:bodyPr>
          <a:lstStyle>
            <a:lvl1pPr lvl="0" algn="r" rtl="0">
              <a:lnSpc>
                <a:spcPct val="100000"/>
              </a:lnSpc>
              <a:spcBef>
                <a:spcPts val="0"/>
              </a:spcBef>
              <a:spcAft>
                <a:spcPts val="0"/>
              </a:spcAft>
              <a:buSzPts val="2400"/>
              <a:buNone/>
              <a:defRPr sz="1900"/>
            </a:lvl1pPr>
            <a:lvl2pPr lvl="1" algn="l" rtl="0">
              <a:lnSpc>
                <a:spcPct val="115000"/>
              </a:lnSpc>
              <a:spcBef>
                <a:spcPts val="0"/>
              </a:spcBef>
              <a:spcAft>
                <a:spcPts val="0"/>
              </a:spcAft>
              <a:buSzPts val="1900"/>
              <a:buNone/>
              <a:defRPr/>
            </a:lvl2pPr>
            <a:lvl3pPr lvl="2" algn="l" rtl="0">
              <a:lnSpc>
                <a:spcPct val="115000"/>
              </a:lnSpc>
              <a:spcBef>
                <a:spcPts val="0"/>
              </a:spcBef>
              <a:spcAft>
                <a:spcPts val="0"/>
              </a:spcAft>
              <a:buSzPts val="1900"/>
              <a:buNone/>
              <a:defRPr/>
            </a:lvl3pPr>
            <a:lvl4pPr lvl="3" algn="l" rtl="0">
              <a:lnSpc>
                <a:spcPct val="115000"/>
              </a:lnSpc>
              <a:spcBef>
                <a:spcPts val="0"/>
              </a:spcBef>
              <a:spcAft>
                <a:spcPts val="0"/>
              </a:spcAft>
              <a:buSzPts val="1900"/>
              <a:buNone/>
              <a:defRPr/>
            </a:lvl4pPr>
            <a:lvl5pPr lvl="4" algn="l" rtl="0">
              <a:lnSpc>
                <a:spcPct val="115000"/>
              </a:lnSpc>
              <a:spcBef>
                <a:spcPts val="0"/>
              </a:spcBef>
              <a:spcAft>
                <a:spcPts val="0"/>
              </a:spcAft>
              <a:buSzPts val="1900"/>
              <a:buNone/>
              <a:defRPr/>
            </a:lvl5pPr>
            <a:lvl6pPr lvl="5" algn="l" rtl="0">
              <a:lnSpc>
                <a:spcPct val="115000"/>
              </a:lnSpc>
              <a:spcBef>
                <a:spcPts val="0"/>
              </a:spcBef>
              <a:spcAft>
                <a:spcPts val="0"/>
              </a:spcAft>
              <a:buSzPts val="1900"/>
              <a:buNone/>
              <a:defRPr/>
            </a:lvl6pPr>
            <a:lvl7pPr lvl="6" algn="l" rtl="0">
              <a:lnSpc>
                <a:spcPct val="115000"/>
              </a:lnSpc>
              <a:spcBef>
                <a:spcPts val="0"/>
              </a:spcBef>
              <a:spcAft>
                <a:spcPts val="0"/>
              </a:spcAft>
              <a:buSzPts val="1900"/>
              <a:buNone/>
              <a:defRPr/>
            </a:lvl7pPr>
            <a:lvl8pPr lvl="7" algn="l" rtl="0">
              <a:lnSpc>
                <a:spcPct val="115000"/>
              </a:lnSpc>
              <a:spcBef>
                <a:spcPts val="0"/>
              </a:spcBef>
              <a:spcAft>
                <a:spcPts val="0"/>
              </a:spcAft>
              <a:buSzPts val="1900"/>
              <a:buNone/>
              <a:defRPr/>
            </a:lvl8pPr>
            <a:lvl9pPr lvl="8" algn="l" rtl="0">
              <a:lnSpc>
                <a:spcPct val="115000"/>
              </a:lnSpc>
              <a:spcBef>
                <a:spcPts val="0"/>
              </a:spcBef>
              <a:spcAft>
                <a:spcPts val="0"/>
              </a:spcAft>
              <a:buSzPts val="1900"/>
              <a:buNone/>
              <a:defRPr/>
            </a:lvl9pPr>
          </a:lstStyle>
          <a:p>
            <a:endParaRPr/>
          </a:p>
        </p:txBody>
      </p:sp>
      <p:sp>
        <p:nvSpPr>
          <p:cNvPr id="211" name="Google Shape;211;p27"/>
          <p:cNvSpPr txBox="1">
            <a:spLocks noGrp="1"/>
          </p:cNvSpPr>
          <p:nvPr>
            <p:ph type="subTitle" idx="2"/>
          </p:nvPr>
        </p:nvSpPr>
        <p:spPr>
          <a:xfrm>
            <a:off x="9343432" y="461357"/>
            <a:ext cx="1396500" cy="254400"/>
          </a:xfrm>
          <a:prstGeom prst="rect">
            <a:avLst/>
          </a:prstGeom>
          <a:noFill/>
          <a:ln>
            <a:noFill/>
          </a:ln>
        </p:spPr>
        <p:txBody>
          <a:bodyPr spcFirstLastPara="1" wrap="square" lIns="121900" tIns="121900" rIns="121900" bIns="121900" anchor="ctr" anchorCtr="0">
            <a:normAutofit/>
          </a:bodyPr>
          <a:lstStyle>
            <a:lvl1pPr lvl="0" algn="l" rtl="0">
              <a:lnSpc>
                <a:spcPct val="115000"/>
              </a:lnSpc>
              <a:spcBef>
                <a:spcPts val="0"/>
              </a:spcBef>
              <a:spcAft>
                <a:spcPts val="0"/>
              </a:spcAft>
              <a:buSzPts val="2400"/>
              <a:buFont typeface="Bebas Neue"/>
              <a:buNone/>
              <a:defRPr>
                <a:solidFill>
                  <a:schemeClr val="dk1"/>
                </a:solidFill>
                <a:latin typeface="Bebas Neue"/>
                <a:ea typeface="Bebas Neue"/>
                <a:cs typeface="Bebas Neue"/>
                <a:sym typeface="Bebas Neue"/>
              </a:defRPr>
            </a:lvl1pPr>
            <a:lvl2pPr lvl="1" algn="l" rtl="0">
              <a:lnSpc>
                <a:spcPct val="115000"/>
              </a:lnSpc>
              <a:spcBef>
                <a:spcPts val="0"/>
              </a:spcBef>
              <a:spcAft>
                <a:spcPts val="0"/>
              </a:spcAft>
              <a:buSzPts val="1900"/>
              <a:buNone/>
              <a:defRPr/>
            </a:lvl2pPr>
            <a:lvl3pPr lvl="2" algn="l" rtl="0">
              <a:lnSpc>
                <a:spcPct val="115000"/>
              </a:lnSpc>
              <a:spcBef>
                <a:spcPts val="0"/>
              </a:spcBef>
              <a:spcAft>
                <a:spcPts val="0"/>
              </a:spcAft>
              <a:buSzPts val="1900"/>
              <a:buNone/>
              <a:defRPr/>
            </a:lvl3pPr>
            <a:lvl4pPr lvl="3" algn="l" rtl="0">
              <a:lnSpc>
                <a:spcPct val="115000"/>
              </a:lnSpc>
              <a:spcBef>
                <a:spcPts val="0"/>
              </a:spcBef>
              <a:spcAft>
                <a:spcPts val="0"/>
              </a:spcAft>
              <a:buSzPts val="1900"/>
              <a:buNone/>
              <a:defRPr/>
            </a:lvl4pPr>
            <a:lvl5pPr lvl="4" algn="l" rtl="0">
              <a:lnSpc>
                <a:spcPct val="115000"/>
              </a:lnSpc>
              <a:spcBef>
                <a:spcPts val="0"/>
              </a:spcBef>
              <a:spcAft>
                <a:spcPts val="0"/>
              </a:spcAft>
              <a:buSzPts val="1900"/>
              <a:buNone/>
              <a:defRPr/>
            </a:lvl5pPr>
            <a:lvl6pPr lvl="5" algn="l" rtl="0">
              <a:lnSpc>
                <a:spcPct val="115000"/>
              </a:lnSpc>
              <a:spcBef>
                <a:spcPts val="0"/>
              </a:spcBef>
              <a:spcAft>
                <a:spcPts val="0"/>
              </a:spcAft>
              <a:buSzPts val="1900"/>
              <a:buNone/>
              <a:defRPr/>
            </a:lvl6pPr>
            <a:lvl7pPr lvl="6" algn="l" rtl="0">
              <a:lnSpc>
                <a:spcPct val="115000"/>
              </a:lnSpc>
              <a:spcBef>
                <a:spcPts val="0"/>
              </a:spcBef>
              <a:spcAft>
                <a:spcPts val="0"/>
              </a:spcAft>
              <a:buSzPts val="1900"/>
              <a:buNone/>
              <a:defRPr/>
            </a:lvl7pPr>
            <a:lvl8pPr lvl="7" algn="l" rtl="0">
              <a:lnSpc>
                <a:spcPct val="115000"/>
              </a:lnSpc>
              <a:spcBef>
                <a:spcPts val="0"/>
              </a:spcBef>
              <a:spcAft>
                <a:spcPts val="0"/>
              </a:spcAft>
              <a:buSzPts val="1900"/>
              <a:buNone/>
              <a:defRPr/>
            </a:lvl8pPr>
            <a:lvl9pPr lvl="8" algn="l" rtl="0">
              <a:lnSpc>
                <a:spcPct val="115000"/>
              </a:lnSpc>
              <a:spcBef>
                <a:spcPts val="0"/>
              </a:spcBef>
              <a:spcAft>
                <a:spcPts val="0"/>
              </a:spcAft>
              <a:buSzPts val="1900"/>
              <a:buNone/>
              <a:defRPr/>
            </a:lvl9pPr>
          </a:lstStyle>
          <a:p>
            <a:endParaRPr/>
          </a:p>
        </p:txBody>
      </p:sp>
      <p:sp>
        <p:nvSpPr>
          <p:cNvPr id="212" name="Google Shape;212;p27"/>
          <p:cNvSpPr txBox="1">
            <a:spLocks noGrp="1"/>
          </p:cNvSpPr>
          <p:nvPr>
            <p:ph type="title" idx="3"/>
          </p:nvPr>
        </p:nvSpPr>
        <p:spPr>
          <a:xfrm>
            <a:off x="11413767" y="4805600"/>
            <a:ext cx="573900" cy="10224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2400"/>
              <a:buNone/>
              <a:defRPr sz="32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213" name="Google Shape;213;p27"/>
          <p:cNvSpPr txBox="1"/>
          <p:nvPr/>
        </p:nvSpPr>
        <p:spPr>
          <a:xfrm>
            <a:off x="6877840" y="4992090"/>
            <a:ext cx="3861900" cy="820800"/>
          </a:xfrm>
          <a:prstGeom prst="rect">
            <a:avLst/>
          </a:prstGeom>
          <a:noFill/>
          <a:ln>
            <a:noFill/>
          </a:ln>
        </p:spPr>
        <p:txBody>
          <a:bodyPr spcFirstLastPara="1" wrap="square" lIns="121900" tIns="121900" rIns="121900" bIns="121900" anchor="b" anchorCtr="0">
            <a:noAutofit/>
          </a:bodyPr>
          <a:lstStyle/>
          <a:p>
            <a:pPr marL="0" marR="0" lvl="0" indent="0" algn="r" rtl="0">
              <a:lnSpc>
                <a:spcPct val="100000"/>
              </a:lnSpc>
              <a:spcBef>
                <a:spcPts val="400"/>
              </a:spcBef>
              <a:spcAft>
                <a:spcPts val="0"/>
              </a:spcAft>
              <a:buClr>
                <a:srgbClr val="000000"/>
              </a:buClr>
              <a:buSzPts val="1600"/>
              <a:buFont typeface="Arial"/>
              <a:buNone/>
            </a:pPr>
            <a:r>
              <a:rPr lang="en-US" sz="1600" b="1" i="0" u="none" strike="noStrike" cap="none">
                <a:solidFill>
                  <a:schemeClr val="dk2"/>
                </a:solidFill>
                <a:latin typeface="Asap Condensed"/>
                <a:ea typeface="Asap Condensed"/>
                <a:cs typeface="Asap Condensed"/>
                <a:sym typeface="Asap Condensed"/>
              </a:rPr>
              <a:t>CREDITS: </a:t>
            </a:r>
            <a:r>
              <a:rPr lang="en-US" sz="1600" b="0" i="0" u="none" strike="noStrike" cap="none">
                <a:solidFill>
                  <a:schemeClr val="dk2"/>
                </a:solidFill>
                <a:latin typeface="Asap Condensed"/>
                <a:ea typeface="Asap Condensed"/>
                <a:cs typeface="Asap Condensed"/>
                <a:sym typeface="Asap Condensed"/>
              </a:rPr>
              <a:t>This presentation template was created by </a:t>
            </a:r>
            <a:r>
              <a:rPr lang="en-US" sz="1600" b="1" i="0" u="none" strike="noStrike" cap="none">
                <a:solidFill>
                  <a:schemeClr val="dk2"/>
                </a:solidFill>
                <a:uFill>
                  <a:noFill/>
                </a:uFill>
                <a:latin typeface="Asap Condensed"/>
                <a:ea typeface="Asap Condensed"/>
                <a:cs typeface="Asap Condensed"/>
                <a:sym typeface="Asap Condensed"/>
                <a:hlinkClick r:id="rId2">
                  <a:extLst>
                    <a:ext uri="{A12FA001-AC4F-418D-AE19-62706E023703}">
                      <ahyp:hlinkClr xmlns:ahyp="http://schemas.microsoft.com/office/drawing/2018/hyperlinkcolor" val="tx"/>
                    </a:ext>
                  </a:extLst>
                </a:hlinkClick>
              </a:rPr>
              <a:t>Slidesgo</a:t>
            </a:r>
            <a:r>
              <a:rPr lang="en-US" sz="1600" b="0" i="0" u="none" strike="noStrike" cap="none">
                <a:solidFill>
                  <a:schemeClr val="dk2"/>
                </a:solidFill>
                <a:latin typeface="Asap Condensed"/>
                <a:ea typeface="Asap Condensed"/>
                <a:cs typeface="Asap Condensed"/>
                <a:sym typeface="Asap Condensed"/>
              </a:rPr>
              <a:t>, including icons by </a:t>
            </a:r>
            <a:r>
              <a:rPr lang="en-US" sz="1600" b="1" i="0" u="none" strike="noStrike" cap="none">
                <a:solidFill>
                  <a:schemeClr val="dk2"/>
                </a:solidFill>
                <a:uFill>
                  <a:noFill/>
                </a:uFill>
                <a:latin typeface="Asap Condensed"/>
                <a:ea typeface="Asap Condensed"/>
                <a:cs typeface="Asap Condensed"/>
                <a:sym typeface="Asap Condensed"/>
                <a:hlinkClick r:id="rId3">
                  <a:extLst>
                    <a:ext uri="{A12FA001-AC4F-418D-AE19-62706E023703}">
                      <ahyp:hlinkClr xmlns:ahyp="http://schemas.microsoft.com/office/drawing/2018/hyperlinkcolor" val="tx"/>
                    </a:ext>
                  </a:extLst>
                </a:hlinkClick>
              </a:rPr>
              <a:t>Flaticon</a:t>
            </a:r>
            <a:r>
              <a:rPr lang="en-US" sz="1600" b="1" i="0" u="none" strike="noStrike" cap="none">
                <a:solidFill>
                  <a:schemeClr val="dk2"/>
                </a:solidFill>
                <a:latin typeface="Asap Condensed"/>
                <a:ea typeface="Asap Condensed"/>
                <a:cs typeface="Asap Condensed"/>
                <a:sym typeface="Asap Condensed"/>
              </a:rPr>
              <a:t> </a:t>
            </a:r>
            <a:r>
              <a:rPr lang="en-US" sz="1600" b="0" i="0" u="none" strike="noStrike" cap="none">
                <a:solidFill>
                  <a:schemeClr val="dk2"/>
                </a:solidFill>
                <a:latin typeface="Asap Condensed"/>
                <a:ea typeface="Asap Condensed"/>
                <a:cs typeface="Asap Condensed"/>
                <a:sym typeface="Asap Condensed"/>
              </a:rPr>
              <a:t>and infographics &amp; images by </a:t>
            </a:r>
            <a:r>
              <a:rPr lang="en-US" sz="1600" b="1" i="0" u="none" strike="noStrike" cap="none">
                <a:solidFill>
                  <a:schemeClr val="dk2"/>
                </a:solidFill>
                <a:uFill>
                  <a:noFill/>
                </a:uFill>
                <a:latin typeface="Asap Condensed"/>
                <a:ea typeface="Asap Condensed"/>
                <a:cs typeface="Asap Condensed"/>
                <a:sym typeface="Asap Condensed"/>
                <a:hlinkClick r:id="rId4">
                  <a:extLst>
                    <a:ext uri="{A12FA001-AC4F-418D-AE19-62706E023703}">
                      <ahyp:hlinkClr xmlns:ahyp="http://schemas.microsoft.com/office/drawing/2018/hyperlinkcolor" val="tx"/>
                    </a:ext>
                  </a:extLst>
                </a:hlinkClick>
              </a:rPr>
              <a:t>Freepik</a:t>
            </a:r>
            <a:endParaRPr sz="1600" b="1" i="0" u="none" strike="noStrike" cap="none">
              <a:solidFill>
                <a:schemeClr val="dk2"/>
              </a:solidFill>
              <a:latin typeface="Asap Condensed"/>
              <a:ea typeface="Asap Condensed"/>
              <a:cs typeface="Asap Condensed"/>
              <a:sym typeface="Asap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0" name="Google Shape;30;p4"/>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1" name="Google Shape;31;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98337"/>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 name="Google Shape;36;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rgbClr val="FFFFFF"/>
        </a:solidFill>
        <a:effectLst/>
      </p:bgPr>
    </p:bg>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98337"/>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13165"/>
              </a:buClr>
              <a:buSzPts val="4400"/>
              <a:buFont typeface="Calibri"/>
              <a:buNone/>
              <a:defRPr>
                <a:solidFill>
                  <a:srgbClr val="213165"/>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9"/>
          <p:cNvSpPr>
            <a:spLocks noGrp="1"/>
          </p:cNvSpPr>
          <p:nvPr>
            <p:ph type="pic" idx="2"/>
          </p:nvPr>
        </p:nvSpPr>
        <p:spPr>
          <a:xfrm>
            <a:off x="5183188" y="987425"/>
            <a:ext cx="6172200" cy="4873500"/>
          </a:xfrm>
          <a:prstGeom prst="rect">
            <a:avLst/>
          </a:prstGeom>
          <a:noFill/>
          <a:ln>
            <a:noFill/>
          </a:ln>
        </p:spPr>
      </p:sp>
      <p:sp>
        <p:nvSpPr>
          <p:cNvPr id="62" name="Google Shape;62;p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3" name="Google Shape;63;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8200" y="-98337"/>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98337"/>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80" name="Google Shape;80;p1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81" name="Google Shape;81;p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8"/>
          <p:cNvSpPr txBox="1">
            <a:spLocks noGrp="1"/>
          </p:cNvSpPr>
          <p:nvPr>
            <p:ph type="ctrTitle"/>
          </p:nvPr>
        </p:nvSpPr>
        <p:spPr>
          <a:xfrm>
            <a:off x="936433" y="2137762"/>
            <a:ext cx="10319100" cy="2453700"/>
          </a:xfrm>
          <a:prstGeom prst="rect">
            <a:avLst/>
          </a:prstGeom>
          <a:noFill/>
          <a:ln>
            <a:noFill/>
          </a:ln>
        </p:spPr>
        <p:txBody>
          <a:bodyPr spcFirstLastPara="1" wrap="square" lIns="91425" tIns="45700" rIns="91425" bIns="45700" anchor="b" anchorCtr="0">
            <a:normAutofit/>
          </a:bodyPr>
          <a:lstStyle/>
          <a:p>
            <a:pPr marL="628650" lvl="0" indent="0" algn="ctr" rtl="0">
              <a:lnSpc>
                <a:spcPct val="100000"/>
              </a:lnSpc>
              <a:spcBef>
                <a:spcPts val="0"/>
              </a:spcBef>
              <a:spcAft>
                <a:spcPts val="1200"/>
              </a:spcAft>
              <a:buClr>
                <a:schemeClr val="dk1"/>
              </a:buClr>
              <a:buSzPts val="1100"/>
              <a:buFont typeface="Arial"/>
              <a:buNone/>
            </a:pPr>
            <a:r>
              <a:rPr lang="en-US" sz="5000">
                <a:solidFill>
                  <a:schemeClr val="dk1"/>
                </a:solidFill>
                <a:latin typeface="Times New Roman"/>
                <a:ea typeface="Times New Roman"/>
                <a:cs typeface="Times New Roman"/>
                <a:sym typeface="Times New Roman"/>
              </a:rPr>
              <a:t>The Aerospace Academy of the Eastern Shore</a:t>
            </a:r>
            <a:endParaRPr sz="5000">
              <a:solidFill>
                <a:schemeClr val="dk1"/>
              </a:solidFill>
            </a:endParaRPr>
          </a:p>
        </p:txBody>
      </p:sp>
      <p:sp>
        <p:nvSpPr>
          <p:cNvPr id="220" name="Google Shape;220;p28"/>
          <p:cNvSpPr txBox="1">
            <a:spLocks noGrp="1"/>
          </p:cNvSpPr>
          <p:nvPr>
            <p:ph type="subTitle" idx="1"/>
          </p:nvPr>
        </p:nvSpPr>
        <p:spPr>
          <a:xfrm>
            <a:off x="1524000" y="4932726"/>
            <a:ext cx="9144000" cy="4620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1000"/>
              </a:spcBef>
              <a:spcAft>
                <a:spcPts val="0"/>
              </a:spcAft>
              <a:buClr>
                <a:schemeClr val="dk1"/>
              </a:buClr>
              <a:buSzPts val="1232"/>
              <a:buNone/>
            </a:pPr>
            <a:r>
              <a:rPr lang="en-US" sz="3440" b="1" i="1"/>
              <a:t>College Partnership Laboratory Schools </a:t>
            </a:r>
            <a:endParaRPr sz="3440" b="1" i="1"/>
          </a:p>
          <a:p>
            <a:pPr marL="0" lvl="0" indent="0" algn="ctr" rtl="0">
              <a:lnSpc>
                <a:spcPct val="70000"/>
              </a:lnSpc>
              <a:spcBef>
                <a:spcPts val="1000"/>
              </a:spcBef>
              <a:spcAft>
                <a:spcPts val="0"/>
              </a:spcAft>
              <a:buClr>
                <a:schemeClr val="dk1"/>
              </a:buClr>
              <a:buSzPts val="1232"/>
              <a:buNone/>
            </a:pPr>
            <a:r>
              <a:rPr lang="en-US" sz="3440" b="1" i="1"/>
              <a:t>Standing Committee Meeting - June 10, 2024</a:t>
            </a:r>
            <a:endParaRPr sz="3440" b="1" i="1"/>
          </a:p>
          <a:p>
            <a:pPr marL="0" lvl="0" indent="0" algn="ctr" rtl="0">
              <a:lnSpc>
                <a:spcPct val="70000"/>
              </a:lnSpc>
              <a:spcBef>
                <a:spcPts val="1000"/>
              </a:spcBef>
              <a:spcAft>
                <a:spcPts val="0"/>
              </a:spcAft>
              <a:buClr>
                <a:schemeClr val="dk1"/>
              </a:buClr>
              <a:buSzPts val="1232"/>
              <a:buNone/>
            </a:pPr>
            <a:endParaRPr sz="3440"/>
          </a:p>
        </p:txBody>
      </p:sp>
      <p:pic>
        <p:nvPicPr>
          <p:cNvPr id="221" name="Google Shape;221;p28"/>
          <p:cNvPicPr preferRelativeResize="0"/>
          <p:nvPr/>
        </p:nvPicPr>
        <p:blipFill>
          <a:blip r:embed="rId3">
            <a:alphaModFix/>
          </a:blip>
          <a:stretch>
            <a:fillRect/>
          </a:stretch>
        </p:blipFill>
        <p:spPr>
          <a:xfrm>
            <a:off x="6520550" y="363750"/>
            <a:ext cx="1830159" cy="1830159"/>
          </a:xfrm>
          <a:prstGeom prst="rect">
            <a:avLst/>
          </a:prstGeom>
          <a:noFill/>
          <a:ln>
            <a:noFill/>
          </a:ln>
        </p:spPr>
      </p:pic>
      <p:pic>
        <p:nvPicPr>
          <p:cNvPr id="222" name="Google Shape;222;p28"/>
          <p:cNvPicPr preferRelativeResize="0"/>
          <p:nvPr/>
        </p:nvPicPr>
        <p:blipFill>
          <a:blip r:embed="rId4">
            <a:alphaModFix/>
          </a:blip>
          <a:stretch>
            <a:fillRect/>
          </a:stretch>
        </p:blipFill>
        <p:spPr>
          <a:xfrm>
            <a:off x="2524147" y="434513"/>
            <a:ext cx="3362325" cy="1362075"/>
          </a:xfrm>
          <a:prstGeom prst="rect">
            <a:avLst/>
          </a:prstGeom>
          <a:noFill/>
          <a:ln>
            <a:noFill/>
          </a:ln>
        </p:spPr>
      </p:pic>
      <p:pic>
        <p:nvPicPr>
          <p:cNvPr id="223" name="Google Shape;223;p28"/>
          <p:cNvPicPr preferRelativeResize="0"/>
          <p:nvPr/>
        </p:nvPicPr>
        <p:blipFill>
          <a:blip r:embed="rId5">
            <a:alphaModFix/>
          </a:blip>
          <a:stretch>
            <a:fillRect/>
          </a:stretch>
        </p:blipFill>
        <p:spPr>
          <a:xfrm>
            <a:off x="8764300" y="363749"/>
            <a:ext cx="3247326" cy="1362074"/>
          </a:xfrm>
          <a:prstGeom prst="rect">
            <a:avLst/>
          </a:prstGeom>
          <a:noFill/>
          <a:ln>
            <a:noFill/>
          </a:ln>
        </p:spPr>
      </p:pic>
      <p:pic>
        <p:nvPicPr>
          <p:cNvPr id="224" name="Google Shape;224;p28"/>
          <p:cNvPicPr preferRelativeResize="0"/>
          <p:nvPr/>
        </p:nvPicPr>
        <p:blipFill>
          <a:blip r:embed="rId6">
            <a:alphaModFix/>
          </a:blip>
          <a:stretch>
            <a:fillRect/>
          </a:stretch>
        </p:blipFill>
        <p:spPr>
          <a:xfrm>
            <a:off x="209577" y="200475"/>
            <a:ext cx="1830160" cy="1830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p:nvPr/>
        </p:nvSpPr>
        <p:spPr>
          <a:xfrm>
            <a:off x="5639" y="1"/>
            <a:ext cx="12180600" cy="11568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309" name="Google Shape;309;p37"/>
          <p:cNvSpPr txBox="1"/>
          <p:nvPr/>
        </p:nvSpPr>
        <p:spPr>
          <a:xfrm>
            <a:off x="138705" y="0"/>
            <a:ext cx="119454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5400" b="1">
                <a:solidFill>
                  <a:schemeClr val="lt1"/>
                </a:solidFill>
                <a:latin typeface="Calibri"/>
                <a:ea typeface="Calibri"/>
                <a:cs typeface="Calibri"/>
                <a:sym typeface="Calibri"/>
              </a:rPr>
              <a:t>Sample Student Schedule</a:t>
            </a:r>
            <a:endParaRPr sz="5400" b="1" i="0" u="none" strike="noStrike" cap="none">
              <a:solidFill>
                <a:schemeClr val="lt1"/>
              </a:solidFill>
              <a:latin typeface="Calibri"/>
              <a:ea typeface="Calibri"/>
              <a:cs typeface="Calibri"/>
              <a:sym typeface="Calibri"/>
            </a:endParaRPr>
          </a:p>
        </p:txBody>
      </p:sp>
      <p:sp>
        <p:nvSpPr>
          <p:cNvPr id="310" name="Google Shape;310;p37"/>
          <p:cNvSpPr/>
          <p:nvPr/>
        </p:nvSpPr>
        <p:spPr>
          <a:xfrm>
            <a:off x="5639" y="6438922"/>
            <a:ext cx="12180600" cy="4191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311" name="Google Shape;311;p37"/>
          <p:cNvSpPr txBox="1"/>
          <p:nvPr/>
        </p:nvSpPr>
        <p:spPr>
          <a:xfrm>
            <a:off x="6399100" y="1664175"/>
            <a:ext cx="51267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2800" b="1">
                <a:solidFill>
                  <a:srgbClr val="0C1E71"/>
                </a:solidFill>
                <a:latin typeface="Calibri"/>
                <a:ea typeface="Calibri"/>
                <a:cs typeface="Calibri"/>
                <a:sym typeface="Calibri"/>
              </a:rPr>
              <a:t>12th Grade</a:t>
            </a:r>
            <a:endParaRPr sz="2800" b="1">
              <a:solidFill>
                <a:srgbClr val="0C1E7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i="1">
                <a:solidFill>
                  <a:schemeClr val="dk1"/>
                </a:solidFill>
                <a:latin typeface="Times New Roman"/>
                <a:ea typeface="Times New Roman"/>
                <a:cs typeface="Times New Roman"/>
                <a:sym typeface="Times New Roman"/>
              </a:rPr>
              <a:t>Potential Schedule for 11th Grader, Engineering &amp; Explorations - </a:t>
            </a:r>
            <a:endParaRPr sz="1100" b="1" i="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100" b="1" i="1">
                <a:solidFill>
                  <a:schemeClr val="dk1"/>
                </a:solidFill>
                <a:latin typeface="Times New Roman"/>
                <a:ea typeface="Times New Roman"/>
                <a:cs typeface="Times New Roman"/>
                <a:sym typeface="Times New Roman"/>
              </a:rPr>
              <a:t>Unmanned Vehicle Systems</a:t>
            </a:r>
            <a:endParaRPr sz="2800" b="1">
              <a:solidFill>
                <a:srgbClr val="0C1E71"/>
              </a:solidFill>
              <a:latin typeface="Calibri"/>
              <a:ea typeface="Calibri"/>
              <a:cs typeface="Calibri"/>
              <a:sym typeface="Calibri"/>
            </a:endParaRPr>
          </a:p>
        </p:txBody>
      </p:sp>
      <p:sp>
        <p:nvSpPr>
          <p:cNvPr id="312" name="Google Shape;312;p37"/>
          <p:cNvSpPr txBox="1"/>
          <p:nvPr/>
        </p:nvSpPr>
        <p:spPr>
          <a:xfrm>
            <a:off x="6635950" y="3953350"/>
            <a:ext cx="51267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2800" b="1">
                <a:solidFill>
                  <a:srgbClr val="0C1E71"/>
                </a:solidFill>
                <a:latin typeface="Calibri"/>
                <a:ea typeface="Calibri"/>
                <a:cs typeface="Calibri"/>
                <a:sym typeface="Calibri"/>
              </a:rPr>
              <a:t>12th Grade</a:t>
            </a:r>
            <a:endParaRPr sz="2800" b="1">
              <a:solidFill>
                <a:srgbClr val="0C1E7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i="1">
                <a:solidFill>
                  <a:schemeClr val="dk1"/>
                </a:solidFill>
                <a:latin typeface="Times New Roman"/>
                <a:ea typeface="Times New Roman"/>
                <a:cs typeface="Times New Roman"/>
                <a:sym typeface="Times New Roman"/>
              </a:rPr>
              <a:t>Potential Schedule for 11th Grader, Engineering &amp; Explorations - </a:t>
            </a:r>
            <a:endParaRPr sz="1100" b="1" i="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100" b="1" i="1">
                <a:solidFill>
                  <a:schemeClr val="dk1"/>
                </a:solidFill>
                <a:latin typeface="Times New Roman"/>
                <a:ea typeface="Times New Roman"/>
                <a:cs typeface="Times New Roman"/>
                <a:sym typeface="Times New Roman"/>
              </a:rPr>
              <a:t>Engineering focus</a:t>
            </a:r>
            <a:endParaRPr sz="2800" b="1">
              <a:solidFill>
                <a:srgbClr val="0C1E71"/>
              </a:solidFill>
              <a:latin typeface="Calibri"/>
              <a:ea typeface="Calibri"/>
              <a:cs typeface="Calibri"/>
              <a:sym typeface="Calibri"/>
            </a:endParaRPr>
          </a:p>
        </p:txBody>
      </p:sp>
      <p:graphicFrame>
        <p:nvGraphicFramePr>
          <p:cNvPr id="313" name="Google Shape;313;p37"/>
          <p:cNvGraphicFramePr/>
          <p:nvPr/>
        </p:nvGraphicFramePr>
        <p:xfrm>
          <a:off x="203075" y="1520625"/>
          <a:ext cx="5943600" cy="1976120"/>
        </p:xfrm>
        <a:graphic>
          <a:graphicData uri="http://schemas.openxmlformats.org/drawingml/2006/table">
            <a:tbl>
              <a:tblPr>
                <a:noFill/>
                <a:tableStyleId>{494CFC7B-2585-42BB-A5EE-31A1DAF715A7}</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A-Day (Block scheduling)</a:t>
                      </a:r>
                      <a:endParaRPr sz="1100">
                        <a:latin typeface="Times New Roman"/>
                        <a:ea typeface="Times New Roman"/>
                        <a:cs typeface="Times New Roman"/>
                        <a:sym typeface="Times New Roman"/>
                      </a:endParaRPr>
                    </a:p>
                    <a:p>
                      <a:pPr marL="0" lvl="0" indent="0" algn="ctr" rtl="0">
                        <a:spcBef>
                          <a:spcPts val="0"/>
                        </a:spcBef>
                        <a:spcAft>
                          <a:spcPts val="0"/>
                        </a:spcAft>
                        <a:buNone/>
                      </a:pPr>
                      <a:r>
                        <a:rPr lang="en-US" sz="1100">
                          <a:latin typeface="Times New Roman"/>
                          <a:ea typeface="Times New Roman"/>
                          <a:cs typeface="Times New Roman"/>
                          <a:sym typeface="Times New Roman"/>
                        </a:rPr>
                        <a:t>1st Semester (4 by 4)</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B-Day (block scheduling)</a:t>
                      </a:r>
                      <a:endParaRPr sz="1100">
                        <a:latin typeface="Times New Roman"/>
                        <a:ea typeface="Times New Roman"/>
                        <a:cs typeface="Times New Roman"/>
                        <a:sym typeface="Times New Roman"/>
                      </a:endParaRPr>
                    </a:p>
                    <a:p>
                      <a:pPr marL="0" lvl="0" indent="0" algn="ctr" rtl="0">
                        <a:spcBef>
                          <a:spcPts val="0"/>
                        </a:spcBef>
                        <a:spcAft>
                          <a:spcPts val="0"/>
                        </a:spcAft>
                        <a:buNone/>
                      </a:pPr>
                      <a:r>
                        <a:rPr lang="en-US" sz="1100">
                          <a:latin typeface="Times New Roman"/>
                          <a:ea typeface="Times New Roman"/>
                          <a:cs typeface="Times New Roman"/>
                          <a:sym typeface="Times New Roman"/>
                        </a:rPr>
                        <a:t>2nd Semester (4 by 4)</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Grade 12 English (DE or Honors)</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VA &amp; U.S. Government DE</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Unmanned Aircraft Systems II (DE) </a:t>
                      </a:r>
                      <a:endParaRPr sz="1100" b="1">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Geospatial Technology II (DE) with Capstone Project</a:t>
                      </a:r>
                      <a:endParaRPr sz="1100" b="1">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Precalculus DE/Calculus DE</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Suggested electives - Aerospace Engineering or VESSS</a:t>
                      </a:r>
                      <a:endParaRPr sz="1100" b="1">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Physics</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Internship</a:t>
                      </a:r>
                      <a:endParaRPr sz="1100" b="1">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4"/>
                  </a:ext>
                </a:extLst>
              </a:tr>
            </a:tbl>
          </a:graphicData>
        </a:graphic>
      </p:graphicFrame>
      <p:graphicFrame>
        <p:nvGraphicFramePr>
          <p:cNvPr id="314" name="Google Shape;314;p37"/>
          <p:cNvGraphicFramePr/>
          <p:nvPr/>
        </p:nvGraphicFramePr>
        <p:xfrm>
          <a:off x="203075" y="3733800"/>
          <a:ext cx="5943600" cy="1808480"/>
        </p:xfrm>
        <a:graphic>
          <a:graphicData uri="http://schemas.openxmlformats.org/drawingml/2006/table">
            <a:tbl>
              <a:tblPr>
                <a:noFill/>
                <a:tableStyleId>{494CFC7B-2585-42BB-A5EE-31A1DAF715A7}</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A-Day (Block scheduling)</a:t>
                      </a:r>
                      <a:endParaRPr sz="1100">
                        <a:latin typeface="Times New Roman"/>
                        <a:ea typeface="Times New Roman"/>
                        <a:cs typeface="Times New Roman"/>
                        <a:sym typeface="Times New Roman"/>
                      </a:endParaRPr>
                    </a:p>
                    <a:p>
                      <a:pPr marL="0" lvl="0" indent="0" algn="ctr" rtl="0">
                        <a:spcBef>
                          <a:spcPts val="0"/>
                        </a:spcBef>
                        <a:spcAft>
                          <a:spcPts val="0"/>
                        </a:spcAft>
                        <a:buNone/>
                      </a:pPr>
                      <a:r>
                        <a:rPr lang="en-US" sz="1100">
                          <a:latin typeface="Times New Roman"/>
                          <a:ea typeface="Times New Roman"/>
                          <a:cs typeface="Times New Roman"/>
                          <a:sym typeface="Times New Roman"/>
                        </a:rPr>
                        <a:t>1st Semester (4 by 4)</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B-Day (block scheduling)</a:t>
                      </a:r>
                      <a:endParaRPr sz="1100">
                        <a:latin typeface="Times New Roman"/>
                        <a:ea typeface="Times New Roman"/>
                        <a:cs typeface="Times New Roman"/>
                        <a:sym typeface="Times New Roman"/>
                      </a:endParaRPr>
                    </a:p>
                    <a:p>
                      <a:pPr marL="0" lvl="0" indent="0" algn="ctr" rtl="0">
                        <a:spcBef>
                          <a:spcPts val="0"/>
                        </a:spcBef>
                        <a:spcAft>
                          <a:spcPts val="0"/>
                        </a:spcAft>
                        <a:buNone/>
                      </a:pPr>
                      <a:r>
                        <a:rPr lang="en-US" sz="1100">
                          <a:latin typeface="Times New Roman"/>
                          <a:ea typeface="Times New Roman"/>
                          <a:cs typeface="Times New Roman"/>
                          <a:sym typeface="Times New Roman"/>
                        </a:rPr>
                        <a:t>2nd Semester (4 by 4)</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Grade 12 English (DE or Honors)</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Engineering Design &amp; Development with Capstone Project</a:t>
                      </a:r>
                      <a:r>
                        <a:rPr lang="en-US"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Aerospace Engineering</a:t>
                      </a:r>
                      <a:endParaRPr sz="1100" b="1">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VA &amp; U.S. Government DE</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Precalculus DE/Calculus DE</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Suggested Elective - VESSS</a:t>
                      </a:r>
                      <a:endParaRPr sz="1100" b="1">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Physics</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Internship</a:t>
                      </a:r>
                      <a:endParaRPr sz="1100" b="1">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8"/>
          <p:cNvSpPr/>
          <p:nvPr/>
        </p:nvSpPr>
        <p:spPr>
          <a:xfrm>
            <a:off x="5639" y="62"/>
            <a:ext cx="12180600" cy="11568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321" name="Google Shape;321;p38"/>
          <p:cNvSpPr txBox="1"/>
          <p:nvPr/>
        </p:nvSpPr>
        <p:spPr>
          <a:xfrm>
            <a:off x="138705" y="61"/>
            <a:ext cx="119454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5400" b="1">
                <a:solidFill>
                  <a:schemeClr val="lt1"/>
                </a:solidFill>
                <a:latin typeface="Calibri"/>
                <a:ea typeface="Calibri"/>
                <a:cs typeface="Calibri"/>
                <a:sym typeface="Calibri"/>
              </a:rPr>
              <a:t>AAES </a:t>
            </a:r>
            <a:r>
              <a:rPr lang="en-US" sz="5400" b="1" i="0" u="none" strike="noStrike" cap="none">
                <a:solidFill>
                  <a:schemeClr val="lt1"/>
                </a:solidFill>
                <a:latin typeface="Calibri"/>
                <a:ea typeface="Calibri"/>
                <a:cs typeface="Calibri"/>
                <a:sym typeface="Calibri"/>
              </a:rPr>
              <a:t>Instructional Focus</a:t>
            </a:r>
            <a:endParaRPr sz="5400" b="1" i="0" u="none" strike="noStrike" cap="none">
              <a:solidFill>
                <a:schemeClr val="lt1"/>
              </a:solidFill>
              <a:latin typeface="Calibri"/>
              <a:ea typeface="Calibri"/>
              <a:cs typeface="Calibri"/>
              <a:sym typeface="Calibri"/>
            </a:endParaRPr>
          </a:p>
        </p:txBody>
      </p:sp>
      <p:sp>
        <p:nvSpPr>
          <p:cNvPr id="322" name="Google Shape;322;p38"/>
          <p:cNvSpPr/>
          <p:nvPr/>
        </p:nvSpPr>
        <p:spPr>
          <a:xfrm>
            <a:off x="5639" y="6438922"/>
            <a:ext cx="12180600" cy="4191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pic>
        <p:nvPicPr>
          <p:cNvPr id="323" name="Google Shape;323;p38"/>
          <p:cNvPicPr preferRelativeResize="0"/>
          <p:nvPr/>
        </p:nvPicPr>
        <p:blipFill>
          <a:blip r:embed="rId3">
            <a:alphaModFix/>
          </a:blip>
          <a:stretch>
            <a:fillRect/>
          </a:stretch>
        </p:blipFill>
        <p:spPr>
          <a:xfrm>
            <a:off x="824150" y="1199750"/>
            <a:ext cx="10648249" cy="4924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9"/>
          <p:cNvSpPr/>
          <p:nvPr/>
        </p:nvSpPr>
        <p:spPr>
          <a:xfrm>
            <a:off x="627017" y="1352273"/>
            <a:ext cx="11059886" cy="4824549"/>
          </a:xfrm>
          <a:prstGeom prst="rect">
            <a:avLst/>
          </a:prstGeom>
          <a:solidFill>
            <a:srgbClr val="F9FFFF">
              <a:alpha val="7882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0" name="Google Shape;330;p39"/>
          <p:cNvSpPr/>
          <p:nvPr/>
        </p:nvSpPr>
        <p:spPr>
          <a:xfrm>
            <a:off x="5639" y="0"/>
            <a:ext cx="12180600" cy="11568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331" name="Google Shape;331;p39"/>
          <p:cNvSpPr txBox="1"/>
          <p:nvPr/>
        </p:nvSpPr>
        <p:spPr>
          <a:xfrm>
            <a:off x="138705" y="-1"/>
            <a:ext cx="119454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5400" b="1">
                <a:solidFill>
                  <a:schemeClr val="lt1"/>
                </a:solidFill>
                <a:latin typeface="Calibri"/>
                <a:ea typeface="Calibri"/>
                <a:cs typeface="Calibri"/>
                <a:sym typeface="Calibri"/>
              </a:rPr>
              <a:t>AAES </a:t>
            </a:r>
            <a:r>
              <a:rPr lang="en-US" sz="5400" b="1" i="0" u="none" strike="noStrike" cap="none">
                <a:solidFill>
                  <a:schemeClr val="lt1"/>
                </a:solidFill>
                <a:latin typeface="Calibri"/>
                <a:ea typeface="Calibri"/>
                <a:cs typeface="Calibri"/>
                <a:sym typeface="Calibri"/>
              </a:rPr>
              <a:t>College &amp; Career Opportunities</a:t>
            </a:r>
            <a:endParaRPr sz="5400" b="1" i="0" u="none" strike="noStrike" cap="none">
              <a:solidFill>
                <a:schemeClr val="lt1"/>
              </a:solidFill>
              <a:latin typeface="Calibri"/>
              <a:ea typeface="Calibri"/>
              <a:cs typeface="Calibri"/>
              <a:sym typeface="Calibri"/>
            </a:endParaRPr>
          </a:p>
        </p:txBody>
      </p:sp>
      <p:sp>
        <p:nvSpPr>
          <p:cNvPr id="332" name="Google Shape;332;p39"/>
          <p:cNvSpPr/>
          <p:nvPr/>
        </p:nvSpPr>
        <p:spPr>
          <a:xfrm>
            <a:off x="5639" y="6438922"/>
            <a:ext cx="12180600" cy="4191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333" name="Google Shape;333;p39"/>
          <p:cNvSpPr txBox="1"/>
          <p:nvPr/>
        </p:nvSpPr>
        <p:spPr>
          <a:xfrm>
            <a:off x="826677" y="1504350"/>
            <a:ext cx="9649800" cy="5390400"/>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2300"/>
              <a:buFont typeface="Arial"/>
              <a:buNone/>
            </a:pPr>
            <a:r>
              <a:rPr lang="en-US" sz="2600" b="0" i="0" u="none" strike="noStrike" cap="none">
                <a:solidFill>
                  <a:schemeClr val="dk1"/>
                </a:solidFill>
                <a:latin typeface="Arial"/>
                <a:ea typeface="Arial"/>
                <a:cs typeface="Arial"/>
                <a:sym typeface="Arial"/>
              </a:rPr>
              <a:t>Students participating in </a:t>
            </a:r>
            <a:r>
              <a:rPr lang="en-US" sz="2600">
                <a:solidFill>
                  <a:schemeClr val="dk1"/>
                </a:solidFill>
              </a:rPr>
              <a:t>AAE</a:t>
            </a:r>
            <a:r>
              <a:rPr lang="en-US" sz="2600" b="0" i="0" u="none" strike="noStrike" cap="none">
                <a:solidFill>
                  <a:schemeClr val="dk1"/>
                </a:solidFill>
                <a:latin typeface="Arial"/>
                <a:ea typeface="Arial"/>
                <a:cs typeface="Arial"/>
                <a:sym typeface="Arial"/>
              </a:rPr>
              <a:t>S will have the opportunity to:</a:t>
            </a:r>
            <a:endParaRPr sz="2600" b="0" i="0" u="none" strike="noStrike" cap="none">
              <a:solidFill>
                <a:schemeClr val="dk1"/>
              </a:solidFill>
              <a:latin typeface="Arial"/>
              <a:ea typeface="Arial"/>
              <a:cs typeface="Arial"/>
              <a:sym typeface="Arial"/>
            </a:endParaRPr>
          </a:p>
          <a:p>
            <a:pPr marL="457200" marR="0" lvl="0" indent="-393700" algn="l" rtl="0">
              <a:lnSpc>
                <a:spcPct val="107916"/>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Earn </a:t>
            </a:r>
            <a:r>
              <a:rPr lang="en-US" sz="2600" b="1">
                <a:solidFill>
                  <a:schemeClr val="dk1"/>
                </a:solidFill>
              </a:rPr>
              <a:t>DE</a:t>
            </a:r>
            <a:r>
              <a:rPr lang="en-US" sz="2600">
                <a:solidFill>
                  <a:schemeClr val="dk1"/>
                </a:solidFill>
              </a:rPr>
              <a:t> (ESCC) &amp; </a:t>
            </a:r>
            <a:r>
              <a:rPr lang="en-US" sz="2600" b="1" i="0" u="none" strike="noStrike" cap="none">
                <a:solidFill>
                  <a:schemeClr val="dk1"/>
                </a:solidFill>
              </a:rPr>
              <a:t>college credits </a:t>
            </a:r>
            <a:r>
              <a:rPr lang="en-US" sz="2600" i="0" u="none" strike="noStrike" cap="none">
                <a:solidFill>
                  <a:schemeClr val="dk1"/>
                </a:solidFill>
              </a:rPr>
              <a:t>(</a:t>
            </a:r>
            <a:r>
              <a:rPr lang="en-US" sz="2600">
                <a:solidFill>
                  <a:schemeClr val="dk1"/>
                </a:solidFill>
              </a:rPr>
              <a:t>ODU)</a:t>
            </a:r>
            <a:endParaRPr sz="2600" i="0" u="none" strike="noStrike" cap="none">
              <a:solidFill>
                <a:schemeClr val="dk1"/>
              </a:solidFill>
            </a:endParaRPr>
          </a:p>
          <a:p>
            <a:pPr marL="457200" marR="0" lvl="0" indent="-393700" algn="l" rtl="0">
              <a:lnSpc>
                <a:spcPct val="107916"/>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Engage with </a:t>
            </a:r>
            <a:r>
              <a:rPr lang="en-US" sz="2600" b="1">
                <a:solidFill>
                  <a:schemeClr val="dk1"/>
                </a:solidFill>
              </a:rPr>
              <a:t>regional aerospace</a:t>
            </a:r>
            <a:r>
              <a:rPr lang="en-US" sz="2600" b="1" i="0" u="none" strike="noStrike" cap="none">
                <a:solidFill>
                  <a:schemeClr val="dk1"/>
                </a:solidFill>
              </a:rPr>
              <a:t> </a:t>
            </a:r>
            <a:r>
              <a:rPr lang="en-US" sz="2600" b="0" i="0" u="none" strike="noStrike" cap="none">
                <a:solidFill>
                  <a:schemeClr val="dk1"/>
                </a:solidFill>
                <a:latin typeface="Arial"/>
                <a:ea typeface="Arial"/>
                <a:cs typeface="Arial"/>
                <a:sym typeface="Arial"/>
              </a:rPr>
              <a:t>Initiatives</a:t>
            </a:r>
            <a:endParaRPr sz="2600" b="0" i="0" u="none" strike="noStrike" cap="none">
              <a:solidFill>
                <a:schemeClr val="dk1"/>
              </a:solidFill>
              <a:latin typeface="Arial"/>
              <a:ea typeface="Arial"/>
              <a:cs typeface="Arial"/>
              <a:sym typeface="Arial"/>
            </a:endParaRPr>
          </a:p>
          <a:p>
            <a:pPr marL="457200" marR="0" lvl="0" indent="-393700" algn="l" rtl="0">
              <a:lnSpc>
                <a:spcPct val="107916"/>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Participate in a</a:t>
            </a:r>
            <a:r>
              <a:rPr lang="en-US" sz="2600" b="1" i="0" u="none" strike="noStrike" cap="none">
                <a:solidFill>
                  <a:schemeClr val="dk1"/>
                </a:solidFill>
              </a:rPr>
              <a:t> work-based learning</a:t>
            </a:r>
            <a:r>
              <a:rPr lang="en-US" sz="2600" b="0" i="0" u="none" strike="noStrike" cap="none">
                <a:solidFill>
                  <a:schemeClr val="dk1"/>
                </a:solidFill>
                <a:latin typeface="Arial"/>
                <a:ea typeface="Arial"/>
                <a:cs typeface="Arial"/>
                <a:sym typeface="Arial"/>
              </a:rPr>
              <a:t> experience</a:t>
            </a:r>
            <a:endParaRPr sz="2600" b="0" i="0" u="none" strike="noStrike" cap="none">
              <a:solidFill>
                <a:schemeClr val="dk1"/>
              </a:solidFill>
              <a:latin typeface="Arial"/>
              <a:ea typeface="Arial"/>
              <a:cs typeface="Arial"/>
              <a:sym typeface="Arial"/>
            </a:endParaRPr>
          </a:p>
          <a:p>
            <a:pPr marL="457200" marR="0" lvl="0" indent="-393700" algn="l" rtl="0">
              <a:lnSpc>
                <a:spcPct val="107916"/>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Develop an </a:t>
            </a:r>
            <a:r>
              <a:rPr lang="en-US" sz="2600" b="1" i="0" u="none" strike="noStrike" cap="none">
                <a:solidFill>
                  <a:schemeClr val="dk1"/>
                </a:solidFill>
              </a:rPr>
              <a:t>electronic portfolio </a:t>
            </a:r>
            <a:endParaRPr sz="2600" b="1" i="0" u="none" strike="noStrike" cap="none">
              <a:solidFill>
                <a:schemeClr val="dk1"/>
              </a:solidFill>
            </a:endParaRPr>
          </a:p>
          <a:p>
            <a:pPr marL="457200" marR="0" lvl="0" indent="-393700" algn="l" rtl="0">
              <a:lnSpc>
                <a:spcPct val="107916"/>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Gain </a:t>
            </a:r>
            <a:r>
              <a:rPr lang="en-US" sz="2600" b="1" i="0" u="none" strike="noStrike" cap="none">
                <a:solidFill>
                  <a:schemeClr val="dk1"/>
                </a:solidFill>
              </a:rPr>
              <a:t>job experience</a:t>
            </a:r>
            <a:endParaRPr sz="2600" b="1" i="0" u="none" strike="noStrike" cap="none">
              <a:solidFill>
                <a:schemeClr val="dk1"/>
              </a:solidFill>
            </a:endParaRPr>
          </a:p>
          <a:p>
            <a:pPr marL="457200" marR="0" lvl="0" indent="-393700" algn="l" rtl="0">
              <a:lnSpc>
                <a:spcPct val="107916"/>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Network with </a:t>
            </a:r>
            <a:r>
              <a:rPr lang="en-US" sz="2600" b="1" i="0" u="none" strike="noStrike" cap="none">
                <a:solidFill>
                  <a:schemeClr val="dk1"/>
                </a:solidFill>
              </a:rPr>
              <a:t>future employers </a:t>
            </a:r>
            <a:endParaRPr sz="2600" b="1" i="0" u="none" strike="noStrike" cap="none">
              <a:solidFill>
                <a:schemeClr val="dk1"/>
              </a:solidFill>
            </a:endParaRPr>
          </a:p>
          <a:p>
            <a:pPr marL="457200" marR="0" lvl="0" indent="-393700" algn="l" rtl="0">
              <a:lnSpc>
                <a:spcPct val="107916"/>
              </a:lnSpc>
              <a:spcBef>
                <a:spcPts val="0"/>
              </a:spcBef>
              <a:spcAft>
                <a:spcPts val="0"/>
              </a:spcAft>
              <a:buClr>
                <a:schemeClr val="dk1"/>
              </a:buClr>
              <a:buSzPts val="2600"/>
              <a:buFont typeface="Arial"/>
              <a:buChar char="●"/>
            </a:pPr>
            <a:r>
              <a:rPr lang="en-US" sz="2600" b="0" i="0" u="none" strike="noStrike" cap="none">
                <a:solidFill>
                  <a:schemeClr val="dk1"/>
                </a:solidFill>
                <a:latin typeface="Arial"/>
                <a:ea typeface="Arial"/>
                <a:cs typeface="Arial"/>
                <a:sym typeface="Arial"/>
              </a:rPr>
              <a:t>Earn </a:t>
            </a:r>
            <a:r>
              <a:rPr lang="en-US" sz="2600" b="1" i="0" u="none" strike="noStrike" cap="none">
                <a:solidFill>
                  <a:schemeClr val="dk1"/>
                </a:solidFill>
              </a:rPr>
              <a:t>industry certifications in </a:t>
            </a:r>
            <a:r>
              <a:rPr lang="en-US" sz="2600" b="1">
                <a:solidFill>
                  <a:schemeClr val="dk1"/>
                </a:solidFill>
              </a:rPr>
              <a:t>aerospace</a:t>
            </a:r>
            <a:r>
              <a:rPr lang="en-US" sz="2600" b="1" i="0" u="none" strike="noStrike" cap="none">
                <a:solidFill>
                  <a:schemeClr val="dk1"/>
                </a:solidFill>
              </a:rPr>
              <a:t>-related</a:t>
            </a:r>
            <a:r>
              <a:rPr lang="en-US" sz="2600" b="1">
                <a:solidFill>
                  <a:schemeClr val="dk1"/>
                </a:solidFill>
              </a:rPr>
              <a:t> </a:t>
            </a:r>
            <a:r>
              <a:rPr lang="en-US" sz="2600" b="1" i="0" u="none" strike="noStrike" cap="none">
                <a:solidFill>
                  <a:schemeClr val="dk1"/>
                </a:solidFill>
              </a:rPr>
              <a:t>fields</a:t>
            </a:r>
            <a:endParaRPr sz="2600" b="1" i="0" u="none" strike="noStrike" cap="none">
              <a:solidFill>
                <a:schemeClr val="dk1"/>
              </a:solidFill>
            </a:endParaRPr>
          </a:p>
          <a:p>
            <a:pPr marL="0" marR="0" lvl="0" indent="0" algn="l" rtl="0">
              <a:lnSpc>
                <a:spcPct val="107916"/>
              </a:lnSpc>
              <a:spcBef>
                <a:spcPts val="0"/>
              </a:spcBef>
              <a:spcAft>
                <a:spcPts val="0"/>
              </a:spcAft>
              <a:buNone/>
            </a:pPr>
            <a:endParaRPr sz="6300" b="1">
              <a:solidFill>
                <a:schemeClr val="dk1"/>
              </a:solidFill>
              <a:highlight>
                <a:srgbClr val="FFFF00"/>
              </a:highlight>
            </a:endParaRPr>
          </a:p>
          <a:p>
            <a:pPr marL="0" marR="0" lvl="0" indent="0" algn="l" rtl="0">
              <a:lnSpc>
                <a:spcPct val="107916"/>
              </a:lnSpc>
              <a:spcBef>
                <a:spcPts val="0"/>
              </a:spcBef>
              <a:spcAft>
                <a:spcPts val="0"/>
              </a:spcAft>
              <a:buClr>
                <a:srgbClr val="000000"/>
              </a:buClr>
              <a:buSzPts val="1900"/>
              <a:buFont typeface="Arial"/>
              <a:buNone/>
            </a:pPr>
            <a:endParaRPr sz="2200" b="0" i="0" u="none" strike="noStrike" cap="none">
              <a:solidFill>
                <a:schemeClr val="dk1"/>
              </a:solidFill>
              <a:latin typeface="Arial"/>
              <a:ea typeface="Arial"/>
              <a:cs typeface="Arial"/>
              <a:sym typeface="Arial"/>
            </a:endParaRPr>
          </a:p>
          <a:p>
            <a:pPr marL="457200" marR="0" lvl="0" indent="0" algn="l" rtl="0">
              <a:lnSpc>
                <a:spcPct val="107916"/>
              </a:lnSpc>
              <a:spcBef>
                <a:spcPts val="0"/>
              </a:spcBef>
              <a:spcAft>
                <a:spcPts val="0"/>
              </a:spcAft>
              <a:buClr>
                <a:srgbClr val="000000"/>
              </a:buClr>
              <a:buSzPts val="1900"/>
              <a:buFont typeface="Arial"/>
              <a:buNone/>
            </a:pP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0"/>
          <p:cNvSpPr/>
          <p:nvPr/>
        </p:nvSpPr>
        <p:spPr>
          <a:xfrm>
            <a:off x="627017" y="1352273"/>
            <a:ext cx="11059886" cy="4824549"/>
          </a:xfrm>
          <a:prstGeom prst="rect">
            <a:avLst/>
          </a:prstGeom>
          <a:solidFill>
            <a:srgbClr val="F9FFFF">
              <a:alpha val="7882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0" name="Google Shape;340;p40"/>
          <p:cNvSpPr/>
          <p:nvPr/>
        </p:nvSpPr>
        <p:spPr>
          <a:xfrm>
            <a:off x="5639" y="-10744"/>
            <a:ext cx="12180600" cy="11568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341" name="Google Shape;341;p40"/>
          <p:cNvSpPr txBox="1"/>
          <p:nvPr/>
        </p:nvSpPr>
        <p:spPr>
          <a:xfrm>
            <a:off x="138705" y="-10745"/>
            <a:ext cx="119454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5400" b="1" i="0" u="none" strike="noStrike" cap="none">
                <a:solidFill>
                  <a:schemeClr val="lt1"/>
                </a:solidFill>
                <a:latin typeface="Calibri"/>
                <a:ea typeface="Calibri"/>
                <a:cs typeface="Calibri"/>
                <a:sym typeface="Calibri"/>
              </a:rPr>
              <a:t>Business &amp; Industry Partners</a:t>
            </a:r>
            <a:endParaRPr sz="5400" b="1" i="0" u="none" strike="noStrike" cap="none">
              <a:solidFill>
                <a:schemeClr val="lt1"/>
              </a:solidFill>
              <a:latin typeface="Calibri"/>
              <a:ea typeface="Calibri"/>
              <a:cs typeface="Calibri"/>
              <a:sym typeface="Calibri"/>
            </a:endParaRPr>
          </a:p>
        </p:txBody>
      </p:sp>
      <p:sp>
        <p:nvSpPr>
          <p:cNvPr id="342" name="Google Shape;342;p40"/>
          <p:cNvSpPr/>
          <p:nvPr/>
        </p:nvSpPr>
        <p:spPr>
          <a:xfrm>
            <a:off x="21089" y="6493572"/>
            <a:ext cx="12180600" cy="4191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343" name="Google Shape;343;p40"/>
          <p:cNvSpPr txBox="1"/>
          <p:nvPr/>
        </p:nvSpPr>
        <p:spPr>
          <a:xfrm>
            <a:off x="951318" y="1512206"/>
            <a:ext cx="9849900" cy="4247700"/>
          </a:xfrm>
          <a:prstGeom prst="rect">
            <a:avLst/>
          </a:prstGeom>
          <a:noFill/>
          <a:ln>
            <a:noFill/>
          </a:ln>
        </p:spPr>
        <p:txBody>
          <a:bodyPr spcFirstLastPara="1" wrap="square" lIns="91425" tIns="91425" rIns="91425" bIns="91425" anchor="t" anchorCtr="0">
            <a:spAutoFit/>
          </a:bodyPr>
          <a:lstStyle/>
          <a:p>
            <a:pPr marL="457200" lvl="0" indent="-387350" algn="l" rtl="0">
              <a:lnSpc>
                <a:spcPct val="107916"/>
              </a:lnSpc>
              <a:spcBef>
                <a:spcPts val="0"/>
              </a:spcBef>
              <a:spcAft>
                <a:spcPts val="0"/>
              </a:spcAft>
              <a:buSzPts val="2500"/>
              <a:buChar char="●"/>
            </a:pPr>
            <a:r>
              <a:rPr lang="en-US" sz="2500">
                <a:solidFill>
                  <a:schemeClr val="dk1"/>
                </a:solidFill>
              </a:rPr>
              <a:t>National Aeronautics and Space Administration (NASA) Wallops Flight Facility</a:t>
            </a:r>
            <a:endParaRPr sz="2500" i="0" u="none" strike="noStrike" cap="none">
              <a:solidFill>
                <a:srgbClr val="000000"/>
              </a:solidFill>
            </a:endParaRPr>
          </a:p>
          <a:p>
            <a:pPr marL="457200" marR="0" lvl="0" indent="-387350" algn="l" rtl="0">
              <a:lnSpc>
                <a:spcPct val="100000"/>
              </a:lnSpc>
              <a:spcBef>
                <a:spcPts val="600"/>
              </a:spcBef>
              <a:spcAft>
                <a:spcPts val="0"/>
              </a:spcAft>
              <a:buSzPts val="2500"/>
              <a:buChar char="●"/>
            </a:pPr>
            <a:r>
              <a:rPr lang="en-US" sz="2500"/>
              <a:t>Hampton Roads Workforce Council</a:t>
            </a:r>
            <a:endParaRPr sz="2500"/>
          </a:p>
          <a:p>
            <a:pPr marL="457200" marR="0" lvl="0" indent="-387350" algn="l" rtl="0">
              <a:lnSpc>
                <a:spcPct val="100000"/>
              </a:lnSpc>
              <a:spcBef>
                <a:spcPts val="600"/>
              </a:spcBef>
              <a:spcAft>
                <a:spcPts val="0"/>
              </a:spcAft>
              <a:buSzPts val="2500"/>
              <a:buChar char="●"/>
            </a:pPr>
            <a:r>
              <a:rPr lang="en-US" sz="2500"/>
              <a:t>The Nature Conservancy’s (TNC) Virginia Coast Reserve</a:t>
            </a:r>
            <a:endParaRPr sz="2500"/>
          </a:p>
          <a:p>
            <a:pPr marL="457200" marR="0" lvl="0" indent="-387350" algn="l" rtl="0">
              <a:lnSpc>
                <a:spcPct val="100000"/>
              </a:lnSpc>
              <a:spcBef>
                <a:spcPts val="600"/>
              </a:spcBef>
              <a:spcAft>
                <a:spcPts val="0"/>
              </a:spcAft>
              <a:buSzPts val="2500"/>
              <a:buChar char="●"/>
            </a:pPr>
            <a:r>
              <a:rPr lang="en-US" sz="2500"/>
              <a:t>Luminary Air Group</a:t>
            </a:r>
            <a:endParaRPr sz="2500"/>
          </a:p>
          <a:p>
            <a:pPr marL="457200" marR="0" lvl="0" indent="-387350" algn="l" rtl="0">
              <a:lnSpc>
                <a:spcPct val="100000"/>
              </a:lnSpc>
              <a:spcBef>
                <a:spcPts val="600"/>
              </a:spcBef>
              <a:spcAft>
                <a:spcPts val="0"/>
              </a:spcAft>
              <a:buSzPts val="2500"/>
              <a:buChar char="●"/>
            </a:pPr>
            <a:r>
              <a:rPr lang="en-US" sz="2500"/>
              <a:t>Virginia Space Grant Consortium</a:t>
            </a:r>
            <a:endParaRPr sz="2500"/>
          </a:p>
          <a:p>
            <a:pPr marL="457200" marR="0" lvl="0" indent="-387350" algn="l" rtl="0">
              <a:lnSpc>
                <a:spcPct val="100000"/>
              </a:lnSpc>
              <a:spcBef>
                <a:spcPts val="600"/>
              </a:spcBef>
              <a:spcAft>
                <a:spcPts val="0"/>
              </a:spcAft>
              <a:buSzPts val="2500"/>
              <a:buChar char="●"/>
            </a:pPr>
            <a:r>
              <a:rPr lang="en-US" sz="2500"/>
              <a:t>Hampton Roads Executive Roundtable</a:t>
            </a:r>
            <a:endParaRPr sz="2500"/>
          </a:p>
          <a:p>
            <a:pPr marL="457200" marR="0" lvl="0" indent="-387350" algn="l" rtl="0">
              <a:lnSpc>
                <a:spcPct val="100000"/>
              </a:lnSpc>
              <a:spcBef>
                <a:spcPts val="600"/>
              </a:spcBef>
              <a:spcAft>
                <a:spcPts val="0"/>
              </a:spcAft>
              <a:buSzPts val="2500"/>
              <a:buChar char="●"/>
            </a:pPr>
            <a:r>
              <a:rPr lang="en-US" sz="2500"/>
              <a:t>Sentinel Robotic Solutions</a:t>
            </a:r>
            <a:endParaRPr sz="2500"/>
          </a:p>
          <a:p>
            <a:pPr marL="457200" marR="0" lvl="0" indent="-387350" algn="l" rtl="0">
              <a:lnSpc>
                <a:spcPct val="100000"/>
              </a:lnSpc>
              <a:spcBef>
                <a:spcPts val="600"/>
              </a:spcBef>
              <a:spcAft>
                <a:spcPts val="600"/>
              </a:spcAft>
              <a:buSzPts val="2500"/>
              <a:buChar char="●"/>
            </a:pPr>
            <a:r>
              <a:rPr lang="en-US" sz="2500"/>
              <a:t>Amazon</a:t>
            </a:r>
            <a:endParaRPr sz="2500"/>
          </a:p>
        </p:txBody>
      </p:sp>
      <p:pic>
        <p:nvPicPr>
          <p:cNvPr id="344" name="Google Shape;344;p40"/>
          <p:cNvPicPr preferRelativeResize="0"/>
          <p:nvPr/>
        </p:nvPicPr>
        <p:blipFill>
          <a:blip r:embed="rId3">
            <a:alphaModFix/>
          </a:blip>
          <a:stretch>
            <a:fillRect/>
          </a:stretch>
        </p:blipFill>
        <p:spPr>
          <a:xfrm>
            <a:off x="9679175" y="3224200"/>
            <a:ext cx="1833274" cy="2748549"/>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1"/>
          <p:cNvSpPr/>
          <p:nvPr/>
        </p:nvSpPr>
        <p:spPr>
          <a:xfrm>
            <a:off x="5639" y="-10744"/>
            <a:ext cx="12180600" cy="11568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351" name="Google Shape;351;p41"/>
          <p:cNvSpPr txBox="1"/>
          <p:nvPr/>
        </p:nvSpPr>
        <p:spPr>
          <a:xfrm>
            <a:off x="138705" y="-10745"/>
            <a:ext cx="119454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5400" b="1">
                <a:solidFill>
                  <a:schemeClr val="lt1"/>
                </a:solidFill>
                <a:latin typeface="Calibri"/>
                <a:ea typeface="Calibri"/>
                <a:cs typeface="Calibri"/>
                <a:sym typeface="Calibri"/>
              </a:rPr>
              <a:t>Enrollment Projections</a:t>
            </a:r>
            <a:endParaRPr sz="5400" b="1" i="0" u="none" strike="noStrike" cap="none">
              <a:solidFill>
                <a:schemeClr val="lt1"/>
              </a:solidFill>
              <a:latin typeface="Calibri"/>
              <a:ea typeface="Calibri"/>
              <a:cs typeface="Calibri"/>
              <a:sym typeface="Calibri"/>
            </a:endParaRPr>
          </a:p>
        </p:txBody>
      </p:sp>
      <p:sp>
        <p:nvSpPr>
          <p:cNvPr id="352" name="Google Shape;352;p41"/>
          <p:cNvSpPr/>
          <p:nvPr/>
        </p:nvSpPr>
        <p:spPr>
          <a:xfrm>
            <a:off x="21089" y="6493572"/>
            <a:ext cx="12180600" cy="4191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graphicFrame>
        <p:nvGraphicFramePr>
          <p:cNvPr id="353" name="Google Shape;353;p41"/>
          <p:cNvGraphicFramePr/>
          <p:nvPr/>
        </p:nvGraphicFramePr>
        <p:xfrm>
          <a:off x="870725" y="2654850"/>
          <a:ext cx="10465500" cy="2520100"/>
        </p:xfrm>
        <a:graphic>
          <a:graphicData uri="http://schemas.openxmlformats.org/drawingml/2006/table">
            <a:tbl>
              <a:tblPr>
                <a:noFill/>
                <a:tableStyleId>{DB048ED9-FD46-41C1-9C8B-6075C58801F6}</a:tableStyleId>
              </a:tblPr>
              <a:tblGrid>
                <a:gridCol w="2093100">
                  <a:extLst>
                    <a:ext uri="{9D8B030D-6E8A-4147-A177-3AD203B41FA5}">
                      <a16:colId xmlns:a16="http://schemas.microsoft.com/office/drawing/2014/main" val="20000"/>
                    </a:ext>
                  </a:extLst>
                </a:gridCol>
                <a:gridCol w="2093100">
                  <a:extLst>
                    <a:ext uri="{9D8B030D-6E8A-4147-A177-3AD203B41FA5}">
                      <a16:colId xmlns:a16="http://schemas.microsoft.com/office/drawing/2014/main" val="20001"/>
                    </a:ext>
                  </a:extLst>
                </a:gridCol>
                <a:gridCol w="2093100">
                  <a:extLst>
                    <a:ext uri="{9D8B030D-6E8A-4147-A177-3AD203B41FA5}">
                      <a16:colId xmlns:a16="http://schemas.microsoft.com/office/drawing/2014/main" val="20002"/>
                    </a:ext>
                  </a:extLst>
                </a:gridCol>
                <a:gridCol w="2093100">
                  <a:extLst>
                    <a:ext uri="{9D8B030D-6E8A-4147-A177-3AD203B41FA5}">
                      <a16:colId xmlns:a16="http://schemas.microsoft.com/office/drawing/2014/main" val="20003"/>
                    </a:ext>
                  </a:extLst>
                </a:gridCol>
                <a:gridCol w="2093100">
                  <a:extLst>
                    <a:ext uri="{9D8B030D-6E8A-4147-A177-3AD203B41FA5}">
                      <a16:colId xmlns:a16="http://schemas.microsoft.com/office/drawing/2014/main" val="20004"/>
                    </a:ext>
                  </a:extLst>
                </a:gridCol>
              </a:tblGrid>
              <a:tr h="1260050">
                <a:tc>
                  <a:txBody>
                    <a:bodyPr/>
                    <a:lstStyle/>
                    <a:p>
                      <a:pPr marL="0" lvl="0" indent="0" algn="l" rtl="0">
                        <a:spcBef>
                          <a:spcPts val="0"/>
                        </a:spcBef>
                        <a:spcAft>
                          <a:spcPts val="0"/>
                        </a:spcAft>
                        <a:buNone/>
                      </a:pPr>
                      <a:r>
                        <a:rPr lang="en-US" sz="2500" b="1"/>
                        <a:t>2024-2025</a:t>
                      </a:r>
                      <a:endParaRPr sz="25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2500" b="1"/>
                        <a:t>2025-2026</a:t>
                      </a:r>
                      <a:endParaRPr sz="25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2500" b="1"/>
                        <a:t>2026-2027</a:t>
                      </a:r>
                      <a:endParaRPr sz="25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2500" b="1"/>
                        <a:t>2028-2029</a:t>
                      </a:r>
                      <a:endParaRPr sz="25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2500" b="1"/>
                        <a:t>2029-2030</a:t>
                      </a:r>
                      <a:endParaRPr sz="25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60050">
                <a:tc>
                  <a:txBody>
                    <a:bodyPr/>
                    <a:lstStyle/>
                    <a:p>
                      <a:pPr marL="0" lvl="0" indent="0" algn="l" rtl="0">
                        <a:spcBef>
                          <a:spcPts val="0"/>
                        </a:spcBef>
                        <a:spcAft>
                          <a:spcPts val="0"/>
                        </a:spcAft>
                        <a:buNone/>
                      </a:pPr>
                      <a:r>
                        <a:rPr lang="en-US" sz="2500" b="1"/>
                        <a:t>Start Up</a:t>
                      </a:r>
                      <a:endParaRPr sz="25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2500" b="1"/>
                        <a:t>50</a:t>
                      </a:r>
                      <a:endParaRPr sz="25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2500" b="1"/>
                        <a:t>100</a:t>
                      </a:r>
                      <a:endParaRPr sz="25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2500" b="1"/>
                        <a:t>150</a:t>
                      </a:r>
                      <a:endParaRPr sz="25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2500" b="1"/>
                        <a:t>200</a:t>
                      </a:r>
                      <a:endParaRPr sz="25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2"/>
          <p:cNvSpPr/>
          <p:nvPr/>
        </p:nvSpPr>
        <p:spPr>
          <a:xfrm>
            <a:off x="138742" y="1210860"/>
            <a:ext cx="11059800" cy="4824600"/>
          </a:xfrm>
          <a:prstGeom prst="rect">
            <a:avLst/>
          </a:prstGeom>
          <a:solidFill>
            <a:srgbClr val="F9FFFF">
              <a:alpha val="78820"/>
            </a:srgbClr>
          </a:solidFill>
          <a:ln>
            <a:noFill/>
          </a:ln>
        </p:spPr>
        <p:txBody>
          <a:bodyPr spcFirstLastPara="1" wrap="square" lIns="91425" tIns="45700" rIns="91425" bIns="45700" anchor="ctr" anchorCtr="0">
            <a:noAutofit/>
          </a:bodyPr>
          <a:lstStyle/>
          <a:p>
            <a:pPr marL="0" lvl="0" indent="0" algn="l" rtl="0">
              <a:lnSpc>
                <a:spcPct val="107916"/>
              </a:lnSpc>
              <a:spcBef>
                <a:spcPts val="0"/>
              </a:spcBef>
              <a:spcAft>
                <a:spcPts val="0"/>
              </a:spcAft>
              <a:buClr>
                <a:schemeClr val="dk1"/>
              </a:buClr>
              <a:buSzPts val="1100"/>
              <a:buFont typeface="Arial"/>
              <a:buNone/>
            </a:pPr>
            <a:endParaRPr sz="1400" b="0" i="0" u="none" strike="noStrike" cap="none">
              <a:solidFill>
                <a:schemeClr val="lt1"/>
              </a:solidFill>
              <a:latin typeface="Arial"/>
              <a:ea typeface="Arial"/>
              <a:cs typeface="Arial"/>
              <a:sym typeface="Arial"/>
            </a:endParaRPr>
          </a:p>
        </p:txBody>
      </p:sp>
      <p:sp>
        <p:nvSpPr>
          <p:cNvPr id="360" name="Google Shape;360;p42"/>
          <p:cNvSpPr/>
          <p:nvPr/>
        </p:nvSpPr>
        <p:spPr>
          <a:xfrm>
            <a:off x="5689" y="-158013"/>
            <a:ext cx="12180600" cy="11568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361" name="Google Shape;361;p42"/>
          <p:cNvSpPr txBox="1"/>
          <p:nvPr/>
        </p:nvSpPr>
        <p:spPr>
          <a:xfrm>
            <a:off x="138755" y="-158014"/>
            <a:ext cx="11945400" cy="1123500"/>
          </a:xfrm>
          <a:prstGeom prst="rect">
            <a:avLst/>
          </a:prstGeom>
          <a:noFill/>
          <a:ln>
            <a:noFill/>
          </a:ln>
        </p:spPr>
        <p:txBody>
          <a:bodyPr spcFirstLastPara="1" wrap="square" lIns="121800" tIns="60900" rIns="121800" bIns="60900" anchor="ctr" anchorCtr="0">
            <a:noAutofit/>
          </a:bodyPr>
          <a:lstStyle/>
          <a:p>
            <a:pPr marL="0" lvl="0" indent="0" algn="ctr" rtl="0">
              <a:spcBef>
                <a:spcPts val="0"/>
              </a:spcBef>
              <a:spcAft>
                <a:spcPts val="0"/>
              </a:spcAft>
              <a:buClr>
                <a:schemeClr val="dk1"/>
              </a:buClr>
              <a:buSzPts val="1100"/>
              <a:buFont typeface="Arial"/>
              <a:buNone/>
            </a:pPr>
            <a:r>
              <a:rPr lang="en-US" sz="4500" b="1">
                <a:solidFill>
                  <a:schemeClr val="lt1"/>
                </a:solidFill>
              </a:rPr>
              <a:t>Teacher Preparation &amp; Development</a:t>
            </a:r>
            <a:endParaRPr sz="7100" b="1">
              <a:solidFill>
                <a:schemeClr val="lt1"/>
              </a:solidFill>
              <a:latin typeface="Calibri"/>
              <a:ea typeface="Calibri"/>
              <a:cs typeface="Calibri"/>
              <a:sym typeface="Calibri"/>
            </a:endParaRPr>
          </a:p>
        </p:txBody>
      </p:sp>
      <p:sp>
        <p:nvSpPr>
          <p:cNvPr id="362" name="Google Shape;362;p42"/>
          <p:cNvSpPr/>
          <p:nvPr/>
        </p:nvSpPr>
        <p:spPr>
          <a:xfrm>
            <a:off x="5689" y="6280847"/>
            <a:ext cx="12180600" cy="4191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363" name="Google Shape;363;p42"/>
          <p:cNvSpPr txBox="1"/>
          <p:nvPr/>
        </p:nvSpPr>
        <p:spPr>
          <a:xfrm>
            <a:off x="602589" y="1360024"/>
            <a:ext cx="9354600" cy="3775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3000">
              <a:solidFill>
                <a:schemeClr val="dk1"/>
              </a:solidFill>
            </a:endParaRPr>
          </a:p>
          <a:p>
            <a:pPr marL="457200" lvl="0" indent="-425450" algn="l" rtl="0">
              <a:lnSpc>
                <a:spcPct val="115000"/>
              </a:lnSpc>
              <a:spcBef>
                <a:spcPts val="0"/>
              </a:spcBef>
              <a:spcAft>
                <a:spcPts val="0"/>
              </a:spcAft>
              <a:buClr>
                <a:schemeClr val="dk1"/>
              </a:buClr>
              <a:buSzPts val="3100"/>
              <a:buChar char="●"/>
            </a:pPr>
            <a:r>
              <a:rPr lang="en-US" sz="3000">
                <a:solidFill>
                  <a:schemeClr val="dk1"/>
                </a:solidFill>
              </a:rPr>
              <a:t>Preparing teacher candidates through rigorous, field-based residencies and apprenticeships</a:t>
            </a:r>
            <a:endParaRPr sz="3000">
              <a:solidFill>
                <a:schemeClr val="dk1"/>
              </a:solidFill>
            </a:endParaRPr>
          </a:p>
          <a:p>
            <a:pPr marL="457200" lvl="0" indent="-425450" algn="l" rtl="0">
              <a:lnSpc>
                <a:spcPct val="115000"/>
              </a:lnSpc>
              <a:spcBef>
                <a:spcPts val="0"/>
              </a:spcBef>
              <a:spcAft>
                <a:spcPts val="0"/>
              </a:spcAft>
              <a:buClr>
                <a:schemeClr val="dk1"/>
              </a:buClr>
              <a:buSzPts val="3100"/>
              <a:buChar char="●"/>
            </a:pPr>
            <a:r>
              <a:rPr lang="en-US" sz="3000">
                <a:solidFill>
                  <a:schemeClr val="dk1"/>
                </a:solidFill>
              </a:rPr>
              <a:t>ODU Lab School Network PD Hub</a:t>
            </a:r>
            <a:endParaRPr sz="3000">
              <a:solidFill>
                <a:schemeClr val="dk1"/>
              </a:solidFill>
            </a:endParaRPr>
          </a:p>
          <a:p>
            <a:pPr marL="457200" lvl="0" indent="-419100" algn="l" rtl="0">
              <a:lnSpc>
                <a:spcPct val="115000"/>
              </a:lnSpc>
              <a:spcBef>
                <a:spcPts val="0"/>
              </a:spcBef>
              <a:spcAft>
                <a:spcPts val="0"/>
              </a:spcAft>
              <a:buClr>
                <a:schemeClr val="dk1"/>
              </a:buClr>
              <a:buSzPts val="3000"/>
              <a:buChar char="●"/>
            </a:pPr>
            <a:r>
              <a:rPr lang="en-US" sz="3000">
                <a:solidFill>
                  <a:schemeClr val="dk1"/>
                </a:solidFill>
              </a:rPr>
              <a:t>Educator professional development through Virginia Space Grant Consortium</a:t>
            </a:r>
            <a:endParaRPr sz="3000">
              <a:solidFill>
                <a:schemeClr val="dk1"/>
              </a:solidFill>
            </a:endParaRPr>
          </a:p>
          <a:p>
            <a:pPr marL="0" marR="0" lvl="0" indent="0" algn="l" rtl="0">
              <a:lnSpc>
                <a:spcPct val="107916"/>
              </a:lnSpc>
              <a:spcBef>
                <a:spcPts val="0"/>
              </a:spcBef>
              <a:spcAft>
                <a:spcPts val="0"/>
              </a:spcAft>
              <a:buNone/>
            </a:pPr>
            <a:endParaRPr sz="2400" b="1">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3"/>
          <p:cNvSpPr/>
          <p:nvPr/>
        </p:nvSpPr>
        <p:spPr>
          <a:xfrm>
            <a:off x="-13500" y="3591963"/>
            <a:ext cx="12219000" cy="671100"/>
          </a:xfrm>
          <a:prstGeom prst="rect">
            <a:avLst/>
          </a:prstGeom>
          <a:solidFill>
            <a:srgbClr val="203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70" name="Google Shape;370;p43"/>
          <p:cNvSpPr/>
          <p:nvPr/>
        </p:nvSpPr>
        <p:spPr>
          <a:xfrm>
            <a:off x="-13500" y="410063"/>
            <a:ext cx="12219000" cy="671100"/>
          </a:xfrm>
          <a:prstGeom prst="rect">
            <a:avLst/>
          </a:prstGeom>
          <a:solidFill>
            <a:srgbClr val="2131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71" name="Google Shape;371;p43"/>
          <p:cNvSpPr txBox="1"/>
          <p:nvPr/>
        </p:nvSpPr>
        <p:spPr>
          <a:xfrm>
            <a:off x="351726" y="353613"/>
            <a:ext cx="11315100" cy="7020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None/>
            </a:pPr>
            <a:r>
              <a:rPr lang="en-US" sz="3000" b="1">
                <a:solidFill>
                  <a:schemeClr val="lt1"/>
                </a:solidFill>
                <a:latin typeface="Calibri"/>
                <a:ea typeface="Calibri"/>
                <a:cs typeface="Calibri"/>
                <a:sym typeface="Calibri"/>
              </a:rPr>
              <a:t>Research: Optimizing Impact   </a:t>
            </a:r>
            <a:endParaRPr sz="3000" b="1">
              <a:solidFill>
                <a:schemeClr val="lt1"/>
              </a:solidFill>
              <a:latin typeface="Calibri"/>
              <a:ea typeface="Calibri"/>
              <a:cs typeface="Calibri"/>
              <a:sym typeface="Calibri"/>
            </a:endParaRPr>
          </a:p>
        </p:txBody>
      </p:sp>
      <p:sp>
        <p:nvSpPr>
          <p:cNvPr id="372" name="Google Shape;372;p43"/>
          <p:cNvSpPr txBox="1"/>
          <p:nvPr/>
        </p:nvSpPr>
        <p:spPr>
          <a:xfrm>
            <a:off x="6111856" y="5833287"/>
            <a:ext cx="5381100" cy="671100"/>
          </a:xfrm>
          <a:prstGeom prst="rect">
            <a:avLst/>
          </a:prstGeom>
          <a:noFill/>
          <a:ln>
            <a:noFill/>
          </a:ln>
        </p:spPr>
        <p:txBody>
          <a:bodyPr spcFirstLastPara="1" wrap="square" lIns="91425" tIns="91425" rIns="91425" bIns="91425" anchor="t" anchorCtr="0">
            <a:normAutofit/>
          </a:bodyPr>
          <a:lstStyle/>
          <a:p>
            <a:pPr marL="0" lvl="0" indent="0" algn="r" rtl="0">
              <a:lnSpc>
                <a:spcPct val="90000"/>
              </a:lnSpc>
              <a:spcBef>
                <a:spcPts val="800"/>
              </a:spcBef>
              <a:spcAft>
                <a:spcPts val="0"/>
              </a:spcAft>
              <a:buNone/>
            </a:pPr>
            <a:endParaRPr sz="2000" b="1">
              <a:solidFill>
                <a:srgbClr val="FFFFFF"/>
              </a:solidFill>
              <a:latin typeface="Calibri"/>
              <a:ea typeface="Calibri"/>
              <a:cs typeface="Calibri"/>
              <a:sym typeface="Calibri"/>
            </a:endParaRPr>
          </a:p>
        </p:txBody>
      </p:sp>
      <p:sp>
        <p:nvSpPr>
          <p:cNvPr id="373" name="Google Shape;373;p43"/>
          <p:cNvSpPr txBox="1"/>
          <p:nvPr/>
        </p:nvSpPr>
        <p:spPr>
          <a:xfrm>
            <a:off x="135000" y="1055614"/>
            <a:ext cx="11532000" cy="23328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Char char="●"/>
            </a:pPr>
            <a:r>
              <a:rPr lang="en-US" sz="1700">
                <a:solidFill>
                  <a:schemeClr val="dk1"/>
                </a:solidFill>
              </a:rPr>
              <a:t>Researcher-practitioner partnerships among ODU faculty, ESCC faculty, Divisions, and Lab School staff</a:t>
            </a:r>
            <a:endParaRPr sz="1700">
              <a:solidFill>
                <a:schemeClr val="dk1"/>
              </a:solidFill>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Design-based research will emphasize data-informed decision making</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rPr>
              <a:t>Evidence-based models of teacher professional development</a:t>
            </a:r>
            <a:endParaRPr sz="1700">
              <a:solidFill>
                <a:schemeClr val="dk1"/>
              </a:solidFill>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Professional learning communities will focus on aerospace studies and integration with aerospace ecosystem</a:t>
            </a:r>
            <a:endParaRPr sz="1700">
              <a:solidFill>
                <a:schemeClr val="dk1"/>
              </a:solidFill>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Action research and lesson study will promote learning for pre-service teachers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rPr>
              <a:t>Exploring opportunities for innovative scheduling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rPr>
              <a:t>Studying innovative learning design</a:t>
            </a:r>
            <a:endParaRPr sz="1700">
              <a:solidFill>
                <a:schemeClr val="dk1"/>
              </a:solidFill>
            </a:endParaRPr>
          </a:p>
        </p:txBody>
      </p:sp>
      <p:sp>
        <p:nvSpPr>
          <p:cNvPr id="374" name="Google Shape;374;p43"/>
          <p:cNvSpPr txBox="1"/>
          <p:nvPr/>
        </p:nvSpPr>
        <p:spPr>
          <a:xfrm>
            <a:off x="234755" y="4263067"/>
            <a:ext cx="11695500" cy="21033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chemeClr val="dk1"/>
              </a:buClr>
              <a:buSzPts val="1700"/>
              <a:buChar char="●"/>
            </a:pPr>
            <a:r>
              <a:rPr lang="en-US" sz="1700">
                <a:solidFill>
                  <a:schemeClr val="dk1"/>
                </a:solidFill>
              </a:rPr>
              <a:t>To what extent are the Lab School components being implemented as planned?</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rPr>
              <a:t>How are key stakeholders (e.g., students, parents, teachers, faculty) impacted by the Lab School?</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rPr>
              <a:t>In what ways can the Lab School’s sustainability strategies can serve as a model for others? </a:t>
            </a:r>
            <a:endParaRPr sz="1700">
              <a:solidFill>
                <a:schemeClr val="dk1"/>
              </a:solidFill>
            </a:endParaRPr>
          </a:p>
          <a:p>
            <a:pPr marL="457200" lvl="0" indent="-336550" algn="l" rtl="0">
              <a:lnSpc>
                <a:spcPct val="115000"/>
              </a:lnSpc>
              <a:spcBef>
                <a:spcPts val="0"/>
              </a:spcBef>
              <a:spcAft>
                <a:spcPts val="0"/>
              </a:spcAft>
              <a:buClr>
                <a:schemeClr val="dk1"/>
              </a:buClr>
              <a:buSzPts val="1700"/>
              <a:buChar char="●"/>
            </a:pPr>
            <a:r>
              <a:rPr lang="en-US" sz="1700">
                <a:solidFill>
                  <a:schemeClr val="dk1"/>
                </a:solidFill>
              </a:rPr>
              <a:t>Collaboration with the ODU Lab School Network - schools, partners, broader lab school ecosystem</a:t>
            </a:r>
            <a:endParaRPr sz="1700">
              <a:solidFill>
                <a:schemeClr val="dk1"/>
              </a:solidFill>
            </a:endParaRPr>
          </a:p>
        </p:txBody>
      </p:sp>
      <p:sp>
        <p:nvSpPr>
          <p:cNvPr id="375" name="Google Shape;375;p43"/>
          <p:cNvSpPr txBox="1"/>
          <p:nvPr/>
        </p:nvSpPr>
        <p:spPr>
          <a:xfrm>
            <a:off x="351725" y="3641150"/>
            <a:ext cx="8520600" cy="5727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None/>
            </a:pPr>
            <a:r>
              <a:rPr lang="en-US" sz="3000" b="1">
                <a:solidFill>
                  <a:schemeClr val="lt1"/>
                </a:solidFill>
                <a:latin typeface="Calibri"/>
                <a:ea typeface="Calibri"/>
                <a:cs typeface="Calibri"/>
                <a:sym typeface="Calibri"/>
              </a:rPr>
              <a:t>Evaluation: Establishing a Model </a:t>
            </a:r>
            <a:endParaRPr sz="3000" b="1">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4"/>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endParaRPr/>
          </a:p>
        </p:txBody>
      </p:sp>
      <p:sp>
        <p:nvSpPr>
          <p:cNvPr id="382" name="Google Shape;382;p44"/>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sp>
        <p:nvSpPr>
          <p:cNvPr id="383" name="Google Shape;383;p44"/>
          <p:cNvSpPr txBox="1"/>
          <p:nvPr/>
        </p:nvSpPr>
        <p:spPr>
          <a:xfrm>
            <a:off x="4389425" y="2647150"/>
            <a:ext cx="119100" cy="6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384" name="Google Shape;384;p44"/>
          <p:cNvPicPr preferRelativeResize="0"/>
          <p:nvPr/>
        </p:nvPicPr>
        <p:blipFill>
          <a:blip r:embed="rId3">
            <a:alphaModFix/>
          </a:blip>
          <a:stretch>
            <a:fillRect/>
          </a:stretch>
        </p:blipFill>
        <p:spPr>
          <a:xfrm>
            <a:off x="52312" y="103250"/>
            <a:ext cx="12087374" cy="6287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5"/>
          <p:cNvSpPr/>
          <p:nvPr/>
        </p:nvSpPr>
        <p:spPr>
          <a:xfrm>
            <a:off x="5639" y="1"/>
            <a:ext cx="12180600" cy="11568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391" name="Google Shape;391;p45"/>
          <p:cNvSpPr txBox="1"/>
          <p:nvPr/>
        </p:nvSpPr>
        <p:spPr>
          <a:xfrm>
            <a:off x="138705" y="0"/>
            <a:ext cx="119454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5400" b="1" i="0" u="none" strike="noStrike" cap="none">
                <a:solidFill>
                  <a:schemeClr val="lt1"/>
                </a:solidFill>
                <a:latin typeface="Calibri"/>
                <a:ea typeface="Calibri"/>
                <a:cs typeface="Calibri"/>
                <a:sym typeface="Calibri"/>
              </a:rPr>
              <a:t>Sustainability Plan</a:t>
            </a:r>
            <a:endParaRPr sz="5400" b="1" i="0" u="none" strike="noStrike" cap="none">
              <a:solidFill>
                <a:schemeClr val="lt1"/>
              </a:solidFill>
              <a:latin typeface="Calibri"/>
              <a:ea typeface="Calibri"/>
              <a:cs typeface="Calibri"/>
              <a:sym typeface="Calibri"/>
            </a:endParaRPr>
          </a:p>
        </p:txBody>
      </p:sp>
      <p:sp>
        <p:nvSpPr>
          <p:cNvPr id="392" name="Google Shape;392;p45"/>
          <p:cNvSpPr/>
          <p:nvPr/>
        </p:nvSpPr>
        <p:spPr>
          <a:xfrm>
            <a:off x="5639" y="6438922"/>
            <a:ext cx="12180600" cy="4191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393" name="Google Shape;393;p45"/>
          <p:cNvSpPr txBox="1"/>
          <p:nvPr/>
        </p:nvSpPr>
        <p:spPr>
          <a:xfrm>
            <a:off x="209702" y="1428245"/>
            <a:ext cx="4123200" cy="434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Braided sustainability approach leveraging our Aerospace &amp; STEM Regional Ecosystem  </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Grants</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Development</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Fundraising</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Partnership position base funding</a:t>
            </a:r>
            <a:endParaRPr sz="2400">
              <a:solidFill>
                <a:schemeClr val="dk1"/>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Institutional commitment</a:t>
            </a:r>
            <a:endParaRPr sz="24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endParaRPr sz="2200">
              <a:solidFill>
                <a:schemeClr val="dk1"/>
              </a:solidFill>
            </a:endParaRPr>
          </a:p>
        </p:txBody>
      </p:sp>
      <p:pic>
        <p:nvPicPr>
          <p:cNvPr id="394" name="Google Shape;394;p45"/>
          <p:cNvPicPr preferRelativeResize="0"/>
          <p:nvPr/>
        </p:nvPicPr>
        <p:blipFill rotWithShape="1">
          <a:blip r:embed="rId3">
            <a:alphaModFix/>
          </a:blip>
          <a:srcRect/>
          <a:stretch/>
        </p:blipFill>
        <p:spPr>
          <a:xfrm>
            <a:off x="4333239" y="1401405"/>
            <a:ext cx="7649059" cy="4792912"/>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6"/>
          <p:cNvSpPr txBox="1">
            <a:spLocks noGrp="1"/>
          </p:cNvSpPr>
          <p:nvPr>
            <p:ph type="ctrTitle"/>
          </p:nvPr>
        </p:nvSpPr>
        <p:spPr>
          <a:xfrm>
            <a:off x="936433" y="2137762"/>
            <a:ext cx="10319100" cy="2453700"/>
          </a:xfrm>
          <a:prstGeom prst="rect">
            <a:avLst/>
          </a:prstGeom>
          <a:noFill/>
          <a:ln>
            <a:noFill/>
          </a:ln>
        </p:spPr>
        <p:txBody>
          <a:bodyPr spcFirstLastPara="1" wrap="square" lIns="91425" tIns="45700" rIns="91425" bIns="45700" anchor="b" anchorCtr="0">
            <a:normAutofit/>
          </a:bodyPr>
          <a:lstStyle/>
          <a:p>
            <a:pPr marL="628650" lvl="0" indent="0" algn="ctr" rtl="0">
              <a:lnSpc>
                <a:spcPct val="100000"/>
              </a:lnSpc>
              <a:spcBef>
                <a:spcPts val="0"/>
              </a:spcBef>
              <a:spcAft>
                <a:spcPts val="1200"/>
              </a:spcAft>
              <a:buClr>
                <a:schemeClr val="dk1"/>
              </a:buClr>
              <a:buSzPts val="1100"/>
              <a:buFont typeface="Arial"/>
              <a:buNone/>
            </a:pPr>
            <a:r>
              <a:rPr lang="en-US" sz="5000">
                <a:solidFill>
                  <a:schemeClr val="dk1"/>
                </a:solidFill>
                <a:latin typeface="Times New Roman"/>
                <a:ea typeface="Times New Roman"/>
                <a:cs typeface="Times New Roman"/>
                <a:sym typeface="Times New Roman"/>
              </a:rPr>
              <a:t>The Aerospace Academy of the Eastern Shore</a:t>
            </a:r>
            <a:endParaRPr sz="5000">
              <a:solidFill>
                <a:schemeClr val="dk1"/>
              </a:solidFill>
            </a:endParaRPr>
          </a:p>
        </p:txBody>
      </p:sp>
      <p:sp>
        <p:nvSpPr>
          <p:cNvPr id="401" name="Google Shape;401;p46"/>
          <p:cNvSpPr txBox="1">
            <a:spLocks noGrp="1"/>
          </p:cNvSpPr>
          <p:nvPr>
            <p:ph type="subTitle" idx="1"/>
          </p:nvPr>
        </p:nvSpPr>
        <p:spPr>
          <a:xfrm>
            <a:off x="1524000" y="4932726"/>
            <a:ext cx="9144000" cy="4620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1000"/>
              </a:spcBef>
              <a:spcAft>
                <a:spcPts val="0"/>
              </a:spcAft>
              <a:buClr>
                <a:schemeClr val="dk1"/>
              </a:buClr>
              <a:buSzPts val="1232"/>
              <a:buNone/>
            </a:pPr>
            <a:r>
              <a:rPr lang="en-US" sz="3440" b="1" i="1"/>
              <a:t>College Partnership Laboratory Schools </a:t>
            </a:r>
            <a:endParaRPr sz="3440" b="1" i="1"/>
          </a:p>
          <a:p>
            <a:pPr marL="0" lvl="0" indent="0" algn="ctr" rtl="0">
              <a:lnSpc>
                <a:spcPct val="70000"/>
              </a:lnSpc>
              <a:spcBef>
                <a:spcPts val="1000"/>
              </a:spcBef>
              <a:spcAft>
                <a:spcPts val="0"/>
              </a:spcAft>
              <a:buClr>
                <a:schemeClr val="dk1"/>
              </a:buClr>
              <a:buSzPts val="1232"/>
              <a:buNone/>
            </a:pPr>
            <a:r>
              <a:rPr lang="en-US" sz="3440" b="1" i="1"/>
              <a:t>Standing Committee Meeting - June 10, 2024</a:t>
            </a:r>
            <a:endParaRPr sz="3440" b="1" i="1"/>
          </a:p>
          <a:p>
            <a:pPr marL="0" lvl="0" indent="0" algn="ctr" rtl="0">
              <a:lnSpc>
                <a:spcPct val="70000"/>
              </a:lnSpc>
              <a:spcBef>
                <a:spcPts val="1000"/>
              </a:spcBef>
              <a:spcAft>
                <a:spcPts val="0"/>
              </a:spcAft>
              <a:buClr>
                <a:schemeClr val="dk1"/>
              </a:buClr>
              <a:buSzPts val="1232"/>
              <a:buNone/>
            </a:pPr>
            <a:endParaRPr sz="3440"/>
          </a:p>
        </p:txBody>
      </p:sp>
      <p:pic>
        <p:nvPicPr>
          <p:cNvPr id="402" name="Google Shape;402;p46"/>
          <p:cNvPicPr preferRelativeResize="0"/>
          <p:nvPr/>
        </p:nvPicPr>
        <p:blipFill>
          <a:blip r:embed="rId3">
            <a:alphaModFix/>
          </a:blip>
          <a:stretch>
            <a:fillRect/>
          </a:stretch>
        </p:blipFill>
        <p:spPr>
          <a:xfrm>
            <a:off x="6520550" y="363750"/>
            <a:ext cx="1830159" cy="1830159"/>
          </a:xfrm>
          <a:prstGeom prst="rect">
            <a:avLst/>
          </a:prstGeom>
          <a:noFill/>
          <a:ln>
            <a:noFill/>
          </a:ln>
        </p:spPr>
      </p:pic>
      <p:pic>
        <p:nvPicPr>
          <p:cNvPr id="403" name="Google Shape;403;p46"/>
          <p:cNvPicPr preferRelativeResize="0"/>
          <p:nvPr/>
        </p:nvPicPr>
        <p:blipFill>
          <a:blip r:embed="rId4">
            <a:alphaModFix/>
          </a:blip>
          <a:stretch>
            <a:fillRect/>
          </a:stretch>
        </p:blipFill>
        <p:spPr>
          <a:xfrm>
            <a:off x="2524147" y="434513"/>
            <a:ext cx="3362325" cy="1362075"/>
          </a:xfrm>
          <a:prstGeom prst="rect">
            <a:avLst/>
          </a:prstGeom>
          <a:noFill/>
          <a:ln>
            <a:noFill/>
          </a:ln>
        </p:spPr>
      </p:pic>
      <p:pic>
        <p:nvPicPr>
          <p:cNvPr id="404" name="Google Shape;404;p46"/>
          <p:cNvPicPr preferRelativeResize="0"/>
          <p:nvPr/>
        </p:nvPicPr>
        <p:blipFill>
          <a:blip r:embed="rId5">
            <a:alphaModFix/>
          </a:blip>
          <a:stretch>
            <a:fillRect/>
          </a:stretch>
        </p:blipFill>
        <p:spPr>
          <a:xfrm>
            <a:off x="8764300" y="363749"/>
            <a:ext cx="3247326" cy="1362074"/>
          </a:xfrm>
          <a:prstGeom prst="rect">
            <a:avLst/>
          </a:prstGeom>
          <a:noFill/>
          <a:ln>
            <a:noFill/>
          </a:ln>
        </p:spPr>
      </p:pic>
      <p:pic>
        <p:nvPicPr>
          <p:cNvPr id="405" name="Google Shape;405;p46"/>
          <p:cNvPicPr preferRelativeResize="0"/>
          <p:nvPr/>
        </p:nvPicPr>
        <p:blipFill>
          <a:blip r:embed="rId6">
            <a:alphaModFix/>
          </a:blip>
          <a:stretch>
            <a:fillRect/>
          </a:stretch>
        </p:blipFill>
        <p:spPr>
          <a:xfrm>
            <a:off x="209577" y="200475"/>
            <a:ext cx="1830160" cy="18301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326400" y="294875"/>
            <a:ext cx="125184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590"/>
              <a:buFont typeface="Calibri"/>
              <a:buNone/>
            </a:pPr>
            <a:r>
              <a:rPr lang="en-US" sz="3900" b="1">
                <a:latin typeface="Calibri"/>
                <a:ea typeface="Calibri"/>
                <a:cs typeface="Calibri"/>
                <a:sym typeface="Calibri"/>
              </a:rPr>
              <a:t>Why The Aerospace Academy of the Eastern Shore?</a:t>
            </a:r>
            <a:endParaRPr sz="3900" b="1">
              <a:latin typeface="Calibri"/>
              <a:ea typeface="Calibri"/>
              <a:cs typeface="Calibri"/>
              <a:sym typeface="Calibri"/>
            </a:endParaRPr>
          </a:p>
        </p:txBody>
      </p:sp>
      <p:sp>
        <p:nvSpPr>
          <p:cNvPr id="230" name="Google Shape;230;p29"/>
          <p:cNvSpPr txBox="1">
            <a:spLocks noGrp="1"/>
          </p:cNvSpPr>
          <p:nvPr>
            <p:ph type="body" idx="1"/>
          </p:nvPr>
        </p:nvSpPr>
        <p:spPr>
          <a:xfrm>
            <a:off x="448900" y="1620575"/>
            <a:ext cx="11415000" cy="4280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300">
                <a:solidFill>
                  <a:schemeClr val="dk1"/>
                </a:solidFill>
                <a:latin typeface="Times New Roman"/>
                <a:ea typeface="Times New Roman"/>
                <a:cs typeface="Times New Roman"/>
                <a:sym typeface="Times New Roman"/>
              </a:rPr>
              <a:t>The state’s aerospace and unmanned systems industry workforce is projected to grow by 8.5% during the next decade, according to Secretary of Commerce and Trade Caren Merrick, with an economic impact of greater than $2 billion on the Eastern Shore. </a:t>
            </a:r>
            <a:endParaRPr sz="2300">
              <a:solidFill>
                <a:schemeClr val="dk1"/>
              </a:solidFill>
              <a:latin typeface="Times New Roman"/>
              <a:ea typeface="Times New Roman"/>
              <a:cs typeface="Times New Roman"/>
              <a:sym typeface="Times New Roman"/>
            </a:endParaRPr>
          </a:p>
          <a:p>
            <a:pPr marL="0" lvl="0" indent="0" algn="l" rtl="0">
              <a:lnSpc>
                <a:spcPct val="100000"/>
              </a:lnSpc>
              <a:spcBef>
                <a:spcPts val="1200"/>
              </a:spcBef>
              <a:spcAft>
                <a:spcPts val="0"/>
              </a:spcAft>
              <a:buNone/>
            </a:pPr>
            <a:r>
              <a:rPr lang="en-US" sz="2300">
                <a:solidFill>
                  <a:schemeClr val="dk1"/>
                </a:solidFill>
                <a:latin typeface="Times New Roman"/>
                <a:ea typeface="Times New Roman"/>
                <a:cs typeface="Times New Roman"/>
                <a:sym typeface="Times New Roman"/>
              </a:rPr>
              <a:t>The establishment of AAES in Accomack and Northampton counties, where the poverty rate exceeds 40% and the past two decades have seen an aging and decreasing population, can significantly contribute to the region’s economic growth. An educated and trained workforce can help bring aerospace supply chain businesses to the Eastern Shore.</a:t>
            </a:r>
            <a:endParaRPr sz="3300">
              <a:solidFill>
                <a:schemeClr val="dk1"/>
              </a:solidFill>
            </a:endParaRPr>
          </a:p>
          <a:p>
            <a:pPr marL="241300" lvl="0" indent="-76200" algn="l" rtl="0">
              <a:lnSpc>
                <a:spcPct val="90000"/>
              </a:lnSpc>
              <a:spcBef>
                <a:spcPts val="1200"/>
              </a:spcBef>
              <a:spcAft>
                <a:spcPts val="1600"/>
              </a:spcAft>
              <a:buClr>
                <a:schemeClr val="dk1"/>
              </a:buClr>
              <a:buSzPts val="2800"/>
              <a:buNone/>
            </a:pPr>
            <a:endParaRPr sz="3500" i="1"/>
          </a:p>
        </p:txBody>
      </p:sp>
      <p:pic>
        <p:nvPicPr>
          <p:cNvPr id="231" name="Google Shape;231;p29"/>
          <p:cNvPicPr preferRelativeResize="0"/>
          <p:nvPr/>
        </p:nvPicPr>
        <p:blipFill rotWithShape="1">
          <a:blip r:embed="rId3">
            <a:alphaModFix/>
          </a:blip>
          <a:srcRect t="30098" b="30094"/>
          <a:stretch/>
        </p:blipFill>
        <p:spPr>
          <a:xfrm>
            <a:off x="0" y="5774800"/>
            <a:ext cx="4076701" cy="1083199"/>
          </a:xfrm>
          <a:prstGeom prst="rect">
            <a:avLst/>
          </a:prstGeom>
          <a:noFill/>
          <a:ln w="28575" cap="flat" cmpd="sng">
            <a:solidFill>
              <a:srgbClr val="E5C25C"/>
            </a:solidFill>
            <a:prstDash val="solid"/>
            <a:round/>
            <a:headEnd type="none" w="sm" len="sm"/>
            <a:tailEnd type="none" w="sm" len="sm"/>
          </a:ln>
        </p:spPr>
      </p:pic>
      <p:pic>
        <p:nvPicPr>
          <p:cNvPr id="232" name="Google Shape;232;p29"/>
          <p:cNvPicPr preferRelativeResize="0"/>
          <p:nvPr/>
        </p:nvPicPr>
        <p:blipFill rotWithShape="1">
          <a:blip r:embed="rId4">
            <a:alphaModFix/>
          </a:blip>
          <a:srcRect t="5139" b="47624"/>
          <a:stretch/>
        </p:blipFill>
        <p:spPr>
          <a:xfrm>
            <a:off x="8115300" y="5774800"/>
            <a:ext cx="4076702" cy="1083199"/>
          </a:xfrm>
          <a:prstGeom prst="rect">
            <a:avLst/>
          </a:prstGeom>
          <a:noFill/>
          <a:ln w="28575" cap="flat" cmpd="sng">
            <a:solidFill>
              <a:srgbClr val="E5C25C"/>
            </a:solidFill>
            <a:prstDash val="solid"/>
            <a:round/>
            <a:headEnd type="none" w="sm" len="sm"/>
            <a:tailEnd type="none" w="sm" len="sm"/>
          </a:ln>
        </p:spPr>
      </p:pic>
      <p:pic>
        <p:nvPicPr>
          <p:cNvPr id="233" name="Google Shape;233;p29"/>
          <p:cNvPicPr preferRelativeResize="0"/>
          <p:nvPr/>
        </p:nvPicPr>
        <p:blipFill rotWithShape="1">
          <a:blip r:embed="rId5">
            <a:alphaModFix/>
          </a:blip>
          <a:srcRect t="16002" b="46809"/>
          <a:stretch/>
        </p:blipFill>
        <p:spPr>
          <a:xfrm>
            <a:off x="4076700" y="5774800"/>
            <a:ext cx="4076620" cy="1083200"/>
          </a:xfrm>
          <a:prstGeom prst="rect">
            <a:avLst/>
          </a:prstGeom>
          <a:noFill/>
          <a:ln w="28575" cap="flat" cmpd="sng">
            <a:solidFill>
              <a:srgbClr val="E5C25C"/>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p:nvPr/>
        </p:nvSpPr>
        <p:spPr>
          <a:xfrm>
            <a:off x="3414300" y="0"/>
            <a:ext cx="8777700" cy="64389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Clr>
                <a:schemeClr val="dk1"/>
              </a:buClr>
              <a:buSzPts val="1100"/>
              <a:buFont typeface="Arial"/>
              <a:buNone/>
            </a:pPr>
            <a:endParaRPr sz="30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0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3400">
                <a:solidFill>
                  <a:schemeClr val="dk1"/>
                </a:solidFill>
                <a:latin typeface="Times New Roman"/>
                <a:ea typeface="Times New Roman"/>
                <a:cs typeface="Times New Roman"/>
                <a:sym typeface="Times New Roman"/>
              </a:rPr>
              <a:t>AAES is guided by a mission and philosophy that emphasizes: </a:t>
            </a:r>
            <a:endParaRPr sz="3400">
              <a:solidFill>
                <a:schemeClr val="dk1"/>
              </a:solidFill>
              <a:latin typeface="Times New Roman"/>
              <a:ea typeface="Times New Roman"/>
              <a:cs typeface="Times New Roman"/>
              <a:sym typeface="Times New Roman"/>
            </a:endParaRPr>
          </a:p>
          <a:p>
            <a:pPr marL="0" lvl="0" indent="457200" algn="l" rtl="0">
              <a:spcBef>
                <a:spcPts val="0"/>
              </a:spcBef>
              <a:spcAft>
                <a:spcPts val="0"/>
              </a:spcAft>
              <a:buClr>
                <a:schemeClr val="dk1"/>
              </a:buClr>
              <a:buSzPts val="1100"/>
              <a:buFont typeface="Arial"/>
              <a:buNone/>
            </a:pPr>
            <a:r>
              <a:rPr lang="en-US" sz="3400">
                <a:solidFill>
                  <a:schemeClr val="dk1"/>
                </a:solidFill>
                <a:latin typeface="Times New Roman"/>
                <a:ea typeface="Times New Roman"/>
                <a:cs typeface="Times New Roman"/>
                <a:sym typeface="Times New Roman"/>
              </a:rPr>
              <a:t>(1) a commitment to excellence in education</a:t>
            </a:r>
            <a:endParaRPr sz="3400">
              <a:solidFill>
                <a:schemeClr val="dk1"/>
              </a:solidFill>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r>
              <a:rPr lang="en-US" sz="3400">
                <a:solidFill>
                  <a:schemeClr val="dk1"/>
                </a:solidFill>
                <a:latin typeface="Times New Roman"/>
                <a:ea typeface="Times New Roman"/>
                <a:cs typeface="Times New Roman"/>
                <a:sym typeface="Times New Roman"/>
              </a:rPr>
              <a:t>(2) the critical nature of student active agency and student voice in learning</a:t>
            </a:r>
            <a:endParaRPr sz="3400">
              <a:solidFill>
                <a:schemeClr val="dk1"/>
              </a:solidFill>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r>
              <a:rPr lang="en-US" sz="3400">
                <a:solidFill>
                  <a:schemeClr val="dk1"/>
                </a:solidFill>
                <a:latin typeface="Times New Roman"/>
                <a:ea typeface="Times New Roman"/>
                <a:cs typeface="Times New Roman"/>
                <a:sym typeface="Times New Roman"/>
              </a:rPr>
              <a:t>(3) experimentation with pedagogical approaches and experiential learning</a:t>
            </a:r>
            <a:endParaRPr sz="3400">
              <a:solidFill>
                <a:schemeClr val="dk1"/>
              </a:solidFill>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r>
              <a:rPr lang="en-US" sz="3400">
                <a:solidFill>
                  <a:schemeClr val="dk1"/>
                </a:solidFill>
                <a:latin typeface="Times New Roman"/>
                <a:ea typeface="Times New Roman"/>
                <a:cs typeface="Times New Roman"/>
                <a:sym typeface="Times New Roman"/>
              </a:rPr>
              <a:t>(4) innovative approaches to professional learning and educator preparation</a:t>
            </a:r>
            <a:endParaRPr sz="3400">
              <a:solidFill>
                <a:schemeClr val="dk1"/>
              </a:solidFill>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r>
              <a:rPr lang="en-US" sz="3400">
                <a:solidFill>
                  <a:schemeClr val="dk1"/>
                </a:solidFill>
                <a:latin typeface="Times New Roman"/>
                <a:ea typeface="Times New Roman"/>
                <a:cs typeface="Times New Roman"/>
                <a:sym typeface="Times New Roman"/>
              </a:rPr>
              <a:t>(5) integration of research and teaching </a:t>
            </a:r>
            <a:endParaRPr sz="3400">
              <a:solidFill>
                <a:schemeClr val="dk1"/>
              </a:solidFill>
              <a:latin typeface="Times New Roman"/>
              <a:ea typeface="Times New Roman"/>
              <a:cs typeface="Times New Roman"/>
              <a:sym typeface="Times New Roman"/>
            </a:endParaRPr>
          </a:p>
          <a:p>
            <a:pPr marL="571500" lvl="0" indent="0" algn="l" rtl="0">
              <a:spcBef>
                <a:spcPts val="0"/>
              </a:spcBef>
              <a:spcAft>
                <a:spcPts val="0"/>
              </a:spcAft>
              <a:buClr>
                <a:schemeClr val="dk1"/>
              </a:buClr>
              <a:buSzPts val="1100"/>
              <a:buFont typeface="Arial"/>
              <a:buNone/>
            </a:pPr>
            <a:endParaRPr sz="30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1200"/>
              </a:spcAft>
              <a:buClr>
                <a:schemeClr val="dk1"/>
              </a:buClr>
              <a:buSzPts val="1100"/>
              <a:buFont typeface="Arial"/>
              <a:buNone/>
            </a:pPr>
            <a:endParaRPr sz="3000" b="1">
              <a:solidFill>
                <a:schemeClr val="dk1"/>
              </a:solidFill>
            </a:endParaRPr>
          </a:p>
        </p:txBody>
      </p:sp>
      <p:sp>
        <p:nvSpPr>
          <p:cNvPr id="240" name="Google Shape;240;p30"/>
          <p:cNvSpPr/>
          <p:nvPr/>
        </p:nvSpPr>
        <p:spPr>
          <a:xfrm>
            <a:off x="5639" y="6438922"/>
            <a:ext cx="12180722" cy="419079"/>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p:nvPr/>
        </p:nvSpPr>
        <p:spPr>
          <a:xfrm>
            <a:off x="627017" y="1352273"/>
            <a:ext cx="11059800" cy="4824600"/>
          </a:xfrm>
          <a:prstGeom prst="rect">
            <a:avLst/>
          </a:prstGeom>
          <a:solidFill>
            <a:srgbClr val="F9FFFF">
              <a:alpha val="788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7" name="Google Shape;247;p31"/>
          <p:cNvSpPr/>
          <p:nvPr/>
        </p:nvSpPr>
        <p:spPr>
          <a:xfrm>
            <a:off x="5639" y="62"/>
            <a:ext cx="12180600" cy="11568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248" name="Google Shape;248;p31"/>
          <p:cNvSpPr txBox="1"/>
          <p:nvPr/>
        </p:nvSpPr>
        <p:spPr>
          <a:xfrm>
            <a:off x="138705" y="61"/>
            <a:ext cx="119454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5400" b="1" dirty="0">
                <a:solidFill>
                  <a:schemeClr val="lt1"/>
                </a:solidFill>
                <a:latin typeface="Calibri"/>
                <a:ea typeface="Calibri"/>
                <a:cs typeface="Calibri"/>
                <a:sym typeface="Calibri"/>
              </a:rPr>
              <a:t>AAES Mission</a:t>
            </a:r>
            <a:endParaRPr sz="5400" b="1" i="0" u="none" strike="noStrike" cap="none" dirty="0">
              <a:solidFill>
                <a:schemeClr val="lt1"/>
              </a:solidFill>
              <a:latin typeface="Calibri"/>
              <a:ea typeface="Calibri"/>
              <a:cs typeface="Calibri"/>
              <a:sym typeface="Calibri"/>
            </a:endParaRPr>
          </a:p>
        </p:txBody>
      </p:sp>
      <p:sp>
        <p:nvSpPr>
          <p:cNvPr id="249" name="Google Shape;249;p31"/>
          <p:cNvSpPr/>
          <p:nvPr/>
        </p:nvSpPr>
        <p:spPr>
          <a:xfrm>
            <a:off x="5639" y="6438922"/>
            <a:ext cx="12180600" cy="4191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250" name="Google Shape;250;p31"/>
          <p:cNvSpPr txBox="1"/>
          <p:nvPr/>
        </p:nvSpPr>
        <p:spPr>
          <a:xfrm>
            <a:off x="1649839" y="1352274"/>
            <a:ext cx="9354600" cy="5783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US" sz="2500">
                <a:solidFill>
                  <a:schemeClr val="dk1"/>
                </a:solidFill>
                <a:latin typeface="Times New Roman"/>
                <a:ea typeface="Times New Roman"/>
                <a:cs typeface="Times New Roman"/>
                <a:sym typeface="Times New Roman"/>
              </a:rPr>
              <a:t>The mission of the Aerospace Academy of the Eastern Shore (AAES) is to provide at-risk and/or underrepresented populations access to the knowledge, skills and abilities needed to be successful in aerospace and adjacent industries identified as priorities by the GoVA Region 5 Economic Development Authority. </a:t>
            </a:r>
            <a:endParaRPr sz="2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5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2500">
                <a:solidFill>
                  <a:schemeClr val="dk1"/>
                </a:solidFill>
                <a:latin typeface="Times New Roman"/>
                <a:ea typeface="Times New Roman"/>
                <a:cs typeface="Times New Roman"/>
                <a:sym typeface="Times New Roman"/>
              </a:rPr>
              <a:t>We seek to inspire students as future leaders in the aerospace industry; provide a dynamic laboratory for innovation in education; and collaborate around research to build and share knowledge of transformative practices.</a:t>
            </a:r>
            <a:endParaRPr sz="25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5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2500">
              <a:solidFill>
                <a:schemeClr val="dk1"/>
              </a:solidFill>
            </a:endParaRPr>
          </a:p>
          <a:p>
            <a:pPr marL="457200" marR="0" lvl="0" indent="0" algn="l" rtl="0">
              <a:lnSpc>
                <a:spcPct val="107916"/>
              </a:lnSpc>
              <a:spcBef>
                <a:spcPts val="1200"/>
              </a:spcBef>
              <a:spcAft>
                <a:spcPts val="0"/>
              </a:spcAft>
              <a:buNone/>
            </a:pPr>
            <a:endParaRPr sz="25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2"/>
          <p:cNvSpPr/>
          <p:nvPr/>
        </p:nvSpPr>
        <p:spPr>
          <a:xfrm>
            <a:off x="627017" y="1352273"/>
            <a:ext cx="11059800" cy="4824600"/>
          </a:xfrm>
          <a:prstGeom prst="rect">
            <a:avLst/>
          </a:prstGeom>
          <a:solidFill>
            <a:srgbClr val="F9FFFF">
              <a:alpha val="788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7" name="Google Shape;257;p32"/>
          <p:cNvSpPr/>
          <p:nvPr/>
        </p:nvSpPr>
        <p:spPr>
          <a:xfrm>
            <a:off x="5639" y="62"/>
            <a:ext cx="12180600" cy="11568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258" name="Google Shape;258;p32"/>
          <p:cNvSpPr txBox="1"/>
          <p:nvPr/>
        </p:nvSpPr>
        <p:spPr>
          <a:xfrm>
            <a:off x="138705" y="61"/>
            <a:ext cx="119454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5400" b="1" dirty="0">
                <a:solidFill>
                  <a:schemeClr val="lt1"/>
                </a:solidFill>
                <a:latin typeface="Calibri"/>
                <a:ea typeface="Calibri"/>
                <a:cs typeface="Calibri"/>
                <a:sym typeface="Calibri"/>
              </a:rPr>
              <a:t>AAES Vision</a:t>
            </a:r>
            <a:endParaRPr sz="5400" b="1" i="0" u="none" strike="noStrike" cap="none" dirty="0">
              <a:solidFill>
                <a:schemeClr val="lt1"/>
              </a:solidFill>
              <a:latin typeface="Calibri"/>
              <a:ea typeface="Calibri"/>
              <a:cs typeface="Calibri"/>
              <a:sym typeface="Calibri"/>
            </a:endParaRPr>
          </a:p>
        </p:txBody>
      </p:sp>
      <p:sp>
        <p:nvSpPr>
          <p:cNvPr id="259" name="Google Shape;259;p32"/>
          <p:cNvSpPr/>
          <p:nvPr/>
        </p:nvSpPr>
        <p:spPr>
          <a:xfrm>
            <a:off x="5639" y="6438922"/>
            <a:ext cx="12180600" cy="4191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260" name="Google Shape;260;p32"/>
          <p:cNvSpPr txBox="1"/>
          <p:nvPr/>
        </p:nvSpPr>
        <p:spPr>
          <a:xfrm>
            <a:off x="1434089" y="1390386"/>
            <a:ext cx="9354600" cy="3891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US" sz="4300">
                <a:solidFill>
                  <a:schemeClr val="dk1"/>
                </a:solidFill>
                <a:latin typeface="Times New Roman"/>
                <a:ea typeface="Times New Roman"/>
                <a:cs typeface="Times New Roman"/>
                <a:sym typeface="Times New Roman"/>
              </a:rPr>
              <a:t>It is our vision that AAES will be an innovative, interdisciplinary school and the regional standard of excellence in preparation for the high-tech jobs in these high growth fields.</a:t>
            </a:r>
            <a:endParaRPr sz="43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p:nvPr/>
        </p:nvSpPr>
        <p:spPr>
          <a:xfrm>
            <a:off x="5639" y="1"/>
            <a:ext cx="12180600" cy="11568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267" name="Google Shape;267;p33"/>
          <p:cNvSpPr txBox="1"/>
          <p:nvPr/>
        </p:nvSpPr>
        <p:spPr>
          <a:xfrm>
            <a:off x="138705" y="0"/>
            <a:ext cx="119454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5400" b="1">
                <a:solidFill>
                  <a:schemeClr val="lt1"/>
                </a:solidFill>
                <a:latin typeface="Calibri"/>
                <a:ea typeface="Calibri"/>
                <a:cs typeface="Calibri"/>
                <a:sym typeface="Calibri"/>
              </a:rPr>
              <a:t>The Student Experience</a:t>
            </a:r>
            <a:endParaRPr sz="5400" b="1" i="0" u="none" strike="noStrike" cap="none">
              <a:solidFill>
                <a:schemeClr val="lt1"/>
              </a:solidFill>
              <a:latin typeface="Calibri"/>
              <a:ea typeface="Calibri"/>
              <a:cs typeface="Calibri"/>
              <a:sym typeface="Calibri"/>
            </a:endParaRPr>
          </a:p>
        </p:txBody>
      </p:sp>
      <p:sp>
        <p:nvSpPr>
          <p:cNvPr id="268" name="Google Shape;268;p33"/>
          <p:cNvSpPr/>
          <p:nvPr/>
        </p:nvSpPr>
        <p:spPr>
          <a:xfrm>
            <a:off x="5639" y="6438922"/>
            <a:ext cx="12180600" cy="4191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269" name="Google Shape;269;p33"/>
          <p:cNvSpPr txBox="1"/>
          <p:nvPr/>
        </p:nvSpPr>
        <p:spPr>
          <a:xfrm>
            <a:off x="1249600" y="1673713"/>
            <a:ext cx="9692700" cy="4248300"/>
          </a:xfrm>
          <a:prstGeom prst="rect">
            <a:avLst/>
          </a:prstGeom>
          <a:noFill/>
          <a:ln>
            <a:noFill/>
          </a:ln>
        </p:spPr>
        <p:txBody>
          <a:bodyPr spcFirstLastPara="1" wrap="square" lIns="91425" tIns="91425" rIns="91425" bIns="91425" anchor="t" anchorCtr="0">
            <a:spAutoFit/>
          </a:bodyPr>
          <a:lstStyle/>
          <a:p>
            <a:pPr marL="342900" lvl="0" indent="0" algn="l" rtl="0">
              <a:spcBef>
                <a:spcPts val="1200"/>
              </a:spcBef>
              <a:spcAft>
                <a:spcPts val="0"/>
              </a:spcAft>
              <a:buNone/>
            </a:pPr>
            <a:r>
              <a:rPr lang="en-US" sz="3300">
                <a:solidFill>
                  <a:schemeClr val="dk1"/>
                </a:solidFill>
                <a:latin typeface="Times New Roman"/>
                <a:ea typeface="Times New Roman"/>
                <a:cs typeface="Times New Roman"/>
                <a:sym typeface="Times New Roman"/>
              </a:rPr>
              <a:t>During their first year, students will be introduced to the AAES program and learn about the Aerospace Information &amp; Security Systems and Aerospace Engineering &amp; Explorations pathways. Students will be engaged in a variety of activities, including possible summer camp and after-school opportunities as well as course-based projects exposing them to the pathways and future career options.</a:t>
            </a:r>
            <a:endParaRPr sz="3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4"/>
          <p:cNvSpPr/>
          <p:nvPr/>
        </p:nvSpPr>
        <p:spPr>
          <a:xfrm>
            <a:off x="5639" y="1"/>
            <a:ext cx="12180600" cy="11568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276" name="Google Shape;276;p34"/>
          <p:cNvSpPr txBox="1"/>
          <p:nvPr/>
        </p:nvSpPr>
        <p:spPr>
          <a:xfrm>
            <a:off x="138705" y="0"/>
            <a:ext cx="119454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5400" b="1">
                <a:solidFill>
                  <a:schemeClr val="lt1"/>
                </a:solidFill>
                <a:latin typeface="Calibri"/>
                <a:ea typeface="Calibri"/>
                <a:cs typeface="Calibri"/>
                <a:sym typeface="Calibri"/>
              </a:rPr>
              <a:t>Student Pathway Options</a:t>
            </a:r>
            <a:endParaRPr sz="5400" b="1" i="0" u="none" strike="noStrike" cap="none">
              <a:solidFill>
                <a:schemeClr val="lt1"/>
              </a:solidFill>
              <a:latin typeface="Calibri"/>
              <a:ea typeface="Calibri"/>
              <a:cs typeface="Calibri"/>
              <a:sym typeface="Calibri"/>
            </a:endParaRPr>
          </a:p>
        </p:txBody>
      </p:sp>
      <p:sp>
        <p:nvSpPr>
          <p:cNvPr id="277" name="Google Shape;277;p34"/>
          <p:cNvSpPr/>
          <p:nvPr/>
        </p:nvSpPr>
        <p:spPr>
          <a:xfrm>
            <a:off x="5639" y="6438922"/>
            <a:ext cx="12180600" cy="4191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pic>
        <p:nvPicPr>
          <p:cNvPr id="278" name="Google Shape;278;p34"/>
          <p:cNvPicPr preferRelativeResize="0"/>
          <p:nvPr/>
        </p:nvPicPr>
        <p:blipFill>
          <a:blip r:embed="rId3">
            <a:alphaModFix/>
          </a:blip>
          <a:stretch>
            <a:fillRect/>
          </a:stretch>
        </p:blipFill>
        <p:spPr>
          <a:xfrm>
            <a:off x="2733513" y="1309201"/>
            <a:ext cx="6724875" cy="4977323"/>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5"/>
          <p:cNvSpPr/>
          <p:nvPr/>
        </p:nvSpPr>
        <p:spPr>
          <a:xfrm>
            <a:off x="5639" y="1"/>
            <a:ext cx="12180600" cy="11568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285" name="Google Shape;285;p35"/>
          <p:cNvSpPr txBox="1"/>
          <p:nvPr/>
        </p:nvSpPr>
        <p:spPr>
          <a:xfrm>
            <a:off x="138705" y="0"/>
            <a:ext cx="119454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5400" b="1">
                <a:solidFill>
                  <a:schemeClr val="lt1"/>
                </a:solidFill>
                <a:latin typeface="Calibri"/>
                <a:ea typeface="Calibri"/>
                <a:cs typeface="Calibri"/>
                <a:sym typeface="Calibri"/>
              </a:rPr>
              <a:t>Sample Student Schedule</a:t>
            </a:r>
            <a:endParaRPr sz="5400" b="1" i="0" u="none" strike="noStrike" cap="none">
              <a:solidFill>
                <a:schemeClr val="lt1"/>
              </a:solidFill>
              <a:latin typeface="Calibri"/>
              <a:ea typeface="Calibri"/>
              <a:cs typeface="Calibri"/>
              <a:sym typeface="Calibri"/>
            </a:endParaRPr>
          </a:p>
        </p:txBody>
      </p:sp>
      <p:sp>
        <p:nvSpPr>
          <p:cNvPr id="286" name="Google Shape;286;p35"/>
          <p:cNvSpPr/>
          <p:nvPr/>
        </p:nvSpPr>
        <p:spPr>
          <a:xfrm>
            <a:off x="5639" y="6438922"/>
            <a:ext cx="12180600" cy="4191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graphicFrame>
        <p:nvGraphicFramePr>
          <p:cNvPr id="287" name="Google Shape;287;p35"/>
          <p:cNvGraphicFramePr/>
          <p:nvPr/>
        </p:nvGraphicFramePr>
        <p:xfrm>
          <a:off x="138700" y="1474000"/>
          <a:ext cx="6689750" cy="2300050"/>
        </p:xfrm>
        <a:graphic>
          <a:graphicData uri="http://schemas.openxmlformats.org/drawingml/2006/table">
            <a:tbl>
              <a:tblPr>
                <a:noFill/>
                <a:tableStyleId>{494CFC7B-2585-42BB-A5EE-31A1DAF715A7}</a:tableStyleId>
              </a:tblPr>
              <a:tblGrid>
                <a:gridCol w="2923050">
                  <a:extLst>
                    <a:ext uri="{9D8B030D-6E8A-4147-A177-3AD203B41FA5}">
                      <a16:colId xmlns:a16="http://schemas.microsoft.com/office/drawing/2014/main" val="20000"/>
                    </a:ext>
                  </a:extLst>
                </a:gridCol>
                <a:gridCol w="3766700">
                  <a:extLst>
                    <a:ext uri="{9D8B030D-6E8A-4147-A177-3AD203B41FA5}">
                      <a16:colId xmlns:a16="http://schemas.microsoft.com/office/drawing/2014/main" val="20001"/>
                    </a:ext>
                  </a:extLst>
                </a:gridCol>
              </a:tblGrid>
              <a:tr h="588950">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A-Day (Block scheduling)</a:t>
                      </a:r>
                      <a:endParaRPr sz="1100">
                        <a:latin typeface="Times New Roman"/>
                        <a:ea typeface="Times New Roman"/>
                        <a:cs typeface="Times New Roman"/>
                        <a:sym typeface="Times New Roman"/>
                      </a:endParaRPr>
                    </a:p>
                    <a:p>
                      <a:pPr marL="0" lvl="0" indent="0" algn="ctr" rtl="0">
                        <a:spcBef>
                          <a:spcPts val="0"/>
                        </a:spcBef>
                        <a:spcAft>
                          <a:spcPts val="0"/>
                        </a:spcAft>
                        <a:buNone/>
                      </a:pPr>
                      <a:r>
                        <a:rPr lang="en-US" sz="1100">
                          <a:latin typeface="Times New Roman"/>
                          <a:ea typeface="Times New Roman"/>
                          <a:cs typeface="Times New Roman"/>
                          <a:sym typeface="Times New Roman"/>
                        </a:rPr>
                        <a:t>1st Semester (4 by 4)</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B-Day (block scheduling)</a:t>
                      </a:r>
                      <a:endParaRPr sz="1100">
                        <a:latin typeface="Times New Roman"/>
                        <a:ea typeface="Times New Roman"/>
                        <a:cs typeface="Times New Roman"/>
                        <a:sym typeface="Times New Roman"/>
                      </a:endParaRPr>
                    </a:p>
                    <a:p>
                      <a:pPr marL="0" lvl="0" indent="0" algn="ctr" rtl="0">
                        <a:spcBef>
                          <a:spcPts val="0"/>
                        </a:spcBef>
                        <a:spcAft>
                          <a:spcPts val="0"/>
                        </a:spcAft>
                        <a:buNone/>
                      </a:pPr>
                      <a:r>
                        <a:rPr lang="en-US" sz="1100">
                          <a:latin typeface="Times New Roman"/>
                          <a:ea typeface="Times New Roman"/>
                          <a:cs typeface="Times New Roman"/>
                          <a:sym typeface="Times New Roman"/>
                        </a:rPr>
                        <a:t>2nd Semester (4 by 4)</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0"/>
                  </a:ext>
                </a:extLst>
              </a:tr>
              <a:tr h="588950">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Grade 9 English Language-Arts: Ethics in Engineering and Technology</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Intro to Aerospace Engineering and Design</a:t>
                      </a:r>
                      <a:endParaRPr sz="1100" b="1">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1"/>
                  </a:ext>
                </a:extLst>
              </a:tr>
              <a:tr h="3740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World History I</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Elective</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2"/>
                  </a:ext>
                </a:extLst>
              </a:tr>
              <a:tr h="3740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Algebra I</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Health/PE</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3"/>
                  </a:ext>
                </a:extLst>
              </a:tr>
              <a:tr h="3740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Spanish II</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Earth Science</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4"/>
                  </a:ext>
                </a:extLst>
              </a:tr>
            </a:tbl>
          </a:graphicData>
        </a:graphic>
      </p:graphicFrame>
      <p:graphicFrame>
        <p:nvGraphicFramePr>
          <p:cNvPr id="288" name="Google Shape;288;p35"/>
          <p:cNvGraphicFramePr/>
          <p:nvPr/>
        </p:nvGraphicFramePr>
        <p:xfrm>
          <a:off x="5336150" y="4124575"/>
          <a:ext cx="6689750" cy="2128600"/>
        </p:xfrm>
        <a:graphic>
          <a:graphicData uri="http://schemas.openxmlformats.org/drawingml/2006/table">
            <a:tbl>
              <a:tblPr>
                <a:noFill/>
                <a:tableStyleId>{494CFC7B-2585-42BB-A5EE-31A1DAF715A7}</a:tableStyleId>
              </a:tblPr>
              <a:tblGrid>
                <a:gridCol w="3344875">
                  <a:extLst>
                    <a:ext uri="{9D8B030D-6E8A-4147-A177-3AD203B41FA5}">
                      <a16:colId xmlns:a16="http://schemas.microsoft.com/office/drawing/2014/main" val="20000"/>
                    </a:ext>
                  </a:extLst>
                </a:gridCol>
                <a:gridCol w="3344875">
                  <a:extLst>
                    <a:ext uri="{9D8B030D-6E8A-4147-A177-3AD203B41FA5}">
                      <a16:colId xmlns:a16="http://schemas.microsoft.com/office/drawing/2014/main" val="20001"/>
                    </a:ext>
                  </a:extLst>
                </a:gridCol>
              </a:tblGrid>
              <a:tr h="601200">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A-Day (Block scheduling)</a:t>
                      </a:r>
                      <a:endParaRPr sz="1100">
                        <a:latin typeface="Times New Roman"/>
                        <a:ea typeface="Times New Roman"/>
                        <a:cs typeface="Times New Roman"/>
                        <a:sym typeface="Times New Roman"/>
                      </a:endParaRPr>
                    </a:p>
                    <a:p>
                      <a:pPr marL="0" lvl="0" indent="0" algn="ctr" rtl="0">
                        <a:spcBef>
                          <a:spcPts val="0"/>
                        </a:spcBef>
                        <a:spcAft>
                          <a:spcPts val="0"/>
                        </a:spcAft>
                        <a:buNone/>
                      </a:pPr>
                      <a:r>
                        <a:rPr lang="en-US" sz="1100">
                          <a:latin typeface="Times New Roman"/>
                          <a:ea typeface="Times New Roman"/>
                          <a:cs typeface="Times New Roman"/>
                          <a:sym typeface="Times New Roman"/>
                        </a:rPr>
                        <a:t>1st Semester (4 by 4)</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B-Day (block scheduling)</a:t>
                      </a:r>
                      <a:endParaRPr sz="1100">
                        <a:latin typeface="Times New Roman"/>
                        <a:ea typeface="Times New Roman"/>
                        <a:cs typeface="Times New Roman"/>
                        <a:sym typeface="Times New Roman"/>
                      </a:endParaRPr>
                    </a:p>
                    <a:p>
                      <a:pPr marL="0" lvl="0" indent="0" algn="ctr" rtl="0">
                        <a:spcBef>
                          <a:spcPts val="0"/>
                        </a:spcBef>
                        <a:spcAft>
                          <a:spcPts val="0"/>
                        </a:spcAft>
                        <a:buNone/>
                      </a:pPr>
                      <a:r>
                        <a:rPr lang="en-US" sz="1100">
                          <a:latin typeface="Times New Roman"/>
                          <a:ea typeface="Times New Roman"/>
                          <a:cs typeface="Times New Roman"/>
                          <a:sym typeface="Times New Roman"/>
                        </a:rPr>
                        <a:t>2nd Semester (4 by 4)</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0"/>
                  </a:ext>
                </a:extLst>
              </a:tr>
              <a:tr h="3818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Grade 10 English Language-Arts (Honors)</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Technical Drawing &amp; Design</a:t>
                      </a:r>
                      <a:endParaRPr sz="1100" b="1">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1"/>
                  </a:ext>
                </a:extLst>
              </a:tr>
              <a:tr h="3818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World History II</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Elective</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2"/>
                  </a:ext>
                </a:extLst>
              </a:tr>
              <a:tr h="3818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Algebra II</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Health/PE</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3"/>
                  </a:ext>
                </a:extLst>
              </a:tr>
              <a:tr h="38185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Spanish III</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Biology (Honors)</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4"/>
                  </a:ext>
                </a:extLst>
              </a:tr>
            </a:tbl>
          </a:graphicData>
        </a:graphic>
      </p:graphicFrame>
      <p:sp>
        <p:nvSpPr>
          <p:cNvPr id="289" name="Google Shape;289;p35"/>
          <p:cNvSpPr txBox="1"/>
          <p:nvPr/>
        </p:nvSpPr>
        <p:spPr>
          <a:xfrm>
            <a:off x="5595052" y="1790875"/>
            <a:ext cx="68343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2800" b="1">
                <a:solidFill>
                  <a:srgbClr val="0C1E71"/>
                </a:solidFill>
                <a:latin typeface="Calibri"/>
                <a:ea typeface="Calibri"/>
                <a:cs typeface="Calibri"/>
                <a:sym typeface="Calibri"/>
              </a:rPr>
              <a:t>9th Grade</a:t>
            </a:r>
            <a:endParaRPr sz="2800" b="1" i="0" u="none" strike="noStrike" cap="none">
              <a:solidFill>
                <a:srgbClr val="0C1E71"/>
              </a:solidFill>
              <a:latin typeface="Calibri"/>
              <a:ea typeface="Calibri"/>
              <a:cs typeface="Calibri"/>
              <a:sym typeface="Calibri"/>
            </a:endParaRPr>
          </a:p>
        </p:txBody>
      </p:sp>
      <p:sp>
        <p:nvSpPr>
          <p:cNvPr id="290" name="Google Shape;290;p35"/>
          <p:cNvSpPr txBox="1"/>
          <p:nvPr/>
        </p:nvSpPr>
        <p:spPr>
          <a:xfrm>
            <a:off x="66427" y="4468575"/>
            <a:ext cx="68343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2800" b="1">
                <a:solidFill>
                  <a:srgbClr val="0C1E71"/>
                </a:solidFill>
                <a:latin typeface="Calibri"/>
                <a:ea typeface="Calibri"/>
                <a:cs typeface="Calibri"/>
                <a:sym typeface="Calibri"/>
              </a:rPr>
              <a:t>10th Grade</a:t>
            </a:r>
            <a:endParaRPr sz="2800" b="1" i="0" u="none" strike="noStrike" cap="none">
              <a:solidFill>
                <a:srgbClr val="0C1E7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p:nvPr/>
        </p:nvSpPr>
        <p:spPr>
          <a:xfrm>
            <a:off x="5639" y="1"/>
            <a:ext cx="12180600" cy="11568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297" name="Google Shape;297;p36"/>
          <p:cNvSpPr txBox="1"/>
          <p:nvPr/>
        </p:nvSpPr>
        <p:spPr>
          <a:xfrm>
            <a:off x="138705" y="0"/>
            <a:ext cx="119454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5400" b="1">
                <a:solidFill>
                  <a:schemeClr val="lt1"/>
                </a:solidFill>
                <a:latin typeface="Calibri"/>
                <a:ea typeface="Calibri"/>
                <a:cs typeface="Calibri"/>
                <a:sym typeface="Calibri"/>
              </a:rPr>
              <a:t>Sample Student Schedule</a:t>
            </a:r>
            <a:endParaRPr sz="5400" b="1" i="0" u="none" strike="noStrike" cap="none">
              <a:solidFill>
                <a:schemeClr val="lt1"/>
              </a:solidFill>
              <a:latin typeface="Calibri"/>
              <a:ea typeface="Calibri"/>
              <a:cs typeface="Calibri"/>
              <a:sym typeface="Calibri"/>
            </a:endParaRPr>
          </a:p>
        </p:txBody>
      </p:sp>
      <p:sp>
        <p:nvSpPr>
          <p:cNvPr id="298" name="Google Shape;298;p36"/>
          <p:cNvSpPr/>
          <p:nvPr/>
        </p:nvSpPr>
        <p:spPr>
          <a:xfrm>
            <a:off x="5639" y="6438922"/>
            <a:ext cx="12180600" cy="419100"/>
          </a:xfrm>
          <a:prstGeom prst="rect">
            <a:avLst/>
          </a:prstGeom>
          <a:solidFill>
            <a:srgbClr val="0C1E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8"/>
              <a:buFont typeface="Arial"/>
              <a:buNone/>
            </a:pPr>
            <a:endParaRPr sz="2398" b="0" i="0" u="none" strike="noStrike" cap="none">
              <a:solidFill>
                <a:schemeClr val="lt1"/>
              </a:solidFill>
              <a:latin typeface="Calibri"/>
              <a:ea typeface="Calibri"/>
              <a:cs typeface="Calibri"/>
              <a:sym typeface="Calibri"/>
            </a:endParaRPr>
          </a:p>
        </p:txBody>
      </p:sp>
      <p:sp>
        <p:nvSpPr>
          <p:cNvPr id="299" name="Google Shape;299;p36"/>
          <p:cNvSpPr txBox="1"/>
          <p:nvPr/>
        </p:nvSpPr>
        <p:spPr>
          <a:xfrm>
            <a:off x="6399100" y="1664175"/>
            <a:ext cx="51267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2800" b="1">
                <a:solidFill>
                  <a:srgbClr val="0C1E71"/>
                </a:solidFill>
                <a:latin typeface="Calibri"/>
                <a:ea typeface="Calibri"/>
                <a:cs typeface="Calibri"/>
                <a:sym typeface="Calibri"/>
              </a:rPr>
              <a:t>11th Grade</a:t>
            </a:r>
            <a:endParaRPr sz="2800" b="1">
              <a:solidFill>
                <a:srgbClr val="0C1E7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i="1">
                <a:solidFill>
                  <a:schemeClr val="dk1"/>
                </a:solidFill>
                <a:latin typeface="Times New Roman"/>
                <a:ea typeface="Times New Roman"/>
                <a:cs typeface="Times New Roman"/>
                <a:sym typeface="Times New Roman"/>
              </a:rPr>
              <a:t>Potential Schedule for 11th Grader, Engineering &amp; Explorations - </a:t>
            </a:r>
            <a:endParaRPr sz="1100" b="1" i="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100" b="1" i="1">
                <a:solidFill>
                  <a:schemeClr val="dk1"/>
                </a:solidFill>
                <a:latin typeface="Times New Roman"/>
                <a:ea typeface="Times New Roman"/>
                <a:cs typeface="Times New Roman"/>
                <a:sym typeface="Times New Roman"/>
              </a:rPr>
              <a:t>Unmanned Vehicle Systems</a:t>
            </a:r>
            <a:endParaRPr sz="2800" b="1">
              <a:solidFill>
                <a:srgbClr val="0C1E71"/>
              </a:solidFill>
              <a:latin typeface="Calibri"/>
              <a:ea typeface="Calibri"/>
              <a:cs typeface="Calibri"/>
              <a:sym typeface="Calibri"/>
            </a:endParaRPr>
          </a:p>
        </p:txBody>
      </p:sp>
      <p:graphicFrame>
        <p:nvGraphicFramePr>
          <p:cNvPr id="300" name="Google Shape;300;p36"/>
          <p:cNvGraphicFramePr/>
          <p:nvPr/>
        </p:nvGraphicFramePr>
        <p:xfrm>
          <a:off x="245300" y="1621975"/>
          <a:ext cx="5943600" cy="1640840"/>
        </p:xfrm>
        <a:graphic>
          <a:graphicData uri="http://schemas.openxmlformats.org/drawingml/2006/table">
            <a:tbl>
              <a:tblPr>
                <a:noFill/>
                <a:tableStyleId>{494CFC7B-2585-42BB-A5EE-31A1DAF715A7}</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A-Day (Block scheduling)</a:t>
                      </a:r>
                      <a:endParaRPr sz="1100">
                        <a:latin typeface="Times New Roman"/>
                        <a:ea typeface="Times New Roman"/>
                        <a:cs typeface="Times New Roman"/>
                        <a:sym typeface="Times New Roman"/>
                      </a:endParaRPr>
                    </a:p>
                    <a:p>
                      <a:pPr marL="0" lvl="0" indent="0" algn="ctr" rtl="0">
                        <a:spcBef>
                          <a:spcPts val="0"/>
                        </a:spcBef>
                        <a:spcAft>
                          <a:spcPts val="0"/>
                        </a:spcAft>
                        <a:buNone/>
                      </a:pPr>
                      <a:r>
                        <a:rPr lang="en-US" sz="1100">
                          <a:latin typeface="Times New Roman"/>
                          <a:ea typeface="Times New Roman"/>
                          <a:cs typeface="Times New Roman"/>
                          <a:sym typeface="Times New Roman"/>
                        </a:rPr>
                        <a:t>1st Semester (4 by 4)</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B-Day (block scheduling)</a:t>
                      </a:r>
                      <a:endParaRPr sz="1100">
                        <a:latin typeface="Times New Roman"/>
                        <a:ea typeface="Times New Roman"/>
                        <a:cs typeface="Times New Roman"/>
                        <a:sym typeface="Times New Roman"/>
                      </a:endParaRPr>
                    </a:p>
                    <a:p>
                      <a:pPr marL="0" lvl="0" indent="0" algn="ctr" rtl="0">
                        <a:spcBef>
                          <a:spcPts val="0"/>
                        </a:spcBef>
                        <a:spcAft>
                          <a:spcPts val="0"/>
                        </a:spcAft>
                        <a:buNone/>
                      </a:pPr>
                      <a:r>
                        <a:rPr lang="en-US" sz="1100">
                          <a:latin typeface="Times New Roman"/>
                          <a:ea typeface="Times New Roman"/>
                          <a:cs typeface="Times New Roman"/>
                          <a:sym typeface="Times New Roman"/>
                        </a:rPr>
                        <a:t>2nd Semester (4 by 4)</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Grade 11 English (Honors/DE)</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VA &amp; U.S. History DE</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Unmanned Aircraft Systems I (DE)</a:t>
                      </a:r>
                      <a:endParaRPr sz="1100" b="1">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Geospatial Technology I (DE)</a:t>
                      </a:r>
                      <a:endParaRPr sz="1100" b="1">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Algebra II or Precalculus (DE)</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Chemistry </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Economics and Personal Finance</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Suggested Elective - VASTS</a:t>
                      </a:r>
                      <a:endParaRPr sz="1100" b="1">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4"/>
                  </a:ext>
                </a:extLst>
              </a:tr>
            </a:tbl>
          </a:graphicData>
        </a:graphic>
      </p:graphicFrame>
      <p:sp>
        <p:nvSpPr>
          <p:cNvPr id="301" name="Google Shape;301;p36"/>
          <p:cNvSpPr txBox="1"/>
          <p:nvPr/>
        </p:nvSpPr>
        <p:spPr>
          <a:xfrm>
            <a:off x="6635950" y="3953350"/>
            <a:ext cx="5126700" cy="1123500"/>
          </a:xfrm>
          <a:prstGeom prst="rect">
            <a:avLst/>
          </a:prstGeom>
          <a:noFill/>
          <a:ln>
            <a:noFill/>
          </a:ln>
        </p:spPr>
        <p:txBody>
          <a:bodyPr spcFirstLastPara="1" wrap="square" lIns="121800" tIns="60900" rIns="121800" bIns="60900" anchor="ctr" anchorCtr="0">
            <a:noAutofit/>
          </a:bodyPr>
          <a:lstStyle/>
          <a:p>
            <a:pPr marL="0" marR="0" lvl="0" indent="0" algn="ctr" rtl="0">
              <a:lnSpc>
                <a:spcPct val="100000"/>
              </a:lnSpc>
              <a:spcBef>
                <a:spcPts val="0"/>
              </a:spcBef>
              <a:spcAft>
                <a:spcPts val="0"/>
              </a:spcAft>
              <a:buClr>
                <a:schemeClr val="lt1"/>
              </a:buClr>
              <a:buSzPts val="5400"/>
              <a:buFont typeface="Calibri"/>
              <a:buNone/>
            </a:pPr>
            <a:r>
              <a:rPr lang="en-US" sz="2800" b="1">
                <a:solidFill>
                  <a:srgbClr val="0C1E71"/>
                </a:solidFill>
                <a:latin typeface="Calibri"/>
                <a:ea typeface="Calibri"/>
                <a:cs typeface="Calibri"/>
                <a:sym typeface="Calibri"/>
              </a:rPr>
              <a:t>11th Grade</a:t>
            </a:r>
            <a:endParaRPr sz="2800" b="1">
              <a:solidFill>
                <a:srgbClr val="0C1E7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b="1" i="1">
                <a:solidFill>
                  <a:schemeClr val="dk1"/>
                </a:solidFill>
                <a:latin typeface="Times New Roman"/>
                <a:ea typeface="Times New Roman"/>
                <a:cs typeface="Times New Roman"/>
                <a:sym typeface="Times New Roman"/>
              </a:rPr>
              <a:t>Potential Schedule for 11th Grader, Engineering &amp; Explorations - </a:t>
            </a:r>
            <a:endParaRPr sz="1100" b="1" i="1">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100" b="1" i="1">
                <a:solidFill>
                  <a:schemeClr val="dk1"/>
                </a:solidFill>
                <a:latin typeface="Times New Roman"/>
                <a:ea typeface="Times New Roman"/>
                <a:cs typeface="Times New Roman"/>
                <a:sym typeface="Times New Roman"/>
              </a:rPr>
              <a:t>Engineering focus</a:t>
            </a:r>
            <a:endParaRPr sz="2800" b="1">
              <a:solidFill>
                <a:srgbClr val="0C1E71"/>
              </a:solidFill>
              <a:latin typeface="Calibri"/>
              <a:ea typeface="Calibri"/>
              <a:cs typeface="Calibri"/>
              <a:sym typeface="Calibri"/>
            </a:endParaRPr>
          </a:p>
        </p:txBody>
      </p:sp>
      <p:graphicFrame>
        <p:nvGraphicFramePr>
          <p:cNvPr id="302" name="Google Shape;302;p36"/>
          <p:cNvGraphicFramePr/>
          <p:nvPr/>
        </p:nvGraphicFramePr>
        <p:xfrm>
          <a:off x="245300" y="3784150"/>
          <a:ext cx="5943600" cy="1640840"/>
        </p:xfrm>
        <a:graphic>
          <a:graphicData uri="http://schemas.openxmlformats.org/drawingml/2006/table">
            <a:tbl>
              <a:tblPr>
                <a:noFill/>
                <a:tableStyleId>{494CFC7B-2585-42BB-A5EE-31A1DAF715A7}</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A-Day (Block scheduling)</a:t>
                      </a:r>
                      <a:endParaRPr sz="1100">
                        <a:latin typeface="Times New Roman"/>
                        <a:ea typeface="Times New Roman"/>
                        <a:cs typeface="Times New Roman"/>
                        <a:sym typeface="Times New Roman"/>
                      </a:endParaRPr>
                    </a:p>
                    <a:p>
                      <a:pPr marL="0" lvl="0" indent="0" algn="ctr" rtl="0">
                        <a:spcBef>
                          <a:spcPts val="0"/>
                        </a:spcBef>
                        <a:spcAft>
                          <a:spcPts val="0"/>
                        </a:spcAft>
                        <a:buNone/>
                      </a:pPr>
                      <a:r>
                        <a:rPr lang="en-US" sz="1100">
                          <a:latin typeface="Times New Roman"/>
                          <a:ea typeface="Times New Roman"/>
                          <a:cs typeface="Times New Roman"/>
                          <a:sym typeface="Times New Roman"/>
                        </a:rPr>
                        <a:t>1st Semester (4 by 4)</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ctr" rtl="0">
                        <a:spcBef>
                          <a:spcPts val="0"/>
                        </a:spcBef>
                        <a:spcAft>
                          <a:spcPts val="0"/>
                        </a:spcAft>
                        <a:buNone/>
                      </a:pPr>
                      <a:r>
                        <a:rPr lang="en-US" sz="1100">
                          <a:latin typeface="Times New Roman"/>
                          <a:ea typeface="Times New Roman"/>
                          <a:cs typeface="Times New Roman"/>
                          <a:sym typeface="Times New Roman"/>
                        </a:rPr>
                        <a:t>B-Day (block scheduling)</a:t>
                      </a:r>
                      <a:endParaRPr sz="1100">
                        <a:latin typeface="Times New Roman"/>
                        <a:ea typeface="Times New Roman"/>
                        <a:cs typeface="Times New Roman"/>
                        <a:sym typeface="Times New Roman"/>
                      </a:endParaRPr>
                    </a:p>
                    <a:p>
                      <a:pPr marL="0" lvl="0" indent="0" algn="ctr" rtl="0">
                        <a:spcBef>
                          <a:spcPts val="0"/>
                        </a:spcBef>
                        <a:spcAft>
                          <a:spcPts val="0"/>
                        </a:spcAft>
                        <a:buNone/>
                      </a:pPr>
                      <a:r>
                        <a:rPr lang="en-US" sz="1100">
                          <a:latin typeface="Times New Roman"/>
                          <a:ea typeface="Times New Roman"/>
                          <a:cs typeface="Times New Roman"/>
                          <a:sym typeface="Times New Roman"/>
                        </a:rPr>
                        <a:t>2nd Semester (4 by 4)</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Grade 11 English (Honors/DE)</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Principles of Engineering</a:t>
                      </a:r>
                      <a:endParaRPr sz="1100" b="1">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Engineering Computer Science</a:t>
                      </a:r>
                      <a:endParaRPr sz="1100" b="1">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VA &amp; U.S. History DE</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Algebra II or Precalculus (DE)</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Chemistry </a:t>
                      </a:r>
                      <a:endParaRPr sz="1100">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1100">
                          <a:latin typeface="Times New Roman"/>
                          <a:ea typeface="Times New Roman"/>
                          <a:cs typeface="Times New Roman"/>
                          <a:sym typeface="Times New Roman"/>
                        </a:rPr>
                        <a:t>Economics and Personal Finance</a:t>
                      </a:r>
                      <a:endParaRPr sz="1100">
                        <a:latin typeface="Times New Roman"/>
                        <a:ea typeface="Times New Roman"/>
                        <a:cs typeface="Times New Roman"/>
                        <a:sym typeface="Times New Roman"/>
                      </a:endParaRPr>
                    </a:p>
                  </a:txBody>
                  <a:tcPr marL="63500" marR="63500" marT="63500" marB="63500">
                    <a:solidFill>
                      <a:schemeClr val="lt1"/>
                    </a:solidFill>
                  </a:tcPr>
                </a:tc>
                <a:tc>
                  <a:txBody>
                    <a:bodyPr/>
                    <a:lstStyle/>
                    <a:p>
                      <a:pPr marL="0" lvl="0" indent="0" algn="l" rtl="0">
                        <a:spcBef>
                          <a:spcPts val="0"/>
                        </a:spcBef>
                        <a:spcAft>
                          <a:spcPts val="0"/>
                        </a:spcAft>
                        <a:buNone/>
                      </a:pPr>
                      <a:r>
                        <a:rPr lang="en-US" sz="1100" b="1">
                          <a:latin typeface="Times New Roman"/>
                          <a:ea typeface="Times New Roman"/>
                          <a:cs typeface="Times New Roman"/>
                          <a:sym typeface="Times New Roman"/>
                        </a:rPr>
                        <a:t>Suggested Elective - VASTS</a:t>
                      </a:r>
                      <a:endParaRPr sz="1100" b="1">
                        <a:latin typeface="Times New Roman"/>
                        <a:ea typeface="Times New Roman"/>
                        <a:cs typeface="Times New Roman"/>
                        <a:sym typeface="Times New Roman"/>
                      </a:endParaRPr>
                    </a:p>
                  </a:txBody>
                  <a:tcPr marL="63500" marR="63500" marT="63500" marB="63500">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48904f4f-f42a-42cb-a058-7ee0fb13e189" xsi:nil="true"/>
    <Approval_x0020_STatus xmlns="48904f4f-f42a-42cb-a058-7ee0fb13e189">Not Reviewed</Approval_x0020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573A1205690449BC960B995EC7778B" ma:contentTypeVersion="8" ma:contentTypeDescription="Create a new document." ma:contentTypeScope="" ma:versionID="999f394bd1630951756f0f4ceaba2e7a">
  <xsd:schema xmlns:xsd="http://www.w3.org/2001/XMLSchema" xmlns:xs="http://www.w3.org/2001/XMLSchema" xmlns:p="http://schemas.microsoft.com/office/2006/metadata/properties" xmlns:ns2="4c2c5aab-b472-4b8f-a7fa-721e1e86a722" xmlns:ns3="48904f4f-f42a-42cb-a058-7ee0fb13e189" targetNamespace="http://schemas.microsoft.com/office/2006/metadata/properties" ma:root="true" ma:fieldsID="6c8586ca262cacb8d6621bd0aed95f08" ns2:_="" ns3:_="">
    <xsd:import namespace="4c2c5aab-b472-4b8f-a7fa-721e1e86a722"/>
    <xsd:import namespace="48904f4f-f42a-42cb-a058-7ee0fb13e1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Approval_x0020_STatus" minOccurs="0"/>
                <xsd:element ref="ns3:MediaServiceObjectDetectorVersions" minOccurs="0"/>
                <xsd:element ref="ns3:Note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904f4f-f42a-42cb-a058-7ee0fb13e18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Approval_x0020_STatus" ma:index="12" nillable="true" ma:displayName="Approval Status" ma:default="Not Reviewed" ma:format="Dropdown" ma:internalName="Approval_x0020_STatus">
      <xsd:simpleType>
        <xsd:restriction base="dms:Choice">
          <xsd:enumeration value="Not Reviewed"/>
          <xsd:enumeration value="Reviewed"/>
          <xsd:enumeration value="Final - Copied to Meeting Folder"/>
        </xsd:restrictio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Notes" ma:index="14" nillable="true" ma:displayName="Notes" ma:format="Dropdown" ma:internalName="Notes">
      <xsd:simpleType>
        <xsd:restriction base="dms:Text">
          <xsd:maxLength value="255"/>
        </xsd:restrictio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CDA5A8-6D0A-4557-ACFF-4E85256F3CB8}">
  <ds:schemaRefs>
    <ds:schemaRef ds:uri="http://schemas.microsoft.com/office/2006/metadata/properties"/>
    <ds:schemaRef ds:uri="http://schemas.microsoft.com/office/infopath/2007/PartnerControls"/>
    <ds:schemaRef ds:uri="48904f4f-f42a-42cb-a058-7ee0fb13e189"/>
  </ds:schemaRefs>
</ds:datastoreItem>
</file>

<file path=customXml/itemProps2.xml><?xml version="1.0" encoding="utf-8"?>
<ds:datastoreItem xmlns:ds="http://schemas.openxmlformats.org/officeDocument/2006/customXml" ds:itemID="{5FCC2862-5B67-4E0C-AB94-4C3BDEF090E2}">
  <ds:schemaRefs>
    <ds:schemaRef ds:uri="http://schemas.microsoft.com/sharepoint/v3/contenttype/forms"/>
  </ds:schemaRefs>
</ds:datastoreItem>
</file>

<file path=customXml/itemProps3.xml><?xml version="1.0" encoding="utf-8"?>
<ds:datastoreItem xmlns:ds="http://schemas.openxmlformats.org/officeDocument/2006/customXml" ds:itemID="{D3175538-BB42-4353-BF72-72AA7F1D8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c5aab-b472-4b8f-a7fa-721e1e86a722"/>
    <ds:schemaRef ds:uri="48904f4f-f42a-42cb-a058-7ee0fb13e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19</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Simple Light</vt:lpstr>
      <vt:lpstr>The Aerospace Academy of the Eastern Shore</vt:lpstr>
      <vt:lpstr>Why The Aerospace Academy of the Eastern Shore?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Aerospace Academy of the Eastern Shore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Aerospace Academy of the Eastern Shore</dc:title>
  <cp:revision>2</cp:revision>
  <dcterms:modified xsi:type="dcterms:W3CDTF">2024-06-05T20:22:33Z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0x010100FB573A1205690449BC960B995EC7778B</vt:lpwstr>
  </property>
</Properties>
</file>