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36" r:id="rId5"/>
    <p:sldMasterId id="2147483786" r:id="rId6"/>
    <p:sldMasterId id="2147483826" r:id="rId7"/>
    <p:sldMasterId id="2147483843" r:id="rId8"/>
    <p:sldMasterId id="2147483861" r:id="rId9"/>
  </p:sldMasterIdLst>
  <p:notesMasterIdLst>
    <p:notesMasterId r:id="rId47"/>
  </p:notesMasterIdLst>
  <p:sldIdLst>
    <p:sldId id="271" r:id="rId10"/>
    <p:sldId id="331" r:id="rId11"/>
    <p:sldId id="445" r:id="rId12"/>
    <p:sldId id="506" r:id="rId13"/>
    <p:sldId id="478" r:id="rId14"/>
    <p:sldId id="503" r:id="rId15"/>
    <p:sldId id="474" r:id="rId16"/>
    <p:sldId id="507" r:id="rId17"/>
    <p:sldId id="277" r:id="rId18"/>
    <p:sldId id="498" r:id="rId19"/>
    <p:sldId id="512" r:id="rId20"/>
    <p:sldId id="458" r:id="rId21"/>
    <p:sldId id="496" r:id="rId22"/>
    <p:sldId id="497" r:id="rId23"/>
    <p:sldId id="494" r:id="rId24"/>
    <p:sldId id="513" r:id="rId25"/>
    <p:sldId id="268" r:id="rId26"/>
    <p:sldId id="269" r:id="rId27"/>
    <p:sldId id="486" r:id="rId28"/>
    <p:sldId id="508" r:id="rId29"/>
    <p:sldId id="286" r:id="rId30"/>
    <p:sldId id="492" r:id="rId31"/>
    <p:sldId id="263" r:id="rId32"/>
    <p:sldId id="270" r:id="rId33"/>
    <p:sldId id="493" r:id="rId34"/>
    <p:sldId id="276" r:id="rId35"/>
    <p:sldId id="273" r:id="rId36"/>
    <p:sldId id="511" r:id="rId37"/>
    <p:sldId id="266" r:id="rId38"/>
    <p:sldId id="505" r:id="rId39"/>
    <p:sldId id="262" r:id="rId40"/>
    <p:sldId id="264" r:id="rId41"/>
    <p:sldId id="515" r:id="rId42"/>
    <p:sldId id="509" r:id="rId43"/>
    <p:sldId id="514" r:id="rId44"/>
    <p:sldId id="504" r:id="rId45"/>
    <p:sldId id="342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F4D164-D944-1455-A24B-35098B2F0477}" name="Fox, Reginald (DOE)" initials="RF" userId="S::Reginald.Fox@doe.virginia.gov::ef3ef17f-932f-4c0f-b484-9f0e673174ca" providerId="AD"/>
  <p188:author id="{54DD4378-F531-6FD5-FB3B-43585E9B8E7B}" name="Gilstrap, Calypso (DOE)" initials="GC(" userId="S::Calypso.Gilstrap@doe.virginia.gov::11c30f80-999e-4af7-9c67-51425f18b223" providerId="AD"/>
  <p188:author id="{F67D258D-7519-1B3A-40B8-37420FBE0A8E}" name="Wallace, Michelle (DOE)" initials="W(" userId="S::michelle.wallace@doe.virginia.gov::37c9ace7-5cd0-4e9d-85af-128d630bd395" providerId="AD"/>
  <p188:author id="{28754D94-38B9-309F-76BF-F12A5C406843}" name="Foley, Meg (DOE)" initials="" userId="S::Meg.Foley@doe.virginia.gov::6920619f-d496-44f5-a5ea-f68e8072d5d7" providerId="AD"/>
  <p188:author id="{A23E40D8-0E73-B435-DB7B-E459DB305876}" name="Cooper, Em (DOE)" initials="C(" userId="S::em.cooper@doe.virginia.gov::23a4b11a-ba02-4eee-b72b-5a86b82fde73" providerId="AD"/>
  <p188:author id="{3D1CFCDB-73EB-D111-A35F-8A3D2169EA2F}" name="Gilstrap, Calypso (DOE)" initials="G(" userId="S::calypso.gilstrap@doe.virginia.gov::11c30f80-999e-4af7-9c67-51425f18b2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80"/>
    <a:srgbClr val="2BBBAD"/>
    <a:srgbClr val="27ADBF"/>
    <a:srgbClr val="2A2A2A"/>
    <a:srgbClr val="3E5B91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67521" autoAdjust="0"/>
  </p:normalViewPr>
  <p:slideViewPr>
    <p:cSldViewPr snapToGrid="0">
      <p:cViewPr varScale="1">
        <p:scale>
          <a:sx n="43" d="100"/>
          <a:sy n="43" d="100"/>
        </p:scale>
        <p:origin x="155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84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commonwealth-connection.com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lis.virginia.gov/vacode/title22.1/chapter3/section22.1-24.1/" TargetMode="External"/><Relationship Id="rId1" Type="http://schemas.openxmlformats.org/officeDocument/2006/relationships/hyperlink" Target="https://goopenva.org/hubs/isac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commonwealth-connection.com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s://goopenva.org/hubs/isac" TargetMode="External"/><Relationship Id="rId1" Type="http://schemas.openxmlformats.org/officeDocument/2006/relationships/hyperlink" Target="https://law.lis.virginia.gov/vacode/title22.1/chapter3/section22.1-24.1/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C9777-131F-42FC-809C-78646EEA47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D2DC2D-703B-4B70-B08A-95B85B1258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Welcome</a:t>
          </a:r>
        </a:p>
      </dgm:t>
    </dgm:pt>
    <dgm:pt modelId="{37EEFAD6-797A-4538-86D4-ABF4A5E9AF4C}" type="parTrans" cxnId="{B617B9A4-48E0-495F-A5A6-9B70EEEF5F9A}">
      <dgm:prSet/>
      <dgm:spPr/>
      <dgm:t>
        <a:bodyPr/>
        <a:lstStyle/>
        <a:p>
          <a:endParaRPr lang="en-US"/>
        </a:p>
      </dgm:t>
    </dgm:pt>
    <dgm:pt modelId="{FDABA3C4-9E1B-402F-B30A-BD05C54F7149}" type="sibTrans" cxnId="{B617B9A4-48E0-495F-A5A6-9B70EEEF5F9A}">
      <dgm:prSet/>
      <dgm:spPr/>
      <dgm:t>
        <a:bodyPr/>
        <a:lstStyle/>
        <a:p>
          <a:endParaRPr lang="en-US"/>
        </a:p>
      </dgm:t>
    </dgm:pt>
    <dgm:pt modelId="{42B0022E-AB2F-4F44-A03B-AD4D0ED814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Opening Remarks</a:t>
          </a:r>
        </a:p>
      </dgm:t>
    </dgm:pt>
    <dgm:pt modelId="{1342FEC7-72D8-443A-A424-14275D0DB364}" type="parTrans" cxnId="{AE6D25B8-9F24-4150-BE47-EBEC6EE6C2E9}">
      <dgm:prSet/>
      <dgm:spPr/>
      <dgm:t>
        <a:bodyPr/>
        <a:lstStyle/>
        <a:p>
          <a:endParaRPr lang="en-US"/>
        </a:p>
      </dgm:t>
    </dgm:pt>
    <dgm:pt modelId="{9B4EA7A3-0FAE-47D3-B924-081F35DA463D}" type="sibTrans" cxnId="{AE6D25B8-9F24-4150-BE47-EBEC6EE6C2E9}">
      <dgm:prSet/>
      <dgm:spPr/>
      <dgm:t>
        <a:bodyPr/>
        <a:lstStyle/>
        <a:p>
          <a:endParaRPr lang="en-US"/>
        </a:p>
      </dgm:t>
    </dgm:pt>
    <dgm:pt modelId="{F16D72AC-EF6C-497B-BF82-69D46329CC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Educational Technology Plan </a:t>
          </a:r>
        </a:p>
      </dgm:t>
    </dgm:pt>
    <dgm:pt modelId="{43E0438A-DB98-4069-A0DA-331D2830B49B}" type="parTrans" cxnId="{788B38F1-14E6-41AA-B9C3-00736AAF30EB}">
      <dgm:prSet/>
      <dgm:spPr/>
      <dgm:t>
        <a:bodyPr/>
        <a:lstStyle/>
        <a:p>
          <a:endParaRPr lang="en-US"/>
        </a:p>
      </dgm:t>
    </dgm:pt>
    <dgm:pt modelId="{99C91C2A-4D01-47CE-8BD1-BD2E1F6225DC}" type="sibTrans" cxnId="{788B38F1-14E6-41AA-B9C3-00736AAF30EB}">
      <dgm:prSet/>
      <dgm:spPr/>
      <dgm:t>
        <a:bodyPr/>
        <a:lstStyle/>
        <a:p>
          <a:endParaRPr lang="en-US"/>
        </a:p>
      </dgm:t>
    </dgm:pt>
    <dgm:pt modelId="{8C6E3049-BF64-4159-81C1-0CC30F8141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Virtual Learning </a:t>
          </a:r>
        </a:p>
      </dgm:t>
    </dgm:pt>
    <dgm:pt modelId="{A08DB20B-3DB7-4BFE-B85F-02C9D8EB1DE5}" type="parTrans" cxnId="{9B00F5B1-BC45-420A-A334-F7F345C60029}">
      <dgm:prSet/>
      <dgm:spPr/>
      <dgm:t>
        <a:bodyPr/>
        <a:lstStyle/>
        <a:p>
          <a:endParaRPr lang="en-US"/>
        </a:p>
      </dgm:t>
    </dgm:pt>
    <dgm:pt modelId="{7ED447AD-1818-45D3-876F-8020A0C18983}" type="sibTrans" cxnId="{9B00F5B1-BC45-420A-A334-F7F345C60029}">
      <dgm:prSet/>
      <dgm:spPr/>
      <dgm:t>
        <a:bodyPr/>
        <a:lstStyle/>
        <a:p>
          <a:endParaRPr lang="en-US"/>
        </a:p>
      </dgm:t>
    </dgm:pt>
    <dgm:pt modelId="{3B5C1D55-7E9B-437A-B952-83FB77CE23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Virtual Virginia</a:t>
          </a:r>
        </a:p>
      </dgm:t>
    </dgm:pt>
    <dgm:pt modelId="{3FC068CB-B711-4716-8176-C659560208CC}" type="parTrans" cxnId="{9538FB11-75C8-4845-8349-6ED45B41502E}">
      <dgm:prSet/>
      <dgm:spPr/>
      <dgm:t>
        <a:bodyPr/>
        <a:lstStyle/>
        <a:p>
          <a:endParaRPr lang="en-US"/>
        </a:p>
      </dgm:t>
    </dgm:pt>
    <dgm:pt modelId="{75DC1BAC-1918-4F56-9F17-E1195F2FD4E2}" type="sibTrans" cxnId="{9538FB11-75C8-4845-8349-6ED45B41502E}">
      <dgm:prSet/>
      <dgm:spPr/>
      <dgm:t>
        <a:bodyPr/>
        <a:lstStyle/>
        <a:p>
          <a:endParaRPr lang="en-US"/>
        </a:p>
      </dgm:t>
    </dgm:pt>
    <dgm:pt modelId="{8130E289-36B5-4EEC-B7DB-7A3A9BF397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Computer Science</a:t>
          </a:r>
        </a:p>
      </dgm:t>
    </dgm:pt>
    <dgm:pt modelId="{5090A83E-3CD4-431B-AC2F-3ABAC407E50D}" type="parTrans" cxnId="{689FE9E8-6A8F-45F5-810B-7761A639AF0A}">
      <dgm:prSet/>
      <dgm:spPr/>
      <dgm:t>
        <a:bodyPr/>
        <a:lstStyle/>
        <a:p>
          <a:endParaRPr lang="en-US"/>
        </a:p>
      </dgm:t>
    </dgm:pt>
    <dgm:pt modelId="{8523D8E6-4DB4-4D6A-A92A-68469285BC1C}" type="sibTrans" cxnId="{689FE9E8-6A8F-45F5-810B-7761A639AF0A}">
      <dgm:prSet/>
      <dgm:spPr/>
      <dgm:t>
        <a:bodyPr/>
        <a:lstStyle/>
        <a:p>
          <a:endParaRPr lang="en-US"/>
        </a:p>
      </dgm:t>
    </dgm:pt>
    <dgm:pt modelId="{39CBEBF9-0A55-49D5-8F06-8708976603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Instructional Technology</a:t>
          </a:r>
        </a:p>
      </dgm:t>
    </dgm:pt>
    <dgm:pt modelId="{E0E7DD75-0E10-4D5E-8493-C94FBFDFC32C}" type="parTrans" cxnId="{7D81C82D-A69E-449A-8898-2A2D13FAC989}">
      <dgm:prSet/>
      <dgm:spPr/>
      <dgm:t>
        <a:bodyPr/>
        <a:lstStyle/>
        <a:p>
          <a:endParaRPr lang="en-US"/>
        </a:p>
      </dgm:t>
    </dgm:pt>
    <dgm:pt modelId="{A11B4D65-B5B5-4D4C-B407-F84691AE1C30}" type="sibTrans" cxnId="{7D81C82D-A69E-449A-8898-2A2D13FAC989}">
      <dgm:prSet/>
      <dgm:spPr/>
      <dgm:t>
        <a:bodyPr/>
        <a:lstStyle/>
        <a:p>
          <a:endParaRPr lang="en-US"/>
        </a:p>
      </dgm:t>
    </dgm:pt>
    <dgm:pt modelId="{556E81E8-364F-42B7-8DBA-93A7D03CDC23}" type="pres">
      <dgm:prSet presAssocID="{E00C9777-131F-42FC-809C-78646EEA47B8}" presName="root" presStyleCnt="0">
        <dgm:presLayoutVars>
          <dgm:dir/>
          <dgm:resizeHandles val="exact"/>
        </dgm:presLayoutVars>
      </dgm:prSet>
      <dgm:spPr/>
    </dgm:pt>
    <dgm:pt modelId="{FF84EA73-38CF-44EE-931D-25C7F150BEB7}" type="pres">
      <dgm:prSet presAssocID="{20D2DC2D-703B-4B70-B08A-95B85B1258FB}" presName="compNode" presStyleCnt="0"/>
      <dgm:spPr/>
    </dgm:pt>
    <dgm:pt modelId="{93BDFC56-F381-45DB-BB2B-499C4150C634}" type="pres">
      <dgm:prSet presAssocID="{20D2DC2D-703B-4B70-B08A-95B85B1258FB}" presName="bgRect" presStyleLbl="bgShp" presStyleIdx="0" presStyleCnt="7"/>
      <dgm:spPr/>
    </dgm:pt>
    <dgm:pt modelId="{0481344D-7C39-422E-B18D-9A7F3220A318}" type="pres">
      <dgm:prSet presAssocID="{20D2DC2D-703B-4B70-B08A-95B85B1258F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E9C2D13E-A249-4ACE-B3D0-C09C3FF25A3F}" type="pres">
      <dgm:prSet presAssocID="{20D2DC2D-703B-4B70-B08A-95B85B1258FB}" presName="spaceRect" presStyleCnt="0"/>
      <dgm:spPr/>
    </dgm:pt>
    <dgm:pt modelId="{ADCD2317-8162-4087-849D-77C98EB2E679}" type="pres">
      <dgm:prSet presAssocID="{20D2DC2D-703B-4B70-B08A-95B85B1258FB}" presName="parTx" presStyleLbl="revTx" presStyleIdx="0" presStyleCnt="7">
        <dgm:presLayoutVars>
          <dgm:chMax val="0"/>
          <dgm:chPref val="0"/>
        </dgm:presLayoutVars>
      </dgm:prSet>
      <dgm:spPr/>
    </dgm:pt>
    <dgm:pt modelId="{D4B565A5-0603-40D7-B8ED-95B58A940DF3}" type="pres">
      <dgm:prSet presAssocID="{FDABA3C4-9E1B-402F-B30A-BD05C54F7149}" presName="sibTrans" presStyleCnt="0"/>
      <dgm:spPr/>
    </dgm:pt>
    <dgm:pt modelId="{1BF798DF-E8DB-4881-8DF2-AD8C96B62D2D}" type="pres">
      <dgm:prSet presAssocID="{42B0022E-AB2F-4F44-A03B-AD4D0ED81435}" presName="compNode" presStyleCnt="0"/>
      <dgm:spPr/>
    </dgm:pt>
    <dgm:pt modelId="{4FBD266A-F23B-4C17-9F50-EB945BF457EC}" type="pres">
      <dgm:prSet presAssocID="{42B0022E-AB2F-4F44-A03B-AD4D0ED81435}" presName="bgRect" presStyleLbl="bgShp" presStyleIdx="1" presStyleCnt="7"/>
      <dgm:spPr/>
    </dgm:pt>
    <dgm:pt modelId="{B8CB8860-7E09-4B53-A114-F5B88578C61A}" type="pres">
      <dgm:prSet presAssocID="{42B0022E-AB2F-4F44-A03B-AD4D0ED8143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807D7BCD-36DF-4B38-9973-67A9B4D748D4}" type="pres">
      <dgm:prSet presAssocID="{42B0022E-AB2F-4F44-A03B-AD4D0ED81435}" presName="spaceRect" presStyleCnt="0"/>
      <dgm:spPr/>
    </dgm:pt>
    <dgm:pt modelId="{98BC26E8-F0AE-4414-9C5F-7F830F505E72}" type="pres">
      <dgm:prSet presAssocID="{42B0022E-AB2F-4F44-A03B-AD4D0ED81435}" presName="parTx" presStyleLbl="revTx" presStyleIdx="1" presStyleCnt="7">
        <dgm:presLayoutVars>
          <dgm:chMax val="0"/>
          <dgm:chPref val="0"/>
        </dgm:presLayoutVars>
      </dgm:prSet>
      <dgm:spPr/>
    </dgm:pt>
    <dgm:pt modelId="{0E45A0E1-F0A5-4EDC-8B6D-4DBB97C2D09D}" type="pres">
      <dgm:prSet presAssocID="{9B4EA7A3-0FAE-47D3-B924-081F35DA463D}" presName="sibTrans" presStyleCnt="0"/>
      <dgm:spPr/>
    </dgm:pt>
    <dgm:pt modelId="{3B030974-EE81-43D6-B5DF-5457522A997E}" type="pres">
      <dgm:prSet presAssocID="{F16D72AC-EF6C-497B-BF82-69D46329CC5E}" presName="compNode" presStyleCnt="0"/>
      <dgm:spPr/>
    </dgm:pt>
    <dgm:pt modelId="{8ABF82EA-33C5-413D-A9BF-8908F442ADED}" type="pres">
      <dgm:prSet presAssocID="{F16D72AC-EF6C-497B-BF82-69D46329CC5E}" presName="bgRect" presStyleLbl="bgShp" presStyleIdx="2" presStyleCnt="7"/>
      <dgm:spPr/>
    </dgm:pt>
    <dgm:pt modelId="{84B4948F-D64E-4AD1-AA6F-E88C1F753971}" type="pres">
      <dgm:prSet presAssocID="{F16D72AC-EF6C-497B-BF82-69D46329CC5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44AF022-E567-49F7-BD34-D498667F74AC}" type="pres">
      <dgm:prSet presAssocID="{F16D72AC-EF6C-497B-BF82-69D46329CC5E}" presName="spaceRect" presStyleCnt="0"/>
      <dgm:spPr/>
    </dgm:pt>
    <dgm:pt modelId="{E3A93934-237D-4145-B450-114F95FB3FB2}" type="pres">
      <dgm:prSet presAssocID="{F16D72AC-EF6C-497B-BF82-69D46329CC5E}" presName="parTx" presStyleLbl="revTx" presStyleIdx="2" presStyleCnt="7">
        <dgm:presLayoutVars>
          <dgm:chMax val="0"/>
          <dgm:chPref val="0"/>
        </dgm:presLayoutVars>
      </dgm:prSet>
      <dgm:spPr/>
    </dgm:pt>
    <dgm:pt modelId="{DF2F3DA1-D9CF-4156-9BBE-A54885BE3F66}" type="pres">
      <dgm:prSet presAssocID="{99C91C2A-4D01-47CE-8BD1-BD2E1F6225DC}" presName="sibTrans" presStyleCnt="0"/>
      <dgm:spPr/>
    </dgm:pt>
    <dgm:pt modelId="{CFD28E2F-3E80-4F8D-9879-C78BEC03865E}" type="pres">
      <dgm:prSet presAssocID="{8C6E3049-BF64-4159-81C1-0CC30F8141D7}" presName="compNode" presStyleCnt="0"/>
      <dgm:spPr/>
    </dgm:pt>
    <dgm:pt modelId="{1557C93E-2AA9-426D-A587-E522243C7AF1}" type="pres">
      <dgm:prSet presAssocID="{8C6E3049-BF64-4159-81C1-0CC30F8141D7}" presName="bgRect" presStyleLbl="bgShp" presStyleIdx="3" presStyleCnt="7"/>
      <dgm:spPr/>
    </dgm:pt>
    <dgm:pt modelId="{186291F7-65E2-4CF5-BD7B-B2FA2E080820}" type="pres">
      <dgm:prSet presAssocID="{8C6E3049-BF64-4159-81C1-0CC30F8141D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E6D7B22-C372-4D14-B6B8-0EF18CBE4A51}" type="pres">
      <dgm:prSet presAssocID="{8C6E3049-BF64-4159-81C1-0CC30F8141D7}" presName="spaceRect" presStyleCnt="0"/>
      <dgm:spPr/>
    </dgm:pt>
    <dgm:pt modelId="{DA2C022B-2E1B-4719-9DB7-DC7D93DF3D30}" type="pres">
      <dgm:prSet presAssocID="{8C6E3049-BF64-4159-81C1-0CC30F8141D7}" presName="parTx" presStyleLbl="revTx" presStyleIdx="3" presStyleCnt="7">
        <dgm:presLayoutVars>
          <dgm:chMax val="0"/>
          <dgm:chPref val="0"/>
        </dgm:presLayoutVars>
      </dgm:prSet>
      <dgm:spPr/>
    </dgm:pt>
    <dgm:pt modelId="{892449F5-CB93-4D8A-9F23-4AF1D19D80E6}" type="pres">
      <dgm:prSet presAssocID="{7ED447AD-1818-45D3-876F-8020A0C18983}" presName="sibTrans" presStyleCnt="0"/>
      <dgm:spPr/>
    </dgm:pt>
    <dgm:pt modelId="{8A4A1DB8-6913-4A9D-9FB4-C5DB31F30069}" type="pres">
      <dgm:prSet presAssocID="{3B5C1D55-7E9B-437A-B952-83FB77CE232D}" presName="compNode" presStyleCnt="0"/>
      <dgm:spPr/>
    </dgm:pt>
    <dgm:pt modelId="{B0EE342D-66B2-45C9-89AB-0A801E3CF353}" type="pres">
      <dgm:prSet presAssocID="{3B5C1D55-7E9B-437A-B952-83FB77CE232D}" presName="bgRect" presStyleLbl="bgShp" presStyleIdx="4" presStyleCnt="7"/>
      <dgm:spPr/>
    </dgm:pt>
    <dgm:pt modelId="{72E1EF9F-A440-46B4-B1F2-50DDEEBA627A}" type="pres">
      <dgm:prSet presAssocID="{3B5C1D55-7E9B-437A-B952-83FB77CE232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50531298-D544-4FA4-BD0C-C272F84826B4}" type="pres">
      <dgm:prSet presAssocID="{3B5C1D55-7E9B-437A-B952-83FB77CE232D}" presName="spaceRect" presStyleCnt="0"/>
      <dgm:spPr/>
    </dgm:pt>
    <dgm:pt modelId="{8719D9B3-97AD-4E46-84C4-3A5BB1B9E826}" type="pres">
      <dgm:prSet presAssocID="{3B5C1D55-7E9B-437A-B952-83FB77CE232D}" presName="parTx" presStyleLbl="revTx" presStyleIdx="4" presStyleCnt="7">
        <dgm:presLayoutVars>
          <dgm:chMax val="0"/>
          <dgm:chPref val="0"/>
        </dgm:presLayoutVars>
      </dgm:prSet>
      <dgm:spPr/>
    </dgm:pt>
    <dgm:pt modelId="{95D89736-649C-4499-8309-BF88CA3C238F}" type="pres">
      <dgm:prSet presAssocID="{75DC1BAC-1918-4F56-9F17-E1195F2FD4E2}" presName="sibTrans" presStyleCnt="0"/>
      <dgm:spPr/>
    </dgm:pt>
    <dgm:pt modelId="{0E621C5B-AB19-4D0D-8C3F-9F9FAD8F9C2B}" type="pres">
      <dgm:prSet presAssocID="{8130E289-36B5-4EEC-B7DB-7A3A9BF397A8}" presName="compNode" presStyleCnt="0"/>
      <dgm:spPr/>
    </dgm:pt>
    <dgm:pt modelId="{FC08BFE9-F9A5-4BCB-8AE0-C64AFD49EA4B}" type="pres">
      <dgm:prSet presAssocID="{8130E289-36B5-4EEC-B7DB-7A3A9BF397A8}" presName="bgRect" presStyleLbl="bgShp" presStyleIdx="5" presStyleCnt="7"/>
      <dgm:spPr/>
    </dgm:pt>
    <dgm:pt modelId="{74FC8B01-234A-4A76-922A-7AA14E0E6CCA}" type="pres">
      <dgm:prSet presAssocID="{8130E289-36B5-4EEC-B7DB-7A3A9BF397A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B37D5F3A-F7B5-4D8D-8B21-41C82D9DDFF9}" type="pres">
      <dgm:prSet presAssocID="{8130E289-36B5-4EEC-B7DB-7A3A9BF397A8}" presName="spaceRect" presStyleCnt="0"/>
      <dgm:spPr/>
    </dgm:pt>
    <dgm:pt modelId="{82AF6844-FA95-4D55-A169-20C20AF3A6EA}" type="pres">
      <dgm:prSet presAssocID="{8130E289-36B5-4EEC-B7DB-7A3A9BF397A8}" presName="parTx" presStyleLbl="revTx" presStyleIdx="5" presStyleCnt="7">
        <dgm:presLayoutVars>
          <dgm:chMax val="0"/>
          <dgm:chPref val="0"/>
        </dgm:presLayoutVars>
      </dgm:prSet>
      <dgm:spPr/>
    </dgm:pt>
    <dgm:pt modelId="{0DD8EF17-5AA6-4AEE-91A1-E4D40B1F70E6}" type="pres">
      <dgm:prSet presAssocID="{8523D8E6-4DB4-4D6A-A92A-68469285BC1C}" presName="sibTrans" presStyleCnt="0"/>
      <dgm:spPr/>
    </dgm:pt>
    <dgm:pt modelId="{F1BCD19E-91C1-4244-B838-46F225B7DDA2}" type="pres">
      <dgm:prSet presAssocID="{39CBEBF9-0A55-49D5-8F06-87089766035F}" presName="compNode" presStyleCnt="0"/>
      <dgm:spPr/>
    </dgm:pt>
    <dgm:pt modelId="{28930AD2-95E1-4FB6-98CD-B024A2B2EA39}" type="pres">
      <dgm:prSet presAssocID="{39CBEBF9-0A55-49D5-8F06-87089766035F}" presName="bgRect" presStyleLbl="bgShp" presStyleIdx="6" presStyleCnt="7"/>
      <dgm:spPr/>
    </dgm:pt>
    <dgm:pt modelId="{AC6A8202-85EC-47B1-8986-4336745BF4D3}" type="pres">
      <dgm:prSet presAssocID="{39CBEBF9-0A55-49D5-8F06-87089766035F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7805B612-D551-4BEF-A32A-19FC2F128537}" type="pres">
      <dgm:prSet presAssocID="{39CBEBF9-0A55-49D5-8F06-87089766035F}" presName="spaceRect" presStyleCnt="0"/>
      <dgm:spPr/>
    </dgm:pt>
    <dgm:pt modelId="{DB5BDAFF-3172-4FA9-8A2F-958F2D0D705F}" type="pres">
      <dgm:prSet presAssocID="{39CBEBF9-0A55-49D5-8F06-87089766035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9538FB11-75C8-4845-8349-6ED45B41502E}" srcId="{E00C9777-131F-42FC-809C-78646EEA47B8}" destId="{3B5C1D55-7E9B-437A-B952-83FB77CE232D}" srcOrd="4" destOrd="0" parTransId="{3FC068CB-B711-4716-8176-C659560208CC}" sibTransId="{75DC1BAC-1918-4F56-9F17-E1195F2FD4E2}"/>
    <dgm:cxn modelId="{92B7CE19-CDC7-4DAE-81CD-B6C96B4DE074}" type="presOf" srcId="{3B5C1D55-7E9B-437A-B952-83FB77CE232D}" destId="{8719D9B3-97AD-4E46-84C4-3A5BB1B9E826}" srcOrd="0" destOrd="0" presId="urn:microsoft.com/office/officeart/2018/2/layout/IconVerticalSolidList"/>
    <dgm:cxn modelId="{7D81C82D-A69E-449A-8898-2A2D13FAC989}" srcId="{E00C9777-131F-42FC-809C-78646EEA47B8}" destId="{39CBEBF9-0A55-49D5-8F06-87089766035F}" srcOrd="6" destOrd="0" parTransId="{E0E7DD75-0E10-4D5E-8493-C94FBFDFC32C}" sibTransId="{A11B4D65-B5B5-4D4C-B407-F84691AE1C30}"/>
    <dgm:cxn modelId="{92405130-ECC5-4BC5-A7DA-1800304BA3DE}" type="presOf" srcId="{8130E289-36B5-4EEC-B7DB-7A3A9BF397A8}" destId="{82AF6844-FA95-4D55-A169-20C20AF3A6EA}" srcOrd="0" destOrd="0" presId="urn:microsoft.com/office/officeart/2018/2/layout/IconVerticalSolidList"/>
    <dgm:cxn modelId="{AA2B8549-2801-4566-A5E2-5171FDAC68B5}" type="presOf" srcId="{20D2DC2D-703B-4B70-B08A-95B85B1258FB}" destId="{ADCD2317-8162-4087-849D-77C98EB2E679}" srcOrd="0" destOrd="0" presId="urn:microsoft.com/office/officeart/2018/2/layout/IconVerticalSolidList"/>
    <dgm:cxn modelId="{38C76174-921B-4DCA-832C-4A97A8A0ADB2}" type="presOf" srcId="{8C6E3049-BF64-4159-81C1-0CC30F8141D7}" destId="{DA2C022B-2E1B-4719-9DB7-DC7D93DF3D30}" srcOrd="0" destOrd="0" presId="urn:microsoft.com/office/officeart/2018/2/layout/IconVerticalSolidList"/>
    <dgm:cxn modelId="{AB5A6787-0630-4B57-9A8A-C4D604214731}" type="presOf" srcId="{F16D72AC-EF6C-497B-BF82-69D46329CC5E}" destId="{E3A93934-237D-4145-B450-114F95FB3FB2}" srcOrd="0" destOrd="0" presId="urn:microsoft.com/office/officeart/2018/2/layout/IconVerticalSolidList"/>
    <dgm:cxn modelId="{114EC487-D7FD-4155-81DA-E773D7EB80CA}" type="presOf" srcId="{42B0022E-AB2F-4F44-A03B-AD4D0ED81435}" destId="{98BC26E8-F0AE-4414-9C5F-7F830F505E72}" srcOrd="0" destOrd="0" presId="urn:microsoft.com/office/officeart/2018/2/layout/IconVerticalSolidList"/>
    <dgm:cxn modelId="{B617B9A4-48E0-495F-A5A6-9B70EEEF5F9A}" srcId="{E00C9777-131F-42FC-809C-78646EEA47B8}" destId="{20D2DC2D-703B-4B70-B08A-95B85B1258FB}" srcOrd="0" destOrd="0" parTransId="{37EEFAD6-797A-4538-86D4-ABF4A5E9AF4C}" sibTransId="{FDABA3C4-9E1B-402F-B30A-BD05C54F7149}"/>
    <dgm:cxn modelId="{9B00F5B1-BC45-420A-A334-F7F345C60029}" srcId="{E00C9777-131F-42FC-809C-78646EEA47B8}" destId="{8C6E3049-BF64-4159-81C1-0CC30F8141D7}" srcOrd="3" destOrd="0" parTransId="{A08DB20B-3DB7-4BFE-B85F-02C9D8EB1DE5}" sibTransId="{7ED447AD-1818-45D3-876F-8020A0C18983}"/>
    <dgm:cxn modelId="{AE6D25B8-9F24-4150-BE47-EBEC6EE6C2E9}" srcId="{E00C9777-131F-42FC-809C-78646EEA47B8}" destId="{42B0022E-AB2F-4F44-A03B-AD4D0ED81435}" srcOrd="1" destOrd="0" parTransId="{1342FEC7-72D8-443A-A424-14275D0DB364}" sibTransId="{9B4EA7A3-0FAE-47D3-B924-081F35DA463D}"/>
    <dgm:cxn modelId="{DE42DFE6-4ED4-48A5-ACB3-7CE035834917}" type="presOf" srcId="{39CBEBF9-0A55-49D5-8F06-87089766035F}" destId="{DB5BDAFF-3172-4FA9-8A2F-958F2D0D705F}" srcOrd="0" destOrd="0" presId="urn:microsoft.com/office/officeart/2018/2/layout/IconVerticalSolidList"/>
    <dgm:cxn modelId="{689FE9E8-6A8F-45F5-810B-7761A639AF0A}" srcId="{E00C9777-131F-42FC-809C-78646EEA47B8}" destId="{8130E289-36B5-4EEC-B7DB-7A3A9BF397A8}" srcOrd="5" destOrd="0" parTransId="{5090A83E-3CD4-431B-AC2F-3ABAC407E50D}" sibTransId="{8523D8E6-4DB4-4D6A-A92A-68469285BC1C}"/>
    <dgm:cxn modelId="{788B38F1-14E6-41AA-B9C3-00736AAF30EB}" srcId="{E00C9777-131F-42FC-809C-78646EEA47B8}" destId="{F16D72AC-EF6C-497B-BF82-69D46329CC5E}" srcOrd="2" destOrd="0" parTransId="{43E0438A-DB98-4069-A0DA-331D2830B49B}" sibTransId="{99C91C2A-4D01-47CE-8BD1-BD2E1F6225DC}"/>
    <dgm:cxn modelId="{E65BD7F1-F48C-4D81-AAC9-C3885D8B684A}" type="presOf" srcId="{E00C9777-131F-42FC-809C-78646EEA47B8}" destId="{556E81E8-364F-42B7-8DBA-93A7D03CDC23}" srcOrd="0" destOrd="0" presId="urn:microsoft.com/office/officeart/2018/2/layout/IconVerticalSolidList"/>
    <dgm:cxn modelId="{AFA86CE9-55E0-4A8A-B429-ED1D76FEBCD1}" type="presParOf" srcId="{556E81E8-364F-42B7-8DBA-93A7D03CDC23}" destId="{FF84EA73-38CF-44EE-931D-25C7F150BEB7}" srcOrd="0" destOrd="0" presId="urn:microsoft.com/office/officeart/2018/2/layout/IconVerticalSolidList"/>
    <dgm:cxn modelId="{211A1611-6DF1-4A9A-9682-DB9D07C6BE1B}" type="presParOf" srcId="{FF84EA73-38CF-44EE-931D-25C7F150BEB7}" destId="{93BDFC56-F381-45DB-BB2B-499C4150C634}" srcOrd="0" destOrd="0" presId="urn:microsoft.com/office/officeart/2018/2/layout/IconVerticalSolidList"/>
    <dgm:cxn modelId="{D1A282ED-CFC8-420A-A4DB-0957BCB0CD00}" type="presParOf" srcId="{FF84EA73-38CF-44EE-931D-25C7F150BEB7}" destId="{0481344D-7C39-422E-B18D-9A7F3220A318}" srcOrd="1" destOrd="0" presId="urn:microsoft.com/office/officeart/2018/2/layout/IconVerticalSolidList"/>
    <dgm:cxn modelId="{C9612DCA-0AD4-4D20-BD78-FE9D8DDB8AB2}" type="presParOf" srcId="{FF84EA73-38CF-44EE-931D-25C7F150BEB7}" destId="{E9C2D13E-A249-4ACE-B3D0-C09C3FF25A3F}" srcOrd="2" destOrd="0" presId="urn:microsoft.com/office/officeart/2018/2/layout/IconVerticalSolidList"/>
    <dgm:cxn modelId="{F120E76B-A10B-40E7-BC7C-585FE3B3D8CF}" type="presParOf" srcId="{FF84EA73-38CF-44EE-931D-25C7F150BEB7}" destId="{ADCD2317-8162-4087-849D-77C98EB2E679}" srcOrd="3" destOrd="0" presId="urn:microsoft.com/office/officeart/2018/2/layout/IconVerticalSolidList"/>
    <dgm:cxn modelId="{1484BEE7-DD41-4866-A247-0751C4E1E147}" type="presParOf" srcId="{556E81E8-364F-42B7-8DBA-93A7D03CDC23}" destId="{D4B565A5-0603-40D7-B8ED-95B58A940DF3}" srcOrd="1" destOrd="0" presId="urn:microsoft.com/office/officeart/2018/2/layout/IconVerticalSolidList"/>
    <dgm:cxn modelId="{EEA47B98-974D-4F76-AEB9-ABC31D6626E8}" type="presParOf" srcId="{556E81E8-364F-42B7-8DBA-93A7D03CDC23}" destId="{1BF798DF-E8DB-4881-8DF2-AD8C96B62D2D}" srcOrd="2" destOrd="0" presId="urn:microsoft.com/office/officeart/2018/2/layout/IconVerticalSolidList"/>
    <dgm:cxn modelId="{2296B5FB-6FBE-46F4-B1CC-33653FA72E88}" type="presParOf" srcId="{1BF798DF-E8DB-4881-8DF2-AD8C96B62D2D}" destId="{4FBD266A-F23B-4C17-9F50-EB945BF457EC}" srcOrd="0" destOrd="0" presId="urn:microsoft.com/office/officeart/2018/2/layout/IconVerticalSolidList"/>
    <dgm:cxn modelId="{47DCDCFB-C513-48DC-9ABC-2EC4D69B1F7C}" type="presParOf" srcId="{1BF798DF-E8DB-4881-8DF2-AD8C96B62D2D}" destId="{B8CB8860-7E09-4B53-A114-F5B88578C61A}" srcOrd="1" destOrd="0" presId="urn:microsoft.com/office/officeart/2018/2/layout/IconVerticalSolidList"/>
    <dgm:cxn modelId="{32675737-ADEF-405E-9044-A5841028C5AC}" type="presParOf" srcId="{1BF798DF-E8DB-4881-8DF2-AD8C96B62D2D}" destId="{807D7BCD-36DF-4B38-9973-67A9B4D748D4}" srcOrd="2" destOrd="0" presId="urn:microsoft.com/office/officeart/2018/2/layout/IconVerticalSolidList"/>
    <dgm:cxn modelId="{4C4B3DDE-BABD-475C-A6E9-374179B1B6D5}" type="presParOf" srcId="{1BF798DF-E8DB-4881-8DF2-AD8C96B62D2D}" destId="{98BC26E8-F0AE-4414-9C5F-7F830F505E72}" srcOrd="3" destOrd="0" presId="urn:microsoft.com/office/officeart/2018/2/layout/IconVerticalSolidList"/>
    <dgm:cxn modelId="{1C8AB23C-9593-4ADD-8657-5BAE93FE6D3E}" type="presParOf" srcId="{556E81E8-364F-42B7-8DBA-93A7D03CDC23}" destId="{0E45A0E1-F0A5-4EDC-8B6D-4DBB97C2D09D}" srcOrd="3" destOrd="0" presId="urn:microsoft.com/office/officeart/2018/2/layout/IconVerticalSolidList"/>
    <dgm:cxn modelId="{BC118042-B7A6-4EEF-8C60-E5DDBB2481AF}" type="presParOf" srcId="{556E81E8-364F-42B7-8DBA-93A7D03CDC23}" destId="{3B030974-EE81-43D6-B5DF-5457522A997E}" srcOrd="4" destOrd="0" presId="urn:microsoft.com/office/officeart/2018/2/layout/IconVerticalSolidList"/>
    <dgm:cxn modelId="{3122A0F9-32FE-47A9-8DD4-6912BCBB4ED4}" type="presParOf" srcId="{3B030974-EE81-43D6-B5DF-5457522A997E}" destId="{8ABF82EA-33C5-413D-A9BF-8908F442ADED}" srcOrd="0" destOrd="0" presId="urn:microsoft.com/office/officeart/2018/2/layout/IconVerticalSolidList"/>
    <dgm:cxn modelId="{12B0DD9F-98ED-46F3-8E15-07DF8C348F41}" type="presParOf" srcId="{3B030974-EE81-43D6-B5DF-5457522A997E}" destId="{84B4948F-D64E-4AD1-AA6F-E88C1F753971}" srcOrd="1" destOrd="0" presId="urn:microsoft.com/office/officeart/2018/2/layout/IconVerticalSolidList"/>
    <dgm:cxn modelId="{F13DC288-3666-4FB4-A273-A4F41FE5711A}" type="presParOf" srcId="{3B030974-EE81-43D6-B5DF-5457522A997E}" destId="{D44AF022-E567-49F7-BD34-D498667F74AC}" srcOrd="2" destOrd="0" presId="urn:microsoft.com/office/officeart/2018/2/layout/IconVerticalSolidList"/>
    <dgm:cxn modelId="{02A92722-7099-4354-BA15-AC6247674862}" type="presParOf" srcId="{3B030974-EE81-43D6-B5DF-5457522A997E}" destId="{E3A93934-237D-4145-B450-114F95FB3FB2}" srcOrd="3" destOrd="0" presId="urn:microsoft.com/office/officeart/2018/2/layout/IconVerticalSolidList"/>
    <dgm:cxn modelId="{FF933A1D-25BB-4196-8080-6E8F64D2E50D}" type="presParOf" srcId="{556E81E8-364F-42B7-8DBA-93A7D03CDC23}" destId="{DF2F3DA1-D9CF-4156-9BBE-A54885BE3F66}" srcOrd="5" destOrd="0" presId="urn:microsoft.com/office/officeart/2018/2/layout/IconVerticalSolidList"/>
    <dgm:cxn modelId="{D98EBDB5-BC14-463F-80E4-6D9973727C9A}" type="presParOf" srcId="{556E81E8-364F-42B7-8DBA-93A7D03CDC23}" destId="{CFD28E2F-3E80-4F8D-9879-C78BEC03865E}" srcOrd="6" destOrd="0" presId="urn:microsoft.com/office/officeart/2018/2/layout/IconVerticalSolidList"/>
    <dgm:cxn modelId="{73A083A6-6B6D-43ED-A6DA-783036720D7C}" type="presParOf" srcId="{CFD28E2F-3E80-4F8D-9879-C78BEC03865E}" destId="{1557C93E-2AA9-426D-A587-E522243C7AF1}" srcOrd="0" destOrd="0" presId="urn:microsoft.com/office/officeart/2018/2/layout/IconVerticalSolidList"/>
    <dgm:cxn modelId="{095EFE34-BDD0-4C72-BB3F-F945592E9F70}" type="presParOf" srcId="{CFD28E2F-3E80-4F8D-9879-C78BEC03865E}" destId="{186291F7-65E2-4CF5-BD7B-B2FA2E080820}" srcOrd="1" destOrd="0" presId="urn:microsoft.com/office/officeart/2018/2/layout/IconVerticalSolidList"/>
    <dgm:cxn modelId="{8118A7E7-C66F-4F73-9E0A-93D93EEE072A}" type="presParOf" srcId="{CFD28E2F-3E80-4F8D-9879-C78BEC03865E}" destId="{4E6D7B22-C372-4D14-B6B8-0EF18CBE4A51}" srcOrd="2" destOrd="0" presId="urn:microsoft.com/office/officeart/2018/2/layout/IconVerticalSolidList"/>
    <dgm:cxn modelId="{0D1E4EF1-C887-45C3-809E-E9B1DA161965}" type="presParOf" srcId="{CFD28E2F-3E80-4F8D-9879-C78BEC03865E}" destId="{DA2C022B-2E1B-4719-9DB7-DC7D93DF3D30}" srcOrd="3" destOrd="0" presId="urn:microsoft.com/office/officeart/2018/2/layout/IconVerticalSolidList"/>
    <dgm:cxn modelId="{70452E2A-A999-47F7-9D81-BD525DB13DA6}" type="presParOf" srcId="{556E81E8-364F-42B7-8DBA-93A7D03CDC23}" destId="{892449F5-CB93-4D8A-9F23-4AF1D19D80E6}" srcOrd="7" destOrd="0" presId="urn:microsoft.com/office/officeart/2018/2/layout/IconVerticalSolidList"/>
    <dgm:cxn modelId="{B039F2F2-48D5-484C-B08F-A5B6FC8EA772}" type="presParOf" srcId="{556E81E8-364F-42B7-8DBA-93A7D03CDC23}" destId="{8A4A1DB8-6913-4A9D-9FB4-C5DB31F30069}" srcOrd="8" destOrd="0" presId="urn:microsoft.com/office/officeart/2018/2/layout/IconVerticalSolidList"/>
    <dgm:cxn modelId="{6F969EDB-4A5C-4D45-9CDA-61368BD4913E}" type="presParOf" srcId="{8A4A1DB8-6913-4A9D-9FB4-C5DB31F30069}" destId="{B0EE342D-66B2-45C9-89AB-0A801E3CF353}" srcOrd="0" destOrd="0" presId="urn:microsoft.com/office/officeart/2018/2/layout/IconVerticalSolidList"/>
    <dgm:cxn modelId="{77A99F8C-F317-4A06-8565-507160F59430}" type="presParOf" srcId="{8A4A1DB8-6913-4A9D-9FB4-C5DB31F30069}" destId="{72E1EF9F-A440-46B4-B1F2-50DDEEBA627A}" srcOrd="1" destOrd="0" presId="urn:microsoft.com/office/officeart/2018/2/layout/IconVerticalSolidList"/>
    <dgm:cxn modelId="{59F5BA18-05F2-4058-9D08-4A3522D4B11E}" type="presParOf" srcId="{8A4A1DB8-6913-4A9D-9FB4-C5DB31F30069}" destId="{50531298-D544-4FA4-BD0C-C272F84826B4}" srcOrd="2" destOrd="0" presId="urn:microsoft.com/office/officeart/2018/2/layout/IconVerticalSolidList"/>
    <dgm:cxn modelId="{CA43C43F-3267-4867-98D2-1859585F0B04}" type="presParOf" srcId="{8A4A1DB8-6913-4A9D-9FB4-C5DB31F30069}" destId="{8719D9B3-97AD-4E46-84C4-3A5BB1B9E826}" srcOrd="3" destOrd="0" presId="urn:microsoft.com/office/officeart/2018/2/layout/IconVerticalSolidList"/>
    <dgm:cxn modelId="{0C8E40EB-8879-4143-845A-44176B0C2936}" type="presParOf" srcId="{556E81E8-364F-42B7-8DBA-93A7D03CDC23}" destId="{95D89736-649C-4499-8309-BF88CA3C238F}" srcOrd="9" destOrd="0" presId="urn:microsoft.com/office/officeart/2018/2/layout/IconVerticalSolidList"/>
    <dgm:cxn modelId="{7E1E0D75-780C-4956-9C24-06285F5247D0}" type="presParOf" srcId="{556E81E8-364F-42B7-8DBA-93A7D03CDC23}" destId="{0E621C5B-AB19-4D0D-8C3F-9F9FAD8F9C2B}" srcOrd="10" destOrd="0" presId="urn:microsoft.com/office/officeart/2018/2/layout/IconVerticalSolidList"/>
    <dgm:cxn modelId="{AF75637A-2950-4534-912B-554167760645}" type="presParOf" srcId="{0E621C5B-AB19-4D0D-8C3F-9F9FAD8F9C2B}" destId="{FC08BFE9-F9A5-4BCB-8AE0-C64AFD49EA4B}" srcOrd="0" destOrd="0" presId="urn:microsoft.com/office/officeart/2018/2/layout/IconVerticalSolidList"/>
    <dgm:cxn modelId="{2CA92AC4-EF0A-4265-A1CB-76C7A81AC9C2}" type="presParOf" srcId="{0E621C5B-AB19-4D0D-8C3F-9F9FAD8F9C2B}" destId="{74FC8B01-234A-4A76-922A-7AA14E0E6CCA}" srcOrd="1" destOrd="0" presId="urn:microsoft.com/office/officeart/2018/2/layout/IconVerticalSolidList"/>
    <dgm:cxn modelId="{F1940F3E-12C3-4929-BA51-CCB8DE08B11E}" type="presParOf" srcId="{0E621C5B-AB19-4D0D-8C3F-9F9FAD8F9C2B}" destId="{B37D5F3A-F7B5-4D8D-8B21-41C82D9DDFF9}" srcOrd="2" destOrd="0" presId="urn:microsoft.com/office/officeart/2018/2/layout/IconVerticalSolidList"/>
    <dgm:cxn modelId="{E588484E-5B0B-4201-A9E0-D0BE3CD20E77}" type="presParOf" srcId="{0E621C5B-AB19-4D0D-8C3F-9F9FAD8F9C2B}" destId="{82AF6844-FA95-4D55-A169-20C20AF3A6EA}" srcOrd="3" destOrd="0" presId="urn:microsoft.com/office/officeart/2018/2/layout/IconVerticalSolidList"/>
    <dgm:cxn modelId="{6CA55223-70AC-49B8-A6F0-D08E7E984E47}" type="presParOf" srcId="{556E81E8-364F-42B7-8DBA-93A7D03CDC23}" destId="{0DD8EF17-5AA6-4AEE-91A1-E4D40B1F70E6}" srcOrd="11" destOrd="0" presId="urn:microsoft.com/office/officeart/2018/2/layout/IconVerticalSolidList"/>
    <dgm:cxn modelId="{40024F5F-C9C4-42D0-B18F-2B55CCC4D7C8}" type="presParOf" srcId="{556E81E8-364F-42B7-8DBA-93A7D03CDC23}" destId="{F1BCD19E-91C1-4244-B838-46F225B7DDA2}" srcOrd="12" destOrd="0" presId="urn:microsoft.com/office/officeart/2018/2/layout/IconVerticalSolidList"/>
    <dgm:cxn modelId="{9621CD1E-8B25-4F69-9B59-EABDE9C0F306}" type="presParOf" srcId="{F1BCD19E-91C1-4244-B838-46F225B7DDA2}" destId="{28930AD2-95E1-4FB6-98CD-B024A2B2EA39}" srcOrd="0" destOrd="0" presId="urn:microsoft.com/office/officeart/2018/2/layout/IconVerticalSolidList"/>
    <dgm:cxn modelId="{BEBAAB81-C71D-41A9-9E30-D5DF67EE4D3F}" type="presParOf" srcId="{F1BCD19E-91C1-4244-B838-46F225B7DDA2}" destId="{AC6A8202-85EC-47B1-8986-4336745BF4D3}" srcOrd="1" destOrd="0" presId="urn:microsoft.com/office/officeart/2018/2/layout/IconVerticalSolidList"/>
    <dgm:cxn modelId="{1CE04B10-3489-4C69-9613-1BE08E29153C}" type="presParOf" srcId="{F1BCD19E-91C1-4244-B838-46F225B7DDA2}" destId="{7805B612-D551-4BEF-A32A-19FC2F128537}" srcOrd="2" destOrd="0" presId="urn:microsoft.com/office/officeart/2018/2/layout/IconVerticalSolidList"/>
    <dgm:cxn modelId="{C47352A8-FA97-4C70-9C30-3745B46DF9BB}" type="presParOf" srcId="{F1BCD19E-91C1-4244-B838-46F225B7DDA2}" destId="{DB5BDAFF-3172-4FA9-8A2F-958F2D0D70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8B1CE-8FB4-4D9B-9AB6-B99553EC3DE3}" type="doc">
      <dgm:prSet loTypeId="urn:microsoft.com/office/officeart/2005/8/layout/hList7" loCatId="picture" qsTypeId="urn:microsoft.com/office/officeart/2005/8/quickstyle/simple1" qsCatId="simple" csTypeId="urn:microsoft.com/office/officeart/2005/8/colors/colorful5" csCatId="colorful" phldr="1"/>
      <dgm:spPr/>
    </dgm:pt>
    <dgm:pt modelId="{BB8DE0AE-30F3-4075-9448-F3B0B5A7BDE9}">
      <dgm:prSet phldrT="[Text]"/>
      <dgm:spPr>
        <a:solidFill>
          <a:schemeClr val="tx1"/>
        </a:solidFill>
      </dgm:spPr>
      <dgm:t>
        <a:bodyPr anchor="t"/>
        <a:lstStyle/>
        <a:p>
          <a:r>
            <a:rPr lang="en-US"/>
            <a:t>1: Access: </a:t>
          </a:r>
          <a:br>
            <a:rPr lang="en-US"/>
          </a:br>
          <a:r>
            <a:rPr lang="en-US"/>
            <a:t>Strengthen schools and communities with a safe, secure, and robust technology infrastructure to support access to all educators, students, leaders, and families. </a:t>
          </a:r>
        </a:p>
      </dgm:t>
    </dgm:pt>
    <dgm:pt modelId="{3CB6E440-16BC-41B0-91A7-9CFB1EE5CA83}" type="parTrans" cxnId="{FDB8E030-8DDC-44EA-9393-F01D3C21CC01}">
      <dgm:prSet/>
      <dgm:spPr/>
      <dgm:t>
        <a:bodyPr/>
        <a:lstStyle/>
        <a:p>
          <a:endParaRPr lang="en-US"/>
        </a:p>
      </dgm:t>
    </dgm:pt>
    <dgm:pt modelId="{D04496F5-39CF-4FE0-BEB0-2F26D171BD1E}" type="sibTrans" cxnId="{FDB8E030-8DDC-44EA-9393-F01D3C21CC01}">
      <dgm:prSet/>
      <dgm:spPr/>
      <dgm:t>
        <a:bodyPr/>
        <a:lstStyle/>
        <a:p>
          <a:endParaRPr lang="en-US"/>
        </a:p>
      </dgm:t>
    </dgm:pt>
    <dgm:pt modelId="{10342E72-7CBA-4275-A8A7-271F0C847807}">
      <dgm:prSet phldrT="[Text]"/>
      <dgm:spPr>
        <a:solidFill>
          <a:schemeClr val="accent4"/>
        </a:solidFill>
      </dgm:spPr>
      <dgm:t>
        <a:bodyPr anchor="t"/>
        <a:lstStyle/>
        <a:p>
          <a:pPr algn="ctr"/>
          <a:r>
            <a:rPr lang="en-US"/>
            <a:t>2. Use:</a:t>
          </a:r>
          <a:br>
            <a:rPr lang="en-US"/>
          </a:br>
          <a:r>
            <a:rPr lang="en-US"/>
            <a:t>Promote leadership that supports learning experiences for all students that integrate innovative instructional practices by educators using technology and accessible instructional materials.</a:t>
          </a:r>
        </a:p>
      </dgm:t>
    </dgm:pt>
    <dgm:pt modelId="{8F925A72-3D35-4FD2-836F-E452F1D4308F}" type="parTrans" cxnId="{56F8CFB4-9EBE-431E-82C3-D789A79985AD}">
      <dgm:prSet/>
      <dgm:spPr/>
      <dgm:t>
        <a:bodyPr/>
        <a:lstStyle/>
        <a:p>
          <a:endParaRPr lang="en-US"/>
        </a:p>
      </dgm:t>
    </dgm:pt>
    <dgm:pt modelId="{9272B439-9323-4C2E-83D4-9AFC6A842270}" type="sibTrans" cxnId="{56F8CFB4-9EBE-431E-82C3-D789A79985AD}">
      <dgm:prSet/>
      <dgm:spPr/>
      <dgm:t>
        <a:bodyPr/>
        <a:lstStyle/>
        <a:p>
          <a:endParaRPr lang="en-US"/>
        </a:p>
      </dgm:t>
    </dgm:pt>
    <dgm:pt modelId="{B9317EED-4F1D-4765-9716-2227215D6735}">
      <dgm:prSet phldrT="[Text]"/>
      <dgm:spPr/>
      <dgm:t>
        <a:bodyPr anchor="t"/>
        <a:lstStyle/>
        <a:p>
          <a:pPr algn="ctr"/>
          <a:r>
            <a:rPr lang="en-US"/>
            <a:t>3. Design </a:t>
          </a:r>
          <a:br>
            <a:rPr lang="en-US"/>
          </a:br>
          <a:r>
            <a:rPr lang="en-US"/>
            <a:t>Implement high expectations for every learner using educational technologies explicitly designed into rigorous, best-in-class standards of learning.</a:t>
          </a:r>
        </a:p>
      </dgm:t>
    </dgm:pt>
    <dgm:pt modelId="{FC64615A-4FB8-44E5-833F-9F0B2507F069}" type="parTrans" cxnId="{AA6D9CF6-08F0-483B-A1C2-BDE231A612FF}">
      <dgm:prSet/>
      <dgm:spPr/>
      <dgm:t>
        <a:bodyPr/>
        <a:lstStyle/>
        <a:p>
          <a:endParaRPr lang="en-US"/>
        </a:p>
      </dgm:t>
    </dgm:pt>
    <dgm:pt modelId="{EF4E2E27-7A96-4C5C-885B-25A11853B183}" type="sibTrans" cxnId="{AA6D9CF6-08F0-483B-A1C2-BDE231A612FF}">
      <dgm:prSet/>
      <dgm:spPr/>
      <dgm:t>
        <a:bodyPr/>
        <a:lstStyle/>
        <a:p>
          <a:endParaRPr lang="en-US"/>
        </a:p>
      </dgm:t>
    </dgm:pt>
    <dgm:pt modelId="{AB8223C1-3D47-4DD0-9F0D-EFF157E27225}" type="pres">
      <dgm:prSet presAssocID="{1EC8B1CE-8FB4-4D9B-9AB6-B99553EC3DE3}" presName="Name0" presStyleCnt="0">
        <dgm:presLayoutVars>
          <dgm:dir/>
          <dgm:resizeHandles val="exact"/>
        </dgm:presLayoutVars>
      </dgm:prSet>
      <dgm:spPr/>
    </dgm:pt>
    <dgm:pt modelId="{E45ED33F-F866-41CC-9245-3BCD77C30510}" type="pres">
      <dgm:prSet presAssocID="{1EC8B1CE-8FB4-4D9B-9AB6-B99553EC3DE3}" presName="fgShape" presStyleLbl="fgShp" presStyleIdx="0" presStyleCnt="1"/>
      <dgm:spPr/>
    </dgm:pt>
    <dgm:pt modelId="{5B57FDA4-59A9-4F2B-86BA-54F06624E088}" type="pres">
      <dgm:prSet presAssocID="{1EC8B1CE-8FB4-4D9B-9AB6-B99553EC3DE3}" presName="linComp" presStyleCnt="0"/>
      <dgm:spPr/>
    </dgm:pt>
    <dgm:pt modelId="{BDCCFC5F-615A-4DC8-8C05-51436E74D2F3}" type="pres">
      <dgm:prSet presAssocID="{BB8DE0AE-30F3-4075-9448-F3B0B5A7BDE9}" presName="compNode" presStyleCnt="0"/>
      <dgm:spPr/>
    </dgm:pt>
    <dgm:pt modelId="{ABA9DC0C-8782-4890-8941-1485447530C8}" type="pres">
      <dgm:prSet presAssocID="{BB8DE0AE-30F3-4075-9448-F3B0B5A7BDE9}" presName="bkgdShape" presStyleLbl="node1" presStyleIdx="0" presStyleCnt="3" custLinFactNeighborX="-3934" custLinFactNeighborY="-758"/>
      <dgm:spPr/>
    </dgm:pt>
    <dgm:pt modelId="{B25376E8-1FDE-4757-A789-D81380DD5989}" type="pres">
      <dgm:prSet presAssocID="{BB8DE0AE-30F3-4075-9448-F3B0B5A7BDE9}" presName="nodeTx" presStyleLbl="node1" presStyleIdx="0" presStyleCnt="3">
        <dgm:presLayoutVars>
          <dgm:bulletEnabled val="1"/>
        </dgm:presLayoutVars>
      </dgm:prSet>
      <dgm:spPr/>
    </dgm:pt>
    <dgm:pt modelId="{2A88D26E-0257-4653-82FD-E1BF0121AB8C}" type="pres">
      <dgm:prSet presAssocID="{BB8DE0AE-30F3-4075-9448-F3B0B5A7BDE9}" presName="invisiNode" presStyleLbl="node1" presStyleIdx="0" presStyleCnt="3"/>
      <dgm:spPr/>
    </dgm:pt>
    <dgm:pt modelId="{93404D59-3016-4A81-BA94-B27597BBC815}" type="pres">
      <dgm:prSet presAssocID="{BB8DE0AE-30F3-4075-9448-F3B0B5A7BDE9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B039F5D0-49DA-4B44-8897-ECBAF28A8AF6}" type="pres">
      <dgm:prSet presAssocID="{D04496F5-39CF-4FE0-BEB0-2F26D171BD1E}" presName="sibTrans" presStyleLbl="sibTrans2D1" presStyleIdx="0" presStyleCnt="0"/>
      <dgm:spPr/>
    </dgm:pt>
    <dgm:pt modelId="{08BA0623-3497-47CE-81B9-15E0A4B7D68F}" type="pres">
      <dgm:prSet presAssocID="{10342E72-7CBA-4275-A8A7-271F0C847807}" presName="compNode" presStyleCnt="0"/>
      <dgm:spPr/>
    </dgm:pt>
    <dgm:pt modelId="{34BADED5-1599-48B7-BCB6-0074EB683C03}" type="pres">
      <dgm:prSet presAssocID="{10342E72-7CBA-4275-A8A7-271F0C847807}" presName="bkgdShape" presStyleLbl="node1" presStyleIdx="1" presStyleCnt="3" custLinFactNeighborX="-529"/>
      <dgm:spPr/>
    </dgm:pt>
    <dgm:pt modelId="{2C092B59-966B-4238-8B4A-1A95BD5140DB}" type="pres">
      <dgm:prSet presAssocID="{10342E72-7CBA-4275-A8A7-271F0C847807}" presName="nodeTx" presStyleLbl="node1" presStyleIdx="1" presStyleCnt="3">
        <dgm:presLayoutVars>
          <dgm:bulletEnabled val="1"/>
        </dgm:presLayoutVars>
      </dgm:prSet>
      <dgm:spPr/>
    </dgm:pt>
    <dgm:pt modelId="{6D9D520B-6260-4E6B-B7FD-7F676E913C7F}" type="pres">
      <dgm:prSet presAssocID="{10342E72-7CBA-4275-A8A7-271F0C847807}" presName="invisiNode" presStyleLbl="node1" presStyleIdx="1" presStyleCnt="3"/>
      <dgm:spPr/>
    </dgm:pt>
    <dgm:pt modelId="{1CC0D80E-F02B-42D1-995C-ACA54D5E064B}" type="pres">
      <dgm:prSet presAssocID="{10342E72-7CBA-4275-A8A7-271F0C847807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4000" r="-4000"/>
          </a:stretch>
        </a:blipFill>
      </dgm:spPr>
    </dgm:pt>
    <dgm:pt modelId="{A43AE9C7-109B-44AF-BC3D-06FE83D01389}" type="pres">
      <dgm:prSet presAssocID="{9272B439-9323-4C2E-83D4-9AFC6A842270}" presName="sibTrans" presStyleLbl="sibTrans2D1" presStyleIdx="0" presStyleCnt="0"/>
      <dgm:spPr/>
    </dgm:pt>
    <dgm:pt modelId="{D96072A1-14AA-4471-9C53-7D8D1773298F}" type="pres">
      <dgm:prSet presAssocID="{B9317EED-4F1D-4765-9716-2227215D6735}" presName="compNode" presStyleCnt="0"/>
      <dgm:spPr/>
    </dgm:pt>
    <dgm:pt modelId="{C109397F-DDCD-45B9-B5A4-78CD90350567}" type="pres">
      <dgm:prSet presAssocID="{B9317EED-4F1D-4765-9716-2227215D6735}" presName="bkgdShape" presStyleLbl="node1" presStyleIdx="2" presStyleCnt="3"/>
      <dgm:spPr/>
    </dgm:pt>
    <dgm:pt modelId="{C25C5FAC-6A20-4DD3-985E-CF6A304ED1C2}" type="pres">
      <dgm:prSet presAssocID="{B9317EED-4F1D-4765-9716-2227215D6735}" presName="nodeTx" presStyleLbl="node1" presStyleIdx="2" presStyleCnt="3">
        <dgm:presLayoutVars>
          <dgm:bulletEnabled val="1"/>
        </dgm:presLayoutVars>
      </dgm:prSet>
      <dgm:spPr/>
    </dgm:pt>
    <dgm:pt modelId="{9BFFAB5E-70C5-40C0-B91B-45DEFA94625B}" type="pres">
      <dgm:prSet presAssocID="{B9317EED-4F1D-4765-9716-2227215D6735}" presName="invisiNode" presStyleLbl="node1" presStyleIdx="2" presStyleCnt="3"/>
      <dgm:spPr/>
    </dgm:pt>
    <dgm:pt modelId="{282CCA94-EC78-456D-9F54-90DAFEED2674}" type="pres">
      <dgm:prSet presAssocID="{B9317EED-4F1D-4765-9716-2227215D6735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</dgm:ptLst>
  <dgm:cxnLst>
    <dgm:cxn modelId="{160F8411-302B-4DA7-A5B0-AA97D48C3C50}" type="presOf" srcId="{10342E72-7CBA-4275-A8A7-271F0C847807}" destId="{2C092B59-966B-4238-8B4A-1A95BD5140DB}" srcOrd="1" destOrd="0" presId="urn:microsoft.com/office/officeart/2005/8/layout/hList7"/>
    <dgm:cxn modelId="{FDB8E030-8DDC-44EA-9393-F01D3C21CC01}" srcId="{1EC8B1CE-8FB4-4D9B-9AB6-B99553EC3DE3}" destId="{BB8DE0AE-30F3-4075-9448-F3B0B5A7BDE9}" srcOrd="0" destOrd="0" parTransId="{3CB6E440-16BC-41B0-91A7-9CFB1EE5CA83}" sibTransId="{D04496F5-39CF-4FE0-BEB0-2F26D171BD1E}"/>
    <dgm:cxn modelId="{36759248-586D-4088-9FCB-95F7385500E7}" type="presOf" srcId="{B9317EED-4F1D-4765-9716-2227215D6735}" destId="{C25C5FAC-6A20-4DD3-985E-CF6A304ED1C2}" srcOrd="1" destOrd="0" presId="urn:microsoft.com/office/officeart/2005/8/layout/hList7"/>
    <dgm:cxn modelId="{892B5C75-29F0-4F46-B90F-F177510B9FFB}" type="presOf" srcId="{BB8DE0AE-30F3-4075-9448-F3B0B5A7BDE9}" destId="{ABA9DC0C-8782-4890-8941-1485447530C8}" srcOrd="0" destOrd="0" presId="urn:microsoft.com/office/officeart/2005/8/layout/hList7"/>
    <dgm:cxn modelId="{BDF97B7D-F8F7-4A04-B76C-6FFA34D67D61}" type="presOf" srcId="{9272B439-9323-4C2E-83D4-9AFC6A842270}" destId="{A43AE9C7-109B-44AF-BC3D-06FE83D01389}" srcOrd="0" destOrd="0" presId="urn:microsoft.com/office/officeart/2005/8/layout/hList7"/>
    <dgm:cxn modelId="{AF90B187-E9FF-4924-9648-449FA5FF7076}" type="presOf" srcId="{BB8DE0AE-30F3-4075-9448-F3B0B5A7BDE9}" destId="{B25376E8-1FDE-4757-A789-D81380DD5989}" srcOrd="1" destOrd="0" presId="urn:microsoft.com/office/officeart/2005/8/layout/hList7"/>
    <dgm:cxn modelId="{4FC38B88-751C-4AE4-8243-EFB0B373188E}" type="presOf" srcId="{10342E72-7CBA-4275-A8A7-271F0C847807}" destId="{34BADED5-1599-48B7-BCB6-0074EB683C03}" srcOrd="0" destOrd="0" presId="urn:microsoft.com/office/officeart/2005/8/layout/hList7"/>
    <dgm:cxn modelId="{40644294-81C9-488B-8787-0C7595F26A05}" type="presOf" srcId="{B9317EED-4F1D-4765-9716-2227215D6735}" destId="{C109397F-DDCD-45B9-B5A4-78CD90350567}" srcOrd="0" destOrd="0" presId="urn:microsoft.com/office/officeart/2005/8/layout/hList7"/>
    <dgm:cxn modelId="{56F8CFB4-9EBE-431E-82C3-D789A79985AD}" srcId="{1EC8B1CE-8FB4-4D9B-9AB6-B99553EC3DE3}" destId="{10342E72-7CBA-4275-A8A7-271F0C847807}" srcOrd="1" destOrd="0" parTransId="{8F925A72-3D35-4FD2-836F-E452F1D4308F}" sibTransId="{9272B439-9323-4C2E-83D4-9AFC6A842270}"/>
    <dgm:cxn modelId="{0C0D99E9-D4CF-4D82-9C95-6C9D94189595}" type="presOf" srcId="{D04496F5-39CF-4FE0-BEB0-2F26D171BD1E}" destId="{B039F5D0-49DA-4B44-8897-ECBAF28A8AF6}" srcOrd="0" destOrd="0" presId="urn:microsoft.com/office/officeart/2005/8/layout/hList7"/>
    <dgm:cxn modelId="{E22CF0EC-D809-4366-A7E1-14E552D90389}" type="presOf" srcId="{1EC8B1CE-8FB4-4D9B-9AB6-B99553EC3DE3}" destId="{AB8223C1-3D47-4DD0-9F0D-EFF157E27225}" srcOrd="0" destOrd="0" presId="urn:microsoft.com/office/officeart/2005/8/layout/hList7"/>
    <dgm:cxn modelId="{AA6D9CF6-08F0-483B-A1C2-BDE231A612FF}" srcId="{1EC8B1CE-8FB4-4D9B-9AB6-B99553EC3DE3}" destId="{B9317EED-4F1D-4765-9716-2227215D6735}" srcOrd="2" destOrd="0" parTransId="{FC64615A-4FB8-44E5-833F-9F0B2507F069}" sibTransId="{EF4E2E27-7A96-4C5C-885B-25A11853B183}"/>
    <dgm:cxn modelId="{586B3814-2FC7-4CFB-A5E1-2B8C2D02C4D4}" type="presParOf" srcId="{AB8223C1-3D47-4DD0-9F0D-EFF157E27225}" destId="{E45ED33F-F866-41CC-9245-3BCD77C30510}" srcOrd="0" destOrd="0" presId="urn:microsoft.com/office/officeart/2005/8/layout/hList7"/>
    <dgm:cxn modelId="{FFEE56ED-76AE-4AF4-B440-267132054A09}" type="presParOf" srcId="{AB8223C1-3D47-4DD0-9F0D-EFF157E27225}" destId="{5B57FDA4-59A9-4F2B-86BA-54F06624E088}" srcOrd="1" destOrd="0" presId="urn:microsoft.com/office/officeart/2005/8/layout/hList7"/>
    <dgm:cxn modelId="{EE9A836E-8E1B-4F4E-BB1C-F86160F7B086}" type="presParOf" srcId="{5B57FDA4-59A9-4F2B-86BA-54F06624E088}" destId="{BDCCFC5F-615A-4DC8-8C05-51436E74D2F3}" srcOrd="0" destOrd="0" presId="urn:microsoft.com/office/officeart/2005/8/layout/hList7"/>
    <dgm:cxn modelId="{A35F797F-2585-471E-AB78-06ED27CA2F51}" type="presParOf" srcId="{BDCCFC5F-615A-4DC8-8C05-51436E74D2F3}" destId="{ABA9DC0C-8782-4890-8941-1485447530C8}" srcOrd="0" destOrd="0" presId="urn:microsoft.com/office/officeart/2005/8/layout/hList7"/>
    <dgm:cxn modelId="{66728C2F-668F-4331-BEDD-D33314EE4957}" type="presParOf" srcId="{BDCCFC5F-615A-4DC8-8C05-51436E74D2F3}" destId="{B25376E8-1FDE-4757-A789-D81380DD5989}" srcOrd="1" destOrd="0" presId="urn:microsoft.com/office/officeart/2005/8/layout/hList7"/>
    <dgm:cxn modelId="{734D2D46-0BC8-4EE1-9C94-BA3005CB3211}" type="presParOf" srcId="{BDCCFC5F-615A-4DC8-8C05-51436E74D2F3}" destId="{2A88D26E-0257-4653-82FD-E1BF0121AB8C}" srcOrd="2" destOrd="0" presId="urn:microsoft.com/office/officeart/2005/8/layout/hList7"/>
    <dgm:cxn modelId="{DFA6899E-4AF5-4FED-83ED-B4F2F4DD25CF}" type="presParOf" srcId="{BDCCFC5F-615A-4DC8-8C05-51436E74D2F3}" destId="{93404D59-3016-4A81-BA94-B27597BBC815}" srcOrd="3" destOrd="0" presId="urn:microsoft.com/office/officeart/2005/8/layout/hList7"/>
    <dgm:cxn modelId="{200E58C5-49D0-4A40-ACC6-5660D81E1B55}" type="presParOf" srcId="{5B57FDA4-59A9-4F2B-86BA-54F06624E088}" destId="{B039F5D0-49DA-4B44-8897-ECBAF28A8AF6}" srcOrd="1" destOrd="0" presId="urn:microsoft.com/office/officeart/2005/8/layout/hList7"/>
    <dgm:cxn modelId="{3FA83C5A-1B2D-4E29-A251-B7B2B9ED7FC5}" type="presParOf" srcId="{5B57FDA4-59A9-4F2B-86BA-54F06624E088}" destId="{08BA0623-3497-47CE-81B9-15E0A4B7D68F}" srcOrd="2" destOrd="0" presId="urn:microsoft.com/office/officeart/2005/8/layout/hList7"/>
    <dgm:cxn modelId="{B1C1BF5A-D8C4-412D-87F5-2351FB0745F1}" type="presParOf" srcId="{08BA0623-3497-47CE-81B9-15E0A4B7D68F}" destId="{34BADED5-1599-48B7-BCB6-0074EB683C03}" srcOrd="0" destOrd="0" presId="urn:microsoft.com/office/officeart/2005/8/layout/hList7"/>
    <dgm:cxn modelId="{5B2B6177-086C-4BFA-BD2F-C3DD5628FADE}" type="presParOf" srcId="{08BA0623-3497-47CE-81B9-15E0A4B7D68F}" destId="{2C092B59-966B-4238-8B4A-1A95BD5140DB}" srcOrd="1" destOrd="0" presId="urn:microsoft.com/office/officeart/2005/8/layout/hList7"/>
    <dgm:cxn modelId="{7B2E7A29-6412-4B03-B8D7-9C11421AFB22}" type="presParOf" srcId="{08BA0623-3497-47CE-81B9-15E0A4B7D68F}" destId="{6D9D520B-6260-4E6B-B7FD-7F676E913C7F}" srcOrd="2" destOrd="0" presId="urn:microsoft.com/office/officeart/2005/8/layout/hList7"/>
    <dgm:cxn modelId="{5DC63012-E06F-43AE-9C53-29DB6A2A7C72}" type="presParOf" srcId="{08BA0623-3497-47CE-81B9-15E0A4B7D68F}" destId="{1CC0D80E-F02B-42D1-995C-ACA54D5E064B}" srcOrd="3" destOrd="0" presId="urn:microsoft.com/office/officeart/2005/8/layout/hList7"/>
    <dgm:cxn modelId="{B2BD783F-B635-4A86-A30E-6BD33B0BE013}" type="presParOf" srcId="{5B57FDA4-59A9-4F2B-86BA-54F06624E088}" destId="{A43AE9C7-109B-44AF-BC3D-06FE83D01389}" srcOrd="3" destOrd="0" presId="urn:microsoft.com/office/officeart/2005/8/layout/hList7"/>
    <dgm:cxn modelId="{A6F56046-B878-41F4-BA75-1F7427D9AEA4}" type="presParOf" srcId="{5B57FDA4-59A9-4F2B-86BA-54F06624E088}" destId="{D96072A1-14AA-4471-9C53-7D8D1773298F}" srcOrd="4" destOrd="0" presId="urn:microsoft.com/office/officeart/2005/8/layout/hList7"/>
    <dgm:cxn modelId="{E81FFB36-1F18-4459-9051-57B8224A78CA}" type="presParOf" srcId="{D96072A1-14AA-4471-9C53-7D8D1773298F}" destId="{C109397F-DDCD-45B9-B5A4-78CD90350567}" srcOrd="0" destOrd="0" presId="urn:microsoft.com/office/officeart/2005/8/layout/hList7"/>
    <dgm:cxn modelId="{00B752C6-70D9-4AAD-BCD3-1CAF268861A5}" type="presParOf" srcId="{D96072A1-14AA-4471-9C53-7D8D1773298F}" destId="{C25C5FAC-6A20-4DD3-985E-CF6A304ED1C2}" srcOrd="1" destOrd="0" presId="urn:microsoft.com/office/officeart/2005/8/layout/hList7"/>
    <dgm:cxn modelId="{1D4CAB3E-DC2D-4430-AA00-3E740EA89756}" type="presParOf" srcId="{D96072A1-14AA-4471-9C53-7D8D1773298F}" destId="{9BFFAB5E-70C5-40C0-B91B-45DEFA94625B}" srcOrd="2" destOrd="0" presId="urn:microsoft.com/office/officeart/2005/8/layout/hList7"/>
    <dgm:cxn modelId="{7793DFBC-D870-4824-975C-B9992587C453}" type="presParOf" srcId="{D96072A1-14AA-4471-9C53-7D8D1773298F}" destId="{282CCA94-EC78-456D-9F54-90DAFEED26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C96E72-1958-43C3-8DAA-5C17D199E0C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DC60E6-02CF-4A15-A286-49B80D0D6D13}">
      <dgm:prSet/>
      <dgm:spPr/>
      <dgm:t>
        <a:bodyPr/>
        <a:lstStyle/>
        <a:p>
          <a:pPr rtl="0"/>
          <a:r>
            <a:rPr lang="en-US">
              <a:latin typeface="+mn-lt"/>
            </a:rPr>
            <a:t>Commonwealth Connection</a:t>
          </a:r>
        </a:p>
      </dgm:t>
    </dgm:pt>
    <dgm:pt modelId="{44929E98-B073-410F-94E7-D333507BCB82}" type="parTrans" cxnId="{0E14283A-8694-49EF-816B-16B3A28FBBAD}">
      <dgm:prSet/>
      <dgm:spPr/>
      <dgm:t>
        <a:bodyPr/>
        <a:lstStyle/>
        <a:p>
          <a:endParaRPr lang="en-US"/>
        </a:p>
      </dgm:t>
    </dgm:pt>
    <dgm:pt modelId="{046D06EC-6FDF-4703-A988-5196E85CC41F}" type="sibTrans" cxnId="{0E14283A-8694-49EF-816B-16B3A28FBBAD}">
      <dgm:prSet/>
      <dgm:spPr/>
      <dgm:t>
        <a:bodyPr/>
        <a:lstStyle/>
        <a:p>
          <a:endParaRPr lang="en-US"/>
        </a:p>
      </dgm:t>
    </dgm:pt>
    <dgm:pt modelId="{29C227CD-C605-4387-9918-F0E95F3FFF4D}">
      <dgm:prSet/>
      <dgm:spPr/>
      <dgm:t>
        <a:bodyPr/>
        <a:lstStyle/>
        <a:p>
          <a:pPr rtl="0"/>
          <a:r>
            <a:rPr lang="en-US">
              <a:latin typeface="+mn-lt"/>
              <a:hlinkClick xmlns:r="http://schemas.openxmlformats.org/officeDocument/2006/relationships" r:id="rId1"/>
            </a:rPr>
            <a:t>Commonwealth Connection</a:t>
          </a:r>
          <a:r>
            <a:rPr lang="en-US">
              <a:latin typeface="+mn-lt"/>
            </a:rPr>
            <a:t> is a powerful tool developed by Department of Housing and Community Development (DHCD) and Virginia Tech that allows Virginians to discover broadband in their neighborhood and filter specific details. </a:t>
          </a:r>
        </a:p>
      </dgm:t>
    </dgm:pt>
    <dgm:pt modelId="{41FDE7C2-EE5D-43F0-9BCC-1CA2EE74CF42}" type="parTrans" cxnId="{044F193C-4D43-486B-8912-376A338B92B7}">
      <dgm:prSet/>
      <dgm:spPr/>
      <dgm:t>
        <a:bodyPr/>
        <a:lstStyle/>
        <a:p>
          <a:endParaRPr lang="en-US"/>
        </a:p>
      </dgm:t>
    </dgm:pt>
    <dgm:pt modelId="{17E5F648-1257-418E-9176-BD83128D3E7F}" type="sibTrans" cxnId="{044F193C-4D43-486B-8912-376A338B92B7}">
      <dgm:prSet/>
      <dgm:spPr/>
      <dgm:t>
        <a:bodyPr/>
        <a:lstStyle/>
        <a:p>
          <a:endParaRPr lang="en-US"/>
        </a:p>
      </dgm:t>
    </dgm:pt>
    <dgm:pt modelId="{E7A45068-0C73-4FEC-BC44-1B72540812BD}">
      <dgm:prSet/>
      <dgm:spPr/>
      <dgm:t>
        <a:bodyPr/>
        <a:lstStyle/>
        <a:p>
          <a:r>
            <a:rPr lang="en-US">
              <a:latin typeface="+mn-lt"/>
            </a:rPr>
            <a:t>All broadband information on Commonwealth Connection was provided by broadband providers in Virginia to help in the effort to get every Virginian fast and reliable access to the internet.</a:t>
          </a:r>
        </a:p>
      </dgm:t>
    </dgm:pt>
    <dgm:pt modelId="{B7D3E7DD-DE66-42CA-9EDA-8EB0001C2354}" type="parTrans" cxnId="{AD68EF7F-5132-43C8-B259-04FB98299B12}">
      <dgm:prSet/>
      <dgm:spPr/>
      <dgm:t>
        <a:bodyPr/>
        <a:lstStyle/>
        <a:p>
          <a:endParaRPr lang="en-US"/>
        </a:p>
      </dgm:t>
    </dgm:pt>
    <dgm:pt modelId="{675885F9-BBC2-4E76-BF90-506E9263C563}" type="sibTrans" cxnId="{AD68EF7F-5132-43C8-B259-04FB98299B12}">
      <dgm:prSet/>
      <dgm:spPr/>
      <dgm:t>
        <a:bodyPr/>
        <a:lstStyle/>
        <a:p>
          <a:endParaRPr lang="en-US"/>
        </a:p>
      </dgm:t>
    </dgm:pt>
    <dgm:pt modelId="{BDDB3B04-9693-4D44-BB4F-2B9E3D3D045C}">
      <dgm:prSet phldr="0"/>
      <dgm:spPr/>
      <dgm:t>
        <a:bodyPr/>
        <a:lstStyle/>
        <a:p>
          <a:r>
            <a:rPr lang="en-US">
              <a:latin typeface="+mn-lt"/>
            </a:rPr>
            <a:t>Residents, government representatives, and internet service providers, can use this tool to explore broadband throughout Virginia. This tool can help broadband providers and government representatives expand broadband for all Virginians.</a:t>
          </a:r>
        </a:p>
      </dgm:t>
    </dgm:pt>
    <dgm:pt modelId="{85E62143-47A5-43D6-B6AE-69EEF53F5149}" type="parTrans" cxnId="{74C517A5-5D80-439E-BE59-B39DFB87C713}">
      <dgm:prSet/>
      <dgm:spPr/>
      <dgm:t>
        <a:bodyPr/>
        <a:lstStyle/>
        <a:p>
          <a:endParaRPr lang="en-US"/>
        </a:p>
      </dgm:t>
    </dgm:pt>
    <dgm:pt modelId="{94D933DE-E584-42BF-BB75-26B2E9DB53E7}" type="sibTrans" cxnId="{74C517A5-5D80-439E-BE59-B39DFB87C713}">
      <dgm:prSet/>
      <dgm:spPr/>
      <dgm:t>
        <a:bodyPr/>
        <a:lstStyle/>
        <a:p>
          <a:endParaRPr lang="en-US"/>
        </a:p>
      </dgm:t>
    </dgm:pt>
    <dgm:pt modelId="{FA841DE1-188F-4621-BBF1-3A86467CDB19}">
      <dgm:prSet phldr="0"/>
      <dgm:spPr/>
      <dgm:t>
        <a:bodyPr/>
        <a:lstStyle/>
        <a:p>
          <a:r>
            <a:rPr lang="en-US">
              <a:latin typeface="+mn-lt"/>
            </a:rPr>
            <a:t>The </a:t>
          </a:r>
          <a:r>
            <a:rPr lang="en-US" b="1">
              <a:latin typeface="+mn-lt"/>
            </a:rPr>
            <a:t>Virginia Telecommunication Initiative (VATI)</a:t>
          </a:r>
          <a:r>
            <a:rPr lang="en-US">
              <a:latin typeface="+mn-lt"/>
            </a:rPr>
            <a:t> extends broadband service to currently unserved areas. VATI prepares communities to build, utilize, and capitalize on telecommunications infrastructure with the goal of creating strong, competitive communities.</a:t>
          </a:r>
        </a:p>
      </dgm:t>
    </dgm:pt>
    <dgm:pt modelId="{F0DF34D9-CF57-4F2A-BDB3-0ECAC813306B}" type="parTrans" cxnId="{37277FE6-F5D8-42A0-A4B9-967A2D6E2539}">
      <dgm:prSet/>
      <dgm:spPr/>
      <dgm:t>
        <a:bodyPr/>
        <a:lstStyle/>
        <a:p>
          <a:endParaRPr lang="en-US"/>
        </a:p>
      </dgm:t>
    </dgm:pt>
    <dgm:pt modelId="{ABB9D369-29AD-4C36-8830-13A5975A7CBA}" type="sibTrans" cxnId="{37277FE6-F5D8-42A0-A4B9-967A2D6E2539}">
      <dgm:prSet/>
      <dgm:spPr/>
      <dgm:t>
        <a:bodyPr/>
        <a:lstStyle/>
        <a:p>
          <a:endParaRPr lang="en-US"/>
        </a:p>
      </dgm:t>
    </dgm:pt>
    <dgm:pt modelId="{EC6FED24-8D10-4BDE-9BC7-303CF314AB78}">
      <dgm:prSet phldr="0"/>
      <dgm:spPr/>
      <dgm:t>
        <a:bodyPr/>
        <a:lstStyle/>
        <a:p>
          <a:r>
            <a:rPr lang="en-US" b="1">
              <a:latin typeface="+mn-lt"/>
            </a:rPr>
            <a:t>Community Anchor Institutions (CAI)</a:t>
          </a:r>
          <a:r>
            <a:rPr lang="en-US">
              <a:latin typeface="+mn-lt"/>
            </a:rPr>
            <a:t> consists of schools, government buildings, libraries, hospitals, colleges/universities, public safety, and other community organizations that assist vulnerable populations such as low-income, unemployed, and the elderly to get broadband access. One example is a library with free to use computers with broadband access.</a:t>
          </a:r>
        </a:p>
      </dgm:t>
    </dgm:pt>
    <dgm:pt modelId="{A576FAD2-C983-4732-8464-D4F073885F0A}" type="parTrans" cxnId="{3F5502D2-3625-41EB-9CF7-6B77782BDB3D}">
      <dgm:prSet/>
      <dgm:spPr/>
      <dgm:t>
        <a:bodyPr/>
        <a:lstStyle/>
        <a:p>
          <a:endParaRPr lang="en-US"/>
        </a:p>
      </dgm:t>
    </dgm:pt>
    <dgm:pt modelId="{9BBFD139-7461-4D16-90D0-019275FC6C33}" type="sibTrans" cxnId="{3F5502D2-3625-41EB-9CF7-6B77782BDB3D}">
      <dgm:prSet/>
      <dgm:spPr/>
      <dgm:t>
        <a:bodyPr/>
        <a:lstStyle/>
        <a:p>
          <a:endParaRPr lang="en-US"/>
        </a:p>
      </dgm:t>
    </dgm:pt>
    <dgm:pt modelId="{17E44A0D-4B17-44D0-8486-3BAC3BF9B06E}">
      <dgm:prSet phldr="0"/>
      <dgm:spPr/>
      <dgm:t>
        <a:bodyPr/>
        <a:lstStyle/>
        <a:p>
          <a:pPr rtl="0"/>
          <a:r>
            <a:rPr lang="en-US">
              <a:latin typeface="+mn-lt"/>
            </a:rPr>
            <a:t>Programs to Expand Access</a:t>
          </a:r>
        </a:p>
      </dgm:t>
    </dgm:pt>
    <dgm:pt modelId="{FA323148-F5D1-4B04-A263-E4D7E6BEDD3E}" type="parTrans" cxnId="{34036E4D-A56D-4DBA-85A9-196112C5DD53}">
      <dgm:prSet/>
      <dgm:spPr/>
      <dgm:t>
        <a:bodyPr/>
        <a:lstStyle/>
        <a:p>
          <a:endParaRPr lang="en-US"/>
        </a:p>
      </dgm:t>
    </dgm:pt>
    <dgm:pt modelId="{D026B3C5-892B-4466-B146-7745F9CB5731}" type="sibTrans" cxnId="{34036E4D-A56D-4DBA-85A9-196112C5DD53}">
      <dgm:prSet/>
      <dgm:spPr/>
      <dgm:t>
        <a:bodyPr/>
        <a:lstStyle/>
        <a:p>
          <a:endParaRPr lang="en-US"/>
        </a:p>
      </dgm:t>
    </dgm:pt>
    <dgm:pt modelId="{6F39F454-C04F-47FB-89DE-A63180CD6A27}" type="pres">
      <dgm:prSet presAssocID="{86C96E72-1958-43C3-8DAA-5C17D199E0CA}" presName="linear" presStyleCnt="0">
        <dgm:presLayoutVars>
          <dgm:dir/>
          <dgm:animLvl val="lvl"/>
          <dgm:resizeHandles val="exact"/>
        </dgm:presLayoutVars>
      </dgm:prSet>
      <dgm:spPr/>
    </dgm:pt>
    <dgm:pt modelId="{5577CB84-D9A7-4865-B4F5-EA2CCC552EB1}" type="pres">
      <dgm:prSet presAssocID="{39DC60E6-02CF-4A15-A286-49B80D0D6D13}" presName="parentLin" presStyleCnt="0"/>
      <dgm:spPr/>
    </dgm:pt>
    <dgm:pt modelId="{EC213777-46A4-45AC-AD61-73355F18EBBD}" type="pres">
      <dgm:prSet presAssocID="{39DC60E6-02CF-4A15-A286-49B80D0D6D13}" presName="parentLeftMargin" presStyleLbl="node1" presStyleIdx="0" presStyleCnt="2"/>
      <dgm:spPr/>
    </dgm:pt>
    <dgm:pt modelId="{D3CBA472-171D-4192-A56C-FC24F14CB98C}" type="pres">
      <dgm:prSet presAssocID="{39DC60E6-02CF-4A15-A286-49B80D0D6D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9C9C78F-20D9-4963-99EE-D2688B02FD3E}" type="pres">
      <dgm:prSet presAssocID="{39DC60E6-02CF-4A15-A286-49B80D0D6D13}" presName="negativeSpace" presStyleCnt="0"/>
      <dgm:spPr/>
    </dgm:pt>
    <dgm:pt modelId="{61E6DC8C-14DE-48D0-B4CC-F6DD630CBB44}" type="pres">
      <dgm:prSet presAssocID="{39DC60E6-02CF-4A15-A286-49B80D0D6D13}" presName="childText" presStyleLbl="conFgAcc1" presStyleIdx="0" presStyleCnt="2" custLinFactY="-380" custLinFactNeighborX="-26502" custLinFactNeighborY="-100000">
        <dgm:presLayoutVars>
          <dgm:bulletEnabled val="1"/>
        </dgm:presLayoutVars>
      </dgm:prSet>
      <dgm:spPr/>
    </dgm:pt>
    <dgm:pt modelId="{0F60CC11-82DD-47AE-8220-AAB20F8B2F46}" type="pres">
      <dgm:prSet presAssocID="{046D06EC-6FDF-4703-A988-5196E85CC41F}" presName="spaceBetweenRectangles" presStyleCnt="0"/>
      <dgm:spPr/>
    </dgm:pt>
    <dgm:pt modelId="{C9E15168-9D0E-45C3-BBB3-488AB958E62E}" type="pres">
      <dgm:prSet presAssocID="{17E44A0D-4B17-44D0-8486-3BAC3BF9B06E}" presName="parentLin" presStyleCnt="0"/>
      <dgm:spPr/>
    </dgm:pt>
    <dgm:pt modelId="{BF8182B1-D535-4DD6-B957-14ECFB7433F8}" type="pres">
      <dgm:prSet presAssocID="{17E44A0D-4B17-44D0-8486-3BAC3BF9B06E}" presName="parentLeftMargin" presStyleLbl="node1" presStyleIdx="0" presStyleCnt="2"/>
      <dgm:spPr/>
    </dgm:pt>
    <dgm:pt modelId="{4BE9B4FE-9D04-4A2F-8172-A86100512C20}" type="pres">
      <dgm:prSet presAssocID="{17E44A0D-4B17-44D0-8486-3BAC3BF9B0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7BB5D91-EA06-4F40-9A02-2941103CB0EA}" type="pres">
      <dgm:prSet presAssocID="{17E44A0D-4B17-44D0-8486-3BAC3BF9B06E}" presName="negativeSpace" presStyleCnt="0"/>
      <dgm:spPr/>
    </dgm:pt>
    <dgm:pt modelId="{D2AC54F2-9CE2-411D-9775-7BDF63B0C00E}" type="pres">
      <dgm:prSet presAssocID="{17E44A0D-4B17-44D0-8486-3BAC3BF9B0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B321F08-9205-45B1-9A81-B999B7A2EC72}" type="presOf" srcId="{39DC60E6-02CF-4A15-A286-49B80D0D6D13}" destId="{EC213777-46A4-45AC-AD61-73355F18EBBD}" srcOrd="0" destOrd="0" presId="urn:microsoft.com/office/officeart/2005/8/layout/list1"/>
    <dgm:cxn modelId="{F918D90D-351D-4D05-946E-A3C7DF3FCE4D}" type="presOf" srcId="{EC6FED24-8D10-4BDE-9BC7-303CF314AB78}" destId="{D2AC54F2-9CE2-411D-9775-7BDF63B0C00E}" srcOrd="0" destOrd="1" presId="urn:microsoft.com/office/officeart/2005/8/layout/list1"/>
    <dgm:cxn modelId="{F41FB836-26BC-468E-A86A-ADC7F256AE69}" type="presOf" srcId="{86C96E72-1958-43C3-8DAA-5C17D199E0CA}" destId="{6F39F454-C04F-47FB-89DE-A63180CD6A27}" srcOrd="0" destOrd="0" presId="urn:microsoft.com/office/officeart/2005/8/layout/list1"/>
    <dgm:cxn modelId="{0E14283A-8694-49EF-816B-16B3A28FBBAD}" srcId="{86C96E72-1958-43C3-8DAA-5C17D199E0CA}" destId="{39DC60E6-02CF-4A15-A286-49B80D0D6D13}" srcOrd="0" destOrd="0" parTransId="{44929E98-B073-410F-94E7-D333507BCB82}" sibTransId="{046D06EC-6FDF-4703-A988-5196E85CC41F}"/>
    <dgm:cxn modelId="{044F193C-4D43-486B-8912-376A338B92B7}" srcId="{39DC60E6-02CF-4A15-A286-49B80D0D6D13}" destId="{29C227CD-C605-4387-9918-F0E95F3FFF4D}" srcOrd="0" destOrd="0" parTransId="{41FDE7C2-EE5D-43F0-9BCC-1CA2EE74CF42}" sibTransId="{17E5F648-1257-418E-9176-BD83128D3E7F}"/>
    <dgm:cxn modelId="{DB66216C-AD09-4060-B583-474BEDA377BA}" type="presOf" srcId="{BDDB3B04-9693-4D44-BB4F-2B9E3D3D045C}" destId="{61E6DC8C-14DE-48D0-B4CC-F6DD630CBB44}" srcOrd="0" destOrd="1" presId="urn:microsoft.com/office/officeart/2005/8/layout/list1"/>
    <dgm:cxn modelId="{34036E4D-A56D-4DBA-85A9-196112C5DD53}" srcId="{86C96E72-1958-43C3-8DAA-5C17D199E0CA}" destId="{17E44A0D-4B17-44D0-8486-3BAC3BF9B06E}" srcOrd="1" destOrd="0" parTransId="{FA323148-F5D1-4B04-A263-E4D7E6BEDD3E}" sibTransId="{D026B3C5-892B-4466-B146-7745F9CB5731}"/>
    <dgm:cxn modelId="{3AED0A50-AE2C-4F86-983A-AA10BBFC207B}" type="presOf" srcId="{39DC60E6-02CF-4A15-A286-49B80D0D6D13}" destId="{D3CBA472-171D-4192-A56C-FC24F14CB98C}" srcOrd="1" destOrd="0" presId="urn:microsoft.com/office/officeart/2005/8/layout/list1"/>
    <dgm:cxn modelId="{0F417350-ADA5-496E-8957-D23F92FE9A9F}" type="presOf" srcId="{29C227CD-C605-4387-9918-F0E95F3FFF4D}" destId="{61E6DC8C-14DE-48D0-B4CC-F6DD630CBB44}" srcOrd="0" destOrd="0" presId="urn:microsoft.com/office/officeart/2005/8/layout/list1"/>
    <dgm:cxn modelId="{BD105A78-955A-42A0-AD59-E14B67A19D43}" type="presOf" srcId="{FA841DE1-188F-4621-BBF1-3A86467CDB19}" destId="{D2AC54F2-9CE2-411D-9775-7BDF63B0C00E}" srcOrd="0" destOrd="0" presId="urn:microsoft.com/office/officeart/2005/8/layout/list1"/>
    <dgm:cxn modelId="{32B0707E-2E2E-4A38-9D38-7E9CC4DB66F0}" type="presOf" srcId="{17E44A0D-4B17-44D0-8486-3BAC3BF9B06E}" destId="{BF8182B1-D535-4DD6-B957-14ECFB7433F8}" srcOrd="0" destOrd="0" presId="urn:microsoft.com/office/officeart/2005/8/layout/list1"/>
    <dgm:cxn modelId="{AD68EF7F-5132-43C8-B259-04FB98299B12}" srcId="{39DC60E6-02CF-4A15-A286-49B80D0D6D13}" destId="{E7A45068-0C73-4FEC-BC44-1B72540812BD}" srcOrd="2" destOrd="0" parTransId="{B7D3E7DD-DE66-42CA-9EDA-8EB0001C2354}" sibTransId="{675885F9-BBC2-4E76-BF90-506E9263C563}"/>
    <dgm:cxn modelId="{74C517A5-5D80-439E-BE59-B39DFB87C713}" srcId="{39DC60E6-02CF-4A15-A286-49B80D0D6D13}" destId="{BDDB3B04-9693-4D44-BB4F-2B9E3D3D045C}" srcOrd="1" destOrd="0" parTransId="{85E62143-47A5-43D6-B6AE-69EEF53F5149}" sibTransId="{94D933DE-E584-42BF-BB75-26B2E9DB53E7}"/>
    <dgm:cxn modelId="{3F5502D2-3625-41EB-9CF7-6B77782BDB3D}" srcId="{17E44A0D-4B17-44D0-8486-3BAC3BF9B06E}" destId="{EC6FED24-8D10-4BDE-9BC7-303CF314AB78}" srcOrd="1" destOrd="0" parTransId="{A576FAD2-C983-4732-8464-D4F073885F0A}" sibTransId="{9BBFD139-7461-4D16-90D0-019275FC6C33}"/>
    <dgm:cxn modelId="{6F6158DD-7BD4-43B5-8CE2-2290AFF6F619}" type="presOf" srcId="{E7A45068-0C73-4FEC-BC44-1B72540812BD}" destId="{61E6DC8C-14DE-48D0-B4CC-F6DD630CBB44}" srcOrd="0" destOrd="2" presId="urn:microsoft.com/office/officeart/2005/8/layout/list1"/>
    <dgm:cxn modelId="{37277FE6-F5D8-42A0-A4B9-967A2D6E2539}" srcId="{17E44A0D-4B17-44D0-8486-3BAC3BF9B06E}" destId="{FA841DE1-188F-4621-BBF1-3A86467CDB19}" srcOrd="0" destOrd="0" parTransId="{F0DF34D9-CF57-4F2A-BDB3-0ECAC813306B}" sibTransId="{ABB9D369-29AD-4C36-8830-13A5975A7CBA}"/>
    <dgm:cxn modelId="{EE70D8F8-59C2-428C-AC66-CEC25E78A953}" type="presOf" srcId="{17E44A0D-4B17-44D0-8486-3BAC3BF9B06E}" destId="{4BE9B4FE-9D04-4A2F-8172-A86100512C20}" srcOrd="1" destOrd="0" presId="urn:microsoft.com/office/officeart/2005/8/layout/list1"/>
    <dgm:cxn modelId="{665CB771-F6F7-4F5F-B4D0-2D82E1E5B31F}" type="presParOf" srcId="{6F39F454-C04F-47FB-89DE-A63180CD6A27}" destId="{5577CB84-D9A7-4865-B4F5-EA2CCC552EB1}" srcOrd="0" destOrd="0" presId="urn:microsoft.com/office/officeart/2005/8/layout/list1"/>
    <dgm:cxn modelId="{54F56979-B3A1-461C-A37D-A6EB842CE510}" type="presParOf" srcId="{5577CB84-D9A7-4865-B4F5-EA2CCC552EB1}" destId="{EC213777-46A4-45AC-AD61-73355F18EBBD}" srcOrd="0" destOrd="0" presId="urn:microsoft.com/office/officeart/2005/8/layout/list1"/>
    <dgm:cxn modelId="{ACE79DC7-0959-4F2D-9ED0-F980D25483D6}" type="presParOf" srcId="{5577CB84-D9A7-4865-B4F5-EA2CCC552EB1}" destId="{D3CBA472-171D-4192-A56C-FC24F14CB98C}" srcOrd="1" destOrd="0" presId="urn:microsoft.com/office/officeart/2005/8/layout/list1"/>
    <dgm:cxn modelId="{F7363DEB-A887-4C6E-9180-D0844F1B820D}" type="presParOf" srcId="{6F39F454-C04F-47FB-89DE-A63180CD6A27}" destId="{39C9C78F-20D9-4963-99EE-D2688B02FD3E}" srcOrd="1" destOrd="0" presId="urn:microsoft.com/office/officeart/2005/8/layout/list1"/>
    <dgm:cxn modelId="{E8D9053D-7E4E-41AB-965C-1D5E3857087F}" type="presParOf" srcId="{6F39F454-C04F-47FB-89DE-A63180CD6A27}" destId="{61E6DC8C-14DE-48D0-B4CC-F6DD630CBB44}" srcOrd="2" destOrd="0" presId="urn:microsoft.com/office/officeart/2005/8/layout/list1"/>
    <dgm:cxn modelId="{8AD35F85-10F6-4C64-BED4-7CFACDFA9EC2}" type="presParOf" srcId="{6F39F454-C04F-47FB-89DE-A63180CD6A27}" destId="{0F60CC11-82DD-47AE-8220-AAB20F8B2F46}" srcOrd="3" destOrd="0" presId="urn:microsoft.com/office/officeart/2005/8/layout/list1"/>
    <dgm:cxn modelId="{4626B7C5-3BAC-4031-B96B-23C168240568}" type="presParOf" srcId="{6F39F454-C04F-47FB-89DE-A63180CD6A27}" destId="{C9E15168-9D0E-45C3-BBB3-488AB958E62E}" srcOrd="4" destOrd="0" presId="urn:microsoft.com/office/officeart/2005/8/layout/list1"/>
    <dgm:cxn modelId="{9E3F7A5E-7BAD-4BA0-A8F1-70DF5CDB75F7}" type="presParOf" srcId="{C9E15168-9D0E-45C3-BBB3-488AB958E62E}" destId="{BF8182B1-D535-4DD6-B957-14ECFB7433F8}" srcOrd="0" destOrd="0" presId="urn:microsoft.com/office/officeart/2005/8/layout/list1"/>
    <dgm:cxn modelId="{AC6AA714-364F-456C-A490-3C0D7B2DED64}" type="presParOf" srcId="{C9E15168-9D0E-45C3-BBB3-488AB958E62E}" destId="{4BE9B4FE-9D04-4A2F-8172-A86100512C20}" srcOrd="1" destOrd="0" presId="urn:microsoft.com/office/officeart/2005/8/layout/list1"/>
    <dgm:cxn modelId="{1C618B90-C419-4CD4-9148-AEDF7E1D7AAB}" type="presParOf" srcId="{6F39F454-C04F-47FB-89DE-A63180CD6A27}" destId="{C7BB5D91-EA06-4F40-9A02-2941103CB0EA}" srcOrd="5" destOrd="0" presId="urn:microsoft.com/office/officeart/2005/8/layout/list1"/>
    <dgm:cxn modelId="{E155989D-FCF1-40B8-8051-1FDB13D663C4}" type="presParOf" srcId="{6F39F454-C04F-47FB-89DE-A63180CD6A27}" destId="{D2AC54F2-9CE2-411D-9775-7BDF63B0C00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C8B1CE-8FB4-4D9B-9AB6-B99553EC3DE3}" type="doc">
      <dgm:prSet loTypeId="urn:microsoft.com/office/officeart/2005/8/layout/hList7" loCatId="picture" qsTypeId="urn:microsoft.com/office/officeart/2005/8/quickstyle/simple1" qsCatId="simple" csTypeId="urn:microsoft.com/office/officeart/2005/8/colors/colorful5" csCatId="colorful" phldr="1"/>
      <dgm:spPr/>
    </dgm:pt>
    <dgm:pt modelId="{BB8DE0AE-30F3-4075-9448-F3B0B5A7BDE9}">
      <dgm:prSet phldrT="[Text]"/>
      <dgm:spPr>
        <a:solidFill>
          <a:schemeClr val="tx1"/>
        </a:solidFill>
      </dgm:spPr>
      <dgm:t>
        <a:bodyPr anchor="t"/>
        <a:lstStyle/>
        <a:p>
          <a:r>
            <a:rPr lang="en-US"/>
            <a:t>1: Access: </a:t>
          </a:r>
          <a:br>
            <a:rPr lang="en-US"/>
          </a:br>
          <a:r>
            <a:rPr lang="en-US"/>
            <a:t>Strengthen schools and communities with a safe, secure, and robust technology infrastructure to support access to all educators, students, leaders, and families. </a:t>
          </a:r>
        </a:p>
      </dgm:t>
    </dgm:pt>
    <dgm:pt modelId="{3CB6E440-16BC-41B0-91A7-9CFB1EE5CA83}" type="parTrans" cxnId="{FDB8E030-8DDC-44EA-9393-F01D3C21CC01}">
      <dgm:prSet/>
      <dgm:spPr/>
      <dgm:t>
        <a:bodyPr/>
        <a:lstStyle/>
        <a:p>
          <a:endParaRPr lang="en-US"/>
        </a:p>
      </dgm:t>
    </dgm:pt>
    <dgm:pt modelId="{D04496F5-39CF-4FE0-BEB0-2F26D171BD1E}" type="sibTrans" cxnId="{FDB8E030-8DDC-44EA-9393-F01D3C21CC01}">
      <dgm:prSet/>
      <dgm:spPr/>
      <dgm:t>
        <a:bodyPr/>
        <a:lstStyle/>
        <a:p>
          <a:endParaRPr lang="en-US"/>
        </a:p>
      </dgm:t>
    </dgm:pt>
    <dgm:pt modelId="{10342E72-7CBA-4275-A8A7-271F0C847807}">
      <dgm:prSet phldrT="[Text]"/>
      <dgm:spPr>
        <a:solidFill>
          <a:schemeClr val="accent4"/>
        </a:solidFill>
      </dgm:spPr>
      <dgm:t>
        <a:bodyPr anchor="t"/>
        <a:lstStyle/>
        <a:p>
          <a:pPr algn="ctr"/>
          <a:r>
            <a:rPr lang="en-US"/>
            <a:t>2. Use:</a:t>
          </a:r>
          <a:br>
            <a:rPr lang="en-US"/>
          </a:br>
          <a:r>
            <a:rPr lang="en-US"/>
            <a:t>Promote leadership that supports learning experiences for all students that integrate innovative instructional practices by educators using technology and accessible instructional materials.</a:t>
          </a:r>
        </a:p>
      </dgm:t>
    </dgm:pt>
    <dgm:pt modelId="{8F925A72-3D35-4FD2-836F-E452F1D4308F}" type="parTrans" cxnId="{56F8CFB4-9EBE-431E-82C3-D789A79985AD}">
      <dgm:prSet/>
      <dgm:spPr/>
      <dgm:t>
        <a:bodyPr/>
        <a:lstStyle/>
        <a:p>
          <a:endParaRPr lang="en-US"/>
        </a:p>
      </dgm:t>
    </dgm:pt>
    <dgm:pt modelId="{9272B439-9323-4C2E-83D4-9AFC6A842270}" type="sibTrans" cxnId="{56F8CFB4-9EBE-431E-82C3-D789A79985AD}">
      <dgm:prSet/>
      <dgm:spPr/>
      <dgm:t>
        <a:bodyPr/>
        <a:lstStyle/>
        <a:p>
          <a:endParaRPr lang="en-US"/>
        </a:p>
      </dgm:t>
    </dgm:pt>
    <dgm:pt modelId="{B9317EED-4F1D-4765-9716-2227215D6735}">
      <dgm:prSet phldrT="[Text]"/>
      <dgm:spPr/>
      <dgm:t>
        <a:bodyPr anchor="t"/>
        <a:lstStyle/>
        <a:p>
          <a:pPr algn="ctr"/>
          <a:r>
            <a:rPr lang="en-US"/>
            <a:t>3. Design </a:t>
          </a:r>
          <a:br>
            <a:rPr lang="en-US"/>
          </a:br>
          <a:r>
            <a:rPr lang="en-US"/>
            <a:t>Implement high expectations for every learner using educational technologies explicitly designed into rigorous, best-in-class standards of learning.</a:t>
          </a:r>
        </a:p>
      </dgm:t>
    </dgm:pt>
    <dgm:pt modelId="{FC64615A-4FB8-44E5-833F-9F0B2507F069}" type="parTrans" cxnId="{AA6D9CF6-08F0-483B-A1C2-BDE231A612FF}">
      <dgm:prSet/>
      <dgm:spPr/>
      <dgm:t>
        <a:bodyPr/>
        <a:lstStyle/>
        <a:p>
          <a:endParaRPr lang="en-US"/>
        </a:p>
      </dgm:t>
    </dgm:pt>
    <dgm:pt modelId="{EF4E2E27-7A96-4C5C-885B-25A11853B183}" type="sibTrans" cxnId="{AA6D9CF6-08F0-483B-A1C2-BDE231A612FF}">
      <dgm:prSet/>
      <dgm:spPr/>
      <dgm:t>
        <a:bodyPr/>
        <a:lstStyle/>
        <a:p>
          <a:endParaRPr lang="en-US"/>
        </a:p>
      </dgm:t>
    </dgm:pt>
    <dgm:pt modelId="{AB8223C1-3D47-4DD0-9F0D-EFF157E27225}" type="pres">
      <dgm:prSet presAssocID="{1EC8B1CE-8FB4-4D9B-9AB6-B99553EC3DE3}" presName="Name0" presStyleCnt="0">
        <dgm:presLayoutVars>
          <dgm:dir/>
          <dgm:resizeHandles val="exact"/>
        </dgm:presLayoutVars>
      </dgm:prSet>
      <dgm:spPr/>
    </dgm:pt>
    <dgm:pt modelId="{E45ED33F-F866-41CC-9245-3BCD77C30510}" type="pres">
      <dgm:prSet presAssocID="{1EC8B1CE-8FB4-4D9B-9AB6-B99553EC3DE3}" presName="fgShape" presStyleLbl="fgShp" presStyleIdx="0" presStyleCnt="1"/>
      <dgm:spPr/>
    </dgm:pt>
    <dgm:pt modelId="{5B57FDA4-59A9-4F2B-86BA-54F06624E088}" type="pres">
      <dgm:prSet presAssocID="{1EC8B1CE-8FB4-4D9B-9AB6-B99553EC3DE3}" presName="linComp" presStyleCnt="0"/>
      <dgm:spPr/>
    </dgm:pt>
    <dgm:pt modelId="{BDCCFC5F-615A-4DC8-8C05-51436E74D2F3}" type="pres">
      <dgm:prSet presAssocID="{BB8DE0AE-30F3-4075-9448-F3B0B5A7BDE9}" presName="compNode" presStyleCnt="0"/>
      <dgm:spPr/>
    </dgm:pt>
    <dgm:pt modelId="{ABA9DC0C-8782-4890-8941-1485447530C8}" type="pres">
      <dgm:prSet presAssocID="{BB8DE0AE-30F3-4075-9448-F3B0B5A7BDE9}" presName="bkgdShape" presStyleLbl="node1" presStyleIdx="0" presStyleCnt="3" custLinFactNeighborX="-3934" custLinFactNeighborY="-758"/>
      <dgm:spPr/>
    </dgm:pt>
    <dgm:pt modelId="{B25376E8-1FDE-4757-A789-D81380DD5989}" type="pres">
      <dgm:prSet presAssocID="{BB8DE0AE-30F3-4075-9448-F3B0B5A7BDE9}" presName="nodeTx" presStyleLbl="node1" presStyleIdx="0" presStyleCnt="3">
        <dgm:presLayoutVars>
          <dgm:bulletEnabled val="1"/>
        </dgm:presLayoutVars>
      </dgm:prSet>
      <dgm:spPr/>
    </dgm:pt>
    <dgm:pt modelId="{2A88D26E-0257-4653-82FD-E1BF0121AB8C}" type="pres">
      <dgm:prSet presAssocID="{BB8DE0AE-30F3-4075-9448-F3B0B5A7BDE9}" presName="invisiNode" presStyleLbl="node1" presStyleIdx="0" presStyleCnt="3"/>
      <dgm:spPr/>
    </dgm:pt>
    <dgm:pt modelId="{93404D59-3016-4A81-BA94-B27597BBC815}" type="pres">
      <dgm:prSet presAssocID="{BB8DE0AE-30F3-4075-9448-F3B0B5A7BDE9}" presName="imagNode" presStyleLbl="fgImgPlace1" presStyleIdx="0" presStyleCnt="3" custLinFactNeighborX="467" custLinFactNeighborY="2368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B039F5D0-49DA-4B44-8897-ECBAF28A8AF6}" type="pres">
      <dgm:prSet presAssocID="{D04496F5-39CF-4FE0-BEB0-2F26D171BD1E}" presName="sibTrans" presStyleLbl="sibTrans2D1" presStyleIdx="0" presStyleCnt="0"/>
      <dgm:spPr/>
    </dgm:pt>
    <dgm:pt modelId="{08BA0623-3497-47CE-81B9-15E0A4B7D68F}" type="pres">
      <dgm:prSet presAssocID="{10342E72-7CBA-4275-A8A7-271F0C847807}" presName="compNode" presStyleCnt="0"/>
      <dgm:spPr/>
    </dgm:pt>
    <dgm:pt modelId="{34BADED5-1599-48B7-BCB6-0074EB683C03}" type="pres">
      <dgm:prSet presAssocID="{10342E72-7CBA-4275-A8A7-271F0C847807}" presName="bkgdShape" presStyleLbl="node1" presStyleIdx="1" presStyleCnt="3" custLinFactNeighborX="-529"/>
      <dgm:spPr/>
    </dgm:pt>
    <dgm:pt modelId="{2C092B59-966B-4238-8B4A-1A95BD5140DB}" type="pres">
      <dgm:prSet presAssocID="{10342E72-7CBA-4275-A8A7-271F0C847807}" presName="nodeTx" presStyleLbl="node1" presStyleIdx="1" presStyleCnt="3">
        <dgm:presLayoutVars>
          <dgm:bulletEnabled val="1"/>
        </dgm:presLayoutVars>
      </dgm:prSet>
      <dgm:spPr/>
    </dgm:pt>
    <dgm:pt modelId="{6D9D520B-6260-4E6B-B7FD-7F676E913C7F}" type="pres">
      <dgm:prSet presAssocID="{10342E72-7CBA-4275-A8A7-271F0C847807}" presName="invisiNode" presStyleLbl="node1" presStyleIdx="1" presStyleCnt="3"/>
      <dgm:spPr/>
    </dgm:pt>
    <dgm:pt modelId="{1CC0D80E-F02B-42D1-995C-ACA54D5E064B}" type="pres">
      <dgm:prSet presAssocID="{10342E72-7CBA-4275-A8A7-271F0C847807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4000" r="-4000"/>
          </a:stretch>
        </a:blipFill>
      </dgm:spPr>
    </dgm:pt>
    <dgm:pt modelId="{A43AE9C7-109B-44AF-BC3D-06FE83D01389}" type="pres">
      <dgm:prSet presAssocID="{9272B439-9323-4C2E-83D4-9AFC6A842270}" presName="sibTrans" presStyleLbl="sibTrans2D1" presStyleIdx="0" presStyleCnt="0"/>
      <dgm:spPr/>
    </dgm:pt>
    <dgm:pt modelId="{D96072A1-14AA-4471-9C53-7D8D1773298F}" type="pres">
      <dgm:prSet presAssocID="{B9317EED-4F1D-4765-9716-2227215D6735}" presName="compNode" presStyleCnt="0"/>
      <dgm:spPr/>
    </dgm:pt>
    <dgm:pt modelId="{C109397F-DDCD-45B9-B5A4-78CD90350567}" type="pres">
      <dgm:prSet presAssocID="{B9317EED-4F1D-4765-9716-2227215D6735}" presName="bkgdShape" presStyleLbl="node1" presStyleIdx="2" presStyleCnt="3"/>
      <dgm:spPr/>
    </dgm:pt>
    <dgm:pt modelId="{C25C5FAC-6A20-4DD3-985E-CF6A304ED1C2}" type="pres">
      <dgm:prSet presAssocID="{B9317EED-4F1D-4765-9716-2227215D6735}" presName="nodeTx" presStyleLbl="node1" presStyleIdx="2" presStyleCnt="3">
        <dgm:presLayoutVars>
          <dgm:bulletEnabled val="1"/>
        </dgm:presLayoutVars>
      </dgm:prSet>
      <dgm:spPr/>
    </dgm:pt>
    <dgm:pt modelId="{9BFFAB5E-70C5-40C0-B91B-45DEFA94625B}" type="pres">
      <dgm:prSet presAssocID="{B9317EED-4F1D-4765-9716-2227215D6735}" presName="invisiNode" presStyleLbl="node1" presStyleIdx="2" presStyleCnt="3"/>
      <dgm:spPr/>
    </dgm:pt>
    <dgm:pt modelId="{282CCA94-EC78-456D-9F54-90DAFEED2674}" type="pres">
      <dgm:prSet presAssocID="{B9317EED-4F1D-4765-9716-2227215D6735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</dgm:ptLst>
  <dgm:cxnLst>
    <dgm:cxn modelId="{160F8411-302B-4DA7-A5B0-AA97D48C3C50}" type="presOf" srcId="{10342E72-7CBA-4275-A8A7-271F0C847807}" destId="{2C092B59-966B-4238-8B4A-1A95BD5140DB}" srcOrd="1" destOrd="0" presId="urn:microsoft.com/office/officeart/2005/8/layout/hList7"/>
    <dgm:cxn modelId="{FDB8E030-8DDC-44EA-9393-F01D3C21CC01}" srcId="{1EC8B1CE-8FB4-4D9B-9AB6-B99553EC3DE3}" destId="{BB8DE0AE-30F3-4075-9448-F3B0B5A7BDE9}" srcOrd="0" destOrd="0" parTransId="{3CB6E440-16BC-41B0-91A7-9CFB1EE5CA83}" sibTransId="{D04496F5-39CF-4FE0-BEB0-2F26D171BD1E}"/>
    <dgm:cxn modelId="{36759248-586D-4088-9FCB-95F7385500E7}" type="presOf" srcId="{B9317EED-4F1D-4765-9716-2227215D6735}" destId="{C25C5FAC-6A20-4DD3-985E-CF6A304ED1C2}" srcOrd="1" destOrd="0" presId="urn:microsoft.com/office/officeart/2005/8/layout/hList7"/>
    <dgm:cxn modelId="{892B5C75-29F0-4F46-B90F-F177510B9FFB}" type="presOf" srcId="{BB8DE0AE-30F3-4075-9448-F3B0B5A7BDE9}" destId="{ABA9DC0C-8782-4890-8941-1485447530C8}" srcOrd="0" destOrd="0" presId="urn:microsoft.com/office/officeart/2005/8/layout/hList7"/>
    <dgm:cxn modelId="{BDF97B7D-F8F7-4A04-B76C-6FFA34D67D61}" type="presOf" srcId="{9272B439-9323-4C2E-83D4-9AFC6A842270}" destId="{A43AE9C7-109B-44AF-BC3D-06FE83D01389}" srcOrd="0" destOrd="0" presId="urn:microsoft.com/office/officeart/2005/8/layout/hList7"/>
    <dgm:cxn modelId="{AF90B187-E9FF-4924-9648-449FA5FF7076}" type="presOf" srcId="{BB8DE0AE-30F3-4075-9448-F3B0B5A7BDE9}" destId="{B25376E8-1FDE-4757-A789-D81380DD5989}" srcOrd="1" destOrd="0" presId="urn:microsoft.com/office/officeart/2005/8/layout/hList7"/>
    <dgm:cxn modelId="{4FC38B88-751C-4AE4-8243-EFB0B373188E}" type="presOf" srcId="{10342E72-7CBA-4275-A8A7-271F0C847807}" destId="{34BADED5-1599-48B7-BCB6-0074EB683C03}" srcOrd="0" destOrd="0" presId="urn:microsoft.com/office/officeart/2005/8/layout/hList7"/>
    <dgm:cxn modelId="{40644294-81C9-488B-8787-0C7595F26A05}" type="presOf" srcId="{B9317EED-4F1D-4765-9716-2227215D6735}" destId="{C109397F-DDCD-45B9-B5A4-78CD90350567}" srcOrd="0" destOrd="0" presId="urn:microsoft.com/office/officeart/2005/8/layout/hList7"/>
    <dgm:cxn modelId="{56F8CFB4-9EBE-431E-82C3-D789A79985AD}" srcId="{1EC8B1CE-8FB4-4D9B-9AB6-B99553EC3DE3}" destId="{10342E72-7CBA-4275-A8A7-271F0C847807}" srcOrd="1" destOrd="0" parTransId="{8F925A72-3D35-4FD2-836F-E452F1D4308F}" sibTransId="{9272B439-9323-4C2E-83D4-9AFC6A842270}"/>
    <dgm:cxn modelId="{0C0D99E9-D4CF-4D82-9C95-6C9D94189595}" type="presOf" srcId="{D04496F5-39CF-4FE0-BEB0-2F26D171BD1E}" destId="{B039F5D0-49DA-4B44-8897-ECBAF28A8AF6}" srcOrd="0" destOrd="0" presId="urn:microsoft.com/office/officeart/2005/8/layout/hList7"/>
    <dgm:cxn modelId="{E22CF0EC-D809-4366-A7E1-14E552D90389}" type="presOf" srcId="{1EC8B1CE-8FB4-4D9B-9AB6-B99553EC3DE3}" destId="{AB8223C1-3D47-4DD0-9F0D-EFF157E27225}" srcOrd="0" destOrd="0" presId="urn:microsoft.com/office/officeart/2005/8/layout/hList7"/>
    <dgm:cxn modelId="{AA6D9CF6-08F0-483B-A1C2-BDE231A612FF}" srcId="{1EC8B1CE-8FB4-4D9B-9AB6-B99553EC3DE3}" destId="{B9317EED-4F1D-4765-9716-2227215D6735}" srcOrd="2" destOrd="0" parTransId="{FC64615A-4FB8-44E5-833F-9F0B2507F069}" sibTransId="{EF4E2E27-7A96-4C5C-885B-25A11853B183}"/>
    <dgm:cxn modelId="{586B3814-2FC7-4CFB-A5E1-2B8C2D02C4D4}" type="presParOf" srcId="{AB8223C1-3D47-4DD0-9F0D-EFF157E27225}" destId="{E45ED33F-F866-41CC-9245-3BCD77C30510}" srcOrd="0" destOrd="0" presId="urn:microsoft.com/office/officeart/2005/8/layout/hList7"/>
    <dgm:cxn modelId="{FFEE56ED-76AE-4AF4-B440-267132054A09}" type="presParOf" srcId="{AB8223C1-3D47-4DD0-9F0D-EFF157E27225}" destId="{5B57FDA4-59A9-4F2B-86BA-54F06624E088}" srcOrd="1" destOrd="0" presId="urn:microsoft.com/office/officeart/2005/8/layout/hList7"/>
    <dgm:cxn modelId="{EE9A836E-8E1B-4F4E-BB1C-F86160F7B086}" type="presParOf" srcId="{5B57FDA4-59A9-4F2B-86BA-54F06624E088}" destId="{BDCCFC5F-615A-4DC8-8C05-51436E74D2F3}" srcOrd="0" destOrd="0" presId="urn:microsoft.com/office/officeart/2005/8/layout/hList7"/>
    <dgm:cxn modelId="{A35F797F-2585-471E-AB78-06ED27CA2F51}" type="presParOf" srcId="{BDCCFC5F-615A-4DC8-8C05-51436E74D2F3}" destId="{ABA9DC0C-8782-4890-8941-1485447530C8}" srcOrd="0" destOrd="0" presId="urn:microsoft.com/office/officeart/2005/8/layout/hList7"/>
    <dgm:cxn modelId="{66728C2F-668F-4331-BEDD-D33314EE4957}" type="presParOf" srcId="{BDCCFC5F-615A-4DC8-8C05-51436E74D2F3}" destId="{B25376E8-1FDE-4757-A789-D81380DD5989}" srcOrd="1" destOrd="0" presId="urn:microsoft.com/office/officeart/2005/8/layout/hList7"/>
    <dgm:cxn modelId="{734D2D46-0BC8-4EE1-9C94-BA3005CB3211}" type="presParOf" srcId="{BDCCFC5F-615A-4DC8-8C05-51436E74D2F3}" destId="{2A88D26E-0257-4653-82FD-E1BF0121AB8C}" srcOrd="2" destOrd="0" presId="urn:microsoft.com/office/officeart/2005/8/layout/hList7"/>
    <dgm:cxn modelId="{DFA6899E-4AF5-4FED-83ED-B4F2F4DD25CF}" type="presParOf" srcId="{BDCCFC5F-615A-4DC8-8C05-51436E74D2F3}" destId="{93404D59-3016-4A81-BA94-B27597BBC815}" srcOrd="3" destOrd="0" presId="urn:microsoft.com/office/officeart/2005/8/layout/hList7"/>
    <dgm:cxn modelId="{200E58C5-49D0-4A40-ACC6-5660D81E1B55}" type="presParOf" srcId="{5B57FDA4-59A9-4F2B-86BA-54F06624E088}" destId="{B039F5D0-49DA-4B44-8897-ECBAF28A8AF6}" srcOrd="1" destOrd="0" presId="urn:microsoft.com/office/officeart/2005/8/layout/hList7"/>
    <dgm:cxn modelId="{3FA83C5A-1B2D-4E29-A251-B7B2B9ED7FC5}" type="presParOf" srcId="{5B57FDA4-59A9-4F2B-86BA-54F06624E088}" destId="{08BA0623-3497-47CE-81B9-15E0A4B7D68F}" srcOrd="2" destOrd="0" presId="urn:microsoft.com/office/officeart/2005/8/layout/hList7"/>
    <dgm:cxn modelId="{B1C1BF5A-D8C4-412D-87F5-2351FB0745F1}" type="presParOf" srcId="{08BA0623-3497-47CE-81B9-15E0A4B7D68F}" destId="{34BADED5-1599-48B7-BCB6-0074EB683C03}" srcOrd="0" destOrd="0" presId="urn:microsoft.com/office/officeart/2005/8/layout/hList7"/>
    <dgm:cxn modelId="{5B2B6177-086C-4BFA-BD2F-C3DD5628FADE}" type="presParOf" srcId="{08BA0623-3497-47CE-81B9-15E0A4B7D68F}" destId="{2C092B59-966B-4238-8B4A-1A95BD5140DB}" srcOrd="1" destOrd="0" presId="urn:microsoft.com/office/officeart/2005/8/layout/hList7"/>
    <dgm:cxn modelId="{7B2E7A29-6412-4B03-B8D7-9C11421AFB22}" type="presParOf" srcId="{08BA0623-3497-47CE-81B9-15E0A4B7D68F}" destId="{6D9D520B-6260-4E6B-B7FD-7F676E913C7F}" srcOrd="2" destOrd="0" presId="urn:microsoft.com/office/officeart/2005/8/layout/hList7"/>
    <dgm:cxn modelId="{5DC63012-E06F-43AE-9C53-29DB6A2A7C72}" type="presParOf" srcId="{08BA0623-3497-47CE-81B9-15E0A4B7D68F}" destId="{1CC0D80E-F02B-42D1-995C-ACA54D5E064B}" srcOrd="3" destOrd="0" presId="urn:microsoft.com/office/officeart/2005/8/layout/hList7"/>
    <dgm:cxn modelId="{B2BD783F-B635-4A86-A30E-6BD33B0BE013}" type="presParOf" srcId="{5B57FDA4-59A9-4F2B-86BA-54F06624E088}" destId="{A43AE9C7-109B-44AF-BC3D-06FE83D01389}" srcOrd="3" destOrd="0" presId="urn:microsoft.com/office/officeart/2005/8/layout/hList7"/>
    <dgm:cxn modelId="{A6F56046-B878-41F4-BA75-1F7427D9AEA4}" type="presParOf" srcId="{5B57FDA4-59A9-4F2B-86BA-54F06624E088}" destId="{D96072A1-14AA-4471-9C53-7D8D1773298F}" srcOrd="4" destOrd="0" presId="urn:microsoft.com/office/officeart/2005/8/layout/hList7"/>
    <dgm:cxn modelId="{E81FFB36-1F18-4459-9051-57B8224A78CA}" type="presParOf" srcId="{D96072A1-14AA-4471-9C53-7D8D1773298F}" destId="{C109397F-DDCD-45B9-B5A4-78CD90350567}" srcOrd="0" destOrd="0" presId="urn:microsoft.com/office/officeart/2005/8/layout/hList7"/>
    <dgm:cxn modelId="{00B752C6-70D9-4AAD-BCD3-1CAF268861A5}" type="presParOf" srcId="{D96072A1-14AA-4471-9C53-7D8D1773298F}" destId="{C25C5FAC-6A20-4DD3-985E-CF6A304ED1C2}" srcOrd="1" destOrd="0" presId="urn:microsoft.com/office/officeart/2005/8/layout/hList7"/>
    <dgm:cxn modelId="{1D4CAB3E-DC2D-4430-AA00-3E740EA89756}" type="presParOf" srcId="{D96072A1-14AA-4471-9C53-7D8D1773298F}" destId="{9BFFAB5E-70C5-40C0-B91B-45DEFA94625B}" srcOrd="2" destOrd="0" presId="urn:microsoft.com/office/officeart/2005/8/layout/hList7"/>
    <dgm:cxn modelId="{7793DFBC-D870-4824-975C-B9992587C453}" type="presParOf" srcId="{D96072A1-14AA-4471-9C53-7D8D1773298F}" destId="{282CCA94-EC78-456D-9F54-90DAFEED26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C8B1CE-8FB4-4D9B-9AB6-B99553EC3DE3}" type="doc">
      <dgm:prSet loTypeId="urn:microsoft.com/office/officeart/2005/8/layout/hList7" loCatId="picture" qsTypeId="urn:microsoft.com/office/officeart/2005/8/quickstyle/simple1" qsCatId="simple" csTypeId="urn:microsoft.com/office/officeart/2005/8/colors/colorful5" csCatId="colorful" phldr="1"/>
      <dgm:spPr/>
    </dgm:pt>
    <dgm:pt modelId="{BB8DE0AE-30F3-4075-9448-F3B0B5A7BDE9}">
      <dgm:prSet phldrT="[Text]"/>
      <dgm:spPr>
        <a:solidFill>
          <a:schemeClr val="tx1"/>
        </a:solidFill>
      </dgm:spPr>
      <dgm:t>
        <a:bodyPr anchor="t"/>
        <a:lstStyle/>
        <a:p>
          <a:r>
            <a:rPr lang="en-US"/>
            <a:t>1: Access: </a:t>
          </a:r>
          <a:br>
            <a:rPr lang="en-US"/>
          </a:br>
          <a:r>
            <a:rPr lang="en-US"/>
            <a:t>Strengthen schools and communities with a safe, secure, and robust technology infrastructure to support access to all educators, students, leaders, and families. </a:t>
          </a:r>
        </a:p>
      </dgm:t>
    </dgm:pt>
    <dgm:pt modelId="{3CB6E440-16BC-41B0-91A7-9CFB1EE5CA83}" type="parTrans" cxnId="{FDB8E030-8DDC-44EA-9393-F01D3C21CC01}">
      <dgm:prSet/>
      <dgm:spPr/>
      <dgm:t>
        <a:bodyPr/>
        <a:lstStyle/>
        <a:p>
          <a:endParaRPr lang="en-US"/>
        </a:p>
      </dgm:t>
    </dgm:pt>
    <dgm:pt modelId="{D04496F5-39CF-4FE0-BEB0-2F26D171BD1E}" type="sibTrans" cxnId="{FDB8E030-8DDC-44EA-9393-F01D3C21CC01}">
      <dgm:prSet/>
      <dgm:spPr/>
      <dgm:t>
        <a:bodyPr/>
        <a:lstStyle/>
        <a:p>
          <a:endParaRPr lang="en-US"/>
        </a:p>
      </dgm:t>
    </dgm:pt>
    <dgm:pt modelId="{10342E72-7CBA-4275-A8A7-271F0C847807}">
      <dgm:prSet phldrT="[Text]"/>
      <dgm:spPr>
        <a:solidFill>
          <a:schemeClr val="accent4"/>
        </a:solidFill>
      </dgm:spPr>
      <dgm:t>
        <a:bodyPr anchor="t"/>
        <a:lstStyle/>
        <a:p>
          <a:pPr algn="ctr"/>
          <a:r>
            <a:rPr lang="en-US"/>
            <a:t>2. Use:</a:t>
          </a:r>
          <a:br>
            <a:rPr lang="en-US"/>
          </a:br>
          <a:r>
            <a:rPr lang="en-US"/>
            <a:t>Promote leadership that supports learning experiences for all students that integrate innovative instructional practices by educators using technology and accessible instructional materials.</a:t>
          </a:r>
        </a:p>
      </dgm:t>
    </dgm:pt>
    <dgm:pt modelId="{8F925A72-3D35-4FD2-836F-E452F1D4308F}" type="parTrans" cxnId="{56F8CFB4-9EBE-431E-82C3-D789A79985AD}">
      <dgm:prSet/>
      <dgm:spPr/>
      <dgm:t>
        <a:bodyPr/>
        <a:lstStyle/>
        <a:p>
          <a:endParaRPr lang="en-US"/>
        </a:p>
      </dgm:t>
    </dgm:pt>
    <dgm:pt modelId="{9272B439-9323-4C2E-83D4-9AFC6A842270}" type="sibTrans" cxnId="{56F8CFB4-9EBE-431E-82C3-D789A79985AD}">
      <dgm:prSet/>
      <dgm:spPr/>
      <dgm:t>
        <a:bodyPr/>
        <a:lstStyle/>
        <a:p>
          <a:endParaRPr lang="en-US"/>
        </a:p>
      </dgm:t>
    </dgm:pt>
    <dgm:pt modelId="{B9317EED-4F1D-4765-9716-2227215D6735}">
      <dgm:prSet phldrT="[Text]"/>
      <dgm:spPr/>
      <dgm:t>
        <a:bodyPr anchor="t"/>
        <a:lstStyle/>
        <a:p>
          <a:pPr algn="ctr"/>
          <a:r>
            <a:rPr lang="en-US"/>
            <a:t>3. Design </a:t>
          </a:r>
          <a:br>
            <a:rPr lang="en-US"/>
          </a:br>
          <a:r>
            <a:rPr lang="en-US"/>
            <a:t>Implement high expectations for every learner using educational technologies explicitly designed into rigorous, best-in-class standards of learning.</a:t>
          </a:r>
        </a:p>
      </dgm:t>
    </dgm:pt>
    <dgm:pt modelId="{FC64615A-4FB8-44E5-833F-9F0B2507F069}" type="parTrans" cxnId="{AA6D9CF6-08F0-483B-A1C2-BDE231A612FF}">
      <dgm:prSet/>
      <dgm:spPr/>
      <dgm:t>
        <a:bodyPr/>
        <a:lstStyle/>
        <a:p>
          <a:endParaRPr lang="en-US"/>
        </a:p>
      </dgm:t>
    </dgm:pt>
    <dgm:pt modelId="{EF4E2E27-7A96-4C5C-885B-25A11853B183}" type="sibTrans" cxnId="{AA6D9CF6-08F0-483B-A1C2-BDE231A612FF}">
      <dgm:prSet/>
      <dgm:spPr/>
      <dgm:t>
        <a:bodyPr/>
        <a:lstStyle/>
        <a:p>
          <a:endParaRPr lang="en-US"/>
        </a:p>
      </dgm:t>
    </dgm:pt>
    <dgm:pt modelId="{AB8223C1-3D47-4DD0-9F0D-EFF157E27225}" type="pres">
      <dgm:prSet presAssocID="{1EC8B1CE-8FB4-4D9B-9AB6-B99553EC3DE3}" presName="Name0" presStyleCnt="0">
        <dgm:presLayoutVars>
          <dgm:dir/>
          <dgm:resizeHandles val="exact"/>
        </dgm:presLayoutVars>
      </dgm:prSet>
      <dgm:spPr/>
    </dgm:pt>
    <dgm:pt modelId="{E45ED33F-F866-41CC-9245-3BCD77C30510}" type="pres">
      <dgm:prSet presAssocID="{1EC8B1CE-8FB4-4D9B-9AB6-B99553EC3DE3}" presName="fgShape" presStyleLbl="fgShp" presStyleIdx="0" presStyleCnt="1"/>
      <dgm:spPr/>
    </dgm:pt>
    <dgm:pt modelId="{5B57FDA4-59A9-4F2B-86BA-54F06624E088}" type="pres">
      <dgm:prSet presAssocID="{1EC8B1CE-8FB4-4D9B-9AB6-B99553EC3DE3}" presName="linComp" presStyleCnt="0"/>
      <dgm:spPr/>
    </dgm:pt>
    <dgm:pt modelId="{BDCCFC5F-615A-4DC8-8C05-51436E74D2F3}" type="pres">
      <dgm:prSet presAssocID="{BB8DE0AE-30F3-4075-9448-F3B0B5A7BDE9}" presName="compNode" presStyleCnt="0"/>
      <dgm:spPr/>
    </dgm:pt>
    <dgm:pt modelId="{ABA9DC0C-8782-4890-8941-1485447530C8}" type="pres">
      <dgm:prSet presAssocID="{BB8DE0AE-30F3-4075-9448-F3B0B5A7BDE9}" presName="bkgdShape" presStyleLbl="node1" presStyleIdx="0" presStyleCnt="3" custLinFactNeighborX="-3934" custLinFactNeighborY="-758"/>
      <dgm:spPr/>
    </dgm:pt>
    <dgm:pt modelId="{B25376E8-1FDE-4757-A789-D81380DD5989}" type="pres">
      <dgm:prSet presAssocID="{BB8DE0AE-30F3-4075-9448-F3B0B5A7BDE9}" presName="nodeTx" presStyleLbl="node1" presStyleIdx="0" presStyleCnt="3">
        <dgm:presLayoutVars>
          <dgm:bulletEnabled val="1"/>
        </dgm:presLayoutVars>
      </dgm:prSet>
      <dgm:spPr/>
    </dgm:pt>
    <dgm:pt modelId="{2A88D26E-0257-4653-82FD-E1BF0121AB8C}" type="pres">
      <dgm:prSet presAssocID="{BB8DE0AE-30F3-4075-9448-F3B0B5A7BDE9}" presName="invisiNode" presStyleLbl="node1" presStyleIdx="0" presStyleCnt="3"/>
      <dgm:spPr/>
    </dgm:pt>
    <dgm:pt modelId="{93404D59-3016-4A81-BA94-B27597BBC815}" type="pres">
      <dgm:prSet presAssocID="{BB8DE0AE-30F3-4075-9448-F3B0B5A7BDE9}" presName="imagNode" presStyleLbl="fgImgPlace1" presStyleIdx="0" presStyleCnt="3" custLinFactNeighborX="467" custLinFactNeighborY="2368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B039F5D0-49DA-4B44-8897-ECBAF28A8AF6}" type="pres">
      <dgm:prSet presAssocID="{D04496F5-39CF-4FE0-BEB0-2F26D171BD1E}" presName="sibTrans" presStyleLbl="sibTrans2D1" presStyleIdx="0" presStyleCnt="0"/>
      <dgm:spPr/>
    </dgm:pt>
    <dgm:pt modelId="{08BA0623-3497-47CE-81B9-15E0A4B7D68F}" type="pres">
      <dgm:prSet presAssocID="{10342E72-7CBA-4275-A8A7-271F0C847807}" presName="compNode" presStyleCnt="0"/>
      <dgm:spPr/>
    </dgm:pt>
    <dgm:pt modelId="{34BADED5-1599-48B7-BCB6-0074EB683C03}" type="pres">
      <dgm:prSet presAssocID="{10342E72-7CBA-4275-A8A7-271F0C847807}" presName="bkgdShape" presStyleLbl="node1" presStyleIdx="1" presStyleCnt="3" custLinFactNeighborX="-529"/>
      <dgm:spPr/>
    </dgm:pt>
    <dgm:pt modelId="{2C092B59-966B-4238-8B4A-1A95BD5140DB}" type="pres">
      <dgm:prSet presAssocID="{10342E72-7CBA-4275-A8A7-271F0C847807}" presName="nodeTx" presStyleLbl="node1" presStyleIdx="1" presStyleCnt="3">
        <dgm:presLayoutVars>
          <dgm:bulletEnabled val="1"/>
        </dgm:presLayoutVars>
      </dgm:prSet>
      <dgm:spPr/>
    </dgm:pt>
    <dgm:pt modelId="{6D9D520B-6260-4E6B-B7FD-7F676E913C7F}" type="pres">
      <dgm:prSet presAssocID="{10342E72-7CBA-4275-A8A7-271F0C847807}" presName="invisiNode" presStyleLbl="node1" presStyleIdx="1" presStyleCnt="3"/>
      <dgm:spPr/>
    </dgm:pt>
    <dgm:pt modelId="{1CC0D80E-F02B-42D1-995C-ACA54D5E064B}" type="pres">
      <dgm:prSet presAssocID="{10342E72-7CBA-4275-A8A7-271F0C847807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4000" r="-4000"/>
          </a:stretch>
        </a:blipFill>
      </dgm:spPr>
    </dgm:pt>
    <dgm:pt modelId="{A43AE9C7-109B-44AF-BC3D-06FE83D01389}" type="pres">
      <dgm:prSet presAssocID="{9272B439-9323-4C2E-83D4-9AFC6A842270}" presName="sibTrans" presStyleLbl="sibTrans2D1" presStyleIdx="0" presStyleCnt="0"/>
      <dgm:spPr/>
    </dgm:pt>
    <dgm:pt modelId="{D96072A1-14AA-4471-9C53-7D8D1773298F}" type="pres">
      <dgm:prSet presAssocID="{B9317EED-4F1D-4765-9716-2227215D6735}" presName="compNode" presStyleCnt="0"/>
      <dgm:spPr/>
    </dgm:pt>
    <dgm:pt modelId="{C109397F-DDCD-45B9-B5A4-78CD90350567}" type="pres">
      <dgm:prSet presAssocID="{B9317EED-4F1D-4765-9716-2227215D6735}" presName="bkgdShape" presStyleLbl="node1" presStyleIdx="2" presStyleCnt="3"/>
      <dgm:spPr/>
    </dgm:pt>
    <dgm:pt modelId="{C25C5FAC-6A20-4DD3-985E-CF6A304ED1C2}" type="pres">
      <dgm:prSet presAssocID="{B9317EED-4F1D-4765-9716-2227215D6735}" presName="nodeTx" presStyleLbl="node1" presStyleIdx="2" presStyleCnt="3">
        <dgm:presLayoutVars>
          <dgm:bulletEnabled val="1"/>
        </dgm:presLayoutVars>
      </dgm:prSet>
      <dgm:spPr/>
    </dgm:pt>
    <dgm:pt modelId="{9BFFAB5E-70C5-40C0-B91B-45DEFA94625B}" type="pres">
      <dgm:prSet presAssocID="{B9317EED-4F1D-4765-9716-2227215D6735}" presName="invisiNode" presStyleLbl="node1" presStyleIdx="2" presStyleCnt="3"/>
      <dgm:spPr/>
    </dgm:pt>
    <dgm:pt modelId="{282CCA94-EC78-456D-9F54-90DAFEED2674}" type="pres">
      <dgm:prSet presAssocID="{B9317EED-4F1D-4765-9716-2227215D6735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</dgm:ptLst>
  <dgm:cxnLst>
    <dgm:cxn modelId="{160F8411-302B-4DA7-A5B0-AA97D48C3C50}" type="presOf" srcId="{10342E72-7CBA-4275-A8A7-271F0C847807}" destId="{2C092B59-966B-4238-8B4A-1A95BD5140DB}" srcOrd="1" destOrd="0" presId="urn:microsoft.com/office/officeart/2005/8/layout/hList7"/>
    <dgm:cxn modelId="{FDB8E030-8DDC-44EA-9393-F01D3C21CC01}" srcId="{1EC8B1CE-8FB4-4D9B-9AB6-B99553EC3DE3}" destId="{BB8DE0AE-30F3-4075-9448-F3B0B5A7BDE9}" srcOrd="0" destOrd="0" parTransId="{3CB6E440-16BC-41B0-91A7-9CFB1EE5CA83}" sibTransId="{D04496F5-39CF-4FE0-BEB0-2F26D171BD1E}"/>
    <dgm:cxn modelId="{36759248-586D-4088-9FCB-95F7385500E7}" type="presOf" srcId="{B9317EED-4F1D-4765-9716-2227215D6735}" destId="{C25C5FAC-6A20-4DD3-985E-CF6A304ED1C2}" srcOrd="1" destOrd="0" presId="urn:microsoft.com/office/officeart/2005/8/layout/hList7"/>
    <dgm:cxn modelId="{892B5C75-29F0-4F46-B90F-F177510B9FFB}" type="presOf" srcId="{BB8DE0AE-30F3-4075-9448-F3B0B5A7BDE9}" destId="{ABA9DC0C-8782-4890-8941-1485447530C8}" srcOrd="0" destOrd="0" presId="urn:microsoft.com/office/officeart/2005/8/layout/hList7"/>
    <dgm:cxn modelId="{BDF97B7D-F8F7-4A04-B76C-6FFA34D67D61}" type="presOf" srcId="{9272B439-9323-4C2E-83D4-9AFC6A842270}" destId="{A43AE9C7-109B-44AF-BC3D-06FE83D01389}" srcOrd="0" destOrd="0" presId="urn:microsoft.com/office/officeart/2005/8/layout/hList7"/>
    <dgm:cxn modelId="{AF90B187-E9FF-4924-9648-449FA5FF7076}" type="presOf" srcId="{BB8DE0AE-30F3-4075-9448-F3B0B5A7BDE9}" destId="{B25376E8-1FDE-4757-A789-D81380DD5989}" srcOrd="1" destOrd="0" presId="urn:microsoft.com/office/officeart/2005/8/layout/hList7"/>
    <dgm:cxn modelId="{4FC38B88-751C-4AE4-8243-EFB0B373188E}" type="presOf" srcId="{10342E72-7CBA-4275-A8A7-271F0C847807}" destId="{34BADED5-1599-48B7-BCB6-0074EB683C03}" srcOrd="0" destOrd="0" presId="urn:microsoft.com/office/officeart/2005/8/layout/hList7"/>
    <dgm:cxn modelId="{40644294-81C9-488B-8787-0C7595F26A05}" type="presOf" srcId="{B9317EED-4F1D-4765-9716-2227215D6735}" destId="{C109397F-DDCD-45B9-B5A4-78CD90350567}" srcOrd="0" destOrd="0" presId="urn:microsoft.com/office/officeart/2005/8/layout/hList7"/>
    <dgm:cxn modelId="{56F8CFB4-9EBE-431E-82C3-D789A79985AD}" srcId="{1EC8B1CE-8FB4-4D9B-9AB6-B99553EC3DE3}" destId="{10342E72-7CBA-4275-A8A7-271F0C847807}" srcOrd="1" destOrd="0" parTransId="{8F925A72-3D35-4FD2-836F-E452F1D4308F}" sibTransId="{9272B439-9323-4C2E-83D4-9AFC6A842270}"/>
    <dgm:cxn modelId="{0C0D99E9-D4CF-4D82-9C95-6C9D94189595}" type="presOf" srcId="{D04496F5-39CF-4FE0-BEB0-2F26D171BD1E}" destId="{B039F5D0-49DA-4B44-8897-ECBAF28A8AF6}" srcOrd="0" destOrd="0" presId="urn:microsoft.com/office/officeart/2005/8/layout/hList7"/>
    <dgm:cxn modelId="{E22CF0EC-D809-4366-A7E1-14E552D90389}" type="presOf" srcId="{1EC8B1CE-8FB4-4D9B-9AB6-B99553EC3DE3}" destId="{AB8223C1-3D47-4DD0-9F0D-EFF157E27225}" srcOrd="0" destOrd="0" presId="urn:microsoft.com/office/officeart/2005/8/layout/hList7"/>
    <dgm:cxn modelId="{AA6D9CF6-08F0-483B-A1C2-BDE231A612FF}" srcId="{1EC8B1CE-8FB4-4D9B-9AB6-B99553EC3DE3}" destId="{B9317EED-4F1D-4765-9716-2227215D6735}" srcOrd="2" destOrd="0" parTransId="{FC64615A-4FB8-44E5-833F-9F0B2507F069}" sibTransId="{EF4E2E27-7A96-4C5C-885B-25A11853B183}"/>
    <dgm:cxn modelId="{586B3814-2FC7-4CFB-A5E1-2B8C2D02C4D4}" type="presParOf" srcId="{AB8223C1-3D47-4DD0-9F0D-EFF157E27225}" destId="{E45ED33F-F866-41CC-9245-3BCD77C30510}" srcOrd="0" destOrd="0" presId="urn:microsoft.com/office/officeart/2005/8/layout/hList7"/>
    <dgm:cxn modelId="{FFEE56ED-76AE-4AF4-B440-267132054A09}" type="presParOf" srcId="{AB8223C1-3D47-4DD0-9F0D-EFF157E27225}" destId="{5B57FDA4-59A9-4F2B-86BA-54F06624E088}" srcOrd="1" destOrd="0" presId="urn:microsoft.com/office/officeart/2005/8/layout/hList7"/>
    <dgm:cxn modelId="{EE9A836E-8E1B-4F4E-BB1C-F86160F7B086}" type="presParOf" srcId="{5B57FDA4-59A9-4F2B-86BA-54F06624E088}" destId="{BDCCFC5F-615A-4DC8-8C05-51436E74D2F3}" srcOrd="0" destOrd="0" presId="urn:microsoft.com/office/officeart/2005/8/layout/hList7"/>
    <dgm:cxn modelId="{A35F797F-2585-471E-AB78-06ED27CA2F51}" type="presParOf" srcId="{BDCCFC5F-615A-4DC8-8C05-51436E74D2F3}" destId="{ABA9DC0C-8782-4890-8941-1485447530C8}" srcOrd="0" destOrd="0" presId="urn:microsoft.com/office/officeart/2005/8/layout/hList7"/>
    <dgm:cxn modelId="{66728C2F-668F-4331-BEDD-D33314EE4957}" type="presParOf" srcId="{BDCCFC5F-615A-4DC8-8C05-51436E74D2F3}" destId="{B25376E8-1FDE-4757-A789-D81380DD5989}" srcOrd="1" destOrd="0" presId="urn:microsoft.com/office/officeart/2005/8/layout/hList7"/>
    <dgm:cxn modelId="{734D2D46-0BC8-4EE1-9C94-BA3005CB3211}" type="presParOf" srcId="{BDCCFC5F-615A-4DC8-8C05-51436E74D2F3}" destId="{2A88D26E-0257-4653-82FD-E1BF0121AB8C}" srcOrd="2" destOrd="0" presId="urn:microsoft.com/office/officeart/2005/8/layout/hList7"/>
    <dgm:cxn modelId="{DFA6899E-4AF5-4FED-83ED-B4F2F4DD25CF}" type="presParOf" srcId="{BDCCFC5F-615A-4DC8-8C05-51436E74D2F3}" destId="{93404D59-3016-4A81-BA94-B27597BBC815}" srcOrd="3" destOrd="0" presId="urn:microsoft.com/office/officeart/2005/8/layout/hList7"/>
    <dgm:cxn modelId="{200E58C5-49D0-4A40-ACC6-5660D81E1B55}" type="presParOf" srcId="{5B57FDA4-59A9-4F2B-86BA-54F06624E088}" destId="{B039F5D0-49DA-4B44-8897-ECBAF28A8AF6}" srcOrd="1" destOrd="0" presId="urn:microsoft.com/office/officeart/2005/8/layout/hList7"/>
    <dgm:cxn modelId="{3FA83C5A-1B2D-4E29-A251-B7B2B9ED7FC5}" type="presParOf" srcId="{5B57FDA4-59A9-4F2B-86BA-54F06624E088}" destId="{08BA0623-3497-47CE-81B9-15E0A4B7D68F}" srcOrd="2" destOrd="0" presId="urn:microsoft.com/office/officeart/2005/8/layout/hList7"/>
    <dgm:cxn modelId="{B1C1BF5A-D8C4-412D-87F5-2351FB0745F1}" type="presParOf" srcId="{08BA0623-3497-47CE-81B9-15E0A4B7D68F}" destId="{34BADED5-1599-48B7-BCB6-0074EB683C03}" srcOrd="0" destOrd="0" presId="urn:microsoft.com/office/officeart/2005/8/layout/hList7"/>
    <dgm:cxn modelId="{5B2B6177-086C-4BFA-BD2F-C3DD5628FADE}" type="presParOf" srcId="{08BA0623-3497-47CE-81B9-15E0A4B7D68F}" destId="{2C092B59-966B-4238-8B4A-1A95BD5140DB}" srcOrd="1" destOrd="0" presId="urn:microsoft.com/office/officeart/2005/8/layout/hList7"/>
    <dgm:cxn modelId="{7B2E7A29-6412-4B03-B8D7-9C11421AFB22}" type="presParOf" srcId="{08BA0623-3497-47CE-81B9-15E0A4B7D68F}" destId="{6D9D520B-6260-4E6B-B7FD-7F676E913C7F}" srcOrd="2" destOrd="0" presId="urn:microsoft.com/office/officeart/2005/8/layout/hList7"/>
    <dgm:cxn modelId="{5DC63012-E06F-43AE-9C53-29DB6A2A7C72}" type="presParOf" srcId="{08BA0623-3497-47CE-81B9-15E0A4B7D68F}" destId="{1CC0D80E-F02B-42D1-995C-ACA54D5E064B}" srcOrd="3" destOrd="0" presId="urn:microsoft.com/office/officeart/2005/8/layout/hList7"/>
    <dgm:cxn modelId="{B2BD783F-B635-4A86-A30E-6BD33B0BE013}" type="presParOf" srcId="{5B57FDA4-59A9-4F2B-86BA-54F06624E088}" destId="{A43AE9C7-109B-44AF-BC3D-06FE83D01389}" srcOrd="3" destOrd="0" presId="urn:microsoft.com/office/officeart/2005/8/layout/hList7"/>
    <dgm:cxn modelId="{A6F56046-B878-41F4-BA75-1F7427D9AEA4}" type="presParOf" srcId="{5B57FDA4-59A9-4F2B-86BA-54F06624E088}" destId="{D96072A1-14AA-4471-9C53-7D8D1773298F}" srcOrd="4" destOrd="0" presId="urn:microsoft.com/office/officeart/2005/8/layout/hList7"/>
    <dgm:cxn modelId="{E81FFB36-1F18-4459-9051-57B8224A78CA}" type="presParOf" srcId="{D96072A1-14AA-4471-9C53-7D8D1773298F}" destId="{C109397F-DDCD-45B9-B5A4-78CD90350567}" srcOrd="0" destOrd="0" presId="urn:microsoft.com/office/officeart/2005/8/layout/hList7"/>
    <dgm:cxn modelId="{00B752C6-70D9-4AAD-BCD3-1CAF268861A5}" type="presParOf" srcId="{D96072A1-14AA-4471-9C53-7D8D1773298F}" destId="{C25C5FAC-6A20-4DD3-985E-CF6A304ED1C2}" srcOrd="1" destOrd="0" presId="urn:microsoft.com/office/officeart/2005/8/layout/hList7"/>
    <dgm:cxn modelId="{1D4CAB3E-DC2D-4430-AA00-3E740EA89756}" type="presParOf" srcId="{D96072A1-14AA-4471-9C53-7D8D1773298F}" destId="{9BFFAB5E-70C5-40C0-B91B-45DEFA94625B}" srcOrd="2" destOrd="0" presId="urn:microsoft.com/office/officeart/2005/8/layout/hList7"/>
    <dgm:cxn modelId="{7793DFBC-D870-4824-975C-B9992587C453}" type="presParOf" srcId="{D96072A1-14AA-4471-9C53-7D8D1773298F}" destId="{282CCA94-EC78-456D-9F54-90DAFEED26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9A17C9-CD8F-4009-9CDA-914CF0C1957D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9994D410-089A-42C3-A8D4-541171F0E6E0}">
      <dgm:prSet phldrT="[Text]"/>
      <dgm:spPr/>
      <dgm:t>
        <a:bodyPr/>
        <a:lstStyle/>
        <a:p>
          <a:r>
            <a:rPr lang="en-US"/>
            <a:t>Instructional Resources</a:t>
          </a:r>
        </a:p>
      </dgm:t>
    </dgm:pt>
    <dgm:pt modelId="{F8EB5715-FF62-44ED-9F16-27E8E035F1E0}" type="parTrans" cxnId="{54B797BE-F4A8-4DF9-9861-28A38B0DB020}">
      <dgm:prSet/>
      <dgm:spPr/>
      <dgm:t>
        <a:bodyPr/>
        <a:lstStyle/>
        <a:p>
          <a:endParaRPr lang="en-US"/>
        </a:p>
      </dgm:t>
    </dgm:pt>
    <dgm:pt modelId="{CD2C853C-50A4-4F34-B856-E31940488EDC}" type="sibTrans" cxnId="{54B797BE-F4A8-4DF9-9861-28A38B0DB020}">
      <dgm:prSet/>
      <dgm:spPr/>
      <dgm:t>
        <a:bodyPr/>
        <a:lstStyle/>
        <a:p>
          <a:endParaRPr lang="en-US"/>
        </a:p>
      </dgm:t>
    </dgm:pt>
    <dgm:pt modelId="{BC0DFB4C-A957-4B8B-8E38-1E7D46D9297E}">
      <dgm:prSet phldrT="[Text]"/>
      <dgm:spPr/>
      <dgm:t>
        <a:bodyPr/>
        <a:lstStyle/>
        <a:p>
          <a:r>
            <a:rPr lang="en-US"/>
            <a:t>Professional Learning </a:t>
          </a:r>
        </a:p>
      </dgm:t>
    </dgm:pt>
    <dgm:pt modelId="{2A85B32B-3F09-4C05-AC67-0BE09C647BA5}" type="parTrans" cxnId="{2E8C6F58-7DCC-47C9-A174-7819B9AC86A7}">
      <dgm:prSet/>
      <dgm:spPr/>
      <dgm:t>
        <a:bodyPr/>
        <a:lstStyle/>
        <a:p>
          <a:endParaRPr lang="en-US"/>
        </a:p>
      </dgm:t>
    </dgm:pt>
    <dgm:pt modelId="{609D4881-D6EA-4754-9E30-51C62F43B26C}" type="sibTrans" cxnId="{2E8C6F58-7DCC-47C9-A174-7819B9AC86A7}">
      <dgm:prSet/>
      <dgm:spPr/>
      <dgm:t>
        <a:bodyPr/>
        <a:lstStyle/>
        <a:p>
          <a:endParaRPr lang="en-US"/>
        </a:p>
      </dgm:t>
    </dgm:pt>
    <dgm:pt modelId="{7F0A75B8-7737-4B3F-BBB9-1B2220A3A389}">
      <dgm:prSet phldrT="[Text]"/>
      <dgm:spPr/>
      <dgm:t>
        <a:bodyPr/>
        <a:lstStyle/>
        <a:p>
          <a:r>
            <a:rPr lang="en-US"/>
            <a:t>Public Information </a:t>
          </a:r>
        </a:p>
      </dgm:t>
    </dgm:pt>
    <dgm:pt modelId="{B063E762-4C83-4D42-82A5-EBF052CEAC78}" type="parTrans" cxnId="{990B3E60-5FB4-4904-A4F9-E2A4DA0BF8D7}">
      <dgm:prSet/>
      <dgm:spPr/>
      <dgm:t>
        <a:bodyPr/>
        <a:lstStyle/>
        <a:p>
          <a:endParaRPr lang="en-US"/>
        </a:p>
      </dgm:t>
    </dgm:pt>
    <dgm:pt modelId="{41E28FFA-22EB-4379-8857-A74F12B47ADC}" type="sibTrans" cxnId="{990B3E60-5FB4-4904-A4F9-E2A4DA0BF8D7}">
      <dgm:prSet/>
      <dgm:spPr/>
      <dgm:t>
        <a:bodyPr/>
        <a:lstStyle/>
        <a:p>
          <a:endParaRPr lang="en-US"/>
        </a:p>
      </dgm:t>
    </dgm:pt>
    <dgm:pt modelId="{F4DC9632-A643-47EE-A5F3-24B7043FA105}" type="pres">
      <dgm:prSet presAssocID="{F19A17C9-CD8F-4009-9CDA-914CF0C1957D}" presName="Name0" presStyleCnt="0">
        <dgm:presLayoutVars>
          <dgm:dir/>
          <dgm:resizeHandles val="exact"/>
        </dgm:presLayoutVars>
      </dgm:prSet>
      <dgm:spPr/>
    </dgm:pt>
    <dgm:pt modelId="{7F52BFB6-0EBA-44C2-95FC-415FB7BEB7B8}" type="pres">
      <dgm:prSet presAssocID="{F19A17C9-CD8F-4009-9CDA-914CF0C1957D}" presName="bkgdShp" presStyleLbl="alignAccFollowNode1" presStyleIdx="0" presStyleCnt="1" custLinFactNeighborX="37519" custLinFactNeighborY="1847"/>
      <dgm:spPr/>
    </dgm:pt>
    <dgm:pt modelId="{1B2FA219-F9D6-49EE-9844-B3BEC4BDBB55}" type="pres">
      <dgm:prSet presAssocID="{F19A17C9-CD8F-4009-9CDA-914CF0C1957D}" presName="linComp" presStyleCnt="0"/>
      <dgm:spPr/>
    </dgm:pt>
    <dgm:pt modelId="{C78543C6-8D1F-4B68-93D4-05E9F823535F}" type="pres">
      <dgm:prSet presAssocID="{9994D410-089A-42C3-A8D4-541171F0E6E0}" presName="compNode" presStyleCnt="0"/>
      <dgm:spPr/>
    </dgm:pt>
    <dgm:pt modelId="{599021A1-9D42-47C6-9273-5FD3CE599C89}" type="pres">
      <dgm:prSet presAssocID="{9994D410-089A-42C3-A8D4-541171F0E6E0}" presName="node" presStyleLbl="node1" presStyleIdx="0" presStyleCnt="3">
        <dgm:presLayoutVars>
          <dgm:bulletEnabled val="1"/>
        </dgm:presLayoutVars>
      </dgm:prSet>
      <dgm:spPr/>
    </dgm:pt>
    <dgm:pt modelId="{F0FEDE18-85EA-4176-9643-5208BD45745E}" type="pres">
      <dgm:prSet presAssocID="{9994D410-089A-42C3-A8D4-541171F0E6E0}" presName="invisiNode" presStyleLbl="node1" presStyleIdx="0" presStyleCnt="3"/>
      <dgm:spPr/>
    </dgm:pt>
    <dgm:pt modelId="{8DD2BB8B-C3E2-4BAC-99EC-2B96945B2FCA}" type="pres">
      <dgm:prSet presAssocID="{9994D410-089A-42C3-A8D4-541171F0E6E0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9ADAAE1B-BC7E-4B4D-98B0-A27112D1008B}" type="pres">
      <dgm:prSet presAssocID="{CD2C853C-50A4-4F34-B856-E31940488EDC}" presName="sibTrans" presStyleLbl="sibTrans2D1" presStyleIdx="0" presStyleCnt="0"/>
      <dgm:spPr/>
    </dgm:pt>
    <dgm:pt modelId="{24D1A8DC-8E2E-4499-A3CA-95648F9E9322}" type="pres">
      <dgm:prSet presAssocID="{BC0DFB4C-A957-4B8B-8E38-1E7D46D9297E}" presName="compNode" presStyleCnt="0"/>
      <dgm:spPr/>
    </dgm:pt>
    <dgm:pt modelId="{4681D43C-A7B0-4E91-BDA0-EBE61ED63D5D}" type="pres">
      <dgm:prSet presAssocID="{BC0DFB4C-A957-4B8B-8E38-1E7D46D9297E}" presName="node" presStyleLbl="node1" presStyleIdx="1" presStyleCnt="3">
        <dgm:presLayoutVars>
          <dgm:bulletEnabled val="1"/>
        </dgm:presLayoutVars>
      </dgm:prSet>
      <dgm:spPr/>
    </dgm:pt>
    <dgm:pt modelId="{56140A16-124C-4094-A2D7-B6566C355EE2}" type="pres">
      <dgm:prSet presAssocID="{BC0DFB4C-A957-4B8B-8E38-1E7D46D9297E}" presName="invisiNode" presStyleLbl="node1" presStyleIdx="1" presStyleCnt="3"/>
      <dgm:spPr/>
    </dgm:pt>
    <dgm:pt modelId="{7FB7F820-9811-4F1F-AEE6-D068E4238890}" type="pres">
      <dgm:prSet presAssocID="{BC0DFB4C-A957-4B8B-8E38-1E7D46D9297E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115000" r="-115000"/>
          </a:stretch>
        </a:blipFill>
      </dgm:spPr>
    </dgm:pt>
    <dgm:pt modelId="{912BDAAF-02EC-45D5-B8CC-659714D90C33}" type="pres">
      <dgm:prSet presAssocID="{609D4881-D6EA-4754-9E30-51C62F43B26C}" presName="sibTrans" presStyleLbl="sibTrans2D1" presStyleIdx="0" presStyleCnt="0"/>
      <dgm:spPr/>
    </dgm:pt>
    <dgm:pt modelId="{C2DBB0E2-3A8A-40EF-A2B7-2B90FEDBFC18}" type="pres">
      <dgm:prSet presAssocID="{7F0A75B8-7737-4B3F-BBB9-1B2220A3A389}" presName="compNode" presStyleCnt="0"/>
      <dgm:spPr/>
    </dgm:pt>
    <dgm:pt modelId="{A8F28D37-D582-40F7-B6F9-BBA2D525A810}" type="pres">
      <dgm:prSet presAssocID="{7F0A75B8-7737-4B3F-BBB9-1B2220A3A389}" presName="node" presStyleLbl="node1" presStyleIdx="2" presStyleCnt="3">
        <dgm:presLayoutVars>
          <dgm:bulletEnabled val="1"/>
        </dgm:presLayoutVars>
      </dgm:prSet>
      <dgm:spPr/>
    </dgm:pt>
    <dgm:pt modelId="{A7DC2838-5047-4A77-81FB-9BDF5D7A0D5C}" type="pres">
      <dgm:prSet presAssocID="{7F0A75B8-7737-4B3F-BBB9-1B2220A3A389}" presName="invisiNode" presStyleLbl="node1" presStyleIdx="2" presStyleCnt="3"/>
      <dgm:spPr/>
    </dgm:pt>
    <dgm:pt modelId="{A420B2D3-3110-4E78-953F-4619772F04AF}" type="pres">
      <dgm:prSet presAssocID="{7F0A75B8-7737-4B3F-BBB9-1B2220A3A389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</dgm:spPr>
    </dgm:pt>
  </dgm:ptLst>
  <dgm:cxnLst>
    <dgm:cxn modelId="{EBE83208-2791-456C-9320-398E789A1C7A}" type="presOf" srcId="{BC0DFB4C-A957-4B8B-8E38-1E7D46D9297E}" destId="{4681D43C-A7B0-4E91-BDA0-EBE61ED63D5D}" srcOrd="0" destOrd="0" presId="urn:microsoft.com/office/officeart/2005/8/layout/pList2"/>
    <dgm:cxn modelId="{5B51271E-8826-405B-9451-58358C984E10}" type="presOf" srcId="{609D4881-D6EA-4754-9E30-51C62F43B26C}" destId="{912BDAAF-02EC-45D5-B8CC-659714D90C33}" srcOrd="0" destOrd="0" presId="urn:microsoft.com/office/officeart/2005/8/layout/pList2"/>
    <dgm:cxn modelId="{990B3E60-5FB4-4904-A4F9-E2A4DA0BF8D7}" srcId="{F19A17C9-CD8F-4009-9CDA-914CF0C1957D}" destId="{7F0A75B8-7737-4B3F-BBB9-1B2220A3A389}" srcOrd="2" destOrd="0" parTransId="{B063E762-4C83-4D42-82A5-EBF052CEAC78}" sibTransId="{41E28FFA-22EB-4379-8857-A74F12B47ADC}"/>
    <dgm:cxn modelId="{60526F48-28AC-4776-8AEE-721BC2FA8B28}" type="presOf" srcId="{CD2C853C-50A4-4F34-B856-E31940488EDC}" destId="{9ADAAE1B-BC7E-4B4D-98B0-A27112D1008B}" srcOrd="0" destOrd="0" presId="urn:microsoft.com/office/officeart/2005/8/layout/pList2"/>
    <dgm:cxn modelId="{6004CB4E-25E8-43D7-BAF1-299F6EBC0D41}" type="presOf" srcId="{7F0A75B8-7737-4B3F-BBB9-1B2220A3A389}" destId="{A8F28D37-D582-40F7-B6F9-BBA2D525A810}" srcOrd="0" destOrd="0" presId="urn:microsoft.com/office/officeart/2005/8/layout/pList2"/>
    <dgm:cxn modelId="{2E8C6F58-7DCC-47C9-A174-7819B9AC86A7}" srcId="{F19A17C9-CD8F-4009-9CDA-914CF0C1957D}" destId="{BC0DFB4C-A957-4B8B-8E38-1E7D46D9297E}" srcOrd="1" destOrd="0" parTransId="{2A85B32B-3F09-4C05-AC67-0BE09C647BA5}" sibTransId="{609D4881-D6EA-4754-9E30-51C62F43B26C}"/>
    <dgm:cxn modelId="{54B797BE-F4A8-4DF9-9861-28A38B0DB020}" srcId="{F19A17C9-CD8F-4009-9CDA-914CF0C1957D}" destId="{9994D410-089A-42C3-A8D4-541171F0E6E0}" srcOrd="0" destOrd="0" parTransId="{F8EB5715-FF62-44ED-9F16-27E8E035F1E0}" sibTransId="{CD2C853C-50A4-4F34-B856-E31940488EDC}"/>
    <dgm:cxn modelId="{C36EB0EE-41C8-4235-89E0-4F59E6B28F00}" type="presOf" srcId="{9994D410-089A-42C3-A8D4-541171F0E6E0}" destId="{599021A1-9D42-47C6-9273-5FD3CE599C89}" srcOrd="0" destOrd="0" presId="urn:microsoft.com/office/officeart/2005/8/layout/pList2"/>
    <dgm:cxn modelId="{811220F1-9A52-458D-B568-EAB8B7D391B1}" type="presOf" srcId="{F19A17C9-CD8F-4009-9CDA-914CF0C1957D}" destId="{F4DC9632-A643-47EE-A5F3-24B7043FA105}" srcOrd="0" destOrd="0" presId="urn:microsoft.com/office/officeart/2005/8/layout/pList2"/>
    <dgm:cxn modelId="{2ED3D605-148D-4187-9068-4FB031D33275}" type="presParOf" srcId="{F4DC9632-A643-47EE-A5F3-24B7043FA105}" destId="{7F52BFB6-0EBA-44C2-95FC-415FB7BEB7B8}" srcOrd="0" destOrd="0" presId="urn:microsoft.com/office/officeart/2005/8/layout/pList2"/>
    <dgm:cxn modelId="{1C9B65A8-3C8B-4699-95C9-64119C4C346B}" type="presParOf" srcId="{F4DC9632-A643-47EE-A5F3-24B7043FA105}" destId="{1B2FA219-F9D6-49EE-9844-B3BEC4BDBB55}" srcOrd="1" destOrd="0" presId="urn:microsoft.com/office/officeart/2005/8/layout/pList2"/>
    <dgm:cxn modelId="{FB3D7035-0644-4BC7-AED9-4D38584CF44B}" type="presParOf" srcId="{1B2FA219-F9D6-49EE-9844-B3BEC4BDBB55}" destId="{C78543C6-8D1F-4B68-93D4-05E9F823535F}" srcOrd="0" destOrd="0" presId="urn:microsoft.com/office/officeart/2005/8/layout/pList2"/>
    <dgm:cxn modelId="{D32D5050-3DB1-4EAC-B14A-4A638262BE42}" type="presParOf" srcId="{C78543C6-8D1F-4B68-93D4-05E9F823535F}" destId="{599021A1-9D42-47C6-9273-5FD3CE599C89}" srcOrd="0" destOrd="0" presId="urn:microsoft.com/office/officeart/2005/8/layout/pList2"/>
    <dgm:cxn modelId="{6776C947-1701-4474-9D43-7D8780A4F10A}" type="presParOf" srcId="{C78543C6-8D1F-4B68-93D4-05E9F823535F}" destId="{F0FEDE18-85EA-4176-9643-5208BD45745E}" srcOrd="1" destOrd="0" presId="urn:microsoft.com/office/officeart/2005/8/layout/pList2"/>
    <dgm:cxn modelId="{EB43F6E6-2D54-4438-859A-5052EFF6CC53}" type="presParOf" srcId="{C78543C6-8D1F-4B68-93D4-05E9F823535F}" destId="{8DD2BB8B-C3E2-4BAC-99EC-2B96945B2FCA}" srcOrd="2" destOrd="0" presId="urn:microsoft.com/office/officeart/2005/8/layout/pList2"/>
    <dgm:cxn modelId="{E009D4B6-A404-44A7-A4D7-FF8DC054B0BF}" type="presParOf" srcId="{1B2FA219-F9D6-49EE-9844-B3BEC4BDBB55}" destId="{9ADAAE1B-BC7E-4B4D-98B0-A27112D1008B}" srcOrd="1" destOrd="0" presId="urn:microsoft.com/office/officeart/2005/8/layout/pList2"/>
    <dgm:cxn modelId="{31581F09-228C-44E6-A4C9-0ECE35A73FE3}" type="presParOf" srcId="{1B2FA219-F9D6-49EE-9844-B3BEC4BDBB55}" destId="{24D1A8DC-8E2E-4499-A3CA-95648F9E9322}" srcOrd="2" destOrd="0" presId="urn:microsoft.com/office/officeart/2005/8/layout/pList2"/>
    <dgm:cxn modelId="{49A3CB1A-8CC8-4BBC-B8EB-5151FB32E6FA}" type="presParOf" srcId="{24D1A8DC-8E2E-4499-A3CA-95648F9E9322}" destId="{4681D43C-A7B0-4E91-BDA0-EBE61ED63D5D}" srcOrd="0" destOrd="0" presId="urn:microsoft.com/office/officeart/2005/8/layout/pList2"/>
    <dgm:cxn modelId="{0A807560-21CB-4DB9-8698-FDFE86006297}" type="presParOf" srcId="{24D1A8DC-8E2E-4499-A3CA-95648F9E9322}" destId="{56140A16-124C-4094-A2D7-B6566C355EE2}" srcOrd="1" destOrd="0" presId="urn:microsoft.com/office/officeart/2005/8/layout/pList2"/>
    <dgm:cxn modelId="{03FD644F-777E-4A76-B8DE-D8E209A8B356}" type="presParOf" srcId="{24D1A8DC-8E2E-4499-A3CA-95648F9E9322}" destId="{7FB7F820-9811-4F1F-AEE6-D068E4238890}" srcOrd="2" destOrd="0" presId="urn:microsoft.com/office/officeart/2005/8/layout/pList2"/>
    <dgm:cxn modelId="{A2BD5E48-4625-48E0-8EF6-BC65602153AC}" type="presParOf" srcId="{1B2FA219-F9D6-49EE-9844-B3BEC4BDBB55}" destId="{912BDAAF-02EC-45D5-B8CC-659714D90C33}" srcOrd="3" destOrd="0" presId="urn:microsoft.com/office/officeart/2005/8/layout/pList2"/>
    <dgm:cxn modelId="{63B5E87F-7D9B-4E34-BD85-E9155558035D}" type="presParOf" srcId="{1B2FA219-F9D6-49EE-9844-B3BEC4BDBB55}" destId="{C2DBB0E2-3A8A-40EF-A2B7-2B90FEDBFC18}" srcOrd="4" destOrd="0" presId="urn:microsoft.com/office/officeart/2005/8/layout/pList2"/>
    <dgm:cxn modelId="{87C6388B-8583-4787-A315-51BF37F2C5D9}" type="presParOf" srcId="{C2DBB0E2-3A8A-40EF-A2B7-2B90FEDBFC18}" destId="{A8F28D37-D582-40F7-B6F9-BBA2D525A810}" srcOrd="0" destOrd="0" presId="urn:microsoft.com/office/officeart/2005/8/layout/pList2"/>
    <dgm:cxn modelId="{9B57715F-C722-4C57-9645-FAED22C6FD22}" type="presParOf" srcId="{C2DBB0E2-3A8A-40EF-A2B7-2B90FEDBFC18}" destId="{A7DC2838-5047-4A77-81FB-9BDF5D7A0D5C}" srcOrd="1" destOrd="0" presId="urn:microsoft.com/office/officeart/2005/8/layout/pList2"/>
    <dgm:cxn modelId="{3C316889-FA40-49CD-BAA7-FE56CAF1D38A}" type="presParOf" srcId="{C2DBB0E2-3A8A-40EF-A2B7-2B90FEDBFC18}" destId="{A420B2D3-3110-4E78-953F-4619772F04A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E481BF-B3B2-40BA-871F-FCDCBB1140C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4A76EA-3D59-45D4-AB39-04DD28A3129D}">
      <dgm:prSet phldrT="[Text]"/>
      <dgm:spPr/>
      <dgm:t>
        <a:bodyPr/>
        <a:lstStyle/>
        <a:p>
          <a:pPr>
            <a:buNone/>
          </a:pPr>
          <a:r>
            <a:rPr lang="en-US" err="1"/>
            <a:t>BlueRidge</a:t>
          </a:r>
          <a:r>
            <a:rPr lang="en-US"/>
            <a:t> PBS</a:t>
          </a:r>
        </a:p>
      </dgm:t>
    </dgm:pt>
    <dgm:pt modelId="{5D8BC0E0-50EF-48EE-BEA7-BF3C52B54DAD}" type="parTrans" cxnId="{C0DF9B6B-54E4-40DD-951A-49D4F6852FE9}">
      <dgm:prSet/>
      <dgm:spPr/>
      <dgm:t>
        <a:bodyPr/>
        <a:lstStyle/>
        <a:p>
          <a:endParaRPr lang="en-US"/>
        </a:p>
      </dgm:t>
    </dgm:pt>
    <dgm:pt modelId="{CED6FBB3-A5DC-417A-B2A9-ADE19CF5AF9A}" type="sibTrans" cxnId="{C0DF9B6B-54E4-40DD-951A-49D4F6852FE9}">
      <dgm:prSet/>
      <dgm:spPr/>
      <dgm:t>
        <a:bodyPr/>
        <a:lstStyle/>
        <a:p>
          <a:endParaRPr lang="en-US"/>
        </a:p>
      </dgm:t>
    </dgm:pt>
    <dgm:pt modelId="{FCA7484F-B4FB-43EB-9227-AD206DBCEB6A}">
      <dgm:prSet/>
      <dgm:spPr/>
      <dgm:t>
        <a:bodyPr/>
        <a:lstStyle/>
        <a:p>
          <a:pPr>
            <a:buNone/>
          </a:pPr>
          <a:r>
            <a:rPr lang="en-US"/>
            <a:t>GoOpenVA</a:t>
          </a:r>
        </a:p>
      </dgm:t>
    </dgm:pt>
    <dgm:pt modelId="{693C3947-9C6F-428D-AA04-E81B4D74E39B}" type="parTrans" cxnId="{B29A2378-99C9-4ECA-AD02-10ECAB9FAF02}">
      <dgm:prSet/>
      <dgm:spPr/>
      <dgm:t>
        <a:bodyPr/>
        <a:lstStyle/>
        <a:p>
          <a:endParaRPr lang="en-US"/>
        </a:p>
      </dgm:t>
    </dgm:pt>
    <dgm:pt modelId="{3E6E4AA5-B451-4914-87B4-06307DE9C6D1}" type="sibTrans" cxnId="{B29A2378-99C9-4ECA-AD02-10ECAB9FAF02}">
      <dgm:prSet/>
      <dgm:spPr/>
      <dgm:t>
        <a:bodyPr/>
        <a:lstStyle/>
        <a:p>
          <a:endParaRPr lang="en-US"/>
        </a:p>
      </dgm:t>
    </dgm:pt>
    <dgm:pt modelId="{8BB8D07A-A4D9-4EB8-97CB-02A2155B1F0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Building a collection of resources of the podcast videos with resources to share with educators related to the episodes </a:t>
          </a:r>
        </a:p>
      </dgm:t>
    </dgm:pt>
    <dgm:pt modelId="{A96E8649-F77C-40B0-8CE8-4D9F0E82D22C}" type="parTrans" cxnId="{1127778B-D307-4CA2-82B1-C0E7AC4D1E0D}">
      <dgm:prSet/>
      <dgm:spPr/>
      <dgm:t>
        <a:bodyPr/>
        <a:lstStyle/>
        <a:p>
          <a:endParaRPr lang="en-US"/>
        </a:p>
      </dgm:t>
    </dgm:pt>
    <dgm:pt modelId="{2058F2C6-DF47-40A2-8ECC-8EC82C54F95E}" type="sibTrans" cxnId="{1127778B-D307-4CA2-82B1-C0E7AC4D1E0D}">
      <dgm:prSet/>
      <dgm:spPr/>
      <dgm:t>
        <a:bodyPr/>
        <a:lstStyle/>
        <a:p>
          <a:endParaRPr lang="en-US"/>
        </a:p>
      </dgm:t>
    </dgm:pt>
    <dgm:pt modelId="{950399B9-9CAF-4FFB-B7AA-6BE9038DF1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Hosting a 12-week summer webinar series with supporting Canvas course</a:t>
          </a:r>
        </a:p>
      </dgm:t>
    </dgm:pt>
    <dgm:pt modelId="{FFAEF51E-DB16-4975-85A4-FAE8893BC01B}" type="parTrans" cxnId="{07692EA3-9579-4522-A9DC-E42CB3FAFF48}">
      <dgm:prSet/>
      <dgm:spPr/>
      <dgm:t>
        <a:bodyPr/>
        <a:lstStyle/>
        <a:p>
          <a:endParaRPr lang="en-US"/>
        </a:p>
      </dgm:t>
    </dgm:pt>
    <dgm:pt modelId="{DA173CE6-108D-4061-B811-00F162800ABD}" type="sibTrans" cxnId="{07692EA3-9579-4522-A9DC-E42CB3FAFF48}">
      <dgm:prSet/>
      <dgm:spPr/>
      <dgm:t>
        <a:bodyPr/>
        <a:lstStyle/>
        <a:p>
          <a:endParaRPr lang="en-US"/>
        </a:p>
      </dgm:t>
    </dgm:pt>
    <dgm:pt modelId="{09D1151E-B038-4DD5-AB2A-F4D84F641B10}">
      <dgm:prSet/>
      <dgm:spPr/>
      <dgm:t>
        <a:bodyPr/>
        <a:lstStyle/>
        <a:p>
          <a:pPr>
            <a:buNone/>
          </a:pPr>
          <a:r>
            <a:rPr lang="en-US"/>
            <a:t>Virtual Virginia </a:t>
          </a:r>
        </a:p>
      </dgm:t>
    </dgm:pt>
    <dgm:pt modelId="{5DC85779-93DA-40C3-919E-8B0F1208417E}" type="sibTrans" cxnId="{D331C990-23E9-4B46-A7E8-CA8C6D481D17}">
      <dgm:prSet/>
      <dgm:spPr/>
      <dgm:t>
        <a:bodyPr/>
        <a:lstStyle/>
        <a:p>
          <a:endParaRPr lang="en-US"/>
        </a:p>
      </dgm:t>
    </dgm:pt>
    <dgm:pt modelId="{1E7705E3-CFFD-4AA0-9144-243ABB46955A}" type="parTrans" cxnId="{D331C990-23E9-4B46-A7E8-CA8C6D481D17}">
      <dgm:prSet/>
      <dgm:spPr/>
      <dgm:t>
        <a:bodyPr/>
        <a:lstStyle/>
        <a:p>
          <a:endParaRPr lang="en-US"/>
        </a:p>
      </dgm:t>
    </dgm:pt>
    <dgm:pt modelId="{A584DD39-D4B6-4DE1-B85D-89B1D349CD2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Created the podcast in partnership to elevate effective practices in the classroom utilizing instructional design and technology </a:t>
          </a:r>
        </a:p>
      </dgm:t>
    </dgm:pt>
    <dgm:pt modelId="{99AC55E6-1F16-4589-B9A7-7BDAA6A264D2}" type="parTrans" cxnId="{FB90911B-ED38-4B65-9F51-D60CAC70DF38}">
      <dgm:prSet/>
      <dgm:spPr/>
      <dgm:t>
        <a:bodyPr/>
        <a:lstStyle/>
        <a:p>
          <a:endParaRPr lang="en-US"/>
        </a:p>
      </dgm:t>
    </dgm:pt>
    <dgm:pt modelId="{79758281-C88B-4FFE-B318-003CD1CD5737}" type="sibTrans" cxnId="{FB90911B-ED38-4B65-9F51-D60CAC70DF38}">
      <dgm:prSet/>
      <dgm:spPr/>
      <dgm:t>
        <a:bodyPr/>
        <a:lstStyle/>
        <a:p>
          <a:endParaRPr lang="en-US"/>
        </a:p>
      </dgm:t>
    </dgm:pt>
    <dgm:pt modelId="{C386C2D3-1F3E-4BFE-837D-705738F897E0}" type="pres">
      <dgm:prSet presAssocID="{8BE481BF-B3B2-40BA-871F-FCDCBB1140C2}" presName="outerComposite" presStyleCnt="0">
        <dgm:presLayoutVars>
          <dgm:chMax val="5"/>
          <dgm:dir/>
          <dgm:resizeHandles val="exact"/>
        </dgm:presLayoutVars>
      </dgm:prSet>
      <dgm:spPr/>
    </dgm:pt>
    <dgm:pt modelId="{5A00EE0B-C1FC-4E27-92F1-67D36FC94860}" type="pres">
      <dgm:prSet presAssocID="{8BE481BF-B3B2-40BA-871F-FCDCBB1140C2}" presName="dummyMaxCanvas" presStyleCnt="0">
        <dgm:presLayoutVars/>
      </dgm:prSet>
      <dgm:spPr/>
    </dgm:pt>
    <dgm:pt modelId="{76580F8D-D95C-44DF-8FFF-B5A8F22C7F19}" type="pres">
      <dgm:prSet presAssocID="{8BE481BF-B3B2-40BA-871F-FCDCBB1140C2}" presName="ThreeNodes_1" presStyleLbl="node1" presStyleIdx="0" presStyleCnt="3">
        <dgm:presLayoutVars>
          <dgm:bulletEnabled val="1"/>
        </dgm:presLayoutVars>
      </dgm:prSet>
      <dgm:spPr/>
    </dgm:pt>
    <dgm:pt modelId="{A998E84E-8AC6-447F-BA36-DA7891C96D22}" type="pres">
      <dgm:prSet presAssocID="{8BE481BF-B3B2-40BA-871F-FCDCBB1140C2}" presName="ThreeNodes_2" presStyleLbl="node1" presStyleIdx="1" presStyleCnt="3">
        <dgm:presLayoutVars>
          <dgm:bulletEnabled val="1"/>
        </dgm:presLayoutVars>
      </dgm:prSet>
      <dgm:spPr/>
    </dgm:pt>
    <dgm:pt modelId="{CF669F45-E49F-47ED-AE1E-8DBA080A96D9}" type="pres">
      <dgm:prSet presAssocID="{8BE481BF-B3B2-40BA-871F-FCDCBB1140C2}" presName="ThreeNodes_3" presStyleLbl="node1" presStyleIdx="2" presStyleCnt="3">
        <dgm:presLayoutVars>
          <dgm:bulletEnabled val="1"/>
        </dgm:presLayoutVars>
      </dgm:prSet>
      <dgm:spPr/>
    </dgm:pt>
    <dgm:pt modelId="{876384B9-1A21-4A5A-8E85-E8E3884DF339}" type="pres">
      <dgm:prSet presAssocID="{8BE481BF-B3B2-40BA-871F-FCDCBB1140C2}" presName="ThreeConn_1-2" presStyleLbl="fgAccFollowNode1" presStyleIdx="0" presStyleCnt="2">
        <dgm:presLayoutVars>
          <dgm:bulletEnabled val="1"/>
        </dgm:presLayoutVars>
      </dgm:prSet>
      <dgm:spPr/>
    </dgm:pt>
    <dgm:pt modelId="{FFCD41CA-1EF4-41C7-9E72-32E724FFBD29}" type="pres">
      <dgm:prSet presAssocID="{8BE481BF-B3B2-40BA-871F-FCDCBB1140C2}" presName="ThreeConn_2-3" presStyleLbl="fgAccFollowNode1" presStyleIdx="1" presStyleCnt="2">
        <dgm:presLayoutVars>
          <dgm:bulletEnabled val="1"/>
        </dgm:presLayoutVars>
      </dgm:prSet>
      <dgm:spPr/>
    </dgm:pt>
    <dgm:pt modelId="{69AAE478-D9B7-4948-941F-D7577EDC8C07}" type="pres">
      <dgm:prSet presAssocID="{8BE481BF-B3B2-40BA-871F-FCDCBB1140C2}" presName="ThreeNodes_1_text" presStyleLbl="node1" presStyleIdx="2" presStyleCnt="3">
        <dgm:presLayoutVars>
          <dgm:bulletEnabled val="1"/>
        </dgm:presLayoutVars>
      </dgm:prSet>
      <dgm:spPr/>
    </dgm:pt>
    <dgm:pt modelId="{E29B2160-C802-4FE5-A056-4C40C86D0BAB}" type="pres">
      <dgm:prSet presAssocID="{8BE481BF-B3B2-40BA-871F-FCDCBB1140C2}" presName="ThreeNodes_2_text" presStyleLbl="node1" presStyleIdx="2" presStyleCnt="3">
        <dgm:presLayoutVars>
          <dgm:bulletEnabled val="1"/>
        </dgm:presLayoutVars>
      </dgm:prSet>
      <dgm:spPr/>
    </dgm:pt>
    <dgm:pt modelId="{7E9160BB-D687-4C2F-8FA7-01E9330877F9}" type="pres">
      <dgm:prSet presAssocID="{8BE481BF-B3B2-40BA-871F-FCDCBB1140C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144D205-29EF-4573-A432-C7F26A5B645E}" type="presOf" srcId="{3E6E4AA5-B451-4914-87B4-06307DE9C6D1}" destId="{FFCD41CA-1EF4-41C7-9E72-32E724FFBD29}" srcOrd="0" destOrd="0" presId="urn:microsoft.com/office/officeart/2005/8/layout/vProcess5"/>
    <dgm:cxn modelId="{E6F44A0D-8699-4A17-91A1-742335A36AF2}" type="presOf" srcId="{09D1151E-B038-4DD5-AB2A-F4D84F641B10}" destId="{7E9160BB-D687-4C2F-8FA7-01E9330877F9}" srcOrd="1" destOrd="0" presId="urn:microsoft.com/office/officeart/2005/8/layout/vProcess5"/>
    <dgm:cxn modelId="{B3F2901A-526F-48D1-8A4B-B811DF55B6B8}" type="presOf" srcId="{A584DD39-D4B6-4DE1-B85D-89B1D349CD22}" destId="{69AAE478-D9B7-4948-941F-D7577EDC8C07}" srcOrd="1" destOrd="1" presId="urn:microsoft.com/office/officeart/2005/8/layout/vProcess5"/>
    <dgm:cxn modelId="{FB90911B-ED38-4B65-9F51-D60CAC70DF38}" srcId="{754A76EA-3D59-45D4-AB39-04DD28A3129D}" destId="{A584DD39-D4B6-4DE1-B85D-89B1D349CD22}" srcOrd="0" destOrd="0" parTransId="{99AC55E6-1F16-4589-B9A7-7BDAA6A264D2}" sibTransId="{79758281-C88B-4FFE-B318-003CD1CD5737}"/>
    <dgm:cxn modelId="{F08F8821-26C8-43A0-AE55-0AB4CCD626BD}" type="presOf" srcId="{8BB8D07A-A4D9-4EB8-97CB-02A2155B1F02}" destId="{A998E84E-8AC6-447F-BA36-DA7891C96D22}" srcOrd="0" destOrd="1" presId="urn:microsoft.com/office/officeart/2005/8/layout/vProcess5"/>
    <dgm:cxn modelId="{75EDD93F-8FEB-4231-883B-8098F118F412}" type="presOf" srcId="{754A76EA-3D59-45D4-AB39-04DD28A3129D}" destId="{69AAE478-D9B7-4948-941F-D7577EDC8C07}" srcOrd="1" destOrd="0" presId="urn:microsoft.com/office/officeart/2005/8/layout/vProcess5"/>
    <dgm:cxn modelId="{C0DF9B6B-54E4-40DD-951A-49D4F6852FE9}" srcId="{8BE481BF-B3B2-40BA-871F-FCDCBB1140C2}" destId="{754A76EA-3D59-45D4-AB39-04DD28A3129D}" srcOrd="0" destOrd="0" parTransId="{5D8BC0E0-50EF-48EE-BEA7-BF3C52B54DAD}" sibTransId="{CED6FBB3-A5DC-417A-B2A9-ADE19CF5AF9A}"/>
    <dgm:cxn modelId="{E6951E6C-08F1-475C-8682-6D7A6B1DCA3F}" type="presOf" srcId="{FCA7484F-B4FB-43EB-9227-AD206DBCEB6A}" destId="{E29B2160-C802-4FE5-A056-4C40C86D0BAB}" srcOrd="1" destOrd="0" presId="urn:microsoft.com/office/officeart/2005/8/layout/vProcess5"/>
    <dgm:cxn modelId="{51D97E6C-ED53-4E1B-B253-65D37736A30B}" type="presOf" srcId="{A584DD39-D4B6-4DE1-B85D-89B1D349CD22}" destId="{76580F8D-D95C-44DF-8FFF-B5A8F22C7F19}" srcOrd="0" destOrd="1" presId="urn:microsoft.com/office/officeart/2005/8/layout/vProcess5"/>
    <dgm:cxn modelId="{AC048B73-0748-44B1-BA4C-12FF308128BC}" type="presOf" srcId="{950399B9-9CAF-4FFB-B7AA-6BE9038DF1ED}" destId="{CF669F45-E49F-47ED-AE1E-8DBA080A96D9}" srcOrd="0" destOrd="1" presId="urn:microsoft.com/office/officeart/2005/8/layout/vProcess5"/>
    <dgm:cxn modelId="{3A62A073-6C35-4469-AF1F-DB8D90304CA0}" type="presOf" srcId="{CED6FBB3-A5DC-417A-B2A9-ADE19CF5AF9A}" destId="{876384B9-1A21-4A5A-8E85-E8E3884DF339}" srcOrd="0" destOrd="0" presId="urn:microsoft.com/office/officeart/2005/8/layout/vProcess5"/>
    <dgm:cxn modelId="{68C8F553-80B6-4D16-951B-CCA381B977F1}" type="presOf" srcId="{8BB8D07A-A4D9-4EB8-97CB-02A2155B1F02}" destId="{E29B2160-C802-4FE5-A056-4C40C86D0BAB}" srcOrd="1" destOrd="1" presId="urn:microsoft.com/office/officeart/2005/8/layout/vProcess5"/>
    <dgm:cxn modelId="{A488F474-9378-4526-901A-202E1D8B2566}" type="presOf" srcId="{FCA7484F-B4FB-43EB-9227-AD206DBCEB6A}" destId="{A998E84E-8AC6-447F-BA36-DA7891C96D22}" srcOrd="0" destOrd="0" presId="urn:microsoft.com/office/officeart/2005/8/layout/vProcess5"/>
    <dgm:cxn modelId="{B29A2378-99C9-4ECA-AD02-10ECAB9FAF02}" srcId="{8BE481BF-B3B2-40BA-871F-FCDCBB1140C2}" destId="{FCA7484F-B4FB-43EB-9227-AD206DBCEB6A}" srcOrd="1" destOrd="0" parTransId="{693C3947-9C6F-428D-AA04-E81B4D74E39B}" sibTransId="{3E6E4AA5-B451-4914-87B4-06307DE9C6D1}"/>
    <dgm:cxn modelId="{17B4398A-F418-49B5-AB22-085DC6472B6F}" type="presOf" srcId="{950399B9-9CAF-4FFB-B7AA-6BE9038DF1ED}" destId="{7E9160BB-D687-4C2F-8FA7-01E9330877F9}" srcOrd="1" destOrd="1" presId="urn:microsoft.com/office/officeart/2005/8/layout/vProcess5"/>
    <dgm:cxn modelId="{1127778B-D307-4CA2-82B1-C0E7AC4D1E0D}" srcId="{FCA7484F-B4FB-43EB-9227-AD206DBCEB6A}" destId="{8BB8D07A-A4D9-4EB8-97CB-02A2155B1F02}" srcOrd="0" destOrd="0" parTransId="{A96E8649-F77C-40B0-8CE8-4D9F0E82D22C}" sibTransId="{2058F2C6-DF47-40A2-8ECC-8EC82C54F95E}"/>
    <dgm:cxn modelId="{D331C990-23E9-4B46-A7E8-CA8C6D481D17}" srcId="{8BE481BF-B3B2-40BA-871F-FCDCBB1140C2}" destId="{09D1151E-B038-4DD5-AB2A-F4D84F641B10}" srcOrd="2" destOrd="0" parTransId="{1E7705E3-CFFD-4AA0-9144-243ABB46955A}" sibTransId="{5DC85779-93DA-40C3-919E-8B0F1208417E}"/>
    <dgm:cxn modelId="{07692EA3-9579-4522-A9DC-E42CB3FAFF48}" srcId="{09D1151E-B038-4DD5-AB2A-F4D84F641B10}" destId="{950399B9-9CAF-4FFB-B7AA-6BE9038DF1ED}" srcOrd="0" destOrd="0" parTransId="{FFAEF51E-DB16-4975-85A4-FAE8893BC01B}" sibTransId="{DA173CE6-108D-4061-B811-00F162800ABD}"/>
    <dgm:cxn modelId="{EDF09CB2-A9C1-47BF-A226-C221CDD8A8A7}" type="presOf" srcId="{09D1151E-B038-4DD5-AB2A-F4D84F641B10}" destId="{CF669F45-E49F-47ED-AE1E-8DBA080A96D9}" srcOrd="0" destOrd="0" presId="urn:microsoft.com/office/officeart/2005/8/layout/vProcess5"/>
    <dgm:cxn modelId="{3F0046BA-E44A-4A5E-BA87-BB466CE9A6F0}" type="presOf" srcId="{8BE481BF-B3B2-40BA-871F-FCDCBB1140C2}" destId="{C386C2D3-1F3E-4BFE-837D-705738F897E0}" srcOrd="0" destOrd="0" presId="urn:microsoft.com/office/officeart/2005/8/layout/vProcess5"/>
    <dgm:cxn modelId="{B3965AF4-03A0-4EF8-8030-D6275C29C4EB}" type="presOf" srcId="{754A76EA-3D59-45D4-AB39-04DD28A3129D}" destId="{76580F8D-D95C-44DF-8FFF-B5A8F22C7F19}" srcOrd="0" destOrd="0" presId="urn:microsoft.com/office/officeart/2005/8/layout/vProcess5"/>
    <dgm:cxn modelId="{9EAB1818-37F1-4880-8769-8692BC03CE77}" type="presParOf" srcId="{C386C2D3-1F3E-4BFE-837D-705738F897E0}" destId="{5A00EE0B-C1FC-4E27-92F1-67D36FC94860}" srcOrd="0" destOrd="0" presId="urn:microsoft.com/office/officeart/2005/8/layout/vProcess5"/>
    <dgm:cxn modelId="{51D091C5-70D3-4EFB-AA34-3F0CF7F6894B}" type="presParOf" srcId="{C386C2D3-1F3E-4BFE-837D-705738F897E0}" destId="{76580F8D-D95C-44DF-8FFF-B5A8F22C7F19}" srcOrd="1" destOrd="0" presId="urn:microsoft.com/office/officeart/2005/8/layout/vProcess5"/>
    <dgm:cxn modelId="{B37467A9-F094-4E00-8D01-E4BC014E1350}" type="presParOf" srcId="{C386C2D3-1F3E-4BFE-837D-705738F897E0}" destId="{A998E84E-8AC6-447F-BA36-DA7891C96D22}" srcOrd="2" destOrd="0" presId="urn:microsoft.com/office/officeart/2005/8/layout/vProcess5"/>
    <dgm:cxn modelId="{13AAF927-277D-45C4-8BB2-B395F2239C1C}" type="presParOf" srcId="{C386C2D3-1F3E-4BFE-837D-705738F897E0}" destId="{CF669F45-E49F-47ED-AE1E-8DBA080A96D9}" srcOrd="3" destOrd="0" presId="urn:microsoft.com/office/officeart/2005/8/layout/vProcess5"/>
    <dgm:cxn modelId="{C8D57A55-BC87-4529-B77A-2036938C250A}" type="presParOf" srcId="{C386C2D3-1F3E-4BFE-837D-705738F897E0}" destId="{876384B9-1A21-4A5A-8E85-E8E3884DF339}" srcOrd="4" destOrd="0" presId="urn:microsoft.com/office/officeart/2005/8/layout/vProcess5"/>
    <dgm:cxn modelId="{B20EB2D1-27E8-4070-BE9F-4EDB96F31010}" type="presParOf" srcId="{C386C2D3-1F3E-4BFE-837D-705738F897E0}" destId="{FFCD41CA-1EF4-41C7-9E72-32E724FFBD29}" srcOrd="5" destOrd="0" presId="urn:microsoft.com/office/officeart/2005/8/layout/vProcess5"/>
    <dgm:cxn modelId="{6D001465-4128-484A-9F5B-4B85235ACBDF}" type="presParOf" srcId="{C386C2D3-1F3E-4BFE-837D-705738F897E0}" destId="{69AAE478-D9B7-4948-941F-D7577EDC8C07}" srcOrd="6" destOrd="0" presId="urn:microsoft.com/office/officeart/2005/8/layout/vProcess5"/>
    <dgm:cxn modelId="{641B2E1D-7A4A-496C-ADAD-2CBE94EA51F6}" type="presParOf" srcId="{C386C2D3-1F3E-4BFE-837D-705738F897E0}" destId="{E29B2160-C802-4FE5-A056-4C40C86D0BAB}" srcOrd="7" destOrd="0" presId="urn:microsoft.com/office/officeart/2005/8/layout/vProcess5"/>
    <dgm:cxn modelId="{02364288-D7DC-4720-8CE0-A2A4C87B2468}" type="presParOf" srcId="{C386C2D3-1F3E-4BFE-837D-705738F897E0}" destId="{7E9160BB-D687-4C2F-8FA7-01E9330877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C8DB4C-AA74-463F-82D5-B02A814B781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109F37-D17C-4CE3-8CF4-2EE54D256560}">
      <dgm:prSet/>
      <dgm:spPr/>
      <dgm:t>
        <a:bodyPr/>
        <a:lstStyle/>
        <a:p>
          <a:r>
            <a:rPr lang="en-US"/>
            <a:t>Model Policy Concerning Internet Safety </a:t>
          </a:r>
        </a:p>
      </dgm:t>
    </dgm:pt>
    <dgm:pt modelId="{DAA4F0B6-1895-49E2-8AE8-C36914C011FF}" type="parTrans" cxnId="{A615F8AE-FCCF-4EBC-8E9A-FB582F628DA4}">
      <dgm:prSet/>
      <dgm:spPr/>
      <dgm:t>
        <a:bodyPr/>
        <a:lstStyle/>
        <a:p>
          <a:endParaRPr lang="en-US"/>
        </a:p>
      </dgm:t>
    </dgm:pt>
    <dgm:pt modelId="{8A5B9482-FF53-4C9A-9C1E-77BA74FCC9BA}" type="sibTrans" cxnId="{A615F8AE-FCCF-4EBC-8E9A-FB582F628DA4}">
      <dgm:prSet/>
      <dgm:spPr/>
      <dgm:t>
        <a:bodyPr/>
        <a:lstStyle/>
        <a:p>
          <a:endParaRPr lang="en-US"/>
        </a:p>
      </dgm:t>
    </dgm:pt>
    <dgm:pt modelId="{27F0CFF9-6D1F-44F2-9D06-99A63AF2BDCE}">
      <dgm:prSet/>
      <dgm:spPr/>
      <dgm:t>
        <a:bodyPr/>
        <a:lstStyle/>
        <a:p>
          <a:r>
            <a:rPr lang="en-US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Internet Safety Advisory Council Resource Hub in GoOpenVA </a:t>
          </a:r>
          <a:endParaRPr lang="en-US"/>
        </a:p>
      </dgm:t>
    </dgm:pt>
    <dgm:pt modelId="{F31BE775-6E75-4E15-8558-090FA3D9FF1E}" type="parTrans" cxnId="{718A8770-805D-408F-9EAA-9C39B0BC2917}">
      <dgm:prSet/>
      <dgm:spPr/>
      <dgm:t>
        <a:bodyPr/>
        <a:lstStyle/>
        <a:p>
          <a:endParaRPr lang="en-US"/>
        </a:p>
      </dgm:t>
    </dgm:pt>
    <dgm:pt modelId="{E6822022-D75E-4551-AD36-6EAB430C6F20}" type="sibTrans" cxnId="{718A8770-805D-408F-9EAA-9C39B0BC2917}">
      <dgm:prSet/>
      <dgm:spPr/>
      <dgm:t>
        <a:bodyPr/>
        <a:lstStyle/>
        <a:p>
          <a:endParaRPr lang="en-US"/>
        </a:p>
      </dgm:t>
    </dgm:pt>
    <dgm:pt modelId="{50B62B00-A927-4311-9F9F-1E4DDD73E124}">
      <dgm:prSet/>
      <dgm:spPr/>
      <dgm:t>
        <a:bodyPr/>
        <a:lstStyle/>
        <a:p>
          <a:r>
            <a:rPr lang="en-US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Internet Safety Advisory Council Statute</a:t>
          </a:r>
          <a:endParaRPr lang="en-US"/>
        </a:p>
      </dgm:t>
    </dgm:pt>
    <dgm:pt modelId="{E637A2D7-525A-4978-9139-488CC781F4BF}" type="parTrans" cxnId="{FA0B6ECA-305D-4555-931F-71B08517914F}">
      <dgm:prSet/>
      <dgm:spPr/>
      <dgm:t>
        <a:bodyPr/>
        <a:lstStyle/>
        <a:p>
          <a:endParaRPr lang="en-US"/>
        </a:p>
      </dgm:t>
    </dgm:pt>
    <dgm:pt modelId="{9EF46351-F0AF-4B56-B045-913CADA2B009}" type="sibTrans" cxnId="{FA0B6ECA-305D-4555-931F-71B08517914F}">
      <dgm:prSet/>
      <dgm:spPr/>
      <dgm:t>
        <a:bodyPr/>
        <a:lstStyle/>
        <a:p>
          <a:endParaRPr lang="en-US"/>
        </a:p>
      </dgm:t>
    </dgm:pt>
    <dgm:pt modelId="{CCFC44C6-F164-41A8-B87A-2C14C84CEBFB}" type="pres">
      <dgm:prSet presAssocID="{6DC8DB4C-AA74-463F-82D5-B02A814B781C}" presName="CompostProcess" presStyleCnt="0">
        <dgm:presLayoutVars>
          <dgm:dir/>
          <dgm:resizeHandles val="exact"/>
        </dgm:presLayoutVars>
      </dgm:prSet>
      <dgm:spPr/>
    </dgm:pt>
    <dgm:pt modelId="{D7EFDB0D-A3C7-447B-AFCA-A4390B0F9E11}" type="pres">
      <dgm:prSet presAssocID="{6DC8DB4C-AA74-463F-82D5-B02A814B781C}" presName="arrow" presStyleLbl="bgShp" presStyleIdx="0" presStyleCnt="1"/>
      <dgm:spPr/>
    </dgm:pt>
    <dgm:pt modelId="{1E5D2CFB-4BB8-4957-A02A-1387CDCF77D3}" type="pres">
      <dgm:prSet presAssocID="{6DC8DB4C-AA74-463F-82D5-B02A814B781C}" presName="linearProcess" presStyleCnt="0"/>
      <dgm:spPr/>
    </dgm:pt>
    <dgm:pt modelId="{43CB0F41-FA8C-4B8A-8633-177D217A7296}" type="pres">
      <dgm:prSet presAssocID="{50B62B00-A927-4311-9F9F-1E4DDD73E124}" presName="textNode" presStyleLbl="node1" presStyleIdx="0" presStyleCnt="3">
        <dgm:presLayoutVars>
          <dgm:bulletEnabled val="1"/>
        </dgm:presLayoutVars>
      </dgm:prSet>
      <dgm:spPr/>
    </dgm:pt>
    <dgm:pt modelId="{B8AD1A6E-07FB-410A-AE72-5E2554451114}" type="pres">
      <dgm:prSet presAssocID="{9EF46351-F0AF-4B56-B045-913CADA2B009}" presName="sibTrans" presStyleCnt="0"/>
      <dgm:spPr/>
    </dgm:pt>
    <dgm:pt modelId="{65630045-B06E-42DF-9498-9F3D0B21FF27}" type="pres">
      <dgm:prSet presAssocID="{E5109F37-D17C-4CE3-8CF4-2EE54D256560}" presName="textNode" presStyleLbl="node1" presStyleIdx="1" presStyleCnt="3">
        <dgm:presLayoutVars>
          <dgm:bulletEnabled val="1"/>
        </dgm:presLayoutVars>
      </dgm:prSet>
      <dgm:spPr/>
    </dgm:pt>
    <dgm:pt modelId="{26E94445-9409-493F-BDD5-C2D6F7D5543F}" type="pres">
      <dgm:prSet presAssocID="{8A5B9482-FF53-4C9A-9C1E-77BA74FCC9BA}" presName="sibTrans" presStyleCnt="0"/>
      <dgm:spPr/>
    </dgm:pt>
    <dgm:pt modelId="{270FA6F6-83E3-4499-A569-35F45BD0713B}" type="pres">
      <dgm:prSet presAssocID="{27F0CFF9-6D1F-44F2-9D06-99A63AF2BDC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E79C50C-AF9B-4187-8DA4-BF5BC3320DDD}" type="presOf" srcId="{E5109F37-D17C-4CE3-8CF4-2EE54D256560}" destId="{65630045-B06E-42DF-9498-9F3D0B21FF27}" srcOrd="0" destOrd="0" presId="urn:microsoft.com/office/officeart/2005/8/layout/hProcess9"/>
    <dgm:cxn modelId="{312B6442-9A40-472C-96C9-F7AA8EDA39AA}" type="presOf" srcId="{27F0CFF9-6D1F-44F2-9D06-99A63AF2BDCE}" destId="{270FA6F6-83E3-4499-A569-35F45BD0713B}" srcOrd="0" destOrd="0" presId="urn:microsoft.com/office/officeart/2005/8/layout/hProcess9"/>
    <dgm:cxn modelId="{D9DB1048-403D-446B-8638-114343BFA96F}" type="presOf" srcId="{50B62B00-A927-4311-9F9F-1E4DDD73E124}" destId="{43CB0F41-FA8C-4B8A-8633-177D217A7296}" srcOrd="0" destOrd="0" presId="urn:microsoft.com/office/officeart/2005/8/layout/hProcess9"/>
    <dgm:cxn modelId="{718A8770-805D-408F-9EAA-9C39B0BC2917}" srcId="{6DC8DB4C-AA74-463F-82D5-B02A814B781C}" destId="{27F0CFF9-6D1F-44F2-9D06-99A63AF2BDCE}" srcOrd="2" destOrd="0" parTransId="{F31BE775-6E75-4E15-8558-090FA3D9FF1E}" sibTransId="{E6822022-D75E-4551-AD36-6EAB430C6F20}"/>
    <dgm:cxn modelId="{A615F8AE-FCCF-4EBC-8E9A-FB582F628DA4}" srcId="{6DC8DB4C-AA74-463F-82D5-B02A814B781C}" destId="{E5109F37-D17C-4CE3-8CF4-2EE54D256560}" srcOrd="1" destOrd="0" parTransId="{DAA4F0B6-1895-49E2-8AE8-C36914C011FF}" sibTransId="{8A5B9482-FF53-4C9A-9C1E-77BA74FCC9BA}"/>
    <dgm:cxn modelId="{FA0B6ECA-305D-4555-931F-71B08517914F}" srcId="{6DC8DB4C-AA74-463F-82D5-B02A814B781C}" destId="{50B62B00-A927-4311-9F9F-1E4DDD73E124}" srcOrd="0" destOrd="0" parTransId="{E637A2D7-525A-4978-9139-488CC781F4BF}" sibTransId="{9EF46351-F0AF-4B56-B045-913CADA2B009}"/>
    <dgm:cxn modelId="{06CDAFE2-332A-4692-837C-89F3327E3B3F}" type="presOf" srcId="{6DC8DB4C-AA74-463F-82D5-B02A814B781C}" destId="{CCFC44C6-F164-41A8-B87A-2C14C84CEBFB}" srcOrd="0" destOrd="0" presId="urn:microsoft.com/office/officeart/2005/8/layout/hProcess9"/>
    <dgm:cxn modelId="{A67E654B-07C1-4298-BEB5-A38796C4156B}" type="presParOf" srcId="{CCFC44C6-F164-41A8-B87A-2C14C84CEBFB}" destId="{D7EFDB0D-A3C7-447B-AFCA-A4390B0F9E11}" srcOrd="0" destOrd="0" presId="urn:microsoft.com/office/officeart/2005/8/layout/hProcess9"/>
    <dgm:cxn modelId="{7CF3FC4E-ADF4-4032-A02A-4368C1CD8AD8}" type="presParOf" srcId="{CCFC44C6-F164-41A8-B87A-2C14C84CEBFB}" destId="{1E5D2CFB-4BB8-4957-A02A-1387CDCF77D3}" srcOrd="1" destOrd="0" presId="urn:microsoft.com/office/officeart/2005/8/layout/hProcess9"/>
    <dgm:cxn modelId="{212D8BBE-84EE-4CB5-818B-568319A7F6FA}" type="presParOf" srcId="{1E5D2CFB-4BB8-4957-A02A-1387CDCF77D3}" destId="{43CB0F41-FA8C-4B8A-8633-177D217A7296}" srcOrd="0" destOrd="0" presId="urn:microsoft.com/office/officeart/2005/8/layout/hProcess9"/>
    <dgm:cxn modelId="{D186AE6A-F3F8-4A9B-B46C-1BFED3D1D14C}" type="presParOf" srcId="{1E5D2CFB-4BB8-4957-A02A-1387CDCF77D3}" destId="{B8AD1A6E-07FB-410A-AE72-5E2554451114}" srcOrd="1" destOrd="0" presId="urn:microsoft.com/office/officeart/2005/8/layout/hProcess9"/>
    <dgm:cxn modelId="{21B3379C-6075-46BD-94A1-179DC453ED95}" type="presParOf" srcId="{1E5D2CFB-4BB8-4957-A02A-1387CDCF77D3}" destId="{65630045-B06E-42DF-9498-9F3D0B21FF27}" srcOrd="2" destOrd="0" presId="urn:microsoft.com/office/officeart/2005/8/layout/hProcess9"/>
    <dgm:cxn modelId="{73F95EE2-EBA5-4C45-9283-B23F09FB3FC7}" type="presParOf" srcId="{1E5D2CFB-4BB8-4957-A02A-1387CDCF77D3}" destId="{26E94445-9409-493F-BDD5-C2D6F7D5543F}" srcOrd="3" destOrd="0" presId="urn:microsoft.com/office/officeart/2005/8/layout/hProcess9"/>
    <dgm:cxn modelId="{0A492AD5-F379-4289-B5AE-D47E32BEE1A8}" type="presParOf" srcId="{1E5D2CFB-4BB8-4957-A02A-1387CDCF77D3}" destId="{270FA6F6-83E3-4499-A569-35F45BD0713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C8B1CE-8FB4-4D9B-9AB6-B99553EC3DE3}" type="doc">
      <dgm:prSet loTypeId="urn:microsoft.com/office/officeart/2005/8/layout/hList7" loCatId="picture" qsTypeId="urn:microsoft.com/office/officeart/2005/8/quickstyle/simple1" qsCatId="simple" csTypeId="urn:microsoft.com/office/officeart/2005/8/colors/colorful5" csCatId="colorful" phldr="1"/>
      <dgm:spPr/>
    </dgm:pt>
    <dgm:pt modelId="{BB8DE0AE-30F3-4075-9448-F3B0B5A7BDE9}">
      <dgm:prSet phldrT="[Text]"/>
      <dgm:spPr>
        <a:solidFill>
          <a:schemeClr val="tx1"/>
        </a:solidFill>
      </dgm:spPr>
      <dgm:t>
        <a:bodyPr anchor="t"/>
        <a:lstStyle/>
        <a:p>
          <a:r>
            <a:rPr lang="en-US"/>
            <a:t>1: Access: </a:t>
          </a:r>
          <a:br>
            <a:rPr lang="en-US"/>
          </a:br>
          <a:r>
            <a:rPr lang="en-US"/>
            <a:t>Strengthen schools and communities with a safe, secure, and robust technology infrastructure to support access to all educators, students, leaders, and families. </a:t>
          </a:r>
        </a:p>
      </dgm:t>
    </dgm:pt>
    <dgm:pt modelId="{3CB6E440-16BC-41B0-91A7-9CFB1EE5CA83}" type="parTrans" cxnId="{FDB8E030-8DDC-44EA-9393-F01D3C21CC01}">
      <dgm:prSet/>
      <dgm:spPr/>
      <dgm:t>
        <a:bodyPr/>
        <a:lstStyle/>
        <a:p>
          <a:endParaRPr lang="en-US"/>
        </a:p>
      </dgm:t>
    </dgm:pt>
    <dgm:pt modelId="{D04496F5-39CF-4FE0-BEB0-2F26D171BD1E}" type="sibTrans" cxnId="{FDB8E030-8DDC-44EA-9393-F01D3C21CC01}">
      <dgm:prSet/>
      <dgm:spPr/>
      <dgm:t>
        <a:bodyPr/>
        <a:lstStyle/>
        <a:p>
          <a:endParaRPr lang="en-US"/>
        </a:p>
      </dgm:t>
    </dgm:pt>
    <dgm:pt modelId="{10342E72-7CBA-4275-A8A7-271F0C847807}">
      <dgm:prSet phldrT="[Text]"/>
      <dgm:spPr>
        <a:solidFill>
          <a:schemeClr val="accent4"/>
        </a:solidFill>
      </dgm:spPr>
      <dgm:t>
        <a:bodyPr anchor="t"/>
        <a:lstStyle/>
        <a:p>
          <a:pPr algn="ctr"/>
          <a:r>
            <a:rPr lang="en-US"/>
            <a:t>2. Use:</a:t>
          </a:r>
          <a:br>
            <a:rPr lang="en-US"/>
          </a:br>
          <a:r>
            <a:rPr lang="en-US"/>
            <a:t>Promote leadership that supports learning experiences for all students that integrate innovative instructional practices by educators using technology and accessible instructional materials.</a:t>
          </a:r>
        </a:p>
      </dgm:t>
    </dgm:pt>
    <dgm:pt modelId="{8F925A72-3D35-4FD2-836F-E452F1D4308F}" type="parTrans" cxnId="{56F8CFB4-9EBE-431E-82C3-D789A79985AD}">
      <dgm:prSet/>
      <dgm:spPr/>
      <dgm:t>
        <a:bodyPr/>
        <a:lstStyle/>
        <a:p>
          <a:endParaRPr lang="en-US"/>
        </a:p>
      </dgm:t>
    </dgm:pt>
    <dgm:pt modelId="{9272B439-9323-4C2E-83D4-9AFC6A842270}" type="sibTrans" cxnId="{56F8CFB4-9EBE-431E-82C3-D789A79985AD}">
      <dgm:prSet/>
      <dgm:spPr/>
      <dgm:t>
        <a:bodyPr/>
        <a:lstStyle/>
        <a:p>
          <a:endParaRPr lang="en-US"/>
        </a:p>
      </dgm:t>
    </dgm:pt>
    <dgm:pt modelId="{B9317EED-4F1D-4765-9716-2227215D6735}">
      <dgm:prSet phldrT="[Text]"/>
      <dgm:spPr/>
      <dgm:t>
        <a:bodyPr anchor="t"/>
        <a:lstStyle/>
        <a:p>
          <a:pPr algn="ctr"/>
          <a:r>
            <a:rPr lang="en-US"/>
            <a:t>3. Design </a:t>
          </a:r>
          <a:br>
            <a:rPr lang="en-US"/>
          </a:br>
          <a:r>
            <a:rPr lang="en-US"/>
            <a:t>Implement high expectations for every learner using educational technologies explicitly designed into rigorous, best-in-class standards of learning.</a:t>
          </a:r>
        </a:p>
      </dgm:t>
    </dgm:pt>
    <dgm:pt modelId="{FC64615A-4FB8-44E5-833F-9F0B2507F069}" type="parTrans" cxnId="{AA6D9CF6-08F0-483B-A1C2-BDE231A612FF}">
      <dgm:prSet/>
      <dgm:spPr/>
      <dgm:t>
        <a:bodyPr/>
        <a:lstStyle/>
        <a:p>
          <a:endParaRPr lang="en-US"/>
        </a:p>
      </dgm:t>
    </dgm:pt>
    <dgm:pt modelId="{EF4E2E27-7A96-4C5C-885B-25A11853B183}" type="sibTrans" cxnId="{AA6D9CF6-08F0-483B-A1C2-BDE231A612FF}">
      <dgm:prSet/>
      <dgm:spPr/>
      <dgm:t>
        <a:bodyPr/>
        <a:lstStyle/>
        <a:p>
          <a:endParaRPr lang="en-US"/>
        </a:p>
      </dgm:t>
    </dgm:pt>
    <dgm:pt modelId="{AB8223C1-3D47-4DD0-9F0D-EFF157E27225}" type="pres">
      <dgm:prSet presAssocID="{1EC8B1CE-8FB4-4D9B-9AB6-B99553EC3DE3}" presName="Name0" presStyleCnt="0">
        <dgm:presLayoutVars>
          <dgm:dir/>
          <dgm:resizeHandles val="exact"/>
        </dgm:presLayoutVars>
      </dgm:prSet>
      <dgm:spPr/>
    </dgm:pt>
    <dgm:pt modelId="{E45ED33F-F866-41CC-9245-3BCD77C30510}" type="pres">
      <dgm:prSet presAssocID="{1EC8B1CE-8FB4-4D9B-9AB6-B99553EC3DE3}" presName="fgShape" presStyleLbl="fgShp" presStyleIdx="0" presStyleCnt="1"/>
      <dgm:spPr/>
    </dgm:pt>
    <dgm:pt modelId="{5B57FDA4-59A9-4F2B-86BA-54F06624E088}" type="pres">
      <dgm:prSet presAssocID="{1EC8B1CE-8FB4-4D9B-9AB6-B99553EC3DE3}" presName="linComp" presStyleCnt="0"/>
      <dgm:spPr/>
    </dgm:pt>
    <dgm:pt modelId="{BDCCFC5F-615A-4DC8-8C05-51436E74D2F3}" type="pres">
      <dgm:prSet presAssocID="{BB8DE0AE-30F3-4075-9448-F3B0B5A7BDE9}" presName="compNode" presStyleCnt="0"/>
      <dgm:spPr/>
    </dgm:pt>
    <dgm:pt modelId="{ABA9DC0C-8782-4890-8941-1485447530C8}" type="pres">
      <dgm:prSet presAssocID="{BB8DE0AE-30F3-4075-9448-F3B0B5A7BDE9}" presName="bkgdShape" presStyleLbl="node1" presStyleIdx="0" presStyleCnt="3" custLinFactNeighborX="-3934" custLinFactNeighborY="-758"/>
      <dgm:spPr/>
    </dgm:pt>
    <dgm:pt modelId="{B25376E8-1FDE-4757-A789-D81380DD5989}" type="pres">
      <dgm:prSet presAssocID="{BB8DE0AE-30F3-4075-9448-F3B0B5A7BDE9}" presName="nodeTx" presStyleLbl="node1" presStyleIdx="0" presStyleCnt="3">
        <dgm:presLayoutVars>
          <dgm:bulletEnabled val="1"/>
        </dgm:presLayoutVars>
      </dgm:prSet>
      <dgm:spPr/>
    </dgm:pt>
    <dgm:pt modelId="{2A88D26E-0257-4653-82FD-E1BF0121AB8C}" type="pres">
      <dgm:prSet presAssocID="{BB8DE0AE-30F3-4075-9448-F3B0B5A7BDE9}" presName="invisiNode" presStyleLbl="node1" presStyleIdx="0" presStyleCnt="3"/>
      <dgm:spPr/>
    </dgm:pt>
    <dgm:pt modelId="{93404D59-3016-4A81-BA94-B27597BBC815}" type="pres">
      <dgm:prSet presAssocID="{BB8DE0AE-30F3-4075-9448-F3B0B5A7BDE9}" presName="imagNode" presStyleLbl="fgImgPlace1" presStyleIdx="0" presStyleCnt="3" custLinFactNeighborX="467" custLinFactNeighborY="2368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B039F5D0-49DA-4B44-8897-ECBAF28A8AF6}" type="pres">
      <dgm:prSet presAssocID="{D04496F5-39CF-4FE0-BEB0-2F26D171BD1E}" presName="sibTrans" presStyleLbl="sibTrans2D1" presStyleIdx="0" presStyleCnt="0"/>
      <dgm:spPr/>
    </dgm:pt>
    <dgm:pt modelId="{08BA0623-3497-47CE-81B9-15E0A4B7D68F}" type="pres">
      <dgm:prSet presAssocID="{10342E72-7CBA-4275-A8A7-271F0C847807}" presName="compNode" presStyleCnt="0"/>
      <dgm:spPr/>
    </dgm:pt>
    <dgm:pt modelId="{34BADED5-1599-48B7-BCB6-0074EB683C03}" type="pres">
      <dgm:prSet presAssocID="{10342E72-7CBA-4275-A8A7-271F0C847807}" presName="bkgdShape" presStyleLbl="node1" presStyleIdx="1" presStyleCnt="3" custLinFactNeighborX="-529"/>
      <dgm:spPr/>
    </dgm:pt>
    <dgm:pt modelId="{2C092B59-966B-4238-8B4A-1A95BD5140DB}" type="pres">
      <dgm:prSet presAssocID="{10342E72-7CBA-4275-A8A7-271F0C847807}" presName="nodeTx" presStyleLbl="node1" presStyleIdx="1" presStyleCnt="3">
        <dgm:presLayoutVars>
          <dgm:bulletEnabled val="1"/>
        </dgm:presLayoutVars>
      </dgm:prSet>
      <dgm:spPr/>
    </dgm:pt>
    <dgm:pt modelId="{6D9D520B-6260-4E6B-B7FD-7F676E913C7F}" type="pres">
      <dgm:prSet presAssocID="{10342E72-7CBA-4275-A8A7-271F0C847807}" presName="invisiNode" presStyleLbl="node1" presStyleIdx="1" presStyleCnt="3"/>
      <dgm:spPr/>
    </dgm:pt>
    <dgm:pt modelId="{1CC0D80E-F02B-42D1-995C-ACA54D5E064B}" type="pres">
      <dgm:prSet presAssocID="{10342E72-7CBA-4275-A8A7-271F0C847807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4000" r="-4000"/>
          </a:stretch>
        </a:blipFill>
      </dgm:spPr>
    </dgm:pt>
    <dgm:pt modelId="{A43AE9C7-109B-44AF-BC3D-06FE83D01389}" type="pres">
      <dgm:prSet presAssocID="{9272B439-9323-4C2E-83D4-9AFC6A842270}" presName="sibTrans" presStyleLbl="sibTrans2D1" presStyleIdx="0" presStyleCnt="0"/>
      <dgm:spPr/>
    </dgm:pt>
    <dgm:pt modelId="{D96072A1-14AA-4471-9C53-7D8D1773298F}" type="pres">
      <dgm:prSet presAssocID="{B9317EED-4F1D-4765-9716-2227215D6735}" presName="compNode" presStyleCnt="0"/>
      <dgm:spPr/>
    </dgm:pt>
    <dgm:pt modelId="{C109397F-DDCD-45B9-B5A4-78CD90350567}" type="pres">
      <dgm:prSet presAssocID="{B9317EED-4F1D-4765-9716-2227215D6735}" presName="bkgdShape" presStyleLbl="node1" presStyleIdx="2" presStyleCnt="3"/>
      <dgm:spPr/>
    </dgm:pt>
    <dgm:pt modelId="{C25C5FAC-6A20-4DD3-985E-CF6A304ED1C2}" type="pres">
      <dgm:prSet presAssocID="{B9317EED-4F1D-4765-9716-2227215D6735}" presName="nodeTx" presStyleLbl="node1" presStyleIdx="2" presStyleCnt="3">
        <dgm:presLayoutVars>
          <dgm:bulletEnabled val="1"/>
        </dgm:presLayoutVars>
      </dgm:prSet>
      <dgm:spPr/>
    </dgm:pt>
    <dgm:pt modelId="{9BFFAB5E-70C5-40C0-B91B-45DEFA94625B}" type="pres">
      <dgm:prSet presAssocID="{B9317EED-4F1D-4765-9716-2227215D6735}" presName="invisiNode" presStyleLbl="node1" presStyleIdx="2" presStyleCnt="3"/>
      <dgm:spPr/>
    </dgm:pt>
    <dgm:pt modelId="{282CCA94-EC78-456D-9F54-90DAFEED2674}" type="pres">
      <dgm:prSet presAssocID="{B9317EED-4F1D-4765-9716-2227215D6735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</dgm:ptLst>
  <dgm:cxnLst>
    <dgm:cxn modelId="{160F8411-302B-4DA7-A5B0-AA97D48C3C50}" type="presOf" srcId="{10342E72-7CBA-4275-A8A7-271F0C847807}" destId="{2C092B59-966B-4238-8B4A-1A95BD5140DB}" srcOrd="1" destOrd="0" presId="urn:microsoft.com/office/officeart/2005/8/layout/hList7"/>
    <dgm:cxn modelId="{FDB8E030-8DDC-44EA-9393-F01D3C21CC01}" srcId="{1EC8B1CE-8FB4-4D9B-9AB6-B99553EC3DE3}" destId="{BB8DE0AE-30F3-4075-9448-F3B0B5A7BDE9}" srcOrd="0" destOrd="0" parTransId="{3CB6E440-16BC-41B0-91A7-9CFB1EE5CA83}" sibTransId="{D04496F5-39CF-4FE0-BEB0-2F26D171BD1E}"/>
    <dgm:cxn modelId="{36759248-586D-4088-9FCB-95F7385500E7}" type="presOf" srcId="{B9317EED-4F1D-4765-9716-2227215D6735}" destId="{C25C5FAC-6A20-4DD3-985E-CF6A304ED1C2}" srcOrd="1" destOrd="0" presId="urn:microsoft.com/office/officeart/2005/8/layout/hList7"/>
    <dgm:cxn modelId="{892B5C75-29F0-4F46-B90F-F177510B9FFB}" type="presOf" srcId="{BB8DE0AE-30F3-4075-9448-F3B0B5A7BDE9}" destId="{ABA9DC0C-8782-4890-8941-1485447530C8}" srcOrd="0" destOrd="0" presId="urn:microsoft.com/office/officeart/2005/8/layout/hList7"/>
    <dgm:cxn modelId="{BDF97B7D-F8F7-4A04-B76C-6FFA34D67D61}" type="presOf" srcId="{9272B439-9323-4C2E-83D4-9AFC6A842270}" destId="{A43AE9C7-109B-44AF-BC3D-06FE83D01389}" srcOrd="0" destOrd="0" presId="urn:microsoft.com/office/officeart/2005/8/layout/hList7"/>
    <dgm:cxn modelId="{AF90B187-E9FF-4924-9648-449FA5FF7076}" type="presOf" srcId="{BB8DE0AE-30F3-4075-9448-F3B0B5A7BDE9}" destId="{B25376E8-1FDE-4757-A789-D81380DD5989}" srcOrd="1" destOrd="0" presId="urn:microsoft.com/office/officeart/2005/8/layout/hList7"/>
    <dgm:cxn modelId="{4FC38B88-751C-4AE4-8243-EFB0B373188E}" type="presOf" srcId="{10342E72-7CBA-4275-A8A7-271F0C847807}" destId="{34BADED5-1599-48B7-BCB6-0074EB683C03}" srcOrd="0" destOrd="0" presId="urn:microsoft.com/office/officeart/2005/8/layout/hList7"/>
    <dgm:cxn modelId="{40644294-81C9-488B-8787-0C7595F26A05}" type="presOf" srcId="{B9317EED-4F1D-4765-9716-2227215D6735}" destId="{C109397F-DDCD-45B9-B5A4-78CD90350567}" srcOrd="0" destOrd="0" presId="urn:microsoft.com/office/officeart/2005/8/layout/hList7"/>
    <dgm:cxn modelId="{56F8CFB4-9EBE-431E-82C3-D789A79985AD}" srcId="{1EC8B1CE-8FB4-4D9B-9AB6-B99553EC3DE3}" destId="{10342E72-7CBA-4275-A8A7-271F0C847807}" srcOrd="1" destOrd="0" parTransId="{8F925A72-3D35-4FD2-836F-E452F1D4308F}" sibTransId="{9272B439-9323-4C2E-83D4-9AFC6A842270}"/>
    <dgm:cxn modelId="{0C0D99E9-D4CF-4D82-9C95-6C9D94189595}" type="presOf" srcId="{D04496F5-39CF-4FE0-BEB0-2F26D171BD1E}" destId="{B039F5D0-49DA-4B44-8897-ECBAF28A8AF6}" srcOrd="0" destOrd="0" presId="urn:microsoft.com/office/officeart/2005/8/layout/hList7"/>
    <dgm:cxn modelId="{E22CF0EC-D809-4366-A7E1-14E552D90389}" type="presOf" srcId="{1EC8B1CE-8FB4-4D9B-9AB6-B99553EC3DE3}" destId="{AB8223C1-3D47-4DD0-9F0D-EFF157E27225}" srcOrd="0" destOrd="0" presId="urn:microsoft.com/office/officeart/2005/8/layout/hList7"/>
    <dgm:cxn modelId="{AA6D9CF6-08F0-483B-A1C2-BDE231A612FF}" srcId="{1EC8B1CE-8FB4-4D9B-9AB6-B99553EC3DE3}" destId="{B9317EED-4F1D-4765-9716-2227215D6735}" srcOrd="2" destOrd="0" parTransId="{FC64615A-4FB8-44E5-833F-9F0B2507F069}" sibTransId="{EF4E2E27-7A96-4C5C-885B-25A11853B183}"/>
    <dgm:cxn modelId="{586B3814-2FC7-4CFB-A5E1-2B8C2D02C4D4}" type="presParOf" srcId="{AB8223C1-3D47-4DD0-9F0D-EFF157E27225}" destId="{E45ED33F-F866-41CC-9245-3BCD77C30510}" srcOrd="0" destOrd="0" presId="urn:microsoft.com/office/officeart/2005/8/layout/hList7"/>
    <dgm:cxn modelId="{FFEE56ED-76AE-4AF4-B440-267132054A09}" type="presParOf" srcId="{AB8223C1-3D47-4DD0-9F0D-EFF157E27225}" destId="{5B57FDA4-59A9-4F2B-86BA-54F06624E088}" srcOrd="1" destOrd="0" presId="urn:microsoft.com/office/officeart/2005/8/layout/hList7"/>
    <dgm:cxn modelId="{EE9A836E-8E1B-4F4E-BB1C-F86160F7B086}" type="presParOf" srcId="{5B57FDA4-59A9-4F2B-86BA-54F06624E088}" destId="{BDCCFC5F-615A-4DC8-8C05-51436E74D2F3}" srcOrd="0" destOrd="0" presId="urn:microsoft.com/office/officeart/2005/8/layout/hList7"/>
    <dgm:cxn modelId="{A35F797F-2585-471E-AB78-06ED27CA2F51}" type="presParOf" srcId="{BDCCFC5F-615A-4DC8-8C05-51436E74D2F3}" destId="{ABA9DC0C-8782-4890-8941-1485447530C8}" srcOrd="0" destOrd="0" presId="urn:microsoft.com/office/officeart/2005/8/layout/hList7"/>
    <dgm:cxn modelId="{66728C2F-668F-4331-BEDD-D33314EE4957}" type="presParOf" srcId="{BDCCFC5F-615A-4DC8-8C05-51436E74D2F3}" destId="{B25376E8-1FDE-4757-A789-D81380DD5989}" srcOrd="1" destOrd="0" presId="urn:microsoft.com/office/officeart/2005/8/layout/hList7"/>
    <dgm:cxn modelId="{734D2D46-0BC8-4EE1-9C94-BA3005CB3211}" type="presParOf" srcId="{BDCCFC5F-615A-4DC8-8C05-51436E74D2F3}" destId="{2A88D26E-0257-4653-82FD-E1BF0121AB8C}" srcOrd="2" destOrd="0" presId="urn:microsoft.com/office/officeart/2005/8/layout/hList7"/>
    <dgm:cxn modelId="{DFA6899E-4AF5-4FED-83ED-B4F2F4DD25CF}" type="presParOf" srcId="{BDCCFC5F-615A-4DC8-8C05-51436E74D2F3}" destId="{93404D59-3016-4A81-BA94-B27597BBC815}" srcOrd="3" destOrd="0" presId="urn:microsoft.com/office/officeart/2005/8/layout/hList7"/>
    <dgm:cxn modelId="{200E58C5-49D0-4A40-ACC6-5660D81E1B55}" type="presParOf" srcId="{5B57FDA4-59A9-4F2B-86BA-54F06624E088}" destId="{B039F5D0-49DA-4B44-8897-ECBAF28A8AF6}" srcOrd="1" destOrd="0" presId="urn:microsoft.com/office/officeart/2005/8/layout/hList7"/>
    <dgm:cxn modelId="{3FA83C5A-1B2D-4E29-A251-B7B2B9ED7FC5}" type="presParOf" srcId="{5B57FDA4-59A9-4F2B-86BA-54F06624E088}" destId="{08BA0623-3497-47CE-81B9-15E0A4B7D68F}" srcOrd="2" destOrd="0" presId="urn:microsoft.com/office/officeart/2005/8/layout/hList7"/>
    <dgm:cxn modelId="{B1C1BF5A-D8C4-412D-87F5-2351FB0745F1}" type="presParOf" srcId="{08BA0623-3497-47CE-81B9-15E0A4B7D68F}" destId="{34BADED5-1599-48B7-BCB6-0074EB683C03}" srcOrd="0" destOrd="0" presId="urn:microsoft.com/office/officeart/2005/8/layout/hList7"/>
    <dgm:cxn modelId="{5B2B6177-086C-4BFA-BD2F-C3DD5628FADE}" type="presParOf" srcId="{08BA0623-3497-47CE-81B9-15E0A4B7D68F}" destId="{2C092B59-966B-4238-8B4A-1A95BD5140DB}" srcOrd="1" destOrd="0" presId="urn:microsoft.com/office/officeart/2005/8/layout/hList7"/>
    <dgm:cxn modelId="{7B2E7A29-6412-4B03-B8D7-9C11421AFB22}" type="presParOf" srcId="{08BA0623-3497-47CE-81B9-15E0A4B7D68F}" destId="{6D9D520B-6260-4E6B-B7FD-7F676E913C7F}" srcOrd="2" destOrd="0" presId="urn:microsoft.com/office/officeart/2005/8/layout/hList7"/>
    <dgm:cxn modelId="{5DC63012-E06F-43AE-9C53-29DB6A2A7C72}" type="presParOf" srcId="{08BA0623-3497-47CE-81B9-15E0A4B7D68F}" destId="{1CC0D80E-F02B-42D1-995C-ACA54D5E064B}" srcOrd="3" destOrd="0" presId="urn:microsoft.com/office/officeart/2005/8/layout/hList7"/>
    <dgm:cxn modelId="{B2BD783F-B635-4A86-A30E-6BD33B0BE013}" type="presParOf" srcId="{5B57FDA4-59A9-4F2B-86BA-54F06624E088}" destId="{A43AE9C7-109B-44AF-BC3D-06FE83D01389}" srcOrd="3" destOrd="0" presId="urn:microsoft.com/office/officeart/2005/8/layout/hList7"/>
    <dgm:cxn modelId="{A6F56046-B878-41F4-BA75-1F7427D9AEA4}" type="presParOf" srcId="{5B57FDA4-59A9-4F2B-86BA-54F06624E088}" destId="{D96072A1-14AA-4471-9C53-7D8D1773298F}" srcOrd="4" destOrd="0" presId="urn:microsoft.com/office/officeart/2005/8/layout/hList7"/>
    <dgm:cxn modelId="{E81FFB36-1F18-4459-9051-57B8224A78CA}" type="presParOf" srcId="{D96072A1-14AA-4471-9C53-7D8D1773298F}" destId="{C109397F-DDCD-45B9-B5A4-78CD90350567}" srcOrd="0" destOrd="0" presId="urn:microsoft.com/office/officeart/2005/8/layout/hList7"/>
    <dgm:cxn modelId="{00B752C6-70D9-4AAD-BCD3-1CAF268861A5}" type="presParOf" srcId="{D96072A1-14AA-4471-9C53-7D8D1773298F}" destId="{C25C5FAC-6A20-4DD3-985E-CF6A304ED1C2}" srcOrd="1" destOrd="0" presId="urn:microsoft.com/office/officeart/2005/8/layout/hList7"/>
    <dgm:cxn modelId="{1D4CAB3E-DC2D-4430-AA00-3E740EA89756}" type="presParOf" srcId="{D96072A1-14AA-4471-9C53-7D8D1773298F}" destId="{9BFFAB5E-70C5-40C0-B91B-45DEFA94625B}" srcOrd="2" destOrd="0" presId="urn:microsoft.com/office/officeart/2005/8/layout/hList7"/>
    <dgm:cxn modelId="{7793DFBC-D870-4824-975C-B9992587C453}" type="presParOf" srcId="{D96072A1-14AA-4471-9C53-7D8D1773298F}" destId="{282CCA94-EC78-456D-9F54-90DAFEED26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DFC56-F381-45DB-BB2B-499C4150C634}">
      <dsp:nvSpPr>
        <dsp:cNvPr id="0" name=""/>
        <dsp:cNvSpPr/>
      </dsp:nvSpPr>
      <dsp:spPr>
        <a:xfrm>
          <a:off x="0" y="422"/>
          <a:ext cx="3770871" cy="5819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1344D-7C39-422E-B18D-9A7F3220A318}">
      <dsp:nvSpPr>
        <dsp:cNvPr id="0" name=""/>
        <dsp:cNvSpPr/>
      </dsp:nvSpPr>
      <dsp:spPr>
        <a:xfrm>
          <a:off x="176030" y="131354"/>
          <a:ext cx="320054" cy="3200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D2317-8162-4087-849D-77C98EB2E679}">
      <dsp:nvSpPr>
        <dsp:cNvPr id="0" name=""/>
        <dsp:cNvSpPr/>
      </dsp:nvSpPr>
      <dsp:spPr>
        <a:xfrm>
          <a:off x="672114" y="422"/>
          <a:ext cx="3098756" cy="58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86" tIns="61586" rIns="61586" bIns="615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Welcome</a:t>
          </a:r>
        </a:p>
      </dsp:txBody>
      <dsp:txXfrm>
        <a:off x="672114" y="422"/>
        <a:ext cx="3098756" cy="581917"/>
      </dsp:txXfrm>
    </dsp:sp>
    <dsp:sp modelId="{4FBD266A-F23B-4C17-9F50-EB945BF457EC}">
      <dsp:nvSpPr>
        <dsp:cNvPr id="0" name=""/>
        <dsp:cNvSpPr/>
      </dsp:nvSpPr>
      <dsp:spPr>
        <a:xfrm>
          <a:off x="0" y="727819"/>
          <a:ext cx="3770871" cy="5819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B8860-7E09-4B53-A114-F5B88578C61A}">
      <dsp:nvSpPr>
        <dsp:cNvPr id="0" name=""/>
        <dsp:cNvSpPr/>
      </dsp:nvSpPr>
      <dsp:spPr>
        <a:xfrm>
          <a:off x="176030" y="858750"/>
          <a:ext cx="320054" cy="3200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C26E8-F0AE-4414-9C5F-7F830F505E72}">
      <dsp:nvSpPr>
        <dsp:cNvPr id="0" name=""/>
        <dsp:cNvSpPr/>
      </dsp:nvSpPr>
      <dsp:spPr>
        <a:xfrm>
          <a:off x="672114" y="727819"/>
          <a:ext cx="3098756" cy="58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86" tIns="61586" rIns="61586" bIns="615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Opening Remarks</a:t>
          </a:r>
        </a:p>
      </dsp:txBody>
      <dsp:txXfrm>
        <a:off x="672114" y="727819"/>
        <a:ext cx="3098756" cy="581917"/>
      </dsp:txXfrm>
    </dsp:sp>
    <dsp:sp modelId="{8ABF82EA-33C5-413D-A9BF-8908F442ADED}">
      <dsp:nvSpPr>
        <dsp:cNvPr id="0" name=""/>
        <dsp:cNvSpPr/>
      </dsp:nvSpPr>
      <dsp:spPr>
        <a:xfrm>
          <a:off x="0" y="1455216"/>
          <a:ext cx="3770871" cy="5819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4948F-D64E-4AD1-AA6F-E88C1F753971}">
      <dsp:nvSpPr>
        <dsp:cNvPr id="0" name=""/>
        <dsp:cNvSpPr/>
      </dsp:nvSpPr>
      <dsp:spPr>
        <a:xfrm>
          <a:off x="176030" y="1586147"/>
          <a:ext cx="320054" cy="3200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93934-237D-4145-B450-114F95FB3FB2}">
      <dsp:nvSpPr>
        <dsp:cNvPr id="0" name=""/>
        <dsp:cNvSpPr/>
      </dsp:nvSpPr>
      <dsp:spPr>
        <a:xfrm>
          <a:off x="672114" y="1455216"/>
          <a:ext cx="3098756" cy="58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86" tIns="61586" rIns="61586" bIns="615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Educational Technology Plan </a:t>
          </a:r>
        </a:p>
      </dsp:txBody>
      <dsp:txXfrm>
        <a:off x="672114" y="1455216"/>
        <a:ext cx="3098756" cy="581917"/>
      </dsp:txXfrm>
    </dsp:sp>
    <dsp:sp modelId="{1557C93E-2AA9-426D-A587-E522243C7AF1}">
      <dsp:nvSpPr>
        <dsp:cNvPr id="0" name=""/>
        <dsp:cNvSpPr/>
      </dsp:nvSpPr>
      <dsp:spPr>
        <a:xfrm>
          <a:off x="0" y="2182612"/>
          <a:ext cx="3770871" cy="5819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291F7-65E2-4CF5-BD7B-B2FA2E080820}">
      <dsp:nvSpPr>
        <dsp:cNvPr id="0" name=""/>
        <dsp:cNvSpPr/>
      </dsp:nvSpPr>
      <dsp:spPr>
        <a:xfrm>
          <a:off x="176030" y="2313544"/>
          <a:ext cx="320054" cy="3200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C022B-2E1B-4719-9DB7-DC7D93DF3D30}">
      <dsp:nvSpPr>
        <dsp:cNvPr id="0" name=""/>
        <dsp:cNvSpPr/>
      </dsp:nvSpPr>
      <dsp:spPr>
        <a:xfrm>
          <a:off x="672114" y="2182612"/>
          <a:ext cx="3098756" cy="58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86" tIns="61586" rIns="61586" bIns="615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Virtual Learning </a:t>
          </a:r>
        </a:p>
      </dsp:txBody>
      <dsp:txXfrm>
        <a:off x="672114" y="2182612"/>
        <a:ext cx="3098756" cy="581917"/>
      </dsp:txXfrm>
    </dsp:sp>
    <dsp:sp modelId="{B0EE342D-66B2-45C9-89AB-0A801E3CF353}">
      <dsp:nvSpPr>
        <dsp:cNvPr id="0" name=""/>
        <dsp:cNvSpPr/>
      </dsp:nvSpPr>
      <dsp:spPr>
        <a:xfrm>
          <a:off x="0" y="2910009"/>
          <a:ext cx="3770871" cy="5819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1EF9F-A440-46B4-B1F2-50DDEEBA627A}">
      <dsp:nvSpPr>
        <dsp:cNvPr id="0" name=""/>
        <dsp:cNvSpPr/>
      </dsp:nvSpPr>
      <dsp:spPr>
        <a:xfrm>
          <a:off x="176030" y="3040940"/>
          <a:ext cx="320054" cy="3200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9D9B3-97AD-4E46-84C4-3A5BB1B9E826}">
      <dsp:nvSpPr>
        <dsp:cNvPr id="0" name=""/>
        <dsp:cNvSpPr/>
      </dsp:nvSpPr>
      <dsp:spPr>
        <a:xfrm>
          <a:off x="672114" y="2910009"/>
          <a:ext cx="3098756" cy="58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86" tIns="61586" rIns="61586" bIns="615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Virtual Virginia</a:t>
          </a:r>
        </a:p>
      </dsp:txBody>
      <dsp:txXfrm>
        <a:off x="672114" y="2910009"/>
        <a:ext cx="3098756" cy="581917"/>
      </dsp:txXfrm>
    </dsp:sp>
    <dsp:sp modelId="{FC08BFE9-F9A5-4BCB-8AE0-C64AFD49EA4B}">
      <dsp:nvSpPr>
        <dsp:cNvPr id="0" name=""/>
        <dsp:cNvSpPr/>
      </dsp:nvSpPr>
      <dsp:spPr>
        <a:xfrm>
          <a:off x="0" y="3637406"/>
          <a:ext cx="3770871" cy="5819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C8B01-234A-4A76-922A-7AA14E0E6CCA}">
      <dsp:nvSpPr>
        <dsp:cNvPr id="0" name=""/>
        <dsp:cNvSpPr/>
      </dsp:nvSpPr>
      <dsp:spPr>
        <a:xfrm>
          <a:off x="176030" y="3768337"/>
          <a:ext cx="320054" cy="32005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F6844-FA95-4D55-A169-20C20AF3A6EA}">
      <dsp:nvSpPr>
        <dsp:cNvPr id="0" name=""/>
        <dsp:cNvSpPr/>
      </dsp:nvSpPr>
      <dsp:spPr>
        <a:xfrm>
          <a:off x="672114" y="3637406"/>
          <a:ext cx="3098756" cy="58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86" tIns="61586" rIns="61586" bIns="615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Computer Science</a:t>
          </a:r>
        </a:p>
      </dsp:txBody>
      <dsp:txXfrm>
        <a:off x="672114" y="3637406"/>
        <a:ext cx="3098756" cy="581917"/>
      </dsp:txXfrm>
    </dsp:sp>
    <dsp:sp modelId="{28930AD2-95E1-4FB6-98CD-B024A2B2EA39}">
      <dsp:nvSpPr>
        <dsp:cNvPr id="0" name=""/>
        <dsp:cNvSpPr/>
      </dsp:nvSpPr>
      <dsp:spPr>
        <a:xfrm>
          <a:off x="0" y="4364802"/>
          <a:ext cx="3770871" cy="5819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A8202-85EC-47B1-8986-4336745BF4D3}">
      <dsp:nvSpPr>
        <dsp:cNvPr id="0" name=""/>
        <dsp:cNvSpPr/>
      </dsp:nvSpPr>
      <dsp:spPr>
        <a:xfrm>
          <a:off x="176030" y="4495734"/>
          <a:ext cx="320054" cy="32005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BDAFF-3172-4FA9-8A2F-958F2D0D705F}">
      <dsp:nvSpPr>
        <dsp:cNvPr id="0" name=""/>
        <dsp:cNvSpPr/>
      </dsp:nvSpPr>
      <dsp:spPr>
        <a:xfrm>
          <a:off x="672114" y="4364802"/>
          <a:ext cx="3098756" cy="58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86" tIns="61586" rIns="61586" bIns="615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Instructional Technology</a:t>
          </a:r>
        </a:p>
      </dsp:txBody>
      <dsp:txXfrm>
        <a:off x="672114" y="4364802"/>
        <a:ext cx="3098756" cy="581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9DC0C-8782-4890-8941-1485447530C8}">
      <dsp:nvSpPr>
        <dsp:cNvPr id="0" name=""/>
        <dsp:cNvSpPr/>
      </dsp:nvSpPr>
      <dsp:spPr>
        <a:xfrm>
          <a:off x="0" y="0"/>
          <a:ext cx="2970199" cy="612339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1: Access: </a:t>
          </a:r>
          <a:br>
            <a:rPr lang="en-US" sz="1700" kern="1200"/>
          </a:br>
          <a:r>
            <a:rPr lang="en-US" sz="1700" kern="1200"/>
            <a:t>Strengthen schools and communities with a safe, secure, and robust technology infrastructure to support access to all educators, students, leaders, and families. </a:t>
          </a:r>
        </a:p>
      </dsp:txBody>
      <dsp:txXfrm>
        <a:off x="0" y="2449358"/>
        <a:ext cx="2970199" cy="2449358"/>
      </dsp:txXfrm>
    </dsp:sp>
    <dsp:sp modelId="{93404D59-3016-4A81-BA94-B27597BBC815}">
      <dsp:nvSpPr>
        <dsp:cNvPr id="0" name=""/>
        <dsp:cNvSpPr/>
      </dsp:nvSpPr>
      <dsp:spPr>
        <a:xfrm>
          <a:off x="467463" y="367403"/>
          <a:ext cx="2039091" cy="203909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ADED5-1599-48B7-BCB6-0074EB683C03}">
      <dsp:nvSpPr>
        <dsp:cNvPr id="0" name=""/>
        <dsp:cNvSpPr/>
      </dsp:nvSpPr>
      <dsp:spPr>
        <a:xfrm>
          <a:off x="3045502" y="0"/>
          <a:ext cx="2970199" cy="612339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2. Use:</a:t>
          </a:r>
          <a:br>
            <a:rPr lang="en-US" sz="1700" kern="1200"/>
          </a:br>
          <a:r>
            <a:rPr lang="en-US" sz="1700" kern="1200"/>
            <a:t>Promote leadership that supports learning experiences for all students that integrate innovative instructional practices by educators using technology and accessible instructional materials.</a:t>
          </a:r>
        </a:p>
      </dsp:txBody>
      <dsp:txXfrm>
        <a:off x="3045502" y="2449358"/>
        <a:ext cx="2970199" cy="2449358"/>
      </dsp:txXfrm>
    </dsp:sp>
    <dsp:sp modelId="{1CC0D80E-F02B-42D1-995C-ACA54D5E064B}">
      <dsp:nvSpPr>
        <dsp:cNvPr id="0" name=""/>
        <dsp:cNvSpPr/>
      </dsp:nvSpPr>
      <dsp:spPr>
        <a:xfrm>
          <a:off x="3526768" y="367403"/>
          <a:ext cx="2039091" cy="203909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9397F-DDCD-45B9-B5A4-78CD90350567}">
      <dsp:nvSpPr>
        <dsp:cNvPr id="0" name=""/>
        <dsp:cNvSpPr/>
      </dsp:nvSpPr>
      <dsp:spPr>
        <a:xfrm>
          <a:off x="6120519" y="0"/>
          <a:ext cx="2970199" cy="6123397"/>
        </a:xfrm>
        <a:prstGeom prst="roundRect">
          <a:avLst>
            <a:gd name="adj" fmla="val 10000"/>
          </a:avLst>
        </a:prstGeom>
        <a:solidFill>
          <a:schemeClr val="accent5">
            <a:hueOff val="-2215661"/>
            <a:satOff val="-39546"/>
            <a:lumOff val="1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3. Design </a:t>
          </a:r>
          <a:br>
            <a:rPr lang="en-US" sz="1700" kern="1200"/>
          </a:br>
          <a:r>
            <a:rPr lang="en-US" sz="1700" kern="1200"/>
            <a:t>Implement high expectations for every learner using educational technologies explicitly designed into rigorous, best-in-class standards of learning.</a:t>
          </a:r>
        </a:p>
      </dsp:txBody>
      <dsp:txXfrm>
        <a:off x="6120519" y="2449358"/>
        <a:ext cx="2970199" cy="2449358"/>
      </dsp:txXfrm>
    </dsp:sp>
    <dsp:sp modelId="{282CCA94-EC78-456D-9F54-90DAFEED2674}">
      <dsp:nvSpPr>
        <dsp:cNvPr id="0" name=""/>
        <dsp:cNvSpPr/>
      </dsp:nvSpPr>
      <dsp:spPr>
        <a:xfrm>
          <a:off x="6586073" y="367403"/>
          <a:ext cx="2039091" cy="203909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ED33F-F866-41CC-9245-3BCD77C30510}">
      <dsp:nvSpPr>
        <dsp:cNvPr id="0" name=""/>
        <dsp:cNvSpPr/>
      </dsp:nvSpPr>
      <dsp:spPr>
        <a:xfrm>
          <a:off x="363705" y="4898717"/>
          <a:ext cx="8365217" cy="918509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6DC8C-14DE-48D0-B4CC-F6DD630CBB44}">
      <dsp:nvSpPr>
        <dsp:cNvPr id="0" name=""/>
        <dsp:cNvSpPr/>
      </dsp:nvSpPr>
      <dsp:spPr>
        <a:xfrm>
          <a:off x="0" y="219115"/>
          <a:ext cx="6900512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291592" rIns="53555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n-lt"/>
              <a:hlinkClick xmlns:r="http://schemas.openxmlformats.org/officeDocument/2006/relationships" r:id="rId1"/>
            </a:rPr>
            <a:t>Commonwealth Connection</a:t>
          </a:r>
          <a:r>
            <a:rPr lang="en-US" sz="1400" kern="1200">
              <a:latin typeface="+mn-lt"/>
            </a:rPr>
            <a:t> is a powerful tool developed by Department of Housing and Community Development (DHCD) and Virginia Tech that allows Virginians to discover broadband in their neighborhood and filter specific details.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n-lt"/>
            </a:rPr>
            <a:t>Residents, government representatives, and internet service providers, can use this tool to explore broadband throughout Virginia. This tool can help broadband providers and government representatives expand broadband for all Virginians.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n-lt"/>
            </a:rPr>
            <a:t>All broadband information on Commonwealth Connection was provided by broadband providers in Virginia to help in the effort to get every Virginian fast and reliable access to the internet.</a:t>
          </a:r>
        </a:p>
      </dsp:txBody>
      <dsp:txXfrm>
        <a:off x="0" y="219115"/>
        <a:ext cx="6900512" cy="2646000"/>
      </dsp:txXfrm>
    </dsp:sp>
    <dsp:sp modelId="{D3CBA472-171D-4192-A56C-FC24F14CB98C}">
      <dsp:nvSpPr>
        <dsp:cNvPr id="0" name=""/>
        <dsp:cNvSpPr/>
      </dsp:nvSpPr>
      <dsp:spPr>
        <a:xfrm>
          <a:off x="345025" y="98130"/>
          <a:ext cx="4830358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n-lt"/>
            </a:rPr>
            <a:t>Commonwealth Connection</a:t>
          </a:r>
        </a:p>
      </dsp:txBody>
      <dsp:txXfrm>
        <a:off x="365200" y="118305"/>
        <a:ext cx="4790008" cy="372930"/>
      </dsp:txXfrm>
    </dsp:sp>
    <dsp:sp modelId="{D2AC54F2-9CE2-411D-9775-7BDF63B0C00E}">
      <dsp:nvSpPr>
        <dsp:cNvPr id="0" name=""/>
        <dsp:cNvSpPr/>
      </dsp:nvSpPr>
      <dsp:spPr>
        <a:xfrm>
          <a:off x="0" y="3233010"/>
          <a:ext cx="6900512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15661"/>
              <a:satOff val="-39546"/>
              <a:lumOff val="1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291592" rIns="53555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n-lt"/>
            </a:rPr>
            <a:t>The </a:t>
          </a:r>
          <a:r>
            <a:rPr lang="en-US" sz="1400" b="1" kern="1200">
              <a:latin typeface="+mn-lt"/>
            </a:rPr>
            <a:t>Virginia Telecommunication Initiative (VATI)</a:t>
          </a:r>
          <a:r>
            <a:rPr lang="en-US" sz="1400" kern="1200">
              <a:latin typeface="+mn-lt"/>
            </a:rPr>
            <a:t> extends broadband service to currently unserved areas. VATI prepares communities to build, utilize, and capitalize on telecommunications infrastructure with the goal of creating strong, competitive communities.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+mn-lt"/>
            </a:rPr>
            <a:t>Community Anchor Institutions (CAI)</a:t>
          </a:r>
          <a:r>
            <a:rPr lang="en-US" sz="1400" kern="1200">
              <a:latin typeface="+mn-lt"/>
            </a:rPr>
            <a:t> consists of schools, government buildings, libraries, hospitals, colleges/universities, public safety, and other community organizations that assist vulnerable populations such as low-income, unemployed, and the elderly to get broadband access. One example is a library with free to use computers with broadband access.</a:t>
          </a:r>
        </a:p>
      </dsp:txBody>
      <dsp:txXfrm>
        <a:off x="0" y="3233010"/>
        <a:ext cx="6900512" cy="2205000"/>
      </dsp:txXfrm>
    </dsp:sp>
    <dsp:sp modelId="{4BE9B4FE-9D04-4A2F-8172-A86100512C20}">
      <dsp:nvSpPr>
        <dsp:cNvPr id="0" name=""/>
        <dsp:cNvSpPr/>
      </dsp:nvSpPr>
      <dsp:spPr>
        <a:xfrm>
          <a:off x="345025" y="3026370"/>
          <a:ext cx="4830358" cy="413280"/>
        </a:xfrm>
        <a:prstGeom prst="roundRect">
          <a:avLst/>
        </a:prstGeom>
        <a:solidFill>
          <a:schemeClr val="accent5">
            <a:hueOff val="-2215661"/>
            <a:satOff val="-39546"/>
            <a:lumOff val="1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n-lt"/>
            </a:rPr>
            <a:t>Programs to Expand Access</a:t>
          </a:r>
        </a:p>
      </dsp:txBody>
      <dsp:txXfrm>
        <a:off x="365200" y="3046545"/>
        <a:ext cx="4790008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9DC0C-8782-4890-8941-1485447530C8}">
      <dsp:nvSpPr>
        <dsp:cNvPr id="0" name=""/>
        <dsp:cNvSpPr/>
      </dsp:nvSpPr>
      <dsp:spPr>
        <a:xfrm>
          <a:off x="0" y="0"/>
          <a:ext cx="2970199" cy="612339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1: Access: </a:t>
          </a:r>
          <a:br>
            <a:rPr lang="en-US" sz="1700" kern="1200"/>
          </a:br>
          <a:r>
            <a:rPr lang="en-US" sz="1700" kern="1200"/>
            <a:t>Strengthen schools and communities with a safe, secure, and robust technology infrastructure to support access to all educators, students, leaders, and families. </a:t>
          </a:r>
        </a:p>
      </dsp:txBody>
      <dsp:txXfrm>
        <a:off x="0" y="2449358"/>
        <a:ext cx="2970199" cy="2449358"/>
      </dsp:txXfrm>
    </dsp:sp>
    <dsp:sp modelId="{93404D59-3016-4A81-BA94-B27597BBC815}">
      <dsp:nvSpPr>
        <dsp:cNvPr id="0" name=""/>
        <dsp:cNvSpPr/>
      </dsp:nvSpPr>
      <dsp:spPr>
        <a:xfrm>
          <a:off x="476985" y="415689"/>
          <a:ext cx="2039091" cy="203909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ADED5-1599-48B7-BCB6-0074EB683C03}">
      <dsp:nvSpPr>
        <dsp:cNvPr id="0" name=""/>
        <dsp:cNvSpPr/>
      </dsp:nvSpPr>
      <dsp:spPr>
        <a:xfrm>
          <a:off x="3045502" y="0"/>
          <a:ext cx="2970199" cy="612339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2. Use:</a:t>
          </a:r>
          <a:br>
            <a:rPr lang="en-US" sz="1700" kern="1200"/>
          </a:br>
          <a:r>
            <a:rPr lang="en-US" sz="1700" kern="1200"/>
            <a:t>Promote leadership that supports learning experiences for all students that integrate innovative instructional practices by educators using technology and accessible instructional materials.</a:t>
          </a:r>
        </a:p>
      </dsp:txBody>
      <dsp:txXfrm>
        <a:off x="3045502" y="2449358"/>
        <a:ext cx="2970199" cy="2449358"/>
      </dsp:txXfrm>
    </dsp:sp>
    <dsp:sp modelId="{1CC0D80E-F02B-42D1-995C-ACA54D5E064B}">
      <dsp:nvSpPr>
        <dsp:cNvPr id="0" name=""/>
        <dsp:cNvSpPr/>
      </dsp:nvSpPr>
      <dsp:spPr>
        <a:xfrm>
          <a:off x="3526768" y="367403"/>
          <a:ext cx="2039091" cy="203909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9397F-DDCD-45B9-B5A4-78CD90350567}">
      <dsp:nvSpPr>
        <dsp:cNvPr id="0" name=""/>
        <dsp:cNvSpPr/>
      </dsp:nvSpPr>
      <dsp:spPr>
        <a:xfrm>
          <a:off x="6120519" y="0"/>
          <a:ext cx="2970199" cy="6123397"/>
        </a:xfrm>
        <a:prstGeom prst="roundRect">
          <a:avLst>
            <a:gd name="adj" fmla="val 10000"/>
          </a:avLst>
        </a:prstGeom>
        <a:solidFill>
          <a:schemeClr val="accent5">
            <a:hueOff val="-2215661"/>
            <a:satOff val="-39546"/>
            <a:lumOff val="1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3. Design </a:t>
          </a:r>
          <a:br>
            <a:rPr lang="en-US" sz="1700" kern="1200"/>
          </a:br>
          <a:r>
            <a:rPr lang="en-US" sz="1700" kern="1200"/>
            <a:t>Implement high expectations for every learner using educational technologies explicitly designed into rigorous, best-in-class standards of learning.</a:t>
          </a:r>
        </a:p>
      </dsp:txBody>
      <dsp:txXfrm>
        <a:off x="6120519" y="2449358"/>
        <a:ext cx="2970199" cy="2449358"/>
      </dsp:txXfrm>
    </dsp:sp>
    <dsp:sp modelId="{282CCA94-EC78-456D-9F54-90DAFEED2674}">
      <dsp:nvSpPr>
        <dsp:cNvPr id="0" name=""/>
        <dsp:cNvSpPr/>
      </dsp:nvSpPr>
      <dsp:spPr>
        <a:xfrm>
          <a:off x="6586073" y="367403"/>
          <a:ext cx="2039091" cy="203909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ED33F-F866-41CC-9245-3BCD77C30510}">
      <dsp:nvSpPr>
        <dsp:cNvPr id="0" name=""/>
        <dsp:cNvSpPr/>
      </dsp:nvSpPr>
      <dsp:spPr>
        <a:xfrm>
          <a:off x="363705" y="4898717"/>
          <a:ext cx="8365217" cy="918509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9DC0C-8782-4890-8941-1485447530C8}">
      <dsp:nvSpPr>
        <dsp:cNvPr id="0" name=""/>
        <dsp:cNvSpPr/>
      </dsp:nvSpPr>
      <dsp:spPr>
        <a:xfrm>
          <a:off x="0" y="0"/>
          <a:ext cx="2970199" cy="612339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1: Access: </a:t>
          </a:r>
          <a:br>
            <a:rPr lang="en-US" sz="1700" kern="1200"/>
          </a:br>
          <a:r>
            <a:rPr lang="en-US" sz="1700" kern="1200"/>
            <a:t>Strengthen schools and communities with a safe, secure, and robust technology infrastructure to support access to all educators, students, leaders, and families. </a:t>
          </a:r>
        </a:p>
      </dsp:txBody>
      <dsp:txXfrm>
        <a:off x="0" y="2449358"/>
        <a:ext cx="2970199" cy="2449358"/>
      </dsp:txXfrm>
    </dsp:sp>
    <dsp:sp modelId="{93404D59-3016-4A81-BA94-B27597BBC815}">
      <dsp:nvSpPr>
        <dsp:cNvPr id="0" name=""/>
        <dsp:cNvSpPr/>
      </dsp:nvSpPr>
      <dsp:spPr>
        <a:xfrm>
          <a:off x="476985" y="415689"/>
          <a:ext cx="2039091" cy="203909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ADED5-1599-48B7-BCB6-0074EB683C03}">
      <dsp:nvSpPr>
        <dsp:cNvPr id="0" name=""/>
        <dsp:cNvSpPr/>
      </dsp:nvSpPr>
      <dsp:spPr>
        <a:xfrm>
          <a:off x="3045502" y="0"/>
          <a:ext cx="2970199" cy="612339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2. Use:</a:t>
          </a:r>
          <a:br>
            <a:rPr lang="en-US" sz="1700" kern="1200"/>
          </a:br>
          <a:r>
            <a:rPr lang="en-US" sz="1700" kern="1200"/>
            <a:t>Promote leadership that supports learning experiences for all students that integrate innovative instructional practices by educators using technology and accessible instructional materials.</a:t>
          </a:r>
        </a:p>
      </dsp:txBody>
      <dsp:txXfrm>
        <a:off x="3045502" y="2449358"/>
        <a:ext cx="2970199" cy="2449358"/>
      </dsp:txXfrm>
    </dsp:sp>
    <dsp:sp modelId="{1CC0D80E-F02B-42D1-995C-ACA54D5E064B}">
      <dsp:nvSpPr>
        <dsp:cNvPr id="0" name=""/>
        <dsp:cNvSpPr/>
      </dsp:nvSpPr>
      <dsp:spPr>
        <a:xfrm>
          <a:off x="3526768" y="367403"/>
          <a:ext cx="2039091" cy="203909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9397F-DDCD-45B9-B5A4-78CD90350567}">
      <dsp:nvSpPr>
        <dsp:cNvPr id="0" name=""/>
        <dsp:cNvSpPr/>
      </dsp:nvSpPr>
      <dsp:spPr>
        <a:xfrm>
          <a:off x="6120519" y="0"/>
          <a:ext cx="2970199" cy="6123397"/>
        </a:xfrm>
        <a:prstGeom prst="roundRect">
          <a:avLst>
            <a:gd name="adj" fmla="val 10000"/>
          </a:avLst>
        </a:prstGeom>
        <a:solidFill>
          <a:schemeClr val="accent5">
            <a:hueOff val="-2215661"/>
            <a:satOff val="-39546"/>
            <a:lumOff val="1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3. Design </a:t>
          </a:r>
          <a:br>
            <a:rPr lang="en-US" sz="1700" kern="1200"/>
          </a:br>
          <a:r>
            <a:rPr lang="en-US" sz="1700" kern="1200"/>
            <a:t>Implement high expectations for every learner using educational technologies explicitly designed into rigorous, best-in-class standards of learning.</a:t>
          </a:r>
        </a:p>
      </dsp:txBody>
      <dsp:txXfrm>
        <a:off x="6120519" y="2449358"/>
        <a:ext cx="2970199" cy="2449358"/>
      </dsp:txXfrm>
    </dsp:sp>
    <dsp:sp modelId="{282CCA94-EC78-456D-9F54-90DAFEED2674}">
      <dsp:nvSpPr>
        <dsp:cNvPr id="0" name=""/>
        <dsp:cNvSpPr/>
      </dsp:nvSpPr>
      <dsp:spPr>
        <a:xfrm>
          <a:off x="6586073" y="367403"/>
          <a:ext cx="2039091" cy="203909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ED33F-F866-41CC-9245-3BCD77C30510}">
      <dsp:nvSpPr>
        <dsp:cNvPr id="0" name=""/>
        <dsp:cNvSpPr/>
      </dsp:nvSpPr>
      <dsp:spPr>
        <a:xfrm>
          <a:off x="363705" y="4898717"/>
          <a:ext cx="8365217" cy="918509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2BFB6-0EBA-44C2-95FC-415FB7BEB7B8}">
      <dsp:nvSpPr>
        <dsp:cNvPr id="0" name=""/>
        <dsp:cNvSpPr/>
      </dsp:nvSpPr>
      <dsp:spPr>
        <a:xfrm>
          <a:off x="0" y="41222"/>
          <a:ext cx="6550025" cy="22318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2BB8B-C3E2-4BAC-99EC-2B96945B2FCA}">
      <dsp:nvSpPr>
        <dsp:cNvPr id="0" name=""/>
        <dsp:cNvSpPr/>
      </dsp:nvSpPr>
      <dsp:spPr>
        <a:xfrm>
          <a:off x="196500" y="297580"/>
          <a:ext cx="1924069" cy="16366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021A1-9D42-47C6-9273-5FD3CE599C89}">
      <dsp:nvSpPr>
        <dsp:cNvPr id="0" name=""/>
        <dsp:cNvSpPr/>
      </dsp:nvSpPr>
      <dsp:spPr>
        <a:xfrm rot="10800000">
          <a:off x="196500" y="2231851"/>
          <a:ext cx="1924069" cy="2727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Instructional Resources</a:t>
          </a:r>
        </a:p>
      </dsp:txBody>
      <dsp:txXfrm rot="10800000">
        <a:off x="255672" y="2231851"/>
        <a:ext cx="1805725" cy="2668645"/>
      </dsp:txXfrm>
    </dsp:sp>
    <dsp:sp modelId="{7FB7F820-9811-4F1F-AEE6-D068E4238890}">
      <dsp:nvSpPr>
        <dsp:cNvPr id="0" name=""/>
        <dsp:cNvSpPr/>
      </dsp:nvSpPr>
      <dsp:spPr>
        <a:xfrm>
          <a:off x="2312977" y="297580"/>
          <a:ext cx="1924069" cy="16366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115000" r="-1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1D43C-A7B0-4E91-BDA0-EBE61ED63D5D}">
      <dsp:nvSpPr>
        <dsp:cNvPr id="0" name=""/>
        <dsp:cNvSpPr/>
      </dsp:nvSpPr>
      <dsp:spPr>
        <a:xfrm rot="10800000">
          <a:off x="2312977" y="2231851"/>
          <a:ext cx="1924069" cy="2727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107831"/>
            <a:satOff val="-19773"/>
            <a:lumOff val="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Professional Learning </a:t>
          </a:r>
        </a:p>
      </dsp:txBody>
      <dsp:txXfrm rot="10800000">
        <a:off x="2372149" y="2231851"/>
        <a:ext cx="1805725" cy="2668645"/>
      </dsp:txXfrm>
    </dsp:sp>
    <dsp:sp modelId="{A420B2D3-3110-4E78-953F-4619772F04AF}">
      <dsp:nvSpPr>
        <dsp:cNvPr id="0" name=""/>
        <dsp:cNvSpPr/>
      </dsp:nvSpPr>
      <dsp:spPr>
        <a:xfrm>
          <a:off x="4429454" y="297580"/>
          <a:ext cx="1924069" cy="16366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28D37-D582-40F7-B6F9-BBA2D525A810}">
      <dsp:nvSpPr>
        <dsp:cNvPr id="0" name=""/>
        <dsp:cNvSpPr/>
      </dsp:nvSpPr>
      <dsp:spPr>
        <a:xfrm rot="10800000">
          <a:off x="4429454" y="2231851"/>
          <a:ext cx="1924069" cy="2727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215661"/>
            <a:satOff val="-39546"/>
            <a:lumOff val="1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Public Information </a:t>
          </a:r>
        </a:p>
      </dsp:txBody>
      <dsp:txXfrm rot="10800000">
        <a:off x="4488626" y="2231851"/>
        <a:ext cx="1805725" cy="26686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80F8D-D95C-44DF-8FFF-B5A8F22C7F19}">
      <dsp:nvSpPr>
        <dsp:cNvPr id="0" name=""/>
        <dsp:cNvSpPr/>
      </dsp:nvSpPr>
      <dsp:spPr>
        <a:xfrm>
          <a:off x="0" y="0"/>
          <a:ext cx="5956141" cy="15071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BlueRidge</a:t>
          </a:r>
          <a:r>
            <a:rPr lang="en-US" sz="2200" kern="1200"/>
            <a:t> PBS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/>
            <a:t>Created the podcast in partnership to elevate effective practices in the classroom utilizing instructional design and technology </a:t>
          </a:r>
        </a:p>
      </dsp:txBody>
      <dsp:txXfrm>
        <a:off x="44144" y="44144"/>
        <a:ext cx="4329783" cy="1418884"/>
      </dsp:txXfrm>
    </dsp:sp>
    <dsp:sp modelId="{A998E84E-8AC6-447F-BA36-DA7891C96D22}">
      <dsp:nvSpPr>
        <dsp:cNvPr id="0" name=""/>
        <dsp:cNvSpPr/>
      </dsp:nvSpPr>
      <dsp:spPr>
        <a:xfrm>
          <a:off x="525541" y="1758367"/>
          <a:ext cx="5956141" cy="1507172"/>
        </a:xfrm>
        <a:prstGeom prst="roundRect">
          <a:avLst>
            <a:gd name="adj" fmla="val 10000"/>
          </a:avLst>
        </a:prstGeom>
        <a:solidFill>
          <a:schemeClr val="accent5">
            <a:hueOff val="-1107831"/>
            <a:satOff val="-19773"/>
            <a:lumOff val="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GoOpenVA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/>
            <a:t>Building a collection of resources of the podcast videos with resources to share with educators related to the episodes </a:t>
          </a:r>
        </a:p>
      </dsp:txBody>
      <dsp:txXfrm>
        <a:off x="569685" y="1802511"/>
        <a:ext cx="4362649" cy="1418884"/>
      </dsp:txXfrm>
    </dsp:sp>
    <dsp:sp modelId="{CF669F45-E49F-47ED-AE1E-8DBA080A96D9}">
      <dsp:nvSpPr>
        <dsp:cNvPr id="0" name=""/>
        <dsp:cNvSpPr/>
      </dsp:nvSpPr>
      <dsp:spPr>
        <a:xfrm>
          <a:off x="1051083" y="3516735"/>
          <a:ext cx="5956141" cy="1507172"/>
        </a:xfrm>
        <a:prstGeom prst="roundRect">
          <a:avLst>
            <a:gd name="adj" fmla="val 10000"/>
          </a:avLst>
        </a:prstGeom>
        <a:solidFill>
          <a:schemeClr val="accent5">
            <a:hueOff val="-2215661"/>
            <a:satOff val="-39546"/>
            <a:lumOff val="1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Virtual Virginia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/>
            <a:t>Hosting a 12-week summer webinar series with supporting Canvas course</a:t>
          </a:r>
        </a:p>
      </dsp:txBody>
      <dsp:txXfrm>
        <a:off x="1095227" y="3560879"/>
        <a:ext cx="4362649" cy="1418884"/>
      </dsp:txXfrm>
    </dsp:sp>
    <dsp:sp modelId="{876384B9-1A21-4A5A-8E85-E8E3884DF339}">
      <dsp:nvSpPr>
        <dsp:cNvPr id="0" name=""/>
        <dsp:cNvSpPr/>
      </dsp:nvSpPr>
      <dsp:spPr>
        <a:xfrm>
          <a:off x="4976479" y="1142939"/>
          <a:ext cx="979662" cy="9796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196903" y="1142939"/>
        <a:ext cx="538814" cy="737196"/>
      </dsp:txXfrm>
    </dsp:sp>
    <dsp:sp modelId="{FFCD41CA-1EF4-41C7-9E72-32E724FFBD29}">
      <dsp:nvSpPr>
        <dsp:cNvPr id="0" name=""/>
        <dsp:cNvSpPr/>
      </dsp:nvSpPr>
      <dsp:spPr>
        <a:xfrm>
          <a:off x="5502021" y="2891259"/>
          <a:ext cx="979662" cy="9796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439539"/>
            <a:satOff val="-13519"/>
            <a:lumOff val="-130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22445" y="2891259"/>
        <a:ext cx="538814" cy="7371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FDB0D-A3C7-447B-AFCA-A4390B0F9E11}">
      <dsp:nvSpPr>
        <dsp:cNvPr id="0" name=""/>
        <dsp:cNvSpPr/>
      </dsp:nvSpPr>
      <dsp:spPr>
        <a:xfrm>
          <a:off x="528133" y="0"/>
          <a:ext cx="5985509" cy="389299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B0F41-FA8C-4B8A-8633-177D217A7296}">
      <dsp:nvSpPr>
        <dsp:cNvPr id="0" name=""/>
        <dsp:cNvSpPr/>
      </dsp:nvSpPr>
      <dsp:spPr>
        <a:xfrm>
          <a:off x="7564" y="1167899"/>
          <a:ext cx="2266571" cy="1557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Internet Safety Advisory Council Statute</a:t>
          </a:r>
          <a:endParaRPr lang="en-US" sz="2200" kern="1200"/>
        </a:p>
      </dsp:txBody>
      <dsp:txXfrm>
        <a:off x="83580" y="1243915"/>
        <a:ext cx="2114539" cy="1405167"/>
      </dsp:txXfrm>
    </dsp:sp>
    <dsp:sp modelId="{65630045-B06E-42DF-9498-9F3D0B21FF27}">
      <dsp:nvSpPr>
        <dsp:cNvPr id="0" name=""/>
        <dsp:cNvSpPr/>
      </dsp:nvSpPr>
      <dsp:spPr>
        <a:xfrm>
          <a:off x="2387602" y="1167899"/>
          <a:ext cx="2266571" cy="1557199"/>
        </a:xfrm>
        <a:prstGeom prst="roundRect">
          <a:avLst/>
        </a:prstGeom>
        <a:solidFill>
          <a:schemeClr val="accent5">
            <a:hueOff val="-1107831"/>
            <a:satOff val="-19773"/>
            <a:lumOff val="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Model Policy Concerning Internet Safety </a:t>
          </a:r>
        </a:p>
      </dsp:txBody>
      <dsp:txXfrm>
        <a:off x="2463618" y="1243915"/>
        <a:ext cx="2114539" cy="1405167"/>
      </dsp:txXfrm>
    </dsp:sp>
    <dsp:sp modelId="{270FA6F6-83E3-4499-A569-35F45BD0713B}">
      <dsp:nvSpPr>
        <dsp:cNvPr id="0" name=""/>
        <dsp:cNvSpPr/>
      </dsp:nvSpPr>
      <dsp:spPr>
        <a:xfrm>
          <a:off x="4767639" y="1167899"/>
          <a:ext cx="2266571" cy="1557199"/>
        </a:xfrm>
        <a:prstGeom prst="roundRect">
          <a:avLst/>
        </a:prstGeom>
        <a:solidFill>
          <a:schemeClr val="accent5">
            <a:hueOff val="-2215661"/>
            <a:satOff val="-39546"/>
            <a:lumOff val="1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Internet Safety Advisory Council Resource Hub in GoOpenVA </a:t>
          </a:r>
          <a:endParaRPr lang="en-US" sz="2200" kern="1200"/>
        </a:p>
      </dsp:txBody>
      <dsp:txXfrm>
        <a:off x="4843655" y="1243915"/>
        <a:ext cx="2114539" cy="14051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9DC0C-8782-4890-8941-1485447530C8}">
      <dsp:nvSpPr>
        <dsp:cNvPr id="0" name=""/>
        <dsp:cNvSpPr/>
      </dsp:nvSpPr>
      <dsp:spPr>
        <a:xfrm>
          <a:off x="0" y="0"/>
          <a:ext cx="2970199" cy="612339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1: Access: </a:t>
          </a:r>
          <a:br>
            <a:rPr lang="en-US" sz="1700" kern="1200"/>
          </a:br>
          <a:r>
            <a:rPr lang="en-US" sz="1700" kern="1200"/>
            <a:t>Strengthen schools and communities with a safe, secure, and robust technology infrastructure to support access to all educators, students, leaders, and families. </a:t>
          </a:r>
        </a:p>
      </dsp:txBody>
      <dsp:txXfrm>
        <a:off x="0" y="2449358"/>
        <a:ext cx="2970199" cy="2449358"/>
      </dsp:txXfrm>
    </dsp:sp>
    <dsp:sp modelId="{93404D59-3016-4A81-BA94-B27597BBC815}">
      <dsp:nvSpPr>
        <dsp:cNvPr id="0" name=""/>
        <dsp:cNvSpPr/>
      </dsp:nvSpPr>
      <dsp:spPr>
        <a:xfrm>
          <a:off x="476985" y="415689"/>
          <a:ext cx="2039091" cy="203909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ADED5-1599-48B7-BCB6-0074EB683C03}">
      <dsp:nvSpPr>
        <dsp:cNvPr id="0" name=""/>
        <dsp:cNvSpPr/>
      </dsp:nvSpPr>
      <dsp:spPr>
        <a:xfrm>
          <a:off x="3045502" y="0"/>
          <a:ext cx="2970199" cy="612339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2. Use:</a:t>
          </a:r>
          <a:br>
            <a:rPr lang="en-US" sz="1700" kern="1200"/>
          </a:br>
          <a:r>
            <a:rPr lang="en-US" sz="1700" kern="1200"/>
            <a:t>Promote leadership that supports learning experiences for all students that integrate innovative instructional practices by educators using technology and accessible instructional materials.</a:t>
          </a:r>
        </a:p>
      </dsp:txBody>
      <dsp:txXfrm>
        <a:off x="3045502" y="2449358"/>
        <a:ext cx="2970199" cy="2449358"/>
      </dsp:txXfrm>
    </dsp:sp>
    <dsp:sp modelId="{1CC0D80E-F02B-42D1-995C-ACA54D5E064B}">
      <dsp:nvSpPr>
        <dsp:cNvPr id="0" name=""/>
        <dsp:cNvSpPr/>
      </dsp:nvSpPr>
      <dsp:spPr>
        <a:xfrm>
          <a:off x="3526768" y="367403"/>
          <a:ext cx="2039091" cy="203909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9397F-DDCD-45B9-B5A4-78CD90350567}">
      <dsp:nvSpPr>
        <dsp:cNvPr id="0" name=""/>
        <dsp:cNvSpPr/>
      </dsp:nvSpPr>
      <dsp:spPr>
        <a:xfrm>
          <a:off x="6120519" y="0"/>
          <a:ext cx="2970199" cy="6123397"/>
        </a:xfrm>
        <a:prstGeom prst="roundRect">
          <a:avLst>
            <a:gd name="adj" fmla="val 10000"/>
          </a:avLst>
        </a:prstGeom>
        <a:solidFill>
          <a:schemeClr val="accent5">
            <a:hueOff val="-2215661"/>
            <a:satOff val="-39546"/>
            <a:lumOff val="1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3. Design </a:t>
          </a:r>
          <a:br>
            <a:rPr lang="en-US" sz="1700" kern="1200"/>
          </a:br>
          <a:r>
            <a:rPr lang="en-US" sz="1700" kern="1200"/>
            <a:t>Implement high expectations for every learner using educational technologies explicitly designed into rigorous, best-in-class standards of learning.</a:t>
          </a:r>
        </a:p>
      </dsp:txBody>
      <dsp:txXfrm>
        <a:off x="6120519" y="2449358"/>
        <a:ext cx="2970199" cy="2449358"/>
      </dsp:txXfrm>
    </dsp:sp>
    <dsp:sp modelId="{282CCA94-EC78-456D-9F54-90DAFEED2674}">
      <dsp:nvSpPr>
        <dsp:cNvPr id="0" name=""/>
        <dsp:cNvSpPr/>
      </dsp:nvSpPr>
      <dsp:spPr>
        <a:xfrm>
          <a:off x="6586073" y="367403"/>
          <a:ext cx="2039091" cy="203909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ED33F-F866-41CC-9245-3BCD77C30510}">
      <dsp:nvSpPr>
        <dsp:cNvPr id="0" name=""/>
        <dsp:cNvSpPr/>
      </dsp:nvSpPr>
      <dsp:spPr>
        <a:xfrm>
          <a:off x="363705" y="4898717"/>
          <a:ext cx="8365217" cy="918509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70128E-993C-4902-8012-4837AFDCDFE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DDDA28-A9E5-470C-8A90-D177293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0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788c6ee8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788c6ee8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468CABD6-B7D9-371A-DD29-9D29F1D29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788c6ee83_0_186:notes">
            <a:extLst>
              <a:ext uri="{FF2B5EF4-FFF2-40B4-BE49-F238E27FC236}">
                <a16:creationId xmlns:a16="http://schemas.microsoft.com/office/drawing/2014/main" id="{799290AF-779F-8862-27C8-568D408E98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788c6ee83_0_186:notes">
            <a:extLst>
              <a:ext uri="{FF2B5EF4-FFF2-40B4-BE49-F238E27FC236}">
                <a16:creationId xmlns:a16="http://schemas.microsoft.com/office/drawing/2014/main" id="{B0DC45F2-DC2C-F12B-E695-BC0E04F4F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513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58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74b191c3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74b191c3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058e8b74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058e8b74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f2b04c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f2b04c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4DEB7326-C4A4-2F07-C7B0-F5A35D41F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788c6ee83_0_186:notes">
            <a:extLst>
              <a:ext uri="{FF2B5EF4-FFF2-40B4-BE49-F238E27FC236}">
                <a16:creationId xmlns:a16="http://schemas.microsoft.com/office/drawing/2014/main" id="{88813BFE-CA4D-5C6B-A6A4-2FD167031C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788c6ee83_0_186:notes">
            <a:extLst>
              <a:ext uri="{FF2B5EF4-FFF2-40B4-BE49-F238E27FC236}">
                <a16:creationId xmlns:a16="http://schemas.microsoft.com/office/drawing/2014/main" id="{2EF24525-33D3-5DD6-1ED0-EBAF9B7FC0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991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94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058e8b74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058e8b74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0" dirty="0"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7249E-2046-7A27-3184-813425E5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9CA46-CA9C-4BB9-722B-24757AD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93E2C-E97C-7D39-725A-D2C53401B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8CCC-42B1-3F83-A995-7A35D9974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7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85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6" name="Google Shape;3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1" name="Google Shape;3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33" name="Google Shape;33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6" name="Google Shape;3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0164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4" name="Google Shape;43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6CFA5-85DB-C1A3-DB29-8C1B81C22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16B8D6-716E-00C4-988F-85B67CD10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C63CA-BE0A-3627-1888-CB9C34B0D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9C0EA-DA29-C011-1273-367313F5B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14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64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46DC-D422-4A5E-BAEB-FE69CC785694}" type="slidenum"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1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10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6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21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66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4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259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9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7EA02-C2E0-EB05-FE89-3C13F3DA6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05F3E-5212-AADE-20AC-02BEC061F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414681-7266-4ECF-F589-982912D7E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3F82-7DCA-5F51-5230-009CA7BDA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4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 911 address which has access to broadband.  The red dots do not.  Let’s take a few minutes to explore the map and look at your own addresses.  </a:t>
            </a:r>
            <a:r>
              <a:rPr lang="en-US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FIVE MINUTE TIMER. </a:t>
            </a:r>
            <a:r>
              <a:rPr lang="en-US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I hope you have found our information on the Commonwealth Connection interesting and will share it with your communities.  Now Reggie Fox, our virtual learning specialist, will lead us in a discussion about access. 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6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7632-D9A0-4C0D-888F-53EBC698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B8624-F736-FDCF-AD5F-0A2A77405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4F2A8-744B-3E4C-CF34-C9776A794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791D5-4984-4371-3C1E-35338C941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7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DDA28-A9E5-470C-8A90-D17729306C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5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D7D0-E191-4C83-8A0F-12414189B1E3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Virginia Department of Education Logo">
            <a:extLst>
              <a:ext uri="{FF2B5EF4-FFF2-40B4-BE49-F238E27FC236}">
                <a16:creationId xmlns:a16="http://schemas.microsoft.com/office/drawing/2014/main" id="{E906BC5D-AD27-F662-9404-B2ABC255B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713" y="1870364"/>
            <a:ext cx="6809373" cy="46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3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D541-267A-DAF0-C4B8-B92F657E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6A5-1280-4BBD-93AB-AD67D678B93B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2590-EA3D-2431-8ECC-6E434A51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8FE-4F26-421C-BC9E-A31C57605D1F}" type="datetime1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B387-EEF6-85E8-878F-7654D7B0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8FE-4F26-421C-BC9E-A31C57605D1F}" type="datetime1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D157-36F0-A5D1-DE89-F14DFFE2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DFB-BBD1-424E-8E61-D0F07BC8954A}" type="datetime1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DC38-4FAD-4906-B701-8C1D07FFDAE2}" type="datetime1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2E0-DFCC-480B-934F-571908404525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9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B1A3-8D5C-47DE-BDB0-FBDB82B09CF6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B1A3-8D5C-47DE-BDB0-FBDB82B09CF6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183188" y="3451509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8383588" y="3451508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3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Virginia Department of Education Logo">
            <a:extLst>
              <a:ext uri="{FF2B5EF4-FFF2-40B4-BE49-F238E27FC236}">
                <a16:creationId xmlns:a16="http://schemas.microsoft.com/office/drawing/2014/main" id="{E906BC5D-AD27-F662-9404-B2ABC255B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713" y="1870364"/>
            <a:ext cx="6809373" cy="46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4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5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49E-D282-4660-885A-F74A817FB28E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6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 Logo">
            <a:extLst>
              <a:ext uri="{FF2B5EF4-FFF2-40B4-BE49-F238E27FC236}">
                <a16:creationId xmlns:a16="http://schemas.microsoft.com/office/drawing/2014/main" id="{E76F52DC-2E4B-4FD5-C42F-3F0A82DA8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1513195"/>
            <a:ext cx="6982767" cy="47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90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 rotWithShape="1">
          <a:gsLst>
            <a:gs pos="0">
              <a:srgbClr val="3E5B91"/>
            </a:gs>
            <a:gs pos="50000">
              <a:srgbClr val="1A4480"/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D67D3E-DC23-56D0-E49A-79F87FFE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417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566EF1-4ABD-9736-83E3-A0AB60E2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00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67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chemeClr val="tx1"/>
            </a:gs>
            <a:gs pos="50000">
              <a:srgbClr val="1A4480"/>
            </a:gs>
            <a:gs pos="100000">
              <a:srgbClr val="3E5B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6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0B6B-6944-E12E-832D-39E6B070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7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D541-267A-DAF0-C4B8-B92F657E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812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2590-EA3D-2431-8ECC-6E434A51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5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B387-EEF6-85E8-878F-7654D7B0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3C0D-AEE8-4C37-B586-2E02B9B135CF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 Logo">
            <a:extLst>
              <a:ext uri="{FF2B5EF4-FFF2-40B4-BE49-F238E27FC236}">
                <a16:creationId xmlns:a16="http://schemas.microsoft.com/office/drawing/2014/main" id="{E76F52DC-2E4B-4FD5-C42F-3F0A82DA8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1513195"/>
            <a:ext cx="6982767" cy="47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3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D157-36F0-A5D1-DE89-F14DFFE2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97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19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6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2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183188" y="3451509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8383588" y="3451508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6708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Virginia Department of Education Logo">
            <a:extLst>
              <a:ext uri="{FF2B5EF4-FFF2-40B4-BE49-F238E27FC236}">
                <a16:creationId xmlns:a16="http://schemas.microsoft.com/office/drawing/2014/main" id="{E906BC5D-AD27-F662-9404-B2ABC255B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713" y="1870364"/>
            <a:ext cx="6809373" cy="46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80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4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 Logo">
            <a:extLst>
              <a:ext uri="{FF2B5EF4-FFF2-40B4-BE49-F238E27FC236}">
                <a16:creationId xmlns:a16="http://schemas.microsoft.com/office/drawing/2014/main" id="{E76F52DC-2E4B-4FD5-C42F-3F0A82DA8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1513195"/>
            <a:ext cx="6982767" cy="47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07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 rotWithShape="1">
          <a:gsLst>
            <a:gs pos="0">
              <a:srgbClr val="3E5B91"/>
            </a:gs>
            <a:gs pos="50000">
              <a:srgbClr val="1A4480"/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5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D67D3E-DC23-56D0-E49A-79F87FFE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42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 rotWithShape="1">
          <a:gsLst>
            <a:gs pos="0">
              <a:srgbClr val="3E5B91"/>
            </a:gs>
            <a:gs pos="50000">
              <a:srgbClr val="1A4480"/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99C-EA78-4FD4-8B5A-E18EB096E5C6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566EF1-4ABD-9736-83E3-A0AB60E2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6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4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chemeClr val="tx1"/>
            </a:gs>
            <a:gs pos="50000">
              <a:srgbClr val="1A4480"/>
            </a:gs>
            <a:gs pos="100000">
              <a:srgbClr val="3E5B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00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0B6B-6944-E12E-832D-39E6B070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4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D541-267A-DAF0-C4B8-B92F657E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720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2590-EA3D-2431-8ECC-6E434A51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11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B387-EEF6-85E8-878F-7654D7B0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6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D157-36F0-A5D1-DE89-F14DFFE2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2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35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D67D3E-DC23-56D0-E49A-79F87FFE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E70-56EB-42D6-915F-EA4C717EB9E4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24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9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183188" y="3451509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8383588" y="3451508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9979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127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1_Section Header">
    <p:bg>
      <p:bgPr>
        <a:gradFill>
          <a:gsLst>
            <a:gs pos="0">
              <a:schemeClr val="dk1"/>
            </a:gs>
            <a:gs pos="50000">
              <a:srgbClr val="1A4480"/>
            </a:gs>
            <a:gs pos="100000">
              <a:srgbClr val="3E5B91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034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281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074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2088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245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86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27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566EF1-4ABD-9736-83E3-A0AB60E2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E70-56EB-42D6-915F-EA4C717EB9E4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6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44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212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4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212" cy="225920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8797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5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38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31" descr="Virginia Department of Education Logo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710544" y="1513195"/>
            <a:ext cx="6982767" cy="478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7776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rgbClr val="3E5B91"/>
            </a:gs>
            <a:gs pos="50000">
              <a:srgbClr val="1A4480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5069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47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7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872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944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378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204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0B6B-6944-E12E-832D-39E6B070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68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87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5E-EDEC-42A1-88DA-B1145C21F245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1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1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1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51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1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rebuchet MS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241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2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979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914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gradFill>
          <a:gsLst>
            <a:gs pos="0">
              <a:schemeClr val="dk1"/>
            </a:gs>
            <a:gs pos="50000">
              <a:srgbClr val="1A4480"/>
            </a:gs>
            <a:gs pos="100000">
              <a:srgbClr val="3E5B91"/>
            </a:gs>
          </a:gsLst>
          <a:lin ang="16200000" scaled="0"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8064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5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5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45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27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9" name="Google Shape;199;p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0" name="Google Shape;20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5151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44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58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212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58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212" cy="225920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7270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9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4573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0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60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0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Trebuchet MS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2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chemeClr val="tx1"/>
            </a:gs>
            <a:gs pos="50000">
              <a:srgbClr val="1A4480"/>
            </a:gs>
            <a:gs pos="100000">
              <a:srgbClr val="3E5B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5E-EDEC-42A1-88DA-B1145C21F245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96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rgbClr val="3E5B91"/>
            </a:gs>
            <a:gs pos="50000">
              <a:srgbClr val="1A4480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1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61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0455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62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0303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9" name="Google Shape;249;p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63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1" name="Google Shape;251;p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5472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5930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798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Title and Content 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6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/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6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6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779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fault" type="title">
  <p:cSld name="Title Defaul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90167" y="1763267"/>
            <a:ext cx="83776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90167" y="4146033"/>
            <a:ext cx="73460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750168"/>
            <a:ext cx="2290167" cy="110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4427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oft Blue">
  <p:cSld name="Title Soft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290167" y="1763267"/>
            <a:ext cx="83776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290167" y="4146033"/>
            <a:ext cx="73460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750168"/>
            <a:ext cx="2290167" cy="110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8284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oft Blue 1">
  <p:cSld name="Title Soft Blu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2290167" y="1763267"/>
            <a:ext cx="83776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2290167" y="4146033"/>
            <a:ext cx="73460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750168"/>
            <a:ext cx="2290167" cy="110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4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type="tx">
  <p:cSld name="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72600" y="1213267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72600" y="2082800"/>
            <a:ext cx="10251600" cy="4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2133">
                <a:solidFill>
                  <a:srgbClr val="000000"/>
                </a:solidFill>
              </a:defRPr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23" name="Google Shape;2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501" y="-50499"/>
            <a:ext cx="2290167" cy="110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30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0B6B-6944-E12E-832D-39E6B070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6A5-1280-4BBD-93AB-AD67D678B93B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07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-Column">
  <p:cSld name="Body 2-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72600" y="1213267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972600" y="2082800"/>
            <a:ext cx="4980000" cy="4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2133">
                <a:solidFill>
                  <a:srgbClr val="000000"/>
                </a:solidFill>
              </a:defRPr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501" y="-50499"/>
            <a:ext cx="2290167" cy="11078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6433600" y="2082800"/>
            <a:ext cx="4980000" cy="4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2133">
                <a:solidFill>
                  <a:srgbClr val="000000"/>
                </a:solidFill>
              </a:defRPr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29" name="Google Shape;29;p6"/>
          <p:cNvCxnSpPr/>
          <p:nvPr/>
        </p:nvCxnSpPr>
        <p:spPr>
          <a:xfrm>
            <a:off x="6172200" y="2069800"/>
            <a:ext cx="0" cy="451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675161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(Alternate)">
  <p:cSld name="Body (Alternate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972600" y="272467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972600" y="1142000"/>
            <a:ext cx="10251600" cy="4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2133">
                <a:solidFill>
                  <a:srgbClr val="000000"/>
                </a:solidFill>
              </a:defRPr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867">
                <a:solidFill>
                  <a:srgbClr val="000000"/>
                </a:solidFill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867">
                <a:solidFill>
                  <a:srgbClr val="000000"/>
                </a:solidFill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1400"/>
              <a:buChar char="■"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501" y="5805168"/>
            <a:ext cx="2290167" cy="110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8466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/Impact">
  <p:cSld name="Visual/Impa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34" y="6071084"/>
            <a:ext cx="17745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765300" y="1213267"/>
            <a:ext cx="70104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3045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43935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8301" y="6186067"/>
            <a:ext cx="1600204" cy="515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10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71C4-ABB1-43BF-A1B6-165F4DBACD94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8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4" r:id="rId3"/>
    <p:sldLayoutId id="2147483686" r:id="rId4"/>
    <p:sldLayoutId id="2147483674" r:id="rId5"/>
    <p:sldLayoutId id="2147483687" r:id="rId6"/>
    <p:sldLayoutId id="2147483675" r:id="rId7"/>
    <p:sldLayoutId id="2147483691" r:id="rId8"/>
    <p:sldLayoutId id="2147483676" r:id="rId9"/>
    <p:sldLayoutId id="2147483689" r:id="rId10"/>
    <p:sldLayoutId id="2147483677" r:id="rId11"/>
    <p:sldLayoutId id="2147483690" r:id="rId12"/>
    <p:sldLayoutId id="2147483678" r:id="rId13"/>
    <p:sldLayoutId id="2147483679" r:id="rId14"/>
    <p:sldLayoutId id="2147483680" r:id="rId15"/>
    <p:sldLayoutId id="2147483681" r:id="rId16"/>
    <p:sldLayoutId id="214748368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555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2400" kern="1200">
          <a:solidFill>
            <a:srgbClr val="5555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65000"/>
        <a:buFont typeface="Courier New" panose="02070309020205020404" pitchFamily="49" charset="0"/>
        <a:buChar char="o"/>
        <a:defRPr sz="2000" kern="1200">
          <a:solidFill>
            <a:srgbClr val="5555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1800" kern="1200">
          <a:solidFill>
            <a:srgbClr val="5555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2F49-A87D-4900-A789-0C6D2D03B1C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C9E9-0A46-4566-BDCE-2990A1D9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555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2400" kern="1200">
          <a:solidFill>
            <a:srgbClr val="5555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65000"/>
        <a:buFont typeface="Courier New" panose="02070309020205020404" pitchFamily="49" charset="0"/>
        <a:buChar char="o"/>
        <a:defRPr sz="2000" kern="1200">
          <a:solidFill>
            <a:srgbClr val="5555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1800" kern="1200">
          <a:solidFill>
            <a:srgbClr val="5555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702B-98EA-4A0F-9B48-B48D3F5E15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7F6CE-26D1-485A-931E-F4587EBE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4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555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2400" kern="1200">
          <a:solidFill>
            <a:srgbClr val="5555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65000"/>
        <a:buFont typeface="Courier New" panose="02070309020205020404" pitchFamily="49" charset="0"/>
        <a:buChar char="o"/>
        <a:defRPr sz="2000" kern="1200">
          <a:solidFill>
            <a:srgbClr val="5555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1800" kern="1200">
          <a:solidFill>
            <a:srgbClr val="5555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084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7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4631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8056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to Black"/>
              <a:buNone/>
              <a:defRPr sz="28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990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s.virginia.gov/cgi-bin/legp604.exe?213+ful+SB70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aw.lis.virginia.gov/vacode/title2.2/chapter37/section2.2-3708.2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irginiadoe.gov1.qualtrics.com/jfe/form/SV_bOwyIY1vLs5l2A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tomorrow.questionpro.com/VAregistration23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VirtualPrograms@doe.virginia.gov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628885"/>
            <a:ext cx="10582274" cy="1746101"/>
          </a:xfrm>
          <a:noFill/>
        </p:spPr>
        <p:txBody>
          <a:bodyPr>
            <a:normAutofit/>
          </a:bodyPr>
          <a:lstStyle/>
          <a:p>
            <a:r>
              <a:rPr lang="en-US" dirty="0"/>
              <a:t>Virtual Learning Advisory Committee (VLAC)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2374986"/>
            <a:ext cx="4210050" cy="2800115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b="1">
                <a:solidFill>
                  <a:schemeClr val="tx1"/>
                </a:solidFill>
              </a:rPr>
              <a:t>Tuesday, April 30, 2024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b="1">
                <a:solidFill>
                  <a:schemeClr val="tx1"/>
                </a:solidFill>
              </a:rPr>
              <a:t>10:30AM-12:00PM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b="1">
                <a:solidFill>
                  <a:schemeClr val="tx1"/>
                </a:solidFill>
              </a:rPr>
              <a:t>Department of Aging &amp; Rehabilitative Services Building</a:t>
            </a:r>
          </a:p>
        </p:txBody>
      </p:sp>
      <p:sp>
        <p:nvSpPr>
          <p:cNvPr id="160" name="Google Shape;160;p8"/>
          <p:cNvSpPr txBox="1"/>
          <p:nvPr/>
        </p:nvSpPr>
        <p:spPr>
          <a:xfrm>
            <a:off x="838201" y="5175101"/>
            <a:ext cx="3904736" cy="76114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Pursuant to the </a:t>
            </a:r>
            <a:r>
              <a:rPr lang="en-US" b="0" i="1" u="sng" strike="noStrike" cap="none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2021 Appropriation Act language – </a:t>
            </a:r>
            <a:r>
              <a:rPr lang="en-US" b="0" i="0" u="sng" strike="noStrike" cap="none">
                <a:solidFill>
                  <a:schemeClr val="dk1"/>
                </a:solidFill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SB7001</a:t>
            </a:r>
            <a:r>
              <a:rPr lang="en-US" b="0" i="0" u="none" strike="noStrike" cap="none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 and </a:t>
            </a:r>
            <a:r>
              <a:rPr lang="en-US" b="0" i="1" u="none" strike="noStrike" cap="none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meeting by electronic means set forth in subsection C of </a:t>
            </a:r>
            <a:r>
              <a:rPr lang="en-US" b="0" i="1" u="sng" strike="noStrike" cap="none">
                <a:solidFill>
                  <a:schemeClr val="dk1"/>
                </a:solidFill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2.2-3708.2 of the Code of Virginia</a:t>
            </a:r>
            <a:r>
              <a:rPr lang="en-US" b="0" i="1" u="none" strike="noStrike" cap="none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.</a:t>
            </a:r>
            <a:endParaRPr b="0" i="0" u="none" strike="noStrike" cap="none">
              <a:solidFill>
                <a:schemeClr val="dk1"/>
              </a:solidFill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8321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1800"/>
              </a:spcBef>
            </a:pPr>
            <a:r>
              <a:rPr lang="en" sz="4400" dirty="0"/>
              <a:t>	Statewide LMS</a:t>
            </a:r>
            <a:endParaRPr sz="4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D22BD5-7E05-922D-9215-4B5D2EDFE2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cap="none" dirty="0">
                <a:solidFill>
                  <a:schemeClr val="tx1"/>
                </a:solidFill>
              </a:rPr>
              <a:t>2.4.a. Provide a statewide learning management system (LMS) to support all educators and students in developing and accessing high quality and engaging content, multimedia, and communication.</a:t>
            </a:r>
          </a:p>
          <a:p>
            <a:endParaRPr lang="en-US" dirty="0"/>
          </a:p>
        </p:txBody>
      </p:sp>
      <p:pic>
        <p:nvPicPr>
          <p:cNvPr id="121" name="Google Shape;121;p19" descr="Map of Virginia indicating use of Statewide LMS"/>
          <p:cNvPicPr preferRelativeResize="0"/>
          <p:nvPr/>
        </p:nvPicPr>
        <p:blipFill rotWithShape="1">
          <a:blip r:embed="rId3">
            <a:alphaModFix/>
          </a:blip>
          <a:srcRect t="9342" b="9350"/>
          <a:stretch/>
        </p:blipFill>
        <p:spPr>
          <a:xfrm>
            <a:off x="2182152" y="1876419"/>
            <a:ext cx="10296285" cy="4525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065E970C-A1D0-4ED1-91D2-4DDFD5E7E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20AEC65B-A925-8B90-B23B-B4BC4FD3C1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1800"/>
              </a:spcBef>
            </a:pPr>
            <a:r>
              <a:rPr lang="en" sz="4400" dirty="0"/>
              <a:t>	Virtual Learning Programs </a:t>
            </a:r>
            <a:endParaRPr sz="4400" dirty="0"/>
          </a:p>
        </p:txBody>
      </p:sp>
      <p:pic>
        <p:nvPicPr>
          <p:cNvPr id="4" name="Picture 3" descr="Kid in paid shirt using desktop computer in classroom">
            <a:extLst>
              <a:ext uri="{FF2B5EF4-FFF2-40B4-BE49-F238E27FC236}">
                <a16:creationId xmlns:a16="http://schemas.microsoft.com/office/drawing/2014/main" id="{23D7FCE3-EA33-9542-72A2-6874CCE27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9" y="1713204"/>
            <a:ext cx="5140860" cy="343159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DC13E2-7CD4-B76C-DCF3-054C2E55D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515965"/>
            <a:ext cx="5382986" cy="4628341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>
                <a:solidFill>
                  <a:schemeClr val="tx1"/>
                </a:solidFill>
              </a:rPr>
              <a:t>2.4. b. Expand the use of effective virtual learning programs (Virtual Virginia, multidivision online provider program, division-based virtual programs) to offer increased access to specialized curriculum and personalized, flexible instruction options to all students, regardless of geography or school division.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5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Multidivision Online Providers (MOP)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62" y="548640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/>
            <a:r>
              <a:rPr lang="en-US" sz="3600" i="0" dirty="0">
                <a:solidFill>
                  <a:schemeClr val="tx1"/>
                </a:solidFill>
                <a:effectLst/>
              </a:rPr>
              <a:t>2024 MOP Submission Window (Jan. 1-Feb. 1)</a:t>
            </a:r>
            <a:endParaRPr lang="en-US" sz="3600" dirty="0">
              <a:solidFill>
                <a:schemeClr val="tx1"/>
              </a:solidFill>
            </a:endParaRPr>
          </a:p>
          <a:p>
            <a:pPr marL="457200"/>
            <a:r>
              <a:rPr lang="en-US" sz="3600" b="0" i="0" dirty="0">
                <a:solidFill>
                  <a:schemeClr val="tx1"/>
                </a:solidFill>
                <a:effectLst/>
              </a:rPr>
              <a:t>24 Total MOP</a:t>
            </a:r>
          </a:p>
          <a:p>
            <a:pPr marL="457200"/>
            <a:r>
              <a:rPr lang="en-US" sz="3600" b="0" i="0" dirty="0">
                <a:solidFill>
                  <a:schemeClr val="tx1"/>
                </a:solidFill>
                <a:effectLst/>
              </a:rPr>
              <a:t>One new MOP – Virtual Learning Academy (VLA)</a:t>
            </a:r>
          </a:p>
          <a:p>
            <a:pPr marL="457200"/>
            <a:r>
              <a:rPr lang="en-US" sz="3600" b="0" i="0" dirty="0">
                <a:solidFill>
                  <a:schemeClr val="tx1"/>
                </a:solidFill>
                <a:effectLst/>
              </a:rPr>
              <a:t>68 Standards-based courses – new or revised</a:t>
            </a:r>
          </a:p>
          <a:p>
            <a:pPr marL="457200"/>
            <a:r>
              <a:rPr lang="en-US" sz="3600" dirty="0">
                <a:solidFill>
                  <a:schemeClr val="tx1"/>
                </a:solidFill>
              </a:rPr>
              <a:t>52 Elective courses</a:t>
            </a:r>
          </a:p>
          <a:p>
            <a:pPr marL="457200"/>
            <a:r>
              <a:rPr lang="en-US" sz="3600" b="0" i="0" dirty="0">
                <a:solidFill>
                  <a:schemeClr val="tx1"/>
                </a:solidFill>
                <a:effectLst/>
              </a:rPr>
              <a:t>3 CTE courses</a:t>
            </a:r>
          </a:p>
        </p:txBody>
      </p:sp>
    </p:spTree>
    <p:extLst>
      <p:ext uri="{BB962C8B-B14F-4D97-AF65-F5344CB8AC3E}">
        <p14:creationId xmlns:p14="http://schemas.microsoft.com/office/powerpoint/2010/main" val="421289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1433500" y="981300"/>
            <a:ext cx="7133200" cy="14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75000"/>
              </a:lnSpc>
            </a:pPr>
            <a:r>
              <a:rPr lang="en" sz="6000"/>
              <a:t>K–12 Instruction</a:t>
            </a:r>
            <a:endParaRPr sz="6000"/>
          </a:p>
        </p:txBody>
      </p:sp>
      <p:pic>
        <p:nvPicPr>
          <p:cNvPr id="108" name="Google Shape;108;p17" descr="Venn diagram illustrating how Virtual Virginia and public school partner to support successful online learn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715" y="2191900"/>
            <a:ext cx="6623967" cy="441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70200" y="1060867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Student Enrollment: Full-Time/Part-Time </a:t>
            </a:r>
            <a:endParaRPr dirty="0"/>
          </a:p>
        </p:txBody>
      </p:sp>
      <p:graphicFrame>
        <p:nvGraphicFramePr>
          <p:cNvPr id="114" name="Google Shape;114;p18"/>
          <p:cNvGraphicFramePr/>
          <p:nvPr>
            <p:extLst>
              <p:ext uri="{D42A27DB-BD31-4B8C-83A1-F6EECF244321}">
                <p14:modId xmlns:p14="http://schemas.microsoft.com/office/powerpoint/2010/main" val="3818649385"/>
              </p:ext>
            </p:extLst>
          </p:nvPr>
        </p:nvGraphicFramePr>
        <p:xfrm>
          <a:off x="2341600" y="1926867"/>
          <a:ext cx="7508800" cy="4504335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4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0867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Enrollment Table</a:t>
                      </a:r>
                      <a:endParaRPr sz="1600" b="1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19591"/>
                  </a:ext>
                </a:extLst>
              </a:tr>
              <a:tr h="9008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Academic Year</a:t>
                      </a:r>
                      <a:endParaRPr sz="1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 Students</a:t>
                      </a:r>
                      <a:endParaRPr sz="1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FT Online Students</a:t>
                      </a:r>
                      <a:endParaRPr sz="1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%FT</a:t>
                      </a:r>
                      <a:endParaRPr sz="1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PT Online Students</a:t>
                      </a:r>
                      <a:endParaRPr sz="1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%PT</a:t>
                      </a:r>
                      <a:endParaRPr sz="1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8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2023–2024*</a:t>
                      </a:r>
                      <a:endParaRPr sz="16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13,790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2,465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18%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11,325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82%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8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2022-2023</a:t>
                      </a:r>
                      <a:endParaRPr sz="16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14,162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1,866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13%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12,296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87%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8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Lato"/>
                          <a:ea typeface="Lato"/>
                          <a:cs typeface="Lato"/>
                          <a:sym typeface="Lato"/>
                        </a:rPr>
                        <a:t>2021-2022</a:t>
                      </a:r>
                      <a:endParaRPr sz="16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29,710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8,788</a:t>
                      </a:r>
                      <a:endParaRPr sz="16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30%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Lato"/>
                          <a:ea typeface="Lato"/>
                          <a:cs typeface="Lato"/>
                          <a:sym typeface="Lato"/>
                        </a:rPr>
                        <a:t>20,922</a:t>
                      </a:r>
                      <a:endParaRPr sz="1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70%</a:t>
                      </a:r>
                      <a:endParaRPr sz="16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4667" marR="84667" marT="84667" marB="84667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5" name="Google Shape;115;p18"/>
          <p:cNvSpPr txBox="1"/>
          <p:nvPr/>
        </p:nvSpPr>
        <p:spPr>
          <a:xfrm>
            <a:off x="2341600" y="6105400"/>
            <a:ext cx="47796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067" i="1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*As of April 3, 2024</a:t>
            </a:r>
            <a:endParaRPr sz="1067" i="1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972600" y="1213267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Summer Session Enrollment Summary</a:t>
            </a:r>
            <a:endParaRPr/>
          </a:p>
        </p:txBody>
      </p:sp>
      <p:pic>
        <p:nvPicPr>
          <p:cNvPr id="76" name="Google Shape;76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934" y="2228100"/>
            <a:ext cx="7733500" cy="45291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7904533" y="3033567"/>
            <a:ext cx="792800" cy="50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D9D9D9"/>
                </a:solidFill>
                <a:latin typeface="Lato Black"/>
                <a:ea typeface="Lato Black"/>
                <a:cs typeface="Lato Black"/>
                <a:sym typeface="Lato Black"/>
              </a:rPr>
              <a:t>+9%</a:t>
            </a:r>
            <a:endParaRPr sz="1867" kern="0">
              <a:solidFill>
                <a:srgbClr val="D9D9D9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A190CD04-6B4B-9643-C435-75457B97C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>
            <a:extLst>
              <a:ext uri="{FF2B5EF4-FFF2-40B4-BE49-F238E27FC236}">
                <a16:creationId xmlns:a16="http://schemas.microsoft.com/office/drawing/2014/main" id="{3AF6CD15-97A9-235D-E3A5-FA95FDF55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>
              <a:spcBef>
                <a:spcPts val="1800"/>
              </a:spcBef>
            </a:pPr>
            <a:r>
              <a:rPr lang="en" sz="4400" dirty="0"/>
              <a:t>Professional Learning</a:t>
            </a:r>
            <a:endParaRPr sz="4400" dirty="0"/>
          </a:p>
        </p:txBody>
      </p:sp>
      <p:pic>
        <p:nvPicPr>
          <p:cNvPr id="5" name="Picture 4" descr="People learning in classroom">
            <a:extLst>
              <a:ext uri="{FF2B5EF4-FFF2-40B4-BE49-F238E27FC236}">
                <a16:creationId xmlns:a16="http://schemas.microsoft.com/office/drawing/2014/main" id="{611F0A53-295F-767D-09A7-3F65CAB83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" y="1714500"/>
            <a:ext cx="5143500" cy="3429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5C2C6-C555-30FD-745E-1937B2341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515965"/>
            <a:ext cx="5382986" cy="4628341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>
                <a:solidFill>
                  <a:schemeClr val="tx1"/>
                </a:solidFill>
              </a:rPr>
              <a:t>2.4.c. Design effective, flexible virtual learning professional development on data-focused instructional strategies and resources maximizing every student’s learning experience and improving educational outcomes ( attendance, testing, grades, AP scores).</a:t>
            </a:r>
          </a:p>
        </p:txBody>
      </p:sp>
    </p:spTree>
    <p:extLst>
      <p:ext uri="{BB962C8B-B14F-4D97-AF65-F5344CB8AC3E}">
        <p14:creationId xmlns:p14="http://schemas.microsoft.com/office/powerpoint/2010/main" val="183593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BDE44-0E2E-5DEA-5547-C3F92E69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Professional Learning:</a:t>
            </a:r>
            <a:br>
              <a:rPr lang="en-US" sz="4600" dirty="0"/>
            </a:br>
            <a:r>
              <a:rPr lang="en-US" sz="4600" i="1" dirty="0"/>
              <a:t>Spring Asynchronous Opportunity</a:t>
            </a:r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9E1FA3C-E2C5-E422-5343-AD9F7588A8A0}"/>
              </a:ext>
            </a:extLst>
          </p:cNvPr>
          <p:cNvSpPr txBox="1">
            <a:spLocks/>
          </p:cNvSpPr>
          <p:nvPr/>
        </p:nvSpPr>
        <p:spPr>
          <a:xfrm>
            <a:off x="374754" y="1929781"/>
            <a:ext cx="6332838" cy="42607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24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5000"/>
              <a:buFont typeface="Courier New" panose="02070309020205020404" pitchFamily="49" charset="0"/>
              <a:buChar char="o"/>
              <a:defRPr sz="20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</a:rPr>
              <a:t>Offered to all Virginia educators – 18 hours</a:t>
            </a:r>
          </a:p>
          <a:p>
            <a:pPr marL="11430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cs typeface="Calibri"/>
              </a:rPr>
              <a:t>Completers earn Certification Points and a Badge</a:t>
            </a:r>
            <a:endParaRPr lang="en-US" sz="2400">
              <a:solidFill>
                <a:schemeClr val="tx1"/>
              </a:solidFill>
            </a:endParaRPr>
          </a:p>
          <a:p>
            <a:pPr marL="114300" marR="0" lvl="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</a:rPr>
              <a:t>Engaging and interactive content</a:t>
            </a:r>
            <a:endParaRPr lang="en-US" sz="2400">
              <a:solidFill>
                <a:schemeClr val="tx1"/>
              </a:solidFill>
              <a:cs typeface="Calibri"/>
            </a:endParaRPr>
          </a:p>
          <a:p>
            <a:pPr marL="628650" marR="0" lvl="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effectLst/>
              </a:rPr>
              <a:t>What is Virtual Learning?</a:t>
            </a:r>
            <a:endParaRPr lang="en-US" sz="2400">
              <a:solidFill>
                <a:schemeClr val="tx1"/>
              </a:solidFill>
              <a:effectLst/>
              <a:cs typeface="Calibri"/>
            </a:endParaRPr>
          </a:p>
          <a:p>
            <a:pPr marL="628650" marR="0" lvl="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effectLst/>
              </a:rPr>
              <a:t>Engaging Successfully in a Virtual Environment</a:t>
            </a:r>
            <a:endParaRPr lang="en-US" sz="2400">
              <a:solidFill>
                <a:schemeClr val="tx1"/>
              </a:solidFill>
              <a:effectLst/>
              <a:cs typeface="Calibri"/>
            </a:endParaRPr>
          </a:p>
          <a:p>
            <a:pPr marL="628650" marR="0" lvl="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effectLst/>
              </a:rPr>
              <a:t>Communication, Collaboration, and Community</a:t>
            </a:r>
            <a:endParaRPr lang="en-US" sz="2400">
              <a:solidFill>
                <a:schemeClr val="tx1"/>
              </a:solidFill>
              <a:effectLst/>
              <a:cs typeface="Calibri"/>
            </a:endParaRPr>
          </a:p>
          <a:p>
            <a:pPr marL="628650" marR="0" lvl="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effectLst/>
              </a:rPr>
              <a:t>Online Engagement: Students, Families, and Community Stakeholders</a:t>
            </a:r>
            <a:endParaRPr lang="en-US" sz="2400">
              <a:solidFill>
                <a:schemeClr val="tx1"/>
              </a:solidFill>
              <a:effectLst/>
              <a:cs typeface="Calibri"/>
            </a:endParaRPr>
          </a:p>
          <a:p>
            <a:pPr marL="628650" marR="0" lvl="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effectLst/>
              </a:rPr>
              <a:t>Assessing Students</a:t>
            </a:r>
            <a:endParaRPr lang="en-US" sz="2400">
              <a:solidFill>
                <a:schemeClr val="tx1"/>
              </a:solidFill>
              <a:effectLst/>
              <a:cs typeface="Calibri"/>
            </a:endParaRPr>
          </a:p>
          <a:p>
            <a:pPr marL="628650" marR="0" lvl="0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effectLst/>
              </a:rPr>
              <a:t>Digital Citizenship</a:t>
            </a:r>
            <a:endParaRPr lang="en-US" sz="2400">
              <a:solidFill>
                <a:schemeClr val="tx1"/>
              </a:solidFill>
              <a:effectLst/>
              <a:cs typeface="Calibri"/>
            </a:endParaRPr>
          </a:p>
        </p:txBody>
      </p:sp>
      <p:pic>
        <p:nvPicPr>
          <p:cNvPr id="8" name="Picture 7" descr="Graphic Leveraging the Power of Virtual Learning">
            <a:extLst>
              <a:ext uri="{FF2B5EF4-FFF2-40B4-BE49-F238E27FC236}">
                <a16:creationId xmlns:a16="http://schemas.microsoft.com/office/drawing/2014/main" id="{6725812B-7771-E619-C255-1DE32C5144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1" r="-685" b="1"/>
          <a:stretch/>
        </p:blipFill>
        <p:spPr>
          <a:xfrm>
            <a:off x="6707592" y="2230980"/>
            <a:ext cx="5224578" cy="31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7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0AE8A1-0A77-B766-F19F-82F4B4F8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29" y="1002137"/>
            <a:ext cx="10251600" cy="539333"/>
          </a:xfrm>
        </p:spPr>
        <p:txBody>
          <a:bodyPr/>
          <a:lstStyle/>
          <a:p>
            <a:r>
              <a:rPr lang="en-US" dirty="0"/>
              <a:t>Virtual Virginia Professional Learning Enrollment</a:t>
            </a:r>
          </a:p>
        </p:txBody>
      </p:sp>
      <p:sp>
        <p:nvSpPr>
          <p:cNvPr id="173" name="Google Shape;173;p24"/>
          <p:cNvSpPr txBox="1"/>
          <p:nvPr/>
        </p:nvSpPr>
        <p:spPr>
          <a:xfrm>
            <a:off x="731961" y="1837698"/>
            <a:ext cx="4814157" cy="140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2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FY24 YTD</a:t>
            </a:r>
            <a:endParaRPr sz="32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 Black"/>
            </a:endParaRPr>
          </a:p>
          <a:p>
            <a:pPr defTabSz="1219170">
              <a:spcBef>
                <a:spcPts val="1333"/>
              </a:spcBef>
              <a:buClr>
                <a:srgbClr val="000000"/>
              </a:buClr>
              <a:buSzPts val="1100"/>
            </a:pPr>
            <a:r>
              <a:rPr lang="en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11,298 Enrollments </a:t>
            </a:r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a</a:t>
            </a:r>
            <a:r>
              <a:rPr lang="en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s of April 2, 2024</a:t>
            </a:r>
            <a:endParaRPr sz="2000" b="1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endParaRPr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 Black"/>
            </a:endParaRPr>
          </a:p>
          <a:p>
            <a:pPr algn="ctr" defTabSz="1219170">
              <a:buClr>
                <a:srgbClr val="000000"/>
              </a:buClr>
            </a:pPr>
            <a:endParaRPr sz="2400" kern="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72" name="Google Shape;172;p24" descr="Picture two teachers talk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29" y="3238605"/>
            <a:ext cx="4406096" cy="26941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9" name="Google Shape;169;p24"/>
          <p:cNvGraphicFramePr/>
          <p:nvPr>
            <p:extLst>
              <p:ext uri="{D42A27DB-BD31-4B8C-83A1-F6EECF244321}">
                <p14:modId xmlns:p14="http://schemas.microsoft.com/office/powerpoint/2010/main" val="1564778387"/>
              </p:ext>
            </p:extLst>
          </p:nvPr>
        </p:nvGraphicFramePr>
        <p:xfrm>
          <a:off x="5660571" y="1644622"/>
          <a:ext cx="6303896" cy="3187965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10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1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 Black"/>
                        </a:rPr>
                        <a:t>Top 5 </a:t>
                      </a:r>
                      <a:r>
                        <a:rPr lang="en-US" sz="1600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 Black"/>
                        </a:rPr>
                        <a:t>Opportunites</a:t>
                      </a:r>
                      <a:endParaRPr lang="en-US" sz="16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 Black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602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 Black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1.</a:t>
                      </a:r>
                      <a:endParaRPr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Blended Learning Conference (2024)</a:t>
                      </a:r>
                      <a:endParaRPr sz="13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2.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Statewide LMS Educator Credentials</a:t>
                      </a:r>
                      <a:r>
                        <a:rPr lang="en" sz="13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 (Fall 2023)</a:t>
                      </a:r>
                      <a:endParaRPr sz="13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3.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Statewide LMS Educator Credentials (Spring 2024)</a:t>
                      </a:r>
                      <a:endParaRPr sz="13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4.</a:t>
                      </a:r>
                      <a:endParaRPr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VDOE Teachers in Action (2024)</a:t>
                      </a:r>
                      <a:endParaRPr sz="13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Lato"/>
                          <a:ea typeface="Lato"/>
                          <a:cs typeface="Lato"/>
                          <a:sym typeface="Lato"/>
                        </a:rPr>
                        <a:t>5.</a:t>
                      </a:r>
                      <a:endParaRPr sz="1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Statewide LMS Technology Credentials (Spring 2024)</a:t>
                      </a:r>
                      <a:endParaRPr sz="13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1" name="Google Shape;171;p24"/>
          <p:cNvGraphicFramePr/>
          <p:nvPr>
            <p:extLst>
              <p:ext uri="{D42A27DB-BD31-4B8C-83A1-F6EECF244321}">
                <p14:modId xmlns:p14="http://schemas.microsoft.com/office/powerpoint/2010/main" val="3889534459"/>
              </p:ext>
            </p:extLst>
          </p:nvPr>
        </p:nvGraphicFramePr>
        <p:xfrm>
          <a:off x="5660571" y="4935739"/>
          <a:ext cx="6303896" cy="1728818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3167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5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dk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 Black"/>
                        </a:rPr>
                        <a:t>VVAAS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 Black"/>
                      </a:endParaRPr>
                    </a:p>
                  </a:txBody>
                  <a:tcPr marL="121900" marR="121900" marT="121900" marB="12190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74843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 Black"/>
                      </a:endParaRPr>
                    </a:p>
                  </a:txBody>
                  <a:tcPr marL="121900" marR="121900" marT="121900" marB="12190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Total number of educators enrolled</a:t>
                      </a:r>
                      <a:endParaRPr sz="13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795</a:t>
                      </a:r>
                      <a:endParaRPr sz="13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New Educators in FY24 </a:t>
                      </a:r>
                      <a:endParaRPr sz="1300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97</a:t>
                      </a:r>
                      <a:endParaRPr sz="1300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BF492-8B61-4001-CF3F-29B0412F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489E-755E-78FE-6354-8469EFCB97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/>
              <a:t>Use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EBAC-F0FD-19C4-FE1E-86B3C859B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756" y="1548622"/>
            <a:ext cx="6437386" cy="5172853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 the USE section of the Ed Tech Plan, we leverage the power of Virtual Learning to provide online experiences for students and educators.</a:t>
            </a:r>
            <a:endParaRPr lang="en-US" sz="2400" dirty="0">
              <a:solidFill>
                <a:schemeClr val="tx1"/>
              </a:solidFill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What are ways that divisions are implementing virtual learning in instructional programs?</a:t>
            </a:r>
            <a:endParaRPr lang="en-US" sz="2400" dirty="0">
              <a:solidFill>
                <a:schemeClr val="tx1"/>
              </a:solidFill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How would you compare the quality of professional learning for educators in virtual learning settings to those in traditional settings?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What improvements should be made to our Virtual Learning experiences for students and educators? 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834E59-114A-898B-7255-513A36B3C7A7}"/>
              </a:ext>
            </a:extLst>
          </p:cNvPr>
          <p:cNvSpPr txBox="1">
            <a:spLocks/>
          </p:cNvSpPr>
          <p:nvPr/>
        </p:nvSpPr>
        <p:spPr>
          <a:xfrm>
            <a:off x="6754887" y="2242457"/>
            <a:ext cx="5045227" cy="4113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24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5000"/>
              <a:buFont typeface="Courier New" panose="02070309020205020404" pitchFamily="49" charset="0"/>
              <a:buChar char="o"/>
              <a:defRPr sz="20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>
                <a:ln>
                  <a:noFill/>
                </a:ln>
                <a:solidFill>
                  <a:srgbClr val="FF6A39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Discuss any potential supports that VDOE may offer to enhance virtual learning USE throughout the </a:t>
            </a:r>
            <a:r>
              <a:rPr lang="en-US" sz="4000" b="1">
                <a:solidFill>
                  <a:srgbClr val="FF6A39"/>
                </a:solidFill>
                <a:cs typeface="Times New Roman" panose="02020603050405020304" pitchFamily="18" charset="0"/>
              </a:rPr>
              <a:t>Commonwealth.</a:t>
            </a:r>
            <a:endParaRPr kumimoji="0" lang="en-US" sz="4000" b="1" u="none" strike="noStrike" kern="1200" cap="none" spc="0" normalizeH="0" baseline="0" noProof="0">
              <a:ln>
                <a:noFill/>
              </a:ln>
              <a:solidFill>
                <a:srgbClr val="FF6A39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0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en-US" sz="4800">
                <a:latin typeface="+mj-lt"/>
              </a:rPr>
              <a:t>Welcome </a:t>
            </a:r>
            <a:endParaRPr sz="4800">
              <a:latin typeface="+mj-lt"/>
            </a:endParaRPr>
          </a:p>
        </p:txBody>
      </p:sp>
      <p:graphicFrame>
        <p:nvGraphicFramePr>
          <p:cNvPr id="164" name="Content Placeholder 3" descr="Agenda outline">
            <a:extLst>
              <a:ext uri="{FF2B5EF4-FFF2-40B4-BE49-F238E27FC236}">
                <a16:creationId xmlns:a16="http://schemas.microsoft.com/office/drawing/2014/main" id="{9140631A-F5A3-2EEF-4EAB-A70392530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48776"/>
              </p:ext>
            </p:extLst>
          </p:nvPr>
        </p:nvGraphicFramePr>
        <p:xfrm>
          <a:off x="566350" y="1472118"/>
          <a:ext cx="3770871" cy="4947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590730-81F4-0E1F-646C-DA340E442E98}"/>
              </a:ext>
            </a:extLst>
          </p:cNvPr>
          <p:cNvSpPr txBox="1"/>
          <p:nvPr/>
        </p:nvSpPr>
        <p:spPr>
          <a:xfrm>
            <a:off x="4473146" y="1458930"/>
            <a:ext cx="7484076" cy="4960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indent="-234950">
              <a:lnSpc>
                <a:spcPct val="90000"/>
              </a:lnSpc>
              <a:buClr>
                <a:schemeClr val="dk1"/>
              </a:buClr>
              <a:buSzPts val="2667"/>
            </a:pPr>
            <a:r>
              <a:rPr lang="en-US" sz="1800"/>
              <a:t>Dr. Mervin B. Daugherty, Region I, Chesterfield County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Dr. Raymond L. Haynes, Region II, Hampton City Schools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Dr. Bernard Trey Davis, Region III, Richmond County Public Schools 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Dr. Kevin Newman, Region IV, Manassas City Public Schools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Dr. Garett Smith, Region V, Staunton Public Schools (Mr. Tom Lundquist*)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Mr. C. Dwayne Huff, Region VI, Craig County Schools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Mr. Robert Graham, Region VII, Pulaski County Public Schools (Mr. Lincoln Whitaker*)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Mr. Robbie W. Mason, Region VIII, Charlotte County Public Schools (Ms. Karen Osborne*)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Mr. Rodney Jordan, Past President, Virginia School Boards Association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Ms. Amy Griffin, Executive Director, Virginia Association of School Superintendents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Dr. Mitzi Fehl-Seward, Vice President of Digital Learning, WHRO</a:t>
            </a:r>
          </a:p>
          <a:p>
            <a:pPr marL="234950" indent="-234950">
              <a:lnSpc>
                <a:spcPct val="90000"/>
              </a:lnSpc>
              <a:spcBef>
                <a:spcPts val="760"/>
              </a:spcBef>
              <a:buClr>
                <a:schemeClr val="dk1"/>
              </a:buClr>
              <a:buSzPts val="2667"/>
            </a:pPr>
            <a:r>
              <a:rPr lang="en-US" sz="1800"/>
              <a:t>Dr. Brian Mott, Executive Director, Virtual VA </a:t>
            </a:r>
            <a:r>
              <a:rPr lang="en-US" sz="1800" i="1"/>
              <a:t>(Non-voting ex officio member)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9A900-C520-221C-2190-382A4A363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Virginia Educational Technology Plan graphic">
            <a:extLst>
              <a:ext uri="{FF2B5EF4-FFF2-40B4-BE49-F238E27FC236}">
                <a16:creationId xmlns:a16="http://schemas.microsoft.com/office/drawing/2014/main" id="{D5D8514C-2AD5-DB93-CB06-7EED231D16FD}"/>
              </a:ext>
            </a:extLst>
          </p:cNvPr>
          <p:cNvGrpSpPr/>
          <p:nvPr/>
        </p:nvGrpSpPr>
        <p:grpSpPr>
          <a:xfrm>
            <a:off x="942974" y="423085"/>
            <a:ext cx="10829925" cy="6011830"/>
            <a:chOff x="923924" y="105549"/>
            <a:chExt cx="10829925" cy="60118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B37227-B60C-2677-4B2C-9FFD476D84CD}"/>
                </a:ext>
              </a:extLst>
            </p:cNvPr>
            <p:cNvSpPr/>
            <p:nvPr/>
          </p:nvSpPr>
          <p:spPr>
            <a:xfrm>
              <a:off x="4219388" y="105549"/>
              <a:ext cx="4238995" cy="4238995"/>
            </a:xfrm>
            <a:prstGeom prst="ellipse">
              <a:avLst/>
            </a:prstGeom>
            <a:blipFill>
              <a:blip r:embed="rId3"/>
              <a:srcRect/>
              <a:stretch>
                <a:fillRect l="-4000" r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402035"/>
                <a:satOff val="-13830"/>
                <a:lumOff val="-169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923AF5-884B-D7F3-858F-C1056F732274}"/>
                </a:ext>
              </a:extLst>
            </p:cNvPr>
            <p:cNvSpPr txBox="1"/>
            <p:nvPr/>
          </p:nvSpPr>
          <p:spPr>
            <a:xfrm>
              <a:off x="923924" y="4301497"/>
              <a:ext cx="1082992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/>
                <a:t>3. Design </a:t>
              </a:r>
              <a:br>
                <a:rPr lang="en-US" sz="2800"/>
              </a:br>
              <a:r>
                <a:rPr lang="en-US" sz="2800"/>
                <a:t>Implement high expectations for every learner using educational technologies explicitly designed into rigorous, best-in-class standards of learning.</a:t>
              </a:r>
            </a:p>
          </p:txBody>
        </p:sp>
      </p:grpSp>
      <p:grpSp>
        <p:nvGrpSpPr>
          <p:cNvPr id="6" name="Group 5" descr="Virginia Educational Technology Plan graphic">
            <a:extLst>
              <a:ext uri="{FF2B5EF4-FFF2-40B4-BE49-F238E27FC236}">
                <a16:creationId xmlns:a16="http://schemas.microsoft.com/office/drawing/2014/main" id="{B49D4A33-9F3E-E51B-4BD7-440DADA47200}"/>
              </a:ext>
            </a:extLst>
          </p:cNvPr>
          <p:cNvGrpSpPr/>
          <p:nvPr/>
        </p:nvGrpSpPr>
        <p:grpSpPr>
          <a:xfrm>
            <a:off x="1811621" y="311518"/>
            <a:ext cx="9092628" cy="6123397"/>
            <a:chOff x="3108893" y="-10921861"/>
            <a:chExt cx="9092628" cy="6123397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16D0EB3D-9AE5-D7B7-0FC0-02F209FA20D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77218964"/>
                </p:ext>
              </p:extLst>
            </p:nvPr>
          </p:nvGraphicFramePr>
          <p:xfrm>
            <a:off x="3108893" y="-10921861"/>
            <a:ext cx="9092628" cy="61233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7E87318-35F4-96B2-4AB2-53413A80454A}"/>
                </a:ext>
              </a:extLst>
            </p:cNvPr>
            <p:cNvSpPr txBox="1"/>
            <p:nvPr/>
          </p:nvSpPr>
          <p:spPr>
            <a:xfrm>
              <a:off x="4069044" y="-5814689"/>
              <a:ext cx="7172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Virginia Educational Technology Plan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6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B1F23-B1DD-8E51-4004-5747C593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80863"/>
          </a:xfrm>
          <a:solidFill>
            <a:schemeClr val="accent6"/>
          </a:solidFill>
        </p:spPr>
        <p:txBody>
          <a:bodyPr anchor="b"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3. Design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Implement high expectations for every learner using educational technologies explicitly designed into rigorous, best-in-class standards of learning.</a:t>
            </a:r>
            <a:endParaRPr lang="en-US" sz="3200" dirty="0"/>
          </a:p>
        </p:txBody>
      </p:sp>
      <p:pic>
        <p:nvPicPr>
          <p:cNvPr id="5" name="Picture 4" descr="Graphic cup with star">
            <a:extLst>
              <a:ext uri="{FF2B5EF4-FFF2-40B4-BE49-F238E27FC236}">
                <a16:creationId xmlns:a16="http://schemas.microsoft.com/office/drawing/2014/main" id="{B5A549C5-28E5-7288-55CA-9D864B160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9" t="23845" r="5097" b="55221"/>
          <a:stretch/>
        </p:blipFill>
        <p:spPr>
          <a:xfrm>
            <a:off x="391396" y="2280863"/>
            <a:ext cx="4958158" cy="457713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803B-7543-EDD6-DEA5-3382742C7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554" y="2428619"/>
            <a:ext cx="6451050" cy="4091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/>
              <a:t>3.3 Leverage technology for students to take an active role in demonstrating competency in their learning goals, building networks to personalize education, and progress towards workplace readiness. </a:t>
            </a:r>
          </a:p>
          <a:p>
            <a:pPr marL="0" indent="0">
              <a:buNone/>
            </a:pPr>
            <a:r>
              <a:rPr lang="en-US" sz="2400" b="0"/>
              <a:t>3.4 Support for division leaders for resources to sustain technology initiatives and goals including those designed to support personalized learning environments.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82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r>
              <a:rPr lang="en-US"/>
              <a:t>2024 Computer Science Revisions</a:t>
            </a:r>
          </a:p>
        </p:txBody>
      </p:sp>
      <p:sp>
        <p:nvSpPr>
          <p:cNvPr id="360" name="Google Shape;360;p10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Board of Education shall establish a regular schedule, in a manner it deems appropriate, for the review, and revision as may be necessary, of the Standards of Learning in all subject areas. </a:t>
            </a:r>
            <a:r>
              <a:rPr lang="en-US" b="1">
                <a:solidFill>
                  <a:schemeClr val="accent1"/>
                </a:solidFill>
              </a:rPr>
              <a:t>Such review of each subject area shall occur at least once every seven years.</a:t>
            </a:r>
            <a:r>
              <a:rPr lang="en-US"/>
              <a:t> </a:t>
            </a:r>
            <a:r>
              <a:rPr lang="en-US" i="1"/>
              <a:t>Code of Virginia </a:t>
            </a:r>
            <a:r>
              <a:rPr lang="en-US"/>
              <a:t>§ 22.1-253.13:1.</a:t>
            </a:r>
          </a:p>
          <a:p>
            <a:pPr marL="0" indent="0">
              <a:buSzPts val="2800"/>
              <a:buNone/>
            </a:pPr>
            <a:endParaRPr lang="en-US"/>
          </a:p>
          <a:p>
            <a:pPr marL="228600" indent="-228600">
              <a:buSzPts val="2800"/>
            </a:pPr>
            <a:r>
              <a:rPr lang="en-US"/>
              <a:t>The 2024 Computer Science Revisions will allow students to take an active role in demonstrating competency, personalize their education, and progress towards workplace readiness.</a:t>
            </a:r>
          </a:p>
          <a:p>
            <a:pPr marL="228600" indent="-50800">
              <a:buSzPts val="2800"/>
              <a:buNone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eorgia"/>
              <a:buNone/>
            </a:pPr>
            <a:r>
              <a:rPr lang="en-US"/>
              <a:t>proposed draft of the 2024 computer science standards of Learning?</a:t>
            </a:r>
            <a:endParaRPr/>
          </a:p>
        </p:txBody>
      </p:sp>
      <p:sp>
        <p:nvSpPr>
          <p:cNvPr id="344" name="Google Shape;3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review Computer Science Standar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" y="1462113"/>
            <a:ext cx="11242944" cy="51882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3000">
              <a:srgbClr val="1A4480"/>
            </a:gs>
            <a:gs pos="100000">
              <a:srgbClr val="3E5B91"/>
            </a:gs>
          </a:gsLst>
          <a:lin ang="16200000" scaled="0"/>
        </a:gra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</a:pPr>
            <a:r>
              <a:rPr lang="en-US" cap="small"/>
              <a:t>Proposed DRAFT 2024 Computer Science Standards</a:t>
            </a:r>
            <a:endParaRPr cap="small"/>
          </a:p>
        </p:txBody>
      </p:sp>
      <p:sp>
        <p:nvSpPr>
          <p:cNvPr id="414" name="Google Shape;41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accent4"/>
                </a:solidFill>
              </a:rPr>
              <a:t>Activity </a:t>
            </a:r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FA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FA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chemeClr val="lt1"/>
                </a:solidFill>
              </a:rPr>
              <a:t>Computer Science Standards</a:t>
            </a:r>
            <a:endParaRPr/>
          </a:p>
        </p:txBody>
      </p:sp>
      <p:sp>
        <p:nvSpPr>
          <p:cNvPr id="337" name="Google Shape;337;p7"/>
          <p:cNvSpPr txBox="1">
            <a:spLocks noGrp="1"/>
          </p:cNvSpPr>
          <p:nvPr>
            <p:ph type="body" idx="1"/>
          </p:nvPr>
        </p:nvSpPr>
        <p:spPr>
          <a:xfrm>
            <a:off x="838200" y="1534245"/>
            <a:ext cx="5656052" cy="464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360"/>
              </a:spcBef>
              <a:buSzPct val="77837"/>
              <a:buNone/>
            </a:pPr>
            <a:r>
              <a:rPr lang="en-US" sz="2500" b="1">
                <a:solidFill>
                  <a:schemeClr val="bg2"/>
                </a:solidFill>
              </a:rPr>
              <a:t>Virginia Computer Science Standards:</a:t>
            </a:r>
            <a:endParaRPr lang="en-US" sz="2400">
              <a:solidFill>
                <a:schemeClr val="bg2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360"/>
              </a:spcBef>
              <a:buSzPct val="77837"/>
              <a:buNone/>
            </a:pPr>
            <a:r>
              <a:rPr lang="en-US" sz="2500" b="1">
                <a:solidFill>
                  <a:schemeClr val="bg2"/>
                </a:solidFill>
              </a:rPr>
              <a:t> </a:t>
            </a:r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77837"/>
              <a:buNone/>
            </a:pPr>
            <a:r>
              <a:rPr lang="en-US" sz="2500" b="1">
                <a:solidFill>
                  <a:schemeClr val="bg2"/>
                </a:solidFill>
              </a:rPr>
              <a:t> </a:t>
            </a:r>
            <a:r>
              <a:rPr lang="en-US" sz="2500">
                <a:solidFill>
                  <a:schemeClr val="bg2"/>
                </a:solidFill>
              </a:rPr>
              <a:t>Organized into six (6) content strands:</a:t>
            </a:r>
            <a:endParaRPr>
              <a:solidFill>
                <a:schemeClr val="bg2"/>
              </a:solidFill>
            </a:endParaRPr>
          </a:p>
          <a:p>
            <a:pPr marL="457200" lvl="0" indent="-40012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16756"/>
              <a:buFont typeface="Calibri"/>
              <a:buChar char="●"/>
            </a:pPr>
            <a:r>
              <a:rPr lang="en-US" sz="2500">
                <a:solidFill>
                  <a:schemeClr val="bg2"/>
                </a:solidFill>
              </a:rPr>
              <a:t>Algorithms and Programming</a:t>
            </a:r>
            <a:endParaRPr>
              <a:solidFill>
                <a:schemeClr val="bg2"/>
              </a:solidFill>
            </a:endParaRPr>
          </a:p>
          <a:p>
            <a:pPr marL="457200" lvl="0" indent="-4001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756"/>
              <a:buFont typeface="Calibri"/>
              <a:buChar char="●"/>
            </a:pPr>
            <a:r>
              <a:rPr lang="en-US" sz="2500">
                <a:solidFill>
                  <a:schemeClr val="bg2"/>
                </a:solidFill>
              </a:rPr>
              <a:t>Computing Systems</a:t>
            </a:r>
            <a:endParaRPr>
              <a:solidFill>
                <a:schemeClr val="bg2"/>
              </a:solidFill>
            </a:endParaRPr>
          </a:p>
          <a:p>
            <a:pPr marL="457200" lvl="0" indent="-4001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756"/>
              <a:buFont typeface="Calibri"/>
              <a:buChar char="●"/>
            </a:pPr>
            <a:r>
              <a:rPr lang="en-US" sz="2500">
                <a:solidFill>
                  <a:schemeClr val="bg2"/>
                </a:solidFill>
              </a:rPr>
              <a:t>Cybersecurity</a:t>
            </a:r>
            <a:endParaRPr>
              <a:solidFill>
                <a:schemeClr val="bg2"/>
              </a:solidFill>
            </a:endParaRPr>
          </a:p>
          <a:p>
            <a:pPr marL="457200" lvl="0" indent="-4001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756"/>
              <a:buFont typeface="Calibri"/>
              <a:buChar char="●"/>
            </a:pPr>
            <a:r>
              <a:rPr lang="en-US" sz="2500">
                <a:solidFill>
                  <a:schemeClr val="bg2"/>
                </a:solidFill>
              </a:rPr>
              <a:t>Data and Analysis</a:t>
            </a:r>
            <a:endParaRPr>
              <a:solidFill>
                <a:schemeClr val="bg2"/>
              </a:solidFill>
            </a:endParaRPr>
          </a:p>
          <a:p>
            <a:pPr marL="457200" lvl="0" indent="-4001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756"/>
              <a:buFont typeface="Calibri"/>
              <a:buChar char="●"/>
            </a:pPr>
            <a:r>
              <a:rPr lang="en-US" sz="2500">
                <a:solidFill>
                  <a:schemeClr val="bg2"/>
                </a:solidFill>
              </a:rPr>
              <a:t>Impacts of Computing</a:t>
            </a:r>
            <a:endParaRPr>
              <a:solidFill>
                <a:schemeClr val="bg2"/>
              </a:solidFill>
            </a:endParaRPr>
          </a:p>
          <a:p>
            <a:pPr marL="457200" lvl="0" indent="-4001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756"/>
              <a:buFont typeface="Calibri"/>
              <a:buChar char="●"/>
            </a:pPr>
            <a:r>
              <a:rPr lang="en-US" sz="2500">
                <a:solidFill>
                  <a:schemeClr val="bg2"/>
                </a:solidFill>
              </a:rPr>
              <a:t>Networks and the Internet</a:t>
            </a:r>
            <a:endParaRPr>
              <a:solidFill>
                <a:schemeClr val="bg2"/>
              </a:solidFill>
            </a:endParaRPr>
          </a:p>
          <a:p>
            <a:pPr marL="5715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16756"/>
              <a:buFont typeface="Calibri"/>
              <a:buNone/>
            </a:pPr>
            <a:endParaRPr sz="2500">
              <a:solidFill>
                <a:srgbClr val="101820"/>
              </a:solidFill>
            </a:endParaRPr>
          </a:p>
        </p:txBody>
      </p:sp>
      <p:pic>
        <p:nvPicPr>
          <p:cNvPr id="338" name="Google Shape;338;p7" descr="Graphic organizer Computer Science headin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5400" y="1526150"/>
            <a:ext cx="5093075" cy="465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r>
              <a:rPr lang="en-US"/>
              <a:t>Student Outcomes Activity </a:t>
            </a:r>
            <a:endParaRPr/>
          </a:p>
        </p:txBody>
      </p:sp>
      <p:sp>
        <p:nvSpPr>
          <p:cNvPr id="360" name="Google Shape;360;p10"/>
          <p:cNvSpPr txBox="1">
            <a:spLocks noGrp="1"/>
          </p:cNvSpPr>
          <p:nvPr>
            <p:ph type="body" idx="1"/>
          </p:nvPr>
        </p:nvSpPr>
        <p:spPr>
          <a:xfrm>
            <a:off x="289560" y="1638317"/>
            <a:ext cx="623316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bg2"/>
                </a:solidFill>
              </a:rPr>
              <a:t>Activity requires </a:t>
            </a:r>
            <a:r>
              <a:rPr lang="en-US" b="1">
                <a:solidFill>
                  <a:schemeClr val="bg2"/>
                </a:solidFill>
              </a:rPr>
              <a:t>3</a:t>
            </a:r>
            <a:r>
              <a:rPr lang="en-US">
                <a:solidFill>
                  <a:schemeClr val="bg2"/>
                </a:solidFill>
              </a:rPr>
              <a:t> groups:</a:t>
            </a:r>
            <a:r>
              <a:rPr lang="en-US"/>
              <a:t> </a:t>
            </a:r>
            <a:r>
              <a:rPr lang="en-US" b="1">
                <a:solidFill>
                  <a:schemeClr val="accent2"/>
                </a:solidFill>
              </a:rPr>
              <a:t>Elementary </a:t>
            </a:r>
            <a:r>
              <a:rPr lang="en-US">
                <a:solidFill>
                  <a:schemeClr val="accent2"/>
                </a:solidFill>
              </a:rPr>
              <a:t>(K-5)</a:t>
            </a:r>
            <a:r>
              <a:rPr lang="en-US"/>
              <a:t>, </a:t>
            </a:r>
            <a:r>
              <a:rPr lang="en-US" b="1">
                <a:solidFill>
                  <a:schemeClr val="accent6"/>
                </a:solidFill>
              </a:rPr>
              <a:t>Middle School  </a:t>
            </a:r>
            <a:r>
              <a:rPr lang="en-US">
                <a:solidFill>
                  <a:schemeClr val="accent6"/>
                </a:solidFill>
              </a:rPr>
              <a:t>(6-8 and Middle School Elective)</a:t>
            </a:r>
            <a:r>
              <a:rPr lang="en-US"/>
              <a:t>, and </a:t>
            </a:r>
            <a:r>
              <a:rPr lang="en-US" b="1">
                <a:solidFill>
                  <a:schemeClr val="tx1"/>
                </a:solidFill>
              </a:rPr>
              <a:t>High School </a:t>
            </a:r>
            <a:r>
              <a:rPr lang="en-US">
                <a:solidFill>
                  <a:schemeClr val="tx1"/>
                </a:solidFill>
              </a:rPr>
              <a:t>(CSF, CSP, and PRG)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>
              <a:solidFill>
                <a:schemeClr val="accent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bg2"/>
                </a:solidFill>
              </a:rPr>
              <a:t>Each group will review the Proposed DRAFT standards and identify  </a:t>
            </a:r>
            <a:r>
              <a:rPr lang="en-US" b="1">
                <a:solidFill>
                  <a:schemeClr val="bg2"/>
                </a:solidFill>
              </a:rPr>
              <a:t>FIVE (5) </a:t>
            </a:r>
            <a:r>
              <a:rPr lang="en-US" u="sng">
                <a:solidFill>
                  <a:schemeClr val="bg2"/>
                </a:solidFill>
              </a:rPr>
              <a:t>important concepts and skills </a:t>
            </a:r>
            <a:r>
              <a:rPr lang="en-US">
                <a:solidFill>
                  <a:schemeClr val="bg2"/>
                </a:solidFill>
              </a:rPr>
              <a:t>addressed in the standards and provide feedback on relevancy - 10 minutes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>
              <a:solidFill>
                <a:schemeClr val="bg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bg2"/>
                </a:solidFill>
              </a:rPr>
              <a:t>Group Discussion – 5 minutes</a:t>
            </a:r>
            <a:endParaRPr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" name="Picture 1" descr="Picture of teacher and stud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18602"/>
            <a:ext cx="5100320" cy="4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3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CS Standards Reflections &amp; Feedback </a:t>
            </a:r>
            <a:endParaRPr/>
          </a:p>
        </p:txBody>
      </p:sp>
      <p:sp>
        <p:nvSpPr>
          <p:cNvPr id="438" name="Google Shape;438;p16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>
                <a:solidFill>
                  <a:schemeClr val="bg2"/>
                </a:solidFill>
              </a:rPr>
              <a:t>What are initial thoughts concerning the proposed DRAFT 2024 Computer Science </a:t>
            </a:r>
            <a:r>
              <a:rPr lang="en-US" i="1">
                <a:solidFill>
                  <a:schemeClr val="bg2"/>
                </a:solidFill>
              </a:rPr>
              <a:t>Standards of Learning?</a:t>
            </a:r>
            <a:endParaRPr i="1">
              <a:solidFill>
                <a:schemeClr val="bg2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>
                <a:solidFill>
                  <a:schemeClr val="bg2"/>
                </a:solidFill>
              </a:rPr>
              <a:t>What changes or additions should be considered for inclusion to meet the needs of all stakeholders and improve student outcomes?</a:t>
            </a:r>
            <a:endParaRPr>
              <a:solidFill>
                <a:schemeClr val="bg2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>
                <a:solidFill>
                  <a:schemeClr val="bg2"/>
                </a:solidFill>
              </a:rPr>
              <a:t>What additional supports and/or resources could the VDOE provide to better inform parents and community members about the computer science content included in the Computer Science Standards of Learning?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endParaRPr lang="en-US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bg2"/>
                </a:solidFill>
              </a:rPr>
              <a:t>Reflect upon these questions and the standards themselves and provide feedback using the </a:t>
            </a:r>
            <a:r>
              <a:rPr lang="en-US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Comment Form</a:t>
            </a:r>
            <a:r>
              <a:rPr lang="en-US" u="sng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>
                <a:solidFill>
                  <a:schemeClr val="bg2"/>
                </a:solidFill>
              </a:rPr>
              <a:t>by </a:t>
            </a:r>
            <a:r>
              <a:rPr lang="en-US" b="1">
                <a:solidFill>
                  <a:schemeClr val="bg2"/>
                </a:solidFill>
              </a:rPr>
              <a:t>May 31, 2024</a:t>
            </a:r>
            <a:r>
              <a:rPr lang="en-US">
                <a:solidFill>
                  <a:schemeClr val="bg2"/>
                </a:solidFill>
              </a:rPr>
              <a:t>.</a:t>
            </a:r>
            <a:endParaRPr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94743-8F9C-03A0-1091-4509518A1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5BBA-1422-A2B8-076C-B68C5BD5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80863"/>
          </a:xfrm>
          <a:solidFill>
            <a:schemeClr val="accent6"/>
          </a:solidFill>
        </p:spPr>
        <p:txBody>
          <a:bodyPr anchor="b"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3. Design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Implement high expectations for every learner using educational technologies explicitly designed into rigorous, best-in-class standards of learning.</a:t>
            </a:r>
            <a:endParaRPr lang="en-US" sz="3200" dirty="0"/>
          </a:p>
        </p:txBody>
      </p:sp>
      <p:pic>
        <p:nvPicPr>
          <p:cNvPr id="5" name="Picture 4" descr="Graphic cup with star">
            <a:extLst>
              <a:ext uri="{FF2B5EF4-FFF2-40B4-BE49-F238E27FC236}">
                <a16:creationId xmlns:a16="http://schemas.microsoft.com/office/drawing/2014/main" id="{AF9C5FE1-B9DC-9BA6-1243-2CB054FE2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9" t="23845" r="5097" b="55221"/>
          <a:stretch/>
        </p:blipFill>
        <p:spPr>
          <a:xfrm>
            <a:off x="391396" y="2280863"/>
            <a:ext cx="4958158" cy="457713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F1537-937F-96E2-3180-40D6E4FD1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554" y="2428619"/>
            <a:ext cx="6451050" cy="409192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400" b="0"/>
              <a:t>3.1 Develop and maintain instructionally sound implementation of all educational technology resources and systems.</a:t>
            </a:r>
            <a:r>
              <a:rPr lang="en-US" sz="2400"/>
              <a:t> </a:t>
            </a:r>
          </a:p>
          <a:p>
            <a:pPr marL="0" indent="0">
              <a:buNone/>
            </a:pPr>
            <a:r>
              <a:rPr lang="en-US" sz="2400" b="0"/>
              <a:t>3.2 Implement a framework for education technology integration for all students. </a:t>
            </a:r>
          </a:p>
        </p:txBody>
      </p:sp>
    </p:spTree>
    <p:extLst>
      <p:ext uri="{BB962C8B-B14F-4D97-AF65-F5344CB8AC3E}">
        <p14:creationId xmlns:p14="http://schemas.microsoft.com/office/powerpoint/2010/main" val="2987532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 descr="Graphic of instructional resources, professional learning, and public information">
            <a:extLst>
              <a:ext uri="{FF2B5EF4-FFF2-40B4-BE49-F238E27FC236}">
                <a16:creationId xmlns:a16="http://schemas.microsoft.com/office/drawing/2014/main" id="{DCFEE66C-5617-3D7D-E3DC-43141A437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410521"/>
              </p:ext>
            </p:extLst>
          </p:nvPr>
        </p:nvGraphicFramePr>
        <p:xfrm>
          <a:off x="2746374" y="1333500"/>
          <a:ext cx="6550025" cy="4959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2081941-B84E-920E-E06E-1F1DE0540F61}"/>
              </a:ext>
            </a:extLst>
          </p:cNvPr>
          <p:cNvSpPr/>
          <p:nvPr/>
        </p:nvSpPr>
        <p:spPr>
          <a:xfrm>
            <a:off x="1528597" y="328910"/>
            <a:ext cx="9134808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003C71"/>
                </a:solidFill>
                <a:effectLst>
                  <a:outerShdw blurRad="38100" dist="19050" dir="2700000" algn="tl" rotWithShape="0">
                    <a:srgbClr val="003C71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Unified</a:t>
            </a:r>
            <a:r>
              <a:rPr lang="en-US" sz="5400">
                <a:ln w="0"/>
                <a:solidFill>
                  <a:srgbClr val="003C71"/>
                </a:solidFill>
                <a:effectLst>
                  <a:outerShdw blurRad="38100" dist="19050" dir="2700000" algn="tl" rotWithShape="0">
                    <a:srgbClr val="003C71">
                      <a:alpha val="40000"/>
                    </a:srgbClr>
                  </a:outerShdw>
                </a:effectLst>
                <a:latin typeface="Calibri"/>
              </a:rPr>
              <a:t>,</a:t>
            </a:r>
            <a:r>
              <a:rPr kumimoji="0" lang="en-US" sz="5400" b="0" i="0" u="none" strike="noStrike" kern="1200" cap="none" spc="0" normalizeH="0" baseline="0" noProof="0">
                <a:ln w="0"/>
                <a:solidFill>
                  <a:srgbClr val="003C71"/>
                </a:solidFill>
                <a:effectLst>
                  <a:outerShdw blurRad="38100" dist="19050" dir="2700000" algn="tl" rotWithShape="0">
                    <a:srgbClr val="003C71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5400">
                <a:ln w="0"/>
                <a:solidFill>
                  <a:srgbClr val="003C71"/>
                </a:solidFill>
                <a:effectLst>
                  <a:outerShdw blurRad="38100" dist="19050" dir="2700000" algn="tl" rotWithShape="0">
                    <a:srgbClr val="003C71">
                      <a:alpha val="40000"/>
                    </a:srgbClr>
                  </a:outerShdw>
                </a:effectLst>
                <a:latin typeface="Calibri"/>
              </a:rPr>
              <a:t>Direct Access Approach</a:t>
            </a:r>
            <a:endParaRPr kumimoji="0" lang="en-US" sz="5400" b="0" i="0" u="none" strike="noStrike" kern="1200" cap="none" spc="0" normalizeH="0" baseline="0" noProof="0">
              <a:ln w="0"/>
              <a:solidFill>
                <a:srgbClr val="003C71"/>
              </a:solidFill>
              <a:effectLst>
                <a:outerShdw blurRad="38100" dist="19050" dir="2700000" algn="tl" rotWithShape="0">
                  <a:srgbClr val="003C71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53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43080"/>
            <a:ext cx="6813331" cy="2387600"/>
          </a:xfrm>
        </p:spPr>
        <p:txBody>
          <a:bodyPr>
            <a:normAutofit/>
          </a:bodyPr>
          <a:lstStyle/>
          <a:p>
            <a:r>
              <a:rPr lang="en-US"/>
              <a:t>Opening Remarks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49" y="3099440"/>
            <a:ext cx="5254951" cy="1655762"/>
          </a:xfrm>
        </p:spPr>
        <p:txBody>
          <a:bodyPr/>
          <a:lstStyle/>
          <a:p>
            <a:r>
              <a:rPr lang="en-US"/>
              <a:t>Dr. Michelle Wallace,</a:t>
            </a:r>
          </a:p>
          <a:p>
            <a:r>
              <a:rPr lang="en-US"/>
              <a:t>Assistant Superintendent of Instruction</a:t>
            </a:r>
          </a:p>
        </p:txBody>
      </p:sp>
    </p:spTree>
    <p:extLst>
      <p:ext uri="{BB962C8B-B14F-4D97-AF65-F5344CB8AC3E}">
        <p14:creationId xmlns:p14="http://schemas.microsoft.com/office/powerpoint/2010/main" val="2408938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8BD0-B333-08A4-4B49-5A735CE1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303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Internal Workforce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6551-0994-FEF3-AEFE-A04DFDC66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649" y="1155032"/>
            <a:ext cx="5689170" cy="52096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en-US"/>
              <a:t>Leveled, structured course</a:t>
            </a:r>
            <a:endParaRPr lang="en-US">
              <a:cs typeface="Calibri"/>
            </a:endParaRPr>
          </a:p>
          <a:p>
            <a:pPr lvl="1"/>
            <a:r>
              <a:rPr lang="en-US" sz="2800">
                <a:cs typeface="Calibri"/>
              </a:rPr>
              <a:t>Multiple entry points</a:t>
            </a:r>
          </a:p>
          <a:p>
            <a:pPr marL="457200" indent="-457200"/>
            <a:r>
              <a:rPr lang="en-US">
                <a:cs typeface="Calibri"/>
              </a:rPr>
              <a:t>Provides choice and flexibility</a:t>
            </a:r>
          </a:p>
          <a:p>
            <a:pPr lvl="1"/>
            <a:r>
              <a:rPr lang="en-US" sz="2800">
                <a:cs typeface="Calibri"/>
              </a:rPr>
              <a:t>Facilitated</a:t>
            </a:r>
          </a:p>
          <a:p>
            <a:pPr lvl="1"/>
            <a:r>
              <a:rPr lang="en-US" sz="2800">
                <a:cs typeface="Calibri"/>
              </a:rPr>
              <a:t>Asynchronous</a:t>
            </a:r>
          </a:p>
          <a:p>
            <a:pPr marL="457200" indent="-457200"/>
            <a:r>
              <a:rPr lang="en-US">
                <a:cs typeface="Calibri"/>
              </a:rPr>
              <a:t>Includes experiential learning</a:t>
            </a:r>
          </a:p>
          <a:p>
            <a:pPr lvl="1"/>
            <a:r>
              <a:rPr lang="en-US" sz="2800">
                <a:cs typeface="Calibri"/>
              </a:rPr>
              <a:t>Resource Hub</a:t>
            </a:r>
          </a:p>
          <a:p>
            <a:pPr lvl="1"/>
            <a:r>
              <a:rPr lang="en-US" sz="2800">
                <a:cs typeface="Calibri"/>
              </a:rPr>
              <a:t>Course</a:t>
            </a:r>
          </a:p>
          <a:p>
            <a:pPr lvl="1"/>
            <a:r>
              <a:rPr lang="en-US" sz="2800">
                <a:cs typeface="Calibri"/>
              </a:rPr>
              <a:t>Virtual Conference Plan</a:t>
            </a:r>
          </a:p>
          <a:p>
            <a:pPr marL="457200" indent="-457200"/>
            <a:r>
              <a:rPr lang="en-US">
                <a:cs typeface="Calibri"/>
              </a:rPr>
              <a:t>Issues a certificate/badge certifying successful completion</a:t>
            </a:r>
            <a:endParaRPr lang="en-US" sz="2400">
              <a:cs typeface="Calibri"/>
            </a:endParaRPr>
          </a:p>
        </p:txBody>
      </p:sp>
      <p:pic>
        <p:nvPicPr>
          <p:cNvPr id="5" name="Content Placeholder 4" descr="Graphic levels of training">
            <a:extLst>
              <a:ext uri="{FF2B5EF4-FFF2-40B4-BE49-F238E27FC236}">
                <a16:creationId xmlns:a16="http://schemas.microsoft.com/office/drawing/2014/main" id="{1598D272-235D-8DFD-DE9A-7608E40CD6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5183" y="2408952"/>
            <a:ext cx="5689170" cy="2976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2603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 descr="Chart of BlueRidge PBS, GoOpenVA, and Virtual Virginia">
            <a:extLst>
              <a:ext uri="{FF2B5EF4-FFF2-40B4-BE49-F238E27FC236}">
                <a16:creationId xmlns:a16="http://schemas.microsoft.com/office/drawing/2014/main" id="{A96F6F61-FE90-DCC9-7963-B9961D1A4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362200"/>
              </p:ext>
            </p:extLst>
          </p:nvPr>
        </p:nvGraphicFramePr>
        <p:xfrm>
          <a:off x="155575" y="917046"/>
          <a:ext cx="7007225" cy="5023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5" descr="Activated Learning logo">
            <a:extLst>
              <a:ext uri="{FF2B5EF4-FFF2-40B4-BE49-F238E27FC236}">
                <a16:creationId xmlns:a16="http://schemas.microsoft.com/office/drawing/2014/main" id="{773C71EF-BEAC-5C8B-E776-BACD31D2884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13" y="917046"/>
            <a:ext cx="4627562" cy="4627563"/>
          </a:xfrm>
        </p:spPr>
      </p:pic>
    </p:spTree>
    <p:extLst>
      <p:ext uri="{BB962C8B-B14F-4D97-AF65-F5344CB8AC3E}">
        <p14:creationId xmlns:p14="http://schemas.microsoft.com/office/powerpoint/2010/main" val="1734811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4DFB-3EF1-913F-600C-3231E3FB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accent6"/>
          </a:solidFill>
        </p:spPr>
        <p:txBody>
          <a:bodyPr anchor="b">
            <a:normAutofit/>
          </a:bodyPr>
          <a:lstStyle/>
          <a:p>
            <a:r>
              <a:rPr lang="en-US" dirty="0"/>
              <a:t>Internet Safety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747307B-18DB-3671-DD2B-E9FA16B9F9EE}"/>
              </a:ext>
            </a:extLst>
          </p:cNvPr>
          <p:cNvSpPr txBox="1">
            <a:spLocks/>
          </p:cNvSpPr>
          <p:nvPr/>
        </p:nvSpPr>
        <p:spPr>
          <a:xfrm>
            <a:off x="246529" y="1602247"/>
            <a:ext cx="4285130" cy="4628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24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5000"/>
              <a:buFont typeface="Courier New" panose="02070309020205020404" pitchFamily="49" charset="0"/>
              <a:buChar char="o"/>
              <a:defRPr sz="20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1" u="none" strike="noStrike" baseline="0">
                <a:solidFill>
                  <a:srgbClr val="2E5395"/>
                </a:solidFill>
                <a:latin typeface="Calibri" panose="020F0502020204030204" pitchFamily="34" charset="0"/>
              </a:rPr>
              <a:t>2.3 Support students, educators, leaders, and families with resources for the purpose of advancing the goal of safe use of media and technology</a:t>
            </a:r>
            <a:r>
              <a:rPr lang="en-US" sz="1800" b="0" i="1" u="none" strike="noStrike" baseline="0">
                <a:solidFill>
                  <a:srgbClr val="2E5395"/>
                </a:solidFill>
                <a:latin typeface="Calibri Light" panose="020F0302020204030204" pitchFamily="34" charset="0"/>
              </a:rPr>
              <a:t>. </a:t>
            </a:r>
            <a:endParaRPr lang="en-US" sz="1800" b="0" i="0" u="none" strike="noStrike" baseline="0">
              <a:solidFill>
                <a:srgbClr val="2E5395"/>
              </a:solidFill>
              <a:latin typeface="Calibri Light" panose="020F0302020204030204" pitchFamily="34" charset="0"/>
            </a:endParaRPr>
          </a:p>
          <a:p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a. Develop and recommend a model policy to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beter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support the internet safety of all students and educators. </a:t>
            </a:r>
          </a:p>
          <a:p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b. Model instructonal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prac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􀆟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ces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instruc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􀆟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onal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content on the safe use of media and technology by students and educators. </a:t>
            </a:r>
          </a:p>
          <a:p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c. Integrate resources related to successful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instruc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􀆟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onal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prac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􀆟</a:t>
            </a:r>
            <a:r>
              <a:rPr lang="en-US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ces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curricula, and other educator resources for the safe use of media and technology by students and educators. </a:t>
            </a:r>
          </a:p>
        </p:txBody>
      </p:sp>
      <p:graphicFrame>
        <p:nvGraphicFramePr>
          <p:cNvPr id="7" name="Content Placeholder 4" descr="Chart of Internet Safety components">
            <a:extLst>
              <a:ext uri="{FF2B5EF4-FFF2-40B4-BE49-F238E27FC236}">
                <a16:creationId xmlns:a16="http://schemas.microsoft.com/office/drawing/2014/main" id="{459B45A0-EB0D-DFDF-1A12-F1ACC182F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533978"/>
              </p:ext>
            </p:extLst>
          </p:nvPr>
        </p:nvGraphicFramePr>
        <p:xfrm>
          <a:off x="4791636" y="1969919"/>
          <a:ext cx="7041776" cy="389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09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2FB3B-0EC7-0C05-320A-2D6ED394B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598D-5FD7-E52F-13B7-7B2B0CAF86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/>
              <a:t>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D228-B99D-0F03-04E6-88B7A53DF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172" y="1548622"/>
            <a:ext cx="5617028" cy="51728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tx1"/>
                </a:solidFill>
              </a:rPr>
              <a:t>How is your organization integrating technology in creative and innovate ways?</a:t>
            </a:r>
          </a:p>
          <a:p>
            <a:pPr marL="0" indent="0">
              <a:buNone/>
            </a:pPr>
            <a:endParaRPr lang="en-US" sz="36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>
                <a:solidFill>
                  <a:schemeClr val="tx1"/>
                </a:solidFill>
              </a:rPr>
              <a:t>What operations support the explicit design of instructional technology systems into your organization?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4D57A8-343B-13E5-4730-E6E6E2EAB92C}"/>
              </a:ext>
            </a:extLst>
          </p:cNvPr>
          <p:cNvSpPr txBox="1">
            <a:spLocks/>
          </p:cNvSpPr>
          <p:nvPr/>
        </p:nvSpPr>
        <p:spPr>
          <a:xfrm>
            <a:off x="7078795" y="1497047"/>
            <a:ext cx="4374824" cy="52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24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5000"/>
              <a:buFont typeface="Courier New" panose="02070309020205020404" pitchFamily="49" charset="0"/>
              <a:buChar char="o"/>
              <a:defRPr sz="20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3C71"/>
              </a:buClr>
              <a:buNone/>
              <a:defRPr/>
            </a:pPr>
            <a:r>
              <a:rPr kumimoji="0" lang="en-US" sz="4000" b="1" u="none" strike="noStrike" kern="1200" cap="none" spc="0" normalizeH="0" baseline="0" noProof="0">
                <a:ln>
                  <a:noFill/>
                </a:ln>
                <a:solidFill>
                  <a:srgbClr val="FF6A39"/>
                </a:solidFill>
                <a:effectLst/>
                <a:uLnTx/>
                <a:uFillTx/>
                <a:ea typeface="+mn-ea"/>
                <a:cs typeface="Times New Roman"/>
              </a:rPr>
              <a:t>What can the agency do to support</a:t>
            </a:r>
            <a:r>
              <a:rPr lang="en-US" sz="4000" b="1">
                <a:solidFill>
                  <a:srgbClr val="FF6A39"/>
                </a:solidFill>
                <a:cs typeface="Times New Roman"/>
              </a:rPr>
              <a:t> </a:t>
            </a:r>
            <a:r>
              <a:rPr kumimoji="0" lang="en-US" sz="4000" b="1" u="none" strike="noStrike" kern="1200" cap="none" spc="0" normalizeH="0" baseline="0" noProof="0">
                <a:ln>
                  <a:noFill/>
                </a:ln>
                <a:solidFill>
                  <a:srgbClr val="FF6A39"/>
                </a:solidFill>
                <a:effectLst/>
                <a:uLnTx/>
                <a:uFillTx/>
                <a:ea typeface="+mn-ea"/>
                <a:cs typeface="Times New Roman"/>
              </a:rPr>
              <a:t>initiatives to</a:t>
            </a:r>
            <a:r>
              <a:rPr lang="en-US" sz="4000" b="1">
                <a:solidFill>
                  <a:srgbClr val="FF6A39"/>
                </a:solidFill>
                <a:cs typeface="Times New Roman"/>
              </a:rPr>
              <a:t> DESIGN high quality experiences to support the Educational Technology Plan?</a:t>
            </a:r>
            <a:endParaRPr lang="en-US" sz="4000" b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1748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Virginia Educational Technology Plan graphic">
            <a:extLst>
              <a:ext uri="{FF2B5EF4-FFF2-40B4-BE49-F238E27FC236}">
                <a16:creationId xmlns:a16="http://schemas.microsoft.com/office/drawing/2014/main" id="{FB64AD97-DBDA-8293-C234-EE2A688648EC}"/>
              </a:ext>
            </a:extLst>
          </p:cNvPr>
          <p:cNvGrpSpPr/>
          <p:nvPr/>
        </p:nvGrpSpPr>
        <p:grpSpPr>
          <a:xfrm>
            <a:off x="1811621" y="311518"/>
            <a:ext cx="9092628" cy="6123397"/>
            <a:chOff x="3108893" y="-10921861"/>
            <a:chExt cx="9092628" cy="6123397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75BFA4EE-0533-C5A3-9BD7-4C1E7A432C5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44789244"/>
                </p:ext>
              </p:extLst>
            </p:nvPr>
          </p:nvGraphicFramePr>
          <p:xfrm>
            <a:off x="3108893" y="-10921861"/>
            <a:ext cx="9092628" cy="61233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561FBA-15B0-EEFE-CA2A-79057EE3E800}"/>
                </a:ext>
              </a:extLst>
            </p:cNvPr>
            <p:cNvSpPr txBox="1"/>
            <p:nvPr/>
          </p:nvSpPr>
          <p:spPr>
            <a:xfrm>
              <a:off x="4069044" y="-5814689"/>
              <a:ext cx="7172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Virginia Educational Technology Plan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4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7289-0643-06FE-B7EE-1A157D4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5975"/>
          </a:xfrm>
        </p:spPr>
        <p:txBody>
          <a:bodyPr/>
          <a:lstStyle/>
          <a:p>
            <a:r>
              <a:rPr lang="en-US" dirty="0"/>
              <a:t>Initial Data from the Speak Up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3536-7D13-B017-74C9-F5154E706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602" y="810813"/>
            <a:ext cx="5630144" cy="3946577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500" b="1" i="1" dirty="0">
                <a:solidFill>
                  <a:schemeClr val="tx1"/>
                </a:solidFill>
                <a:cs typeface="Calibri"/>
              </a:rPr>
              <a:t>Administrators &amp; Teachers</a:t>
            </a:r>
          </a:p>
          <a:p>
            <a:r>
              <a:rPr lang="en-US" sz="2500" dirty="0">
                <a:solidFill>
                  <a:schemeClr val="tx1"/>
                </a:solidFill>
              </a:rPr>
              <a:t>85% report having access and use of virtual learning through school division operated programs, Virtual VA and MOP.</a:t>
            </a:r>
            <a:endParaRPr lang="en-US" sz="2500" dirty="0">
              <a:solidFill>
                <a:schemeClr val="tx1"/>
              </a:solidFill>
              <a:cs typeface="Calibri"/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89% report using virtual learning opportunities for professional growth.</a:t>
            </a:r>
            <a:endParaRPr lang="en-US" sz="2500">
              <a:solidFill>
                <a:schemeClr val="tx1"/>
              </a:solidFill>
              <a:cs typeface="Calibri"/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83% stated ways to measure student engagement through student feedback, making connections with content, and active learning.</a:t>
            </a:r>
            <a:endParaRPr lang="en-US" sz="25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4A1E4-2B18-8FAE-05B2-7740C514A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712" y="810813"/>
            <a:ext cx="5628780" cy="3947088"/>
          </a:xfr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700" b="1" i="1" dirty="0">
                <a:solidFill>
                  <a:schemeClr val="tx1"/>
                </a:solidFill>
                <a:cs typeface="Calibri"/>
              </a:rPr>
              <a:t>Students</a:t>
            </a:r>
          </a:p>
          <a:p>
            <a:r>
              <a:rPr lang="en-US" sz="2700" dirty="0">
                <a:solidFill>
                  <a:schemeClr val="tx1"/>
                </a:solidFill>
              </a:rPr>
              <a:t>90% have access to and use a variety of devices completing school work.</a:t>
            </a:r>
            <a:endParaRPr lang="en-US" sz="2700" dirty="0">
              <a:solidFill>
                <a:schemeClr val="tx1"/>
              </a:solidFill>
              <a:cs typeface="Calibri"/>
            </a:endParaRPr>
          </a:p>
          <a:p>
            <a:r>
              <a:rPr lang="en-US" sz="2700" dirty="0">
                <a:solidFill>
                  <a:schemeClr val="tx1"/>
                </a:solidFill>
              </a:rPr>
              <a:t>80% report using technology to search for information, complete projects and take quizzes/tests.</a:t>
            </a:r>
            <a:endParaRPr lang="en-US" sz="2700" dirty="0">
              <a:solidFill>
                <a:schemeClr val="tx1"/>
              </a:solidFill>
              <a:cs typeface="Calibri"/>
            </a:endParaRPr>
          </a:p>
          <a:p>
            <a:r>
              <a:rPr lang="en-US" sz="2700" dirty="0">
                <a:solidFill>
                  <a:schemeClr val="tx1"/>
                </a:solidFill>
              </a:rPr>
              <a:t>65% face challenges when using technology with slow Internet connectivity and websites needed for instructional purposes are blocked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D101C4-9D5C-832C-7A2C-D1745AA6092F}"/>
              </a:ext>
            </a:extLst>
          </p:cNvPr>
          <p:cNvSpPr txBox="1">
            <a:spLocks/>
          </p:cNvSpPr>
          <p:nvPr/>
        </p:nvSpPr>
        <p:spPr>
          <a:xfrm>
            <a:off x="483112" y="4963842"/>
            <a:ext cx="11239776" cy="166620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24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65000"/>
              <a:buFont typeface="Courier New" panose="02070309020205020404" pitchFamily="49" charset="0"/>
              <a:buChar char="o"/>
              <a:defRPr sz="20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-"/>
              <a:defRPr sz="180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  <a:cs typeface="Calibri"/>
              </a:rPr>
              <a:t>Administrators, teachers, and students</a:t>
            </a:r>
          </a:p>
          <a:p>
            <a:r>
              <a:rPr lang="en-US" dirty="0">
                <a:solidFill>
                  <a:schemeClr val="tx1"/>
                </a:solidFill>
              </a:rPr>
              <a:t>The effective use of technology helps the user to be in control of his/her own learning, fosters deep learning, and increases engagement.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</a:rPr>
              <a:t>The most important skills to acquire by integrating technology are critical thinking, problem solving, and communication.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779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4468-44A0-4022-D967-7A0F9E18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893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Speak Up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D4291-A990-A927-52A2-2668CB296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082" y="2685327"/>
            <a:ext cx="4562475" cy="3327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The survey closes on May 31. 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https://projecttomorrow.questionpro.com/VAregistration23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of Virginia Speak Up Survey information">
            <a:extLst>
              <a:ext uri="{FF2B5EF4-FFF2-40B4-BE49-F238E27FC236}">
                <a16:creationId xmlns:a16="http://schemas.microsoft.com/office/drawing/2014/main" id="{5C962935-FB7D-B166-6CE2-D91340812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184" y="1384634"/>
            <a:ext cx="6812282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675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06B8-9CCD-3549-0122-4825DF49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Collaboration</a:t>
            </a:r>
          </a:p>
        </p:txBody>
      </p:sp>
      <p:grpSp>
        <p:nvGrpSpPr>
          <p:cNvPr id="5" name="Group 4" descr="Graphic collage of students">
            <a:extLst>
              <a:ext uri="{FF2B5EF4-FFF2-40B4-BE49-F238E27FC236}">
                <a16:creationId xmlns:a16="http://schemas.microsoft.com/office/drawing/2014/main" id="{27B645E8-0652-D7DA-3FB4-81A7624F1FB7}"/>
              </a:ext>
            </a:extLst>
          </p:cNvPr>
          <p:cNvGrpSpPr/>
          <p:nvPr/>
        </p:nvGrpSpPr>
        <p:grpSpPr>
          <a:xfrm>
            <a:off x="760068" y="1724791"/>
            <a:ext cx="4500943" cy="2881952"/>
            <a:chOff x="4774809" y="1208820"/>
            <a:chExt cx="6577403" cy="4479389"/>
          </a:xfrm>
        </p:grpSpPr>
        <p:pic>
          <p:nvPicPr>
            <p:cNvPr id="6" name="Picture Placeholder 6" descr="Picture of students ready for story time.">
              <a:extLst>
                <a:ext uri="{FF2B5EF4-FFF2-40B4-BE49-F238E27FC236}">
                  <a16:creationId xmlns:a16="http://schemas.microsoft.com/office/drawing/2014/main" id="{E9D4D969-FAF6-922B-6574-86F4BDE23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0" y="3429000"/>
              <a:ext cx="2970212" cy="225920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438046-44F3-FE9F-6463-831249AA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809" y="1208820"/>
              <a:ext cx="3359542" cy="44793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4F8177-9932-9918-C5B9-739F02E75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019" y="1208820"/>
              <a:ext cx="3019193" cy="2012795"/>
            </a:xfrm>
            <a:prstGeom prst="rect">
              <a:avLst/>
            </a:prstGeom>
          </p:spPr>
        </p:pic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06886-F605-4A21-2DB2-381F227B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370" y="2086495"/>
            <a:ext cx="6345320" cy="2969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spcBef>
                <a:spcPts val="400"/>
              </a:spcBef>
              <a:buClr>
                <a:schemeClr val="dk1"/>
              </a:buClr>
              <a:buSzPct val="124728"/>
              <a:buNone/>
            </a:pPr>
            <a:r>
              <a:rPr lang="en-US" sz="3500" dirty="0">
                <a:solidFill>
                  <a:schemeClr val="tx1"/>
                </a:solidFill>
              </a:rPr>
              <a:t>Next meeting is November 2024.</a:t>
            </a:r>
            <a:endParaRPr lang="en-US" sz="3500" dirty="0">
              <a:solidFill>
                <a:schemeClr val="tx1"/>
              </a:solidFill>
              <a:cs typeface="Calibri"/>
            </a:endParaRPr>
          </a:p>
          <a:p>
            <a:pPr marL="0" lvl="1" indent="0">
              <a:spcBef>
                <a:spcPts val="400"/>
              </a:spcBef>
              <a:buClr>
                <a:schemeClr val="dk1"/>
              </a:buClr>
              <a:buSzPct val="170719"/>
              <a:buNone/>
            </a:pPr>
            <a:endParaRPr lang="en-US" sz="3200" dirty="0">
              <a:solidFill>
                <a:schemeClr val="tx1"/>
              </a:solidFill>
              <a:cs typeface="Calibri"/>
            </a:endParaRPr>
          </a:p>
          <a:p>
            <a:pPr marL="0" lvl="1" indent="0">
              <a:spcBef>
                <a:spcPts val="400"/>
              </a:spcBef>
              <a:buClr>
                <a:schemeClr val="dk1"/>
              </a:buClr>
              <a:buSzPct val="170719"/>
              <a:buNone/>
            </a:pPr>
            <a:r>
              <a:rPr lang="en-US" sz="3200" dirty="0">
                <a:solidFill>
                  <a:schemeClr val="tx1"/>
                </a:solidFill>
              </a:rPr>
              <a:t>Email any questions or comments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to </a:t>
            </a:r>
            <a:r>
              <a:rPr lang="en-US" sz="3200" dirty="0">
                <a:solidFill>
                  <a:schemeClr val="tx1"/>
                </a:solidFill>
                <a:hlinkClick r:id="rId6"/>
              </a:rPr>
              <a:t>VirtualPrograms@doe.virginia.gov</a:t>
            </a:r>
            <a:r>
              <a:rPr lang="en-US" sz="3200" dirty="0">
                <a:solidFill>
                  <a:schemeClr val="tx1"/>
                </a:solidFill>
              </a:rPr>
              <a:t> by May 3</a:t>
            </a:r>
            <a:r>
              <a:rPr lang="en-US" sz="3200" baseline="30000" dirty="0">
                <a:solidFill>
                  <a:schemeClr val="tx1"/>
                </a:solidFill>
              </a:rPr>
              <a:t>rd</a:t>
            </a:r>
            <a:r>
              <a:rPr lang="en-US" sz="3200" dirty="0">
                <a:solidFill>
                  <a:schemeClr val="tx1"/>
                </a:solidFill>
              </a:rPr>
              <a:t>, 2024.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F742A-05C4-8799-BC01-B906A833E1DB}"/>
              </a:ext>
            </a:extLst>
          </p:cNvPr>
          <p:cNvSpPr/>
          <p:nvPr/>
        </p:nvSpPr>
        <p:spPr>
          <a:xfrm>
            <a:off x="1455811" y="4894144"/>
            <a:ext cx="9548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your commitment to virtual learning! </a:t>
            </a:r>
          </a:p>
        </p:txBody>
      </p:sp>
    </p:spTree>
    <p:extLst>
      <p:ext uri="{BB962C8B-B14F-4D97-AF65-F5344CB8AC3E}">
        <p14:creationId xmlns:p14="http://schemas.microsoft.com/office/powerpoint/2010/main" val="386033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C3322-ADA4-1762-F555-C7DAF3FD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Picture of tenets VA Educational Technology Plan - Access, Use, &amp; Design">
            <a:extLst>
              <a:ext uri="{FF2B5EF4-FFF2-40B4-BE49-F238E27FC236}">
                <a16:creationId xmlns:a16="http://schemas.microsoft.com/office/drawing/2014/main" id="{D5A59AE0-B609-26AC-3CB6-44CC5B7C7458}"/>
              </a:ext>
            </a:extLst>
          </p:cNvPr>
          <p:cNvGrpSpPr/>
          <p:nvPr/>
        </p:nvGrpSpPr>
        <p:grpSpPr>
          <a:xfrm>
            <a:off x="923925" y="265845"/>
            <a:ext cx="10829925" cy="6224853"/>
            <a:chOff x="923925" y="265845"/>
            <a:chExt cx="10829925" cy="622485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3FD5C13-76E4-A3AC-AC87-37EEC7ED92DB}"/>
                </a:ext>
              </a:extLst>
            </p:cNvPr>
            <p:cNvSpPr/>
            <p:nvPr/>
          </p:nvSpPr>
          <p:spPr>
            <a:xfrm>
              <a:off x="3986119" y="265845"/>
              <a:ext cx="4219760" cy="4324430"/>
            </a:xfrm>
            <a:prstGeom prst="ellipse">
              <a:avLst/>
            </a:prstGeom>
            <a:blipFill>
              <a:blip r:embed="rId3"/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0FD32C-2ECA-C8A7-931F-94C347400636}"/>
                </a:ext>
              </a:extLst>
            </p:cNvPr>
            <p:cNvSpPr txBox="1"/>
            <p:nvPr/>
          </p:nvSpPr>
          <p:spPr>
            <a:xfrm>
              <a:off x="923925" y="4674816"/>
              <a:ext cx="1082992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/>
                <a:t>1: Access: </a:t>
              </a:r>
              <a:br>
                <a:rPr lang="en-US" sz="2800"/>
              </a:br>
              <a:r>
                <a:rPr lang="en-US" sz="2800"/>
                <a:t>Strengthen schools and communities with a safe, secure, and robust technology infrastructure to support access to all educators, students, leaders, and families. </a:t>
              </a:r>
            </a:p>
          </p:txBody>
        </p:sp>
      </p:grpSp>
      <p:grpSp>
        <p:nvGrpSpPr>
          <p:cNvPr id="6" name="Group 5" descr="Virginia Educational Technology Plan graphic">
            <a:extLst>
              <a:ext uri="{FF2B5EF4-FFF2-40B4-BE49-F238E27FC236}">
                <a16:creationId xmlns:a16="http://schemas.microsoft.com/office/drawing/2014/main" id="{AC2E7C3C-606F-FDFB-BCEF-AFF5F92B013C}"/>
              </a:ext>
            </a:extLst>
          </p:cNvPr>
          <p:cNvGrpSpPr/>
          <p:nvPr/>
        </p:nvGrpSpPr>
        <p:grpSpPr>
          <a:xfrm>
            <a:off x="1549685" y="265845"/>
            <a:ext cx="9092628" cy="6123397"/>
            <a:chOff x="1549686" y="367301"/>
            <a:chExt cx="9092628" cy="6123397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41197ACE-7C9B-2D4D-FB81-33B546A188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037952"/>
                </p:ext>
              </p:extLst>
            </p:nvPr>
          </p:nvGraphicFramePr>
          <p:xfrm>
            <a:off x="1549686" y="367301"/>
            <a:ext cx="9092628" cy="61233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48172E-7F36-4DCE-3502-07AACB468674}"/>
                </a:ext>
              </a:extLst>
            </p:cNvPr>
            <p:cNvSpPr txBox="1"/>
            <p:nvPr/>
          </p:nvSpPr>
          <p:spPr>
            <a:xfrm>
              <a:off x="2509837" y="5505450"/>
              <a:ext cx="7172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Virginia Educational Technology Plan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3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CCEE76-FEED-168B-FAA5-370516834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AA13E-7184-114C-12C4-76A74D78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>
                <a:latin typeface="+mj-lt"/>
                <a:ea typeface="+mj-ea"/>
                <a:cs typeface="+mj-cs"/>
              </a:rPr>
              <a:t>1.2. Extend broadband services to unserved and underserved areas. </a:t>
            </a: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 descr="Commonwealth Connection and Progress to Expand Access">
            <a:extLst>
              <a:ext uri="{FF2B5EF4-FFF2-40B4-BE49-F238E27FC236}">
                <a16:creationId xmlns:a16="http://schemas.microsoft.com/office/drawing/2014/main" id="{D7FE1EA5-3822-4548-3183-29EB1E253D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6190190"/>
              </p:ext>
            </p:extLst>
          </p:nvPr>
        </p:nvGraphicFramePr>
        <p:xfrm>
          <a:off x="4732264" y="660929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57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 of areas with and without Internet connectivity">
            <a:extLst>
              <a:ext uri="{FF2B5EF4-FFF2-40B4-BE49-F238E27FC236}">
                <a16:creationId xmlns:a16="http://schemas.microsoft.com/office/drawing/2014/main" id="{47AE39A3-D3E3-A1BC-AC66-2CED289B2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84" y="550764"/>
            <a:ext cx="11574584" cy="4384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DA02D-7ABA-D800-0BDA-17A0CA2E8613}"/>
              </a:ext>
            </a:extLst>
          </p:cNvPr>
          <p:cNvSpPr txBox="1"/>
          <p:nvPr/>
        </p:nvSpPr>
        <p:spPr>
          <a:xfrm>
            <a:off x="416284" y="5553635"/>
            <a:ext cx="1157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https://commonwealth-connection.com/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0782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9D309-D3CB-89D4-F7B0-B5692A518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7CC3-EE82-28F0-FDDC-69D896F49C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	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Access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F1338-A8E5-CA90-7EFD-93FC46E1BF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When we think about tenets of ACCESS, what are some opportunities that may be included in school division technology plans?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What action steps will you take to use the Commonwealth Connection?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87D04-FA77-6B17-4087-ACD637B16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4000" b="1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4000" b="1">
                <a:solidFill>
                  <a:schemeClr val="accent2"/>
                </a:solidFill>
              </a:rPr>
              <a:t>What can the agency do to support virtual learning programs around ACCESS?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BD68C-9D2E-6C17-9347-E9D9A8EA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Virginia Educational Technology Plan graphic">
            <a:extLst>
              <a:ext uri="{FF2B5EF4-FFF2-40B4-BE49-F238E27FC236}">
                <a16:creationId xmlns:a16="http://schemas.microsoft.com/office/drawing/2014/main" id="{89C89A83-E869-7E1D-F581-38DDBFEED3AC}"/>
              </a:ext>
            </a:extLst>
          </p:cNvPr>
          <p:cNvGrpSpPr/>
          <p:nvPr/>
        </p:nvGrpSpPr>
        <p:grpSpPr>
          <a:xfrm>
            <a:off x="923924" y="367301"/>
            <a:ext cx="10829925" cy="5750078"/>
            <a:chOff x="923924" y="367301"/>
            <a:chExt cx="10829925" cy="57500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C8DB04-0572-1485-F95E-4700B6C70124}"/>
                </a:ext>
              </a:extLst>
            </p:cNvPr>
            <p:cNvSpPr txBox="1"/>
            <p:nvPr/>
          </p:nvSpPr>
          <p:spPr>
            <a:xfrm>
              <a:off x="923924" y="4301497"/>
              <a:ext cx="1082992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/>
                <a:t>2. Use:</a:t>
              </a:r>
              <a:br>
                <a:rPr lang="en-US" sz="2800"/>
              </a:br>
              <a:r>
                <a:rPr lang="en-US" sz="2800"/>
                <a:t>Promote leadership that supports learning experiences for all students that integrate innovative instructional practices by educators using technology and accessible instructional materials.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3F8574-FBB4-573A-9EB2-E9AEC24FCDC3}"/>
                </a:ext>
              </a:extLst>
            </p:cNvPr>
            <p:cNvSpPr/>
            <p:nvPr/>
          </p:nvSpPr>
          <p:spPr>
            <a:xfrm>
              <a:off x="4371789" y="367301"/>
              <a:ext cx="3934196" cy="3934196"/>
            </a:xfrm>
            <a:prstGeom prst="ellipse">
              <a:avLst/>
            </a:prstGeom>
            <a:blipFill>
              <a:blip r:embed="rId3"/>
              <a:srcRect/>
              <a:stretch>
                <a:fillRect l="-4000" r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1701017"/>
                <a:satOff val="-6915"/>
                <a:lumOff val="-85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 descr="Virginia Educational Technology Plan graphic">
            <a:extLst>
              <a:ext uri="{FF2B5EF4-FFF2-40B4-BE49-F238E27FC236}">
                <a16:creationId xmlns:a16="http://schemas.microsoft.com/office/drawing/2014/main" id="{DDFF8FA2-BC3F-2ECC-8608-20C93A4678B9}"/>
              </a:ext>
            </a:extLst>
          </p:cNvPr>
          <p:cNvGrpSpPr/>
          <p:nvPr/>
        </p:nvGrpSpPr>
        <p:grpSpPr>
          <a:xfrm>
            <a:off x="1792572" y="367301"/>
            <a:ext cx="9092628" cy="6123397"/>
            <a:chOff x="1297272" y="-5611377"/>
            <a:chExt cx="9092628" cy="6123397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0689734A-6497-C839-63D6-47C1057178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43531235"/>
                </p:ext>
              </p:extLst>
            </p:nvPr>
          </p:nvGraphicFramePr>
          <p:xfrm>
            <a:off x="1297272" y="-5611377"/>
            <a:ext cx="9092628" cy="61233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E9C216-55A6-2430-F3AE-F0D11BE23526}"/>
                </a:ext>
              </a:extLst>
            </p:cNvPr>
            <p:cNvSpPr txBox="1"/>
            <p:nvPr/>
          </p:nvSpPr>
          <p:spPr>
            <a:xfrm>
              <a:off x="2257423" y="-500487"/>
              <a:ext cx="7172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Virginia Educational Technology Plan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9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9421D-4E3D-6D82-1CB0-8E71E00E0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0" u="none" strike="noStrike" kern="1200" dirty="0">
                <a:effectLst/>
                <a:latin typeface="+mj-lt"/>
                <a:ea typeface="+mj-ea"/>
                <a:cs typeface="+mj-cs"/>
              </a:rPr>
              <a:t>2.4. Leverage the power of virtual learning to enhance the availability, accessibility, and quality of online learning opportunities for students, educators, and other stakeholders.</a:t>
            </a:r>
            <a:endParaRPr lang="en-US" sz="34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22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VDOE-New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DOE2022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VDOE-New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OE2022" id="{410FA09D-C359-486B-B587-51D8066FFEA5}" vid="{9F34C888-10F4-4C95-BACC-19BC26D0F448}"/>
    </a:ext>
  </a:extLst>
</a:theme>
</file>

<file path=ppt/theme/theme3.xml><?xml version="1.0" encoding="utf-8"?>
<a:theme xmlns:a="http://schemas.openxmlformats.org/drawingml/2006/main" name="VDO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VDOE-New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OE" id="{067E601D-A009-4159-9E5D-2FE39D21717D}" vid="{32F7976D-02B2-4956-B34D-50C9BEE0B648}"/>
    </a:ext>
  </a:extLst>
</a:theme>
</file>

<file path=ppt/theme/theme4.xml><?xml version="1.0" encoding="utf-8"?>
<a:theme xmlns:a="http://schemas.openxmlformats.org/drawingml/2006/main" name="1_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VA 2022">
  <a:themeElements>
    <a:clrScheme name="Streamline">
      <a:dk1>
        <a:srgbClr val="000000"/>
      </a:dk1>
      <a:lt1>
        <a:srgbClr val="FFFFFF"/>
      </a:lt1>
      <a:dk2>
        <a:srgbClr val="003C71"/>
      </a:dk2>
      <a:lt2>
        <a:srgbClr val="279989"/>
      </a:lt2>
      <a:accent1>
        <a:srgbClr val="FF6A39"/>
      </a:accent1>
      <a:accent2>
        <a:srgbClr val="FFC600"/>
      </a:accent2>
      <a:accent3>
        <a:srgbClr val="EE2737"/>
      </a:accent3>
      <a:accent4>
        <a:srgbClr val="397FBD"/>
      </a:accent4>
      <a:accent5>
        <a:srgbClr val="39E6CF"/>
      </a:accent5>
      <a:accent6>
        <a:srgbClr val="CFE8FF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98e633-aeb9-46c4-afff-454681b1d526">
      <Terms xmlns="http://schemas.microsoft.com/office/infopath/2007/PartnerControls"/>
    </lcf76f155ced4ddcb4097134ff3c332f>
    <TaxCatchAll xmlns="09dcbea9-21ed-47f6-8671-a3ea5400b39f" xsi:nil="true"/>
    <FYI_x002f_Notes xmlns="bb98e633-aeb9-46c4-afff-454681b1d526" xsi:nil="true"/>
    <ContactPerson xmlns="bb98e633-aeb9-46c4-afff-454681b1d526">
      <UserInfo>
        <DisplayName/>
        <AccountId xsi:nil="true"/>
        <AccountType/>
      </UserInfo>
    </ContactPerson>
    <Asst_x002e_SuptFeedback xmlns="bb98e633-aeb9-46c4-afff-454681b1d526" xsi:nil="true"/>
    <SharedWithUsers xmlns="09dcbea9-21ed-47f6-8671-a3ea5400b39f">
      <UserInfo>
        <DisplayName>Carnohan, Diane (DOE)</DisplayName>
        <AccountId>53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4A4FD9C160E4C8319323CE19B655B" ma:contentTypeVersion="19" ma:contentTypeDescription="Create a new document." ma:contentTypeScope="" ma:versionID="2d866d37e65b7265e937d461866f6ce4">
  <xsd:schema xmlns:xsd="http://www.w3.org/2001/XMLSchema" xmlns:xs="http://www.w3.org/2001/XMLSchema" xmlns:p="http://schemas.microsoft.com/office/2006/metadata/properties" xmlns:ns2="bb98e633-aeb9-46c4-afff-454681b1d526" xmlns:ns3="09dcbea9-21ed-47f6-8671-a3ea5400b39f" targetNamespace="http://schemas.microsoft.com/office/2006/metadata/properties" ma:root="true" ma:fieldsID="82c8248c6d14ac7071eba5f9f98fb04c" ns2:_="" ns3:_="">
    <xsd:import namespace="bb98e633-aeb9-46c4-afff-454681b1d526"/>
    <xsd:import namespace="09dcbea9-21ed-47f6-8671-a3ea5400b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ServiceLocation" minOccurs="0"/>
                <xsd:element ref="ns2:Asst_x002e_SuptFeedback" minOccurs="0"/>
                <xsd:element ref="ns2:ContactPerson" minOccurs="0"/>
                <xsd:element ref="ns2:FYI_x002f_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8e633-aeb9-46c4-afff-454681b1d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Asst_x002e_SuptFeedback" ma:index="23" nillable="true" ma:displayName="Asst. Supt Feedback" ma:format="Dropdown" ma:internalName="Asst_x002e_SuptFeedback">
      <xsd:simpleType>
        <xsd:restriction base="dms:Note">
          <xsd:maxLength value="255"/>
        </xsd:restriction>
      </xsd:simpleType>
    </xsd:element>
    <xsd:element name="ContactPerson" ma:index="24" nillable="true" ma:displayName="Contact Person " ma:format="Dropdown" ma:list="UserInfo" ma:SharePointGroup="0" ma:internalName="ContactPerson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YI_x002f_Notes" ma:index="25" nillable="true" ma:displayName="Notes from OETCI" ma:format="Dropdown" ma:internalName="FYI_x002f_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cbea9-21ed-47f6-8671-a3ea5400b39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0d03597-c4cf-4397-9441-e31a26927f21}" ma:internalName="TaxCatchAll" ma:showField="CatchAllData" ma:web="09dcbea9-21ed-47f6-8671-a3ea5400b3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1BF96-341C-4131-9292-1DCF8E880F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BD9E24-B03F-4875-BDDE-ED50687E1271}">
  <ds:schemaRefs>
    <ds:schemaRef ds:uri="09dcbea9-21ed-47f6-8671-a3ea5400b39f"/>
    <ds:schemaRef ds:uri="bb98e633-aeb9-46c4-afff-454681b1d5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D7E3C0-AB2C-40F1-BC40-2289B410165B}">
  <ds:schemaRefs>
    <ds:schemaRef ds:uri="09dcbea9-21ed-47f6-8671-a3ea5400b39f"/>
    <ds:schemaRef ds:uri="bb98e633-aeb9-46c4-afff-454681b1d5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2472</Words>
  <Application>Microsoft Office PowerPoint</Application>
  <PresentationFormat>Widescreen</PresentationFormat>
  <Paragraphs>262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Georgia</vt:lpstr>
      <vt:lpstr>Lato</vt:lpstr>
      <vt:lpstr>Lato Black</vt:lpstr>
      <vt:lpstr>Roboto</vt:lpstr>
      <vt:lpstr>Segoe UI</vt:lpstr>
      <vt:lpstr>Times New Roman</vt:lpstr>
      <vt:lpstr>Trebuchet MS</vt:lpstr>
      <vt:lpstr>Office Theme</vt:lpstr>
      <vt:lpstr>VDOE2022</vt:lpstr>
      <vt:lpstr>VDOE</vt:lpstr>
      <vt:lpstr>1_Office Theme</vt:lpstr>
      <vt:lpstr>2_Office Theme</vt:lpstr>
      <vt:lpstr>VVA 2022</vt:lpstr>
      <vt:lpstr>Virtual Learning Advisory Committee (VLAC) Meeting</vt:lpstr>
      <vt:lpstr>Welcome </vt:lpstr>
      <vt:lpstr>Opening Remarks</vt:lpstr>
      <vt:lpstr>PowerPoint Presentation</vt:lpstr>
      <vt:lpstr>1.2. Extend broadband services to unserved and underserved areas. </vt:lpstr>
      <vt:lpstr>PowerPoint Presentation</vt:lpstr>
      <vt:lpstr> Access Discussion </vt:lpstr>
      <vt:lpstr>PowerPoint Presentation</vt:lpstr>
      <vt:lpstr>2.4. Leverage the power of virtual learning to enhance the availability, accessibility, and quality of online learning opportunities for students, educators, and other stakeholders.</vt:lpstr>
      <vt:lpstr> Statewide LMS</vt:lpstr>
      <vt:lpstr> Virtual Learning Programs </vt:lpstr>
      <vt:lpstr>Multidivision Online Providers (MOP)</vt:lpstr>
      <vt:lpstr>K–12 Instruction</vt:lpstr>
      <vt:lpstr>Student Enrollment: Full-Time/Part-Time </vt:lpstr>
      <vt:lpstr>Summer Session Enrollment Summary</vt:lpstr>
      <vt:lpstr>Professional Learning</vt:lpstr>
      <vt:lpstr>Professional Learning: Spring Asynchronous Opportunity</vt:lpstr>
      <vt:lpstr>Virtual Virginia Professional Learning Enrollment</vt:lpstr>
      <vt:lpstr>Use Discussion</vt:lpstr>
      <vt:lpstr>PowerPoint Presentation</vt:lpstr>
      <vt:lpstr>3. Design  Implement high expectations for every learner using educational technologies explicitly designed into rigorous, best-in-class standards of learning.</vt:lpstr>
      <vt:lpstr>2024 Computer Science Revisions</vt:lpstr>
      <vt:lpstr>proposed draft of the 2024 computer science standards of Learning?</vt:lpstr>
      <vt:lpstr>Proposed DRAFT 2024 Computer Science Standards</vt:lpstr>
      <vt:lpstr>Computer Science Standards</vt:lpstr>
      <vt:lpstr>Student Outcomes Activity </vt:lpstr>
      <vt:lpstr>CS Standards Reflections &amp; Feedback </vt:lpstr>
      <vt:lpstr>3. Design  Implement high expectations for every learner using educational technologies explicitly designed into rigorous, best-in-class standards of learning.</vt:lpstr>
      <vt:lpstr>PowerPoint Presentation</vt:lpstr>
      <vt:lpstr>Internal Workforce Development</vt:lpstr>
      <vt:lpstr>PowerPoint Presentation</vt:lpstr>
      <vt:lpstr>Internet Safety</vt:lpstr>
      <vt:lpstr>Design </vt:lpstr>
      <vt:lpstr>PowerPoint Presentation</vt:lpstr>
      <vt:lpstr>Initial Data from the Speak Up Survey</vt:lpstr>
      <vt:lpstr>Speak Up Survey</vt:lpstr>
      <vt:lpstr>Questions &amp; Collaboration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Virginia Department of Education</dc:creator>
  <cp:keywords/>
  <dc:description/>
  <cp:lastModifiedBy>Fox, Reginald (DOE)</cp:lastModifiedBy>
  <cp:revision>271</cp:revision>
  <cp:lastPrinted>2023-05-01T16:22:38Z</cp:lastPrinted>
  <dcterms:created xsi:type="dcterms:W3CDTF">2022-07-20T12:39:39Z</dcterms:created>
  <dcterms:modified xsi:type="dcterms:W3CDTF">2024-05-02T18:31:20Z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0x0101002DA4A4FD9C160E4C8319323CE19B655B</vt:lpwstr>
  </property>
  <property fmtid="{D5CDD505-2E9C-101B-9397-08002B2CF9AE}" pid="3" name="MediaServiceImageTags">
    <vt:lpwstr/>
  </property>
</Properties>
</file>