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9"/>
  </p:notesMasterIdLst>
  <p:handoutMasterIdLst>
    <p:handoutMasterId r:id="rId10"/>
  </p:handoutMasterIdLst>
  <p:sldIdLst>
    <p:sldId id="258" r:id="rId2"/>
    <p:sldId id="256" r:id="rId3"/>
    <p:sldId id="257" r:id="rId4"/>
    <p:sldId id="269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2"/>
    <p:restoredTop sz="96327"/>
  </p:normalViewPr>
  <p:slideViewPr>
    <p:cSldViewPr snapToGrid="0" snapToObjects="1">
      <p:cViewPr varScale="1">
        <p:scale>
          <a:sx n="122" d="100"/>
          <a:sy n="122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2/13/2024</a:t>
            </a:fld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2886-BB9C-4A1F-A3DA-83B7E874124C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C2F-C34D-4190-A7B2-D5D3DB26E600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8F1D-077D-4867-874A-8232D2E3FF83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43BD-9E80-4F7B-B6B6-8F3243373BB6}" type="datetime1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7386-36D0-4D35-A3B3-C88815D82914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6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ED67-46AF-41FF-8957-A877D3D71DEF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12E-0235-4558-ACA2-FC112FEC11D1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0C1-4BC4-4DA5-963C-E5FFF90C923B}" type="datetime1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37E8-D43B-4A53-873F-7935015DC1E7}" type="datetime1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A5AA-014E-457B-AF4E-AE54EF6AA459}" type="datetime1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irginia Department of Education">
            <a:extLst>
              <a:ext uri="{FF2B5EF4-FFF2-40B4-BE49-F238E27FC236}">
                <a16:creationId xmlns:a16="http://schemas.microsoft.com/office/drawing/2014/main" id="{AB9280B8-2911-D84E-9DD1-CF494F6F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6" name="Picture 5" descr="VDOE Logo">
            <a:extLst>
              <a:ext uri="{FF2B5EF4-FFF2-40B4-BE49-F238E27FC236}">
                <a16:creationId xmlns:a16="http://schemas.microsoft.com/office/drawing/2014/main" id="{77A0E041-0EDB-2145-B868-F507A2BBB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559F-3C58-4488-9268-22814957BFA8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E89-1DAF-4220-A757-0571ECE192AF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898A-9AA2-4291-8320-D14D7FAC941E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C2253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US" dirty="0"/>
              <a:t>Unidad 7: 
Preparación especial para emergencias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90" y="3286674"/>
            <a:ext cx="10867604" cy="1909763"/>
          </a:xfrm>
        </p:spPr>
        <p:txBody>
          <a:bodyPr>
            <a:noAutofit/>
          </a:bodyPr>
          <a:lstStyle/>
          <a:p>
            <a:r>
              <a:rPr lang="es-US" sz="4800" dirty="0"/>
              <a:t>Los incendios representan una seria amenaza
En algunas situaciones, los autobuses pueden quemarse con rapidez
El humo y los vapores tóxicos pueden ser letales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9AC50-2ABC-F04E-A1B5-771F39CC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88513"/>
            <a:ext cx="9144000" cy="1655762"/>
          </a:xfrm>
        </p:spPr>
        <p:txBody>
          <a:bodyPr/>
          <a:lstStyle/>
          <a:p>
            <a:r>
              <a:rPr lang="es-US" dirty="0"/>
              <a:t>Cada año, ocurren muchos tipos de emergencias de autobús</a:t>
            </a:r>
          </a:p>
          <a:p>
            <a:r>
              <a:rPr lang="es-US" dirty="0"/>
              <a:t>¿Qué tan rápido puede evacuar a los niños de su autobús?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177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10 responsabilidades del conductor después de un choque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s-US" dirty="0"/>
              <a:t>Detenerse </a:t>
            </a:r>
          </a:p>
          <a:p>
            <a:pPr marL="514350" indent="-514350">
              <a:buAutoNum type="arabicPeriod"/>
            </a:pPr>
            <a:r>
              <a:rPr lang="es-US" dirty="0"/>
              <a:t>Evaluar la situación </a:t>
            </a:r>
          </a:p>
          <a:p>
            <a:pPr marL="514350" indent="-514350">
              <a:buAutoNum type="arabicPeriod"/>
            </a:pPr>
            <a:r>
              <a:rPr lang="es-US" dirty="0"/>
              <a:t>Tranquilizar a los niños</a:t>
            </a:r>
          </a:p>
          <a:p>
            <a:pPr marL="514350" indent="-514350">
              <a:buAutoNum type="arabicPeriod"/>
            </a:pPr>
            <a:r>
              <a:rPr lang="es-US" dirty="0"/>
              <a:t>Contactar a la base</a:t>
            </a:r>
          </a:p>
          <a:p>
            <a:pPr marL="514350" indent="-514350">
              <a:buAutoNum type="arabicPeriod"/>
            </a:pPr>
            <a:r>
              <a:rPr lang="es-US" dirty="0"/>
              <a:t>Proteger la escena </a:t>
            </a:r>
          </a:p>
          <a:p>
            <a:pPr marL="514350" indent="-514350">
              <a:buAutoNum type="arabicPeriod"/>
            </a:pPr>
            <a:r>
              <a:rPr lang="es-US" dirty="0"/>
              <a:t>Tomar la decisión de evacuar </a:t>
            </a:r>
          </a:p>
          <a:p>
            <a:pPr marL="514350" indent="-514350">
              <a:buAutoNum type="arabicPeriod"/>
            </a:pPr>
            <a:r>
              <a:rPr lang="es-US" dirty="0"/>
              <a:t>Iniciar los primeros auxilios </a:t>
            </a:r>
          </a:p>
          <a:p>
            <a:pPr marL="514350" indent="-514350">
              <a:buAutoNum type="arabicPeriod"/>
            </a:pPr>
            <a:r>
              <a:rPr lang="es-US" dirty="0"/>
              <a:t>Dar cuenta de todos los niños</a:t>
            </a:r>
          </a:p>
          <a:p>
            <a:pPr marL="514350" indent="-514350">
              <a:buAutoNum type="arabicPeriod"/>
            </a:pPr>
            <a:r>
              <a:rPr lang="es-US" dirty="0"/>
              <a:t>Cooperar con las autoridades </a:t>
            </a:r>
          </a:p>
          <a:p>
            <a:pPr marL="514350" indent="-514350">
              <a:buAutoNum type="arabicPeriod"/>
            </a:pPr>
            <a:r>
              <a:rPr lang="es-US" dirty="0"/>
              <a:t>No discutir </a:t>
            </a:r>
          </a:p>
          <a:p>
            <a:pPr marL="514350" indent="-514350">
              <a:buAutoNum type="arabicPeriod"/>
            </a:pPr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9352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28887" cy="1325563"/>
          </a:xfrm>
        </p:spPr>
        <p:txBody>
          <a:bodyPr/>
          <a:lstStyle/>
          <a:p>
            <a:r>
              <a:rPr lang="es-US" dirty="0"/>
              <a:t>Preparación para una </a:t>
            </a:r>
            <a:br>
              <a:rPr lang="es-US" dirty="0"/>
            </a:br>
            <a:r>
              <a:rPr lang="es-US" dirty="0"/>
              <a:t>evacuación de emergencia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Conozca su autobús </a:t>
            </a:r>
          </a:p>
          <a:p>
            <a:pPr marL="0" indent="0">
              <a:buNone/>
            </a:pPr>
            <a:r>
              <a:rPr lang="es-US" dirty="0"/>
              <a:t>Conozca a sus niños </a:t>
            </a:r>
          </a:p>
          <a:p>
            <a:pPr marL="0" indent="0">
              <a:buNone/>
            </a:pPr>
            <a:r>
              <a:rPr lang="es-US" dirty="0"/>
              <a:t>Tenga un plan</a:t>
            </a:r>
          </a:p>
          <a:p>
            <a:pPr marL="0" indent="0">
              <a:buNone/>
            </a:pPr>
            <a:r>
              <a:rPr lang="es-US" dirty="0"/>
              <a:t>Ningún plan puede cubrir todas las emergencias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2132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Técnicas de evacuación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Los niños están más seguros en el autobús, pero si hay una sospecha de incendio, no dude en evacuar</a:t>
            </a:r>
          </a:p>
          <a:p>
            <a:pPr marL="0" indent="0">
              <a:buNone/>
            </a:pPr>
            <a:r>
              <a:rPr lang="es-US" dirty="0"/>
              <a:t>Determinar la mejor salida </a:t>
            </a:r>
          </a:p>
          <a:p>
            <a:pPr marL="0" indent="0">
              <a:buNone/>
            </a:pPr>
            <a:r>
              <a:rPr lang="es-US" dirty="0"/>
              <a:t>Apagar el motor </a:t>
            </a:r>
          </a:p>
          <a:p>
            <a:pPr marL="0" indent="0">
              <a:buNone/>
            </a:pPr>
            <a:r>
              <a:rPr lang="es-US" dirty="0"/>
              <a:t>Recurrir a los transeúntes </a:t>
            </a:r>
          </a:p>
          <a:p>
            <a:pPr marL="0" indent="0">
              <a:buNone/>
            </a:pPr>
            <a:r>
              <a:rPr lang="es-US" dirty="0"/>
              <a:t>Si hay líneas/cables eléctricos caídos, permanecer en el autobús</a:t>
            </a:r>
          </a:p>
          <a:p>
            <a:pPr marL="0" indent="0">
              <a:buNone/>
            </a:pPr>
            <a:r>
              <a:rPr lang="es-US" dirty="0"/>
              <a:t>Cortar el oxígeno si existen peligros de incendio; consultar con el equipo del PEI al crear el plan de evacuación </a:t>
            </a:r>
          </a:p>
          <a:p>
            <a:pPr marL="0" indent="0">
              <a:buNone/>
            </a:pPr>
            <a:r>
              <a:rPr lang="es-US" dirty="0"/>
              <a:t>Tranquilizar a los niños, contarles lo que sucederá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7158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Técnicas de evacuación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Liberar los cinturones o correas </a:t>
            </a:r>
          </a:p>
          <a:p>
            <a:pPr marL="0" indent="0">
              <a:buNone/>
            </a:pPr>
            <a:r>
              <a:rPr lang="es-US" dirty="0"/>
              <a:t>Cortar cinturones con una navaja para cinturones de seguridad puede ser más rápido</a:t>
            </a:r>
          </a:p>
          <a:p>
            <a:pPr marL="0" indent="0">
              <a:buNone/>
            </a:pPr>
            <a:r>
              <a:rPr lang="es-US" dirty="0"/>
              <a:t>Usar el "arrastre de bombero" con los niños más pesados</a:t>
            </a:r>
          </a:p>
          <a:p>
            <a:pPr marL="0" indent="0">
              <a:buNone/>
            </a:pPr>
            <a:r>
              <a:rPr lang="es-US" dirty="0"/>
              <a:t>El conductor y el auxiliar trabajan juntos para bajar a los niños al suelo </a:t>
            </a:r>
          </a:p>
          <a:p>
            <a:pPr marL="0" indent="0">
              <a:buNone/>
            </a:pPr>
            <a:r>
              <a:rPr lang="es-US" dirty="0"/>
              <a:t>Trasladar a los niños a una distancia segura del autobús </a:t>
            </a:r>
          </a:p>
          <a:p>
            <a:pPr marL="0" indent="0">
              <a:buNone/>
            </a:pPr>
            <a:r>
              <a:rPr lang="es-US" dirty="0"/>
              <a:t>Recuperar las sillas de ruedas, si es posible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6041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Repaso de la Unidad 7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955"/>
            <a:ext cx="10515600" cy="457517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s-US" dirty="0"/>
              <a:t>¿Por qué los incendios representan una seria amenaza para los conductores de autobuses que transportan a niños con discapacidades? </a:t>
            </a:r>
          </a:p>
          <a:p>
            <a:pPr marL="514350" indent="-514350">
              <a:buAutoNum type="arabicPeriod"/>
            </a:pPr>
            <a:r>
              <a:rPr lang="es-US" dirty="0"/>
              <a:t>¿Cuáles son las responsabilidades de un conductor de autobús después de un choque? </a:t>
            </a:r>
          </a:p>
          <a:p>
            <a:pPr marL="514350" indent="-514350">
              <a:buAutoNum type="arabicPeriod"/>
            </a:pPr>
            <a:r>
              <a:rPr lang="es-US" dirty="0"/>
              <a:t>¿Cuál es el propósito de un plan de evacuación por escrito y cómo se crea? </a:t>
            </a:r>
          </a:p>
          <a:p>
            <a:pPr marL="514350" indent="-514350">
              <a:buAutoNum type="arabicPeriod"/>
            </a:pPr>
            <a:r>
              <a:rPr lang="es-US" dirty="0"/>
              <a:t>¿Qué es una "mejor salida"?</a:t>
            </a:r>
          </a:p>
          <a:p>
            <a:pPr marL="514350" indent="-514350">
              <a:buAutoNum type="arabicPeriod"/>
            </a:pPr>
            <a:r>
              <a:rPr lang="es-US" dirty="0"/>
              <a:t>¿Cuál es el procedimiento correcto para cortar cinturones de seguridad? </a:t>
            </a:r>
          </a:p>
          <a:p>
            <a:pPr marL="514350" indent="-514350">
              <a:buAutoNum type="arabicPeriod"/>
            </a:pPr>
            <a:r>
              <a:rPr lang="es-US" dirty="0"/>
              <a:t>¿Cómo se puede trasladar a los niños pesados hacia una salida?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82308018"/>
      </p:ext>
    </p:extLst>
  </p:cSld>
  <p:clrMapOvr>
    <a:masterClrMapping/>
  </p:clrMapOvr>
</p:sld>
</file>

<file path=ppt/theme/theme1.xml><?xml version="1.0" encoding="utf-8"?>
<a:theme xmlns:a="http://schemas.openxmlformats.org/drawingml/2006/main" name="VDOE">
  <a:themeElements>
    <a:clrScheme name="VDOE">
      <a:dk1>
        <a:sysClr val="windowText" lastClr="000000"/>
      </a:dk1>
      <a:lt1>
        <a:sysClr val="window" lastClr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VDOE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VDOE</Template>
  <TotalTime>203</TotalTime>
  <Words>367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VDOE</vt:lpstr>
      <vt:lpstr>Unidad 7: 
Preparación especial para emergencias </vt:lpstr>
      <vt:lpstr>Los incendios representan una seria amenaza
En algunas situaciones, los autobuses pueden quemarse con rapidez
El humo y los vapores tóxicos pueden ser letales </vt:lpstr>
      <vt:lpstr>10 responsabilidades del conductor después de un choque</vt:lpstr>
      <vt:lpstr>Preparación para una  evacuación de emergencia </vt:lpstr>
      <vt:lpstr>Técnicas de evacuación </vt:lpstr>
      <vt:lpstr>Técnicas de evacuación </vt:lpstr>
      <vt:lpstr>Repaso de la Unidad 7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 ES UNA PÁGINA DE TÍTULO PERSONALIZADA</dc:title>
  <dc:creator>Timothy Nuthall</dc:creator>
  <cp:lastModifiedBy>Johnson, Jackie (DOE)</cp:lastModifiedBy>
  <cp:revision>27</cp:revision>
  <dcterms:created xsi:type="dcterms:W3CDTF">2020-06-29T15:52:04Z</dcterms:created>
  <dcterms:modified xsi:type="dcterms:W3CDTF">2024-02-13T17:17:18Z</dcterms:modified>
</cp:coreProperties>
</file>