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6" r:id="rId3"/>
    <p:sldId id="269" r:id="rId4"/>
    <p:sldId id="257" r:id="rId5"/>
    <p:sldId id="272" r:id="rId6"/>
    <p:sldId id="273" r:id="rId7"/>
    <p:sldId id="274" r:id="rId8"/>
    <p:sldId id="27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4855" y="1039528"/>
            <a:ext cx="9296400" cy="4937760"/>
          </a:xfrm>
        </p:spPr>
        <p:txBody>
          <a:bodyPr>
            <a:normAutofit fontScale="90000"/>
          </a:bodyPr>
          <a:lstStyle/>
          <a:p>
            <a:r>
              <a:rPr lang="es-US" dirty="0"/>
              <a:t>Unidad 4: 
La comunicación es fundamental para los conductores de autobuses escolares para niños con necesidades especiales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/>
          <a:lstStyle/>
          <a:p>
            <a:r>
              <a:rPr lang="es-US" dirty="0"/>
              <a:t>El profesionalismo mejora la comunicación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s-US" dirty="0"/>
              <a:t>La deshonestidad construye barreras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Confidencialidad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La privacidad de los niños y las familias es un asunto serio </a:t>
            </a:r>
          </a:p>
          <a:p>
            <a:pPr marL="0" indent="0">
              <a:buNone/>
            </a:pPr>
            <a:r>
              <a:rPr lang="es-US" dirty="0"/>
              <a:t>FERPA</a:t>
            </a:r>
          </a:p>
          <a:p>
            <a:pPr marL="0" indent="0">
              <a:buNone/>
            </a:pPr>
            <a:r>
              <a:rPr lang="es-US" dirty="0"/>
              <a:t>Estar a la altura de la confianza depositada en nosotros</a:t>
            </a:r>
          </a:p>
          <a:p>
            <a:pPr marL="0" indent="0">
              <a:buNone/>
            </a:pPr>
            <a:r>
              <a:rPr lang="es-US" dirty="0"/>
              <a:t>Evitar los chismes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Sensibilidad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Las malas actitudes pueden quedarse atrás respecto a cambios en la sociedad</a:t>
            </a:r>
          </a:p>
          <a:p>
            <a:pPr marL="0" indent="0">
              <a:buNone/>
            </a:pPr>
            <a:r>
              <a:rPr lang="es-US" dirty="0"/>
              <a:t>El lenguaje es importante, use el lenguaje "el niño primero" </a:t>
            </a:r>
          </a:p>
          <a:p>
            <a:pPr marL="0" indent="0">
              <a:buNone/>
            </a:pPr>
            <a:r>
              <a:rPr lang="es-US" dirty="0"/>
              <a:t>Nunca suponga que un niño no escucha o no entiende una conversación </a:t>
            </a: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2255" cy="1325563"/>
          </a:xfrm>
        </p:spPr>
        <p:txBody>
          <a:bodyPr/>
          <a:lstStyle/>
          <a:p>
            <a:r>
              <a:rPr lang="es-US" dirty="0"/>
              <a:t>Comunicación con el personal de la escuela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Preséntese</a:t>
            </a:r>
          </a:p>
          <a:p>
            <a:pPr marL="0" indent="0">
              <a:buNone/>
            </a:pPr>
            <a:r>
              <a:rPr lang="es-US" dirty="0"/>
              <a:t>Construya credibilidad</a:t>
            </a:r>
          </a:p>
          <a:p>
            <a:pPr marL="0" indent="0">
              <a:buNone/>
            </a:pPr>
            <a:r>
              <a:rPr lang="es-US" dirty="0"/>
              <a:t>Establezca una rutina diaria</a:t>
            </a:r>
          </a:p>
          <a:p>
            <a:pPr marL="0" indent="0">
              <a:buNone/>
            </a:pPr>
            <a:r>
              <a:rPr lang="es-US" dirty="0"/>
              <a:t>Tenga paciencia, el personal de la escuela puede estar ocupado</a:t>
            </a:r>
          </a:p>
          <a:p>
            <a:pPr marL="0" indent="0">
              <a:buNone/>
            </a:pPr>
            <a:r>
              <a:rPr lang="es-US" dirty="0"/>
              <a:t>No espere una solución mágica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Comunicación con los padres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Por necesidad, muchos se han convertido en defensores eficaces de su hijo</a:t>
            </a:r>
          </a:p>
          <a:p>
            <a:pPr marL="0" indent="0">
              <a:buNone/>
            </a:pPr>
            <a:r>
              <a:rPr lang="es-US" dirty="0"/>
              <a:t>Ayúdelos a ver que usted se preocupa por su hijo copiando las interacciones afectuosas </a:t>
            </a:r>
          </a:p>
          <a:p>
            <a:pPr marL="0" indent="0">
              <a:buNone/>
            </a:pPr>
            <a:r>
              <a:rPr lang="es-US" dirty="0"/>
              <a:t>La confiabilidad aumenta su confianza </a:t>
            </a:r>
          </a:p>
          <a:p>
            <a:pPr marL="0" indent="0">
              <a:buNone/>
            </a:pPr>
            <a:r>
              <a:rPr lang="es-US" dirty="0"/>
              <a:t>Si los padres tienen una queja, pídales de manera cortés que llamen al supervisor.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742019" cy="1325563"/>
          </a:xfrm>
        </p:spPr>
        <p:txBody>
          <a:bodyPr>
            <a:normAutofit/>
          </a:bodyPr>
          <a:lstStyle/>
          <a:p>
            <a:r>
              <a:rPr lang="es-US" sz="4200" dirty="0"/>
              <a:t>Comunicación entre el conductor y el auxiliar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Nuestro autobús en lugar de mi autobús</a:t>
            </a:r>
          </a:p>
          <a:p>
            <a:pPr marL="0" indent="0">
              <a:buNone/>
            </a:pPr>
            <a:r>
              <a:rPr lang="es-US" dirty="0"/>
              <a:t>No pida favores </a:t>
            </a:r>
          </a:p>
          <a:p>
            <a:pPr marL="0" indent="0">
              <a:buNone/>
            </a:pPr>
            <a:r>
              <a:rPr lang="es-US" dirty="0"/>
              <a:t>No se cubran el uno al otro </a:t>
            </a:r>
          </a:p>
          <a:p>
            <a:pPr marL="0" indent="0">
              <a:buNone/>
            </a:pPr>
            <a:r>
              <a:rPr lang="es-US" dirty="0"/>
              <a:t>Nunca hable mal del otro </a:t>
            </a:r>
          </a:p>
          <a:p>
            <a:pPr marL="0" indent="0">
              <a:buNone/>
            </a:pPr>
            <a:r>
              <a:rPr lang="es-US" dirty="0"/>
              <a:t>Apóyense mutuamente y recuerde que la misión compartida es la seguridad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118" cy="1325563"/>
          </a:xfrm>
        </p:spPr>
        <p:txBody>
          <a:bodyPr/>
          <a:lstStyle/>
          <a:p>
            <a:r>
              <a:rPr lang="es-US" dirty="0"/>
              <a:t>Hacer preguntas e informar los problemas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Hay mucho en juego cuando se transporta a niños con necesidades especiales</a:t>
            </a:r>
          </a:p>
          <a:p>
            <a:pPr marL="0" indent="0">
              <a:buNone/>
            </a:pPr>
            <a:r>
              <a:rPr lang="es-US" dirty="0"/>
              <a:t>Se encontrará con problemas imprevistos</a:t>
            </a:r>
          </a:p>
          <a:p>
            <a:pPr marL="0" indent="0">
              <a:buNone/>
            </a:pPr>
            <a:r>
              <a:rPr lang="es-US" dirty="0"/>
              <a:t>Siempre pida ayuda u orientación, incluso por radio si es necesario </a:t>
            </a:r>
          </a:p>
          <a:p>
            <a:pPr marL="0" indent="0">
              <a:buNone/>
            </a:pPr>
            <a:r>
              <a:rPr lang="es-US" dirty="0"/>
              <a:t>Cualquier signo de abuso o de acoso debe ser denunciado </a:t>
            </a:r>
          </a:p>
          <a:p>
            <a:pPr marL="0" indent="0">
              <a:buNone/>
            </a:pPr>
            <a:r>
              <a:rPr lang="es-US" dirty="0"/>
              <a:t>Los problemas de seguridad de la ruta o del vehículo deben ser informados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615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¿Cuáles son algunas de las características clave del profesionalismo? </a:t>
            </a:r>
          </a:p>
          <a:p>
            <a:pPr marL="514350" indent="-514350">
              <a:buAutoNum type="arabicPeriod"/>
            </a:pPr>
            <a:r>
              <a:rPr lang="es-US" dirty="0"/>
              <a:t>¿Qué es la confidencialidad? </a:t>
            </a:r>
          </a:p>
          <a:p>
            <a:pPr marL="514350" indent="-514350">
              <a:buAutoNum type="arabicPeriod"/>
            </a:pPr>
            <a:r>
              <a:rPr lang="es-US" dirty="0"/>
              <a:t>¿Qué es el lenguaje "el niño primero"? </a:t>
            </a:r>
          </a:p>
          <a:p>
            <a:pPr marL="514350" indent="-514350">
              <a:buAutoNum type="arabicPeriod"/>
            </a:pPr>
            <a:r>
              <a:rPr lang="es-US" dirty="0"/>
              <a:t>identificar al menos un consejo para comunicarse de manera eficaz con el personal escolar, los padres y los auxiliares; </a:t>
            </a:r>
          </a:p>
          <a:p>
            <a:pPr marL="514350" indent="-514350">
              <a:buAutoNum type="arabicPeriod"/>
            </a:pPr>
            <a:r>
              <a:rPr lang="es-US" dirty="0"/>
              <a:t>¿Por qué los conductores de autobuses que transportan a niños con necesidades especiales deben estar dispuestos a hacer preguntas?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22411195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200</TotalTime>
  <Words>356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VDOE</vt:lpstr>
      <vt:lpstr>Unidad 4: 
La comunicación es fundamental para los conductores de autobuses escolares para niños con necesidades especiales </vt:lpstr>
      <vt:lpstr>El profesionalismo mejora la comunicación</vt:lpstr>
      <vt:lpstr>Confidencialidad </vt:lpstr>
      <vt:lpstr>Sensibilidad </vt:lpstr>
      <vt:lpstr>Comunicación con el personal de la escuela</vt:lpstr>
      <vt:lpstr>Comunicación con los padres </vt:lpstr>
      <vt:lpstr>Comunicación entre el conductor y el auxiliar </vt:lpstr>
      <vt:lpstr>Hacer preguntas e informar los problemas</vt:lpstr>
      <vt:lpstr>Repaso de la Unidad 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27</cp:revision>
  <dcterms:created xsi:type="dcterms:W3CDTF">2020-06-29T15:52:04Z</dcterms:created>
  <dcterms:modified xsi:type="dcterms:W3CDTF">2024-02-13T17:14:58Z</dcterms:modified>
</cp:coreProperties>
</file>