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018D0-84EB-463E-8632-FE9C0B3E8A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BCDF41-5B7C-4AB3-9317-5185B19DA2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7C7B65-C1FC-46FD-90EC-2A128FD37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E4D18-6FCA-440B-AED9-B7FEBA120DFB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F3CF8-8B54-46DA-B30F-7CFA2C02B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8424D3-F293-4B5F-82C9-911FEB423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9A682-127C-4520-8D85-F0D8C6AD5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789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22E62-166E-49E5-A970-F914443EF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489EE1-1BD9-4837-8D2E-35AC7E41D4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61E138-1B19-4462-ABBD-7F8AD3C0C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E4D18-6FCA-440B-AED9-B7FEBA120DFB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B6553C-FC93-4C96-94AE-A8FE07E49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A48676-4B56-44F9-8231-FD17F5A8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9A682-127C-4520-8D85-F0D8C6AD5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793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250C0F-CA4D-4FF6-AF90-3F3C38FDBF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C4C507-6900-4578-ADB8-CC045D562C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8ED8AC-8988-4496-BDFD-1E4D31699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E4D18-6FCA-440B-AED9-B7FEBA120DFB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8C52B3-FC70-49B0-9B8B-7FBE7E3A8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F966A-1E6F-47F4-893C-59B07309E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9A682-127C-4520-8D85-F0D8C6AD5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746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0078B-9B0B-42EE-AB25-E15659830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F5A56-3190-4972-82BB-1A65BA9CA4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65EF3-12FE-47B8-A0A8-04CAE6DD4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E4D18-6FCA-440B-AED9-B7FEBA120DFB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B32C1B-712B-4CB1-843C-026D1F5F8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039D99-6B7D-496E-B67B-97AEA6D45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9A682-127C-4520-8D85-F0D8C6AD5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259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E56C0-DD7E-4E9E-9873-98ED47406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E1526B-89C7-4AA7-A85E-5D7C129F53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C3DC92-899E-47BB-99D2-32076D034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E4D18-6FCA-440B-AED9-B7FEBA120DFB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6B266-C797-458D-B19B-1CD195E69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45134C-0213-4AE6-B21D-B8B337ED4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9A682-127C-4520-8D85-F0D8C6AD5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918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1806D-53AB-4F9D-B099-67ADA49E6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4AC62-544E-427B-A723-9BC4140B74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1C0048-3CF9-4F3B-9673-B751431B8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A133FC-4952-4A59-9B53-D29A47BC6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E4D18-6FCA-440B-AED9-B7FEBA120DFB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FA22C1-4E17-4167-BF43-5261D0004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272C9F-E466-4E16-B4C9-428C08F85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9A682-127C-4520-8D85-F0D8C6AD5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234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23C6C-A8E1-4DAE-8C80-6825378B8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5CA706-E1D1-400D-84B5-1D6C6116D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9BB516-A6EC-43B5-AD01-6193B71E5E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345087-24E1-463F-9A81-C542485CEC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E0A8E0-2790-4E92-8FAE-F7207C3E9D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387C7E-B257-4399-946D-7773FD256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E4D18-6FCA-440B-AED9-B7FEBA120DFB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241586-3C08-483D-BF73-6C825856E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6D1FA4-A479-40A3-A428-63EFF1D7F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9A682-127C-4520-8D85-F0D8C6AD5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791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9DA32-5FCB-4B3F-A9BB-722311E5A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F1FEB8-7E6D-48AD-BCB3-13A92095F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E4D18-6FCA-440B-AED9-B7FEBA120DFB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1129F8-8200-4266-B611-B9E9783E6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BF966B-71CC-4000-8A32-139950234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9A682-127C-4520-8D85-F0D8C6AD5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31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67D6F0-BF6D-4DCF-8197-07947E3A2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E4D18-6FCA-440B-AED9-B7FEBA120DFB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E59014-47EF-48D6-B176-95106ACE4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39B4B9-2884-43EF-BEE7-F3866739C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9A682-127C-4520-8D85-F0D8C6AD5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43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0F0DE-B6DD-4B2B-AFCF-ADBEBDD68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BE7C8-E8B7-4301-930F-004252395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D61AC3-C033-4CEB-99DE-63A64FEAF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08E38B-F5CE-4262-BAEB-DF313CBFF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E4D18-6FCA-440B-AED9-B7FEBA120DFB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D2CA40-A415-404C-822C-7ADFA9EEB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40191B-FFC0-4C75-8582-067B497CE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9A682-127C-4520-8D85-F0D8C6AD5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669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E7F6C-F3D7-46C4-8272-9D4CA6410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665465-4F80-468F-B3D3-C065AD87DA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E9E38F-9D1A-43CA-8C16-0B8CC1955B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592AEA-75D9-4A79-BAFB-9E2C0ACB1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E4D18-6FCA-440B-AED9-B7FEBA120DFB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329BC7-9DD9-4653-8BB4-F29DDF9EF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2F705B-0F00-4062-8965-016C9291C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9A682-127C-4520-8D85-F0D8C6AD5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879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5583B6-60E9-4292-B137-51E97A9BF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D43E26-3982-4B2A-8ECC-020FD11A92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E38E56-E891-4A07-A500-4BBAD1A764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E4D18-6FCA-440B-AED9-B7FEBA120DFB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5DC7F5-BAF1-4FFD-B25B-06298CC163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B6683A-E60A-46A4-B2DF-E99A27DE06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9A682-127C-4520-8D85-F0D8C6AD5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253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0DBF7-32B4-4E46-81FE-F530EF9BE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All About the Data</a:t>
            </a:r>
            <a:br>
              <a:rPr lang="en-US" b="1" dirty="0"/>
            </a:br>
            <a:r>
              <a:rPr lang="en-US" b="1" dirty="0"/>
              <a:t>Slow Reveal Graph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9E11E2-CBD1-494A-916E-C7572A3F9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do you notice?</a:t>
            </a:r>
          </a:p>
          <a:p>
            <a:pPr marL="0" indent="0">
              <a:buNone/>
            </a:pPr>
            <a:r>
              <a:rPr lang="en-US" dirty="0"/>
              <a:t>What do you wonder?</a:t>
            </a:r>
          </a:p>
        </p:txBody>
      </p:sp>
    </p:spTree>
    <p:extLst>
      <p:ext uri="{BB962C8B-B14F-4D97-AF65-F5344CB8AC3E}">
        <p14:creationId xmlns:p14="http://schemas.microsoft.com/office/powerpoint/2010/main" val="1811904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9E8DE08-2FF4-446F-9143-278D25D7E7E2}"/>
              </a:ext>
            </a:extLst>
          </p:cNvPr>
          <p:cNvSpPr/>
          <p:nvPr/>
        </p:nvSpPr>
        <p:spPr>
          <a:xfrm rot="5400000">
            <a:off x="6336704" y="2343544"/>
            <a:ext cx="444178" cy="55395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F1671-2251-4536-9344-2A7CE0A533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25" y="1223525"/>
            <a:ext cx="6762750" cy="427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128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9E8DE08-2FF4-446F-9143-278D25D7E7E2}"/>
              </a:ext>
            </a:extLst>
          </p:cNvPr>
          <p:cNvSpPr/>
          <p:nvPr/>
        </p:nvSpPr>
        <p:spPr>
          <a:xfrm rot="5400000">
            <a:off x="6336704" y="2343544"/>
            <a:ext cx="444178" cy="55395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F1671-2251-4536-9344-2A7CE0A533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25" y="1223525"/>
            <a:ext cx="6762750" cy="427672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2719944-CDD1-43FE-BA06-4A6631B1E3A2}"/>
              </a:ext>
            </a:extLst>
          </p:cNvPr>
          <p:cNvSpPr/>
          <p:nvPr/>
        </p:nvSpPr>
        <p:spPr>
          <a:xfrm>
            <a:off x="5226341" y="1367406"/>
            <a:ext cx="1711354" cy="3439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DB39D43-AF78-4328-B4C0-4C492C90B9AE}"/>
              </a:ext>
            </a:extLst>
          </p:cNvPr>
          <p:cNvSpPr/>
          <p:nvPr/>
        </p:nvSpPr>
        <p:spPr>
          <a:xfrm>
            <a:off x="2944536" y="1901984"/>
            <a:ext cx="914400" cy="30540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1A7533-FE12-4463-B719-1DCC702C4C26}"/>
              </a:ext>
            </a:extLst>
          </p:cNvPr>
          <p:cNvSpPr/>
          <p:nvPr/>
        </p:nvSpPr>
        <p:spPr>
          <a:xfrm>
            <a:off x="6006517" y="5117284"/>
            <a:ext cx="1023457" cy="2617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472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9E8DE08-2FF4-446F-9143-278D25D7E7E2}"/>
              </a:ext>
            </a:extLst>
          </p:cNvPr>
          <p:cNvSpPr/>
          <p:nvPr/>
        </p:nvSpPr>
        <p:spPr>
          <a:xfrm rot="5400000">
            <a:off x="6336704" y="2343544"/>
            <a:ext cx="444178" cy="55395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F1671-2251-4536-9344-2A7CE0A533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25" y="1223525"/>
            <a:ext cx="6762750" cy="427672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DB39D43-AF78-4328-B4C0-4C492C90B9AE}"/>
              </a:ext>
            </a:extLst>
          </p:cNvPr>
          <p:cNvSpPr/>
          <p:nvPr/>
        </p:nvSpPr>
        <p:spPr>
          <a:xfrm>
            <a:off x="3246538" y="1901984"/>
            <a:ext cx="612397" cy="30540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F963366-F29B-41CF-91DA-3E051CFC43D8}"/>
              </a:ext>
            </a:extLst>
          </p:cNvPr>
          <p:cNvSpPr/>
          <p:nvPr/>
        </p:nvSpPr>
        <p:spPr>
          <a:xfrm>
            <a:off x="5335398" y="1417739"/>
            <a:ext cx="1535185" cy="2936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444651-DE2E-4DE6-A67E-1B59DF85EA67}"/>
              </a:ext>
            </a:extLst>
          </p:cNvPr>
          <p:cNvSpPr/>
          <p:nvPr/>
        </p:nvSpPr>
        <p:spPr>
          <a:xfrm>
            <a:off x="2944536" y="3120705"/>
            <a:ext cx="167780" cy="6375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423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9E8DE08-2FF4-446F-9143-278D25D7E7E2}"/>
              </a:ext>
            </a:extLst>
          </p:cNvPr>
          <p:cNvSpPr/>
          <p:nvPr/>
        </p:nvSpPr>
        <p:spPr>
          <a:xfrm rot="5400000">
            <a:off x="6336704" y="2343544"/>
            <a:ext cx="444178" cy="55395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F1671-2251-4536-9344-2A7CE0A533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25" y="1223525"/>
            <a:ext cx="6762750" cy="427672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DB39D43-AF78-4328-B4C0-4C492C90B9AE}"/>
              </a:ext>
            </a:extLst>
          </p:cNvPr>
          <p:cNvSpPr/>
          <p:nvPr/>
        </p:nvSpPr>
        <p:spPr>
          <a:xfrm>
            <a:off x="3162651" y="1901984"/>
            <a:ext cx="696286" cy="30540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1A7533-FE12-4463-B719-1DCC702C4C26}"/>
              </a:ext>
            </a:extLst>
          </p:cNvPr>
          <p:cNvSpPr/>
          <p:nvPr/>
        </p:nvSpPr>
        <p:spPr>
          <a:xfrm>
            <a:off x="6006517" y="5117284"/>
            <a:ext cx="1023457" cy="2617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659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9E8DE08-2FF4-446F-9143-278D25D7E7E2}"/>
              </a:ext>
            </a:extLst>
          </p:cNvPr>
          <p:cNvSpPr/>
          <p:nvPr/>
        </p:nvSpPr>
        <p:spPr>
          <a:xfrm rot="5400000">
            <a:off x="6336704" y="2343544"/>
            <a:ext cx="444178" cy="55395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F1671-2251-4536-9344-2A7CE0A533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25" y="1223525"/>
            <a:ext cx="6762750" cy="427672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DB39D43-AF78-4328-B4C0-4C492C90B9AE}"/>
              </a:ext>
            </a:extLst>
          </p:cNvPr>
          <p:cNvSpPr/>
          <p:nvPr/>
        </p:nvSpPr>
        <p:spPr>
          <a:xfrm>
            <a:off x="3246538" y="2332139"/>
            <a:ext cx="612397" cy="2623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674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9E8DE08-2FF4-446F-9143-278D25D7E7E2}"/>
              </a:ext>
            </a:extLst>
          </p:cNvPr>
          <p:cNvSpPr/>
          <p:nvPr/>
        </p:nvSpPr>
        <p:spPr>
          <a:xfrm rot="5400000">
            <a:off x="6336704" y="2343544"/>
            <a:ext cx="444178" cy="55395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F1671-2251-4536-9344-2A7CE0A533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25" y="1223525"/>
            <a:ext cx="6762750" cy="427672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DB39D43-AF78-4328-B4C0-4C492C90B9AE}"/>
              </a:ext>
            </a:extLst>
          </p:cNvPr>
          <p:cNvSpPr/>
          <p:nvPr/>
        </p:nvSpPr>
        <p:spPr>
          <a:xfrm>
            <a:off x="3229760" y="2843868"/>
            <a:ext cx="629175" cy="21121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947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9E8DE08-2FF4-446F-9143-278D25D7E7E2}"/>
              </a:ext>
            </a:extLst>
          </p:cNvPr>
          <p:cNvSpPr/>
          <p:nvPr/>
        </p:nvSpPr>
        <p:spPr>
          <a:xfrm rot="5400000">
            <a:off x="6336704" y="2343544"/>
            <a:ext cx="444178" cy="55395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F1671-2251-4536-9344-2A7CE0A533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25" y="1223525"/>
            <a:ext cx="6762750" cy="427672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DB39D43-AF78-4328-B4C0-4C492C90B9AE}"/>
              </a:ext>
            </a:extLst>
          </p:cNvPr>
          <p:cNvSpPr/>
          <p:nvPr/>
        </p:nvSpPr>
        <p:spPr>
          <a:xfrm>
            <a:off x="3229760" y="3313651"/>
            <a:ext cx="629175" cy="16423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725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9E8DE08-2FF4-446F-9143-278D25D7E7E2}"/>
              </a:ext>
            </a:extLst>
          </p:cNvPr>
          <p:cNvSpPr/>
          <p:nvPr/>
        </p:nvSpPr>
        <p:spPr>
          <a:xfrm rot="5400000">
            <a:off x="6336704" y="2343544"/>
            <a:ext cx="444178" cy="55395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F1671-2251-4536-9344-2A7CE0A533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25" y="1223525"/>
            <a:ext cx="6762750" cy="427672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DB39D43-AF78-4328-B4C0-4C492C90B9AE}"/>
              </a:ext>
            </a:extLst>
          </p:cNvPr>
          <p:cNvSpPr/>
          <p:nvPr/>
        </p:nvSpPr>
        <p:spPr>
          <a:xfrm>
            <a:off x="3229760" y="3741489"/>
            <a:ext cx="629175" cy="12145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881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9E8DE08-2FF4-446F-9143-278D25D7E7E2}"/>
              </a:ext>
            </a:extLst>
          </p:cNvPr>
          <p:cNvSpPr/>
          <p:nvPr/>
        </p:nvSpPr>
        <p:spPr>
          <a:xfrm rot="5400000">
            <a:off x="6336704" y="2343544"/>
            <a:ext cx="444178" cy="55395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F1671-2251-4536-9344-2A7CE0A533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25" y="1223525"/>
            <a:ext cx="6762750" cy="427672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DB39D43-AF78-4328-B4C0-4C492C90B9AE}"/>
              </a:ext>
            </a:extLst>
          </p:cNvPr>
          <p:cNvSpPr/>
          <p:nvPr/>
        </p:nvSpPr>
        <p:spPr>
          <a:xfrm>
            <a:off x="3229760" y="4186106"/>
            <a:ext cx="629175" cy="769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93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7508C65CBC9D4582C38E14C0854F54" ma:contentTypeVersion="9" ma:contentTypeDescription="Create a new document." ma:contentTypeScope="" ma:versionID="64ab457752b98d02ffcc907e46ac53de">
  <xsd:schema xmlns:xsd="http://www.w3.org/2001/XMLSchema" xmlns:xs="http://www.w3.org/2001/XMLSchema" xmlns:p="http://schemas.microsoft.com/office/2006/metadata/properties" xmlns:ns2="7bc1f62a-0564-4892-a8bf-7c18ec584b15" xmlns:ns3="0f6edea1-9d2e-49f8-b5b3-3e90d7018543" targetNamespace="http://schemas.microsoft.com/office/2006/metadata/properties" ma:root="true" ma:fieldsID="fd4a78179981080f485d8d9b881d18a4" ns2:_="" ns3:_="">
    <xsd:import namespace="7bc1f62a-0564-4892-a8bf-7c18ec584b15"/>
    <xsd:import namespace="0f6edea1-9d2e-49f8-b5b3-3e90d701854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c1f62a-0564-4892-a8bf-7c18ec584b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6edea1-9d2e-49f8-b5b3-3e90d7018543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BBC0643-BE46-4A2F-BD1F-5212BA8F7B61}"/>
</file>

<file path=customXml/itemProps2.xml><?xml version="1.0" encoding="utf-8"?>
<ds:datastoreItem xmlns:ds="http://schemas.openxmlformats.org/officeDocument/2006/customXml" ds:itemID="{3F412370-030E-486F-8777-AC486A4C4CD2}"/>
</file>

<file path=customXml/itemProps3.xml><?xml version="1.0" encoding="utf-8"?>
<ds:datastoreItem xmlns:ds="http://schemas.openxmlformats.org/officeDocument/2006/customXml" ds:itemID="{4AD5582A-1613-45DD-B54A-A2EAA36962AC}"/>
</file>

<file path=docProps/app.xml><?xml version="1.0" encoding="utf-8"?>
<Properties xmlns="http://schemas.openxmlformats.org/officeDocument/2006/extended-properties" xmlns:vt="http://schemas.openxmlformats.org/officeDocument/2006/docPropsVTypes">
  <TotalTime>3133</TotalTime>
  <Words>18</Words>
  <Application>Microsoft Office PowerPoint</Application>
  <PresentationFormat>Widescreen</PresentationFormat>
  <Paragraphs>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All About the Data Slow Reveal Graph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Melanie Jenkins</dc:creator>
  <cp:lastModifiedBy>Melanie Jenkins</cp:lastModifiedBy>
  <cp:revision>9</cp:revision>
  <dcterms:created xsi:type="dcterms:W3CDTF">2023-10-24T20:05:26Z</dcterms:created>
  <dcterms:modified xsi:type="dcterms:W3CDTF">2023-11-14T22:20:21Z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0x010100C97508C65CBC9D4582C38E14C0854F54</vt:lpwstr>
  </property>
</Properties>
</file>