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 id="2147483666" r:id="rId5"/>
  </p:sldMasterIdLst>
  <p:notesMasterIdLst>
    <p:notesMasterId r:id="rId28"/>
  </p:notesMasterIdLst>
  <p:sldIdLst>
    <p:sldId id="266" r:id="rId6"/>
    <p:sldId id="267" r:id="rId7"/>
    <p:sldId id="288" r:id="rId8"/>
    <p:sldId id="289" r:id="rId9"/>
    <p:sldId id="291" r:id="rId10"/>
    <p:sldId id="292" r:id="rId11"/>
    <p:sldId id="294" r:id="rId12"/>
    <p:sldId id="295" r:id="rId13"/>
    <p:sldId id="296" r:id="rId14"/>
    <p:sldId id="256" r:id="rId15"/>
    <p:sldId id="257" r:id="rId16"/>
    <p:sldId id="258" r:id="rId17"/>
    <p:sldId id="259" r:id="rId18"/>
    <p:sldId id="260" r:id="rId19"/>
    <p:sldId id="261" r:id="rId20"/>
    <p:sldId id="262" r:id="rId21"/>
    <p:sldId id="263" r:id="rId22"/>
    <p:sldId id="264" r:id="rId23"/>
    <p:sldId id="265" r:id="rId24"/>
    <p:sldId id="297" r:id="rId25"/>
    <p:sldId id="298" r:id="rId26"/>
    <p:sldId id="268" r:id="rId2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9" roundtripDataSignature="AMtx7mj+kATN+8vjgpSu1KcEycJoQyJRU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6687"/>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AC93BE6-24F2-4D38-9EE1-789EC3756C38}">
  <a:tblStyle styleId="{4AC93BE6-24F2-4D38-9EE1-789EC3756C38}" styleName="Table_0">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7"/>
    <p:restoredTop sz="94692"/>
  </p:normalViewPr>
  <p:slideViewPr>
    <p:cSldViewPr snapToGrid="0">
      <p:cViewPr varScale="1">
        <p:scale>
          <a:sx n="114" d="100"/>
          <a:sy n="114" d="100"/>
        </p:scale>
        <p:origin x="712" y="1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customschemas.google.com/relationships/presentationmetadata" Target="meta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8"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82CA34-3F3B-4944-94C4-8D7492792606}"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D1BAEE86-3971-4229-850C-F402107029F9}">
      <dgm:prSet phldrT="[Text]"/>
      <dgm:spPr/>
      <dgm:t>
        <a:bodyPr/>
        <a:lstStyle/>
        <a:p>
          <a:r>
            <a:rPr lang="en-US" dirty="0">
              <a:latin typeface="Georgia" panose="02040502050405020303" pitchFamily="18" charset="0"/>
            </a:rPr>
            <a:t>Key Goals</a:t>
          </a:r>
        </a:p>
      </dgm:t>
    </dgm:pt>
    <dgm:pt modelId="{18490B62-E1E4-4B92-8248-07BC7E64FF98}" type="parTrans" cxnId="{0BBCF36D-958C-4FE9-8D18-E077380ACF33}">
      <dgm:prSet/>
      <dgm:spPr/>
      <dgm:t>
        <a:bodyPr/>
        <a:lstStyle/>
        <a:p>
          <a:endParaRPr lang="en-US"/>
        </a:p>
      </dgm:t>
    </dgm:pt>
    <dgm:pt modelId="{9FFFF991-12DD-42F1-A1FC-FC54300FABC4}" type="sibTrans" cxnId="{0BBCF36D-958C-4FE9-8D18-E077380ACF33}">
      <dgm:prSet/>
      <dgm:spPr/>
      <dgm:t>
        <a:bodyPr/>
        <a:lstStyle/>
        <a:p>
          <a:endParaRPr lang="en-US"/>
        </a:p>
      </dgm:t>
    </dgm:pt>
    <dgm:pt modelId="{802A06B1-93B7-466D-BEB0-0A98874CC7F0}">
      <dgm:prSet phldrT="[Text]"/>
      <dgm:spPr/>
      <dgm:t>
        <a:bodyPr/>
        <a:lstStyle/>
        <a:p>
          <a:r>
            <a:rPr lang="en-US" dirty="0">
              <a:latin typeface="Georgia" panose="02040502050405020303" pitchFamily="18" charset="0"/>
            </a:rPr>
            <a:t>Setup a process for reviewing applications</a:t>
          </a:r>
        </a:p>
        <a:p>
          <a:r>
            <a:rPr lang="en-US" dirty="0">
              <a:latin typeface="Georgia" panose="02040502050405020303" pitchFamily="18" charset="0"/>
            </a:rPr>
            <a:t>Standardize documents, such as application rubrics, compliance reports, and reports to the Board</a:t>
          </a:r>
        </a:p>
      </dgm:t>
    </dgm:pt>
    <dgm:pt modelId="{6B12DF01-2AFC-4955-A102-D616D67A353A}" type="parTrans" cxnId="{40213946-C4E3-41EE-9FA4-E9DD2A9996B1}">
      <dgm:prSet/>
      <dgm:spPr/>
      <dgm:t>
        <a:bodyPr/>
        <a:lstStyle/>
        <a:p>
          <a:endParaRPr lang="en-US"/>
        </a:p>
      </dgm:t>
    </dgm:pt>
    <dgm:pt modelId="{9E0A9629-DE45-4669-B3BC-FD85507D9BB1}" type="sibTrans" cxnId="{40213946-C4E3-41EE-9FA4-E9DD2A9996B1}">
      <dgm:prSet/>
      <dgm:spPr/>
      <dgm:t>
        <a:bodyPr/>
        <a:lstStyle/>
        <a:p>
          <a:endParaRPr lang="en-US"/>
        </a:p>
      </dgm:t>
    </dgm:pt>
    <dgm:pt modelId="{981A3739-13D1-4F00-91AD-697CE3BCE42A}">
      <dgm:prSet phldrT="[Text]"/>
      <dgm:spPr/>
      <dgm:t>
        <a:bodyPr/>
        <a:lstStyle/>
        <a:p>
          <a:r>
            <a:rPr lang="en-US" dirty="0">
              <a:latin typeface="Georgia" panose="02040502050405020303" pitchFamily="18" charset="0"/>
            </a:rPr>
            <a:t>Revise the current lab school application</a:t>
          </a:r>
        </a:p>
        <a:p>
          <a:r>
            <a:rPr lang="en-US" dirty="0">
              <a:latin typeface="Georgia" panose="02040502050405020303" pitchFamily="18" charset="0"/>
            </a:rPr>
            <a:t>Review lab school applications received by the Board</a:t>
          </a:r>
        </a:p>
      </dgm:t>
    </dgm:pt>
    <dgm:pt modelId="{2DC8DD82-9238-495E-8A16-D41617EF8D68}" type="parTrans" cxnId="{04018331-E52D-467B-9BA7-E8848B9484BC}">
      <dgm:prSet/>
      <dgm:spPr/>
      <dgm:t>
        <a:bodyPr/>
        <a:lstStyle/>
        <a:p>
          <a:endParaRPr lang="en-US"/>
        </a:p>
      </dgm:t>
    </dgm:pt>
    <dgm:pt modelId="{3496ECAE-4716-4AC9-A11E-EE40858FDFC7}" type="sibTrans" cxnId="{04018331-E52D-467B-9BA7-E8848B9484BC}">
      <dgm:prSet/>
      <dgm:spPr/>
      <dgm:t>
        <a:bodyPr/>
        <a:lstStyle/>
        <a:p>
          <a:endParaRPr lang="en-US"/>
        </a:p>
      </dgm:t>
    </dgm:pt>
    <dgm:pt modelId="{3E3A7B5B-22FC-4A3A-BD24-37AD26D3D9C6}">
      <dgm:prSet phldrT="[Text]"/>
      <dgm:spPr/>
      <dgm:t>
        <a:bodyPr/>
        <a:lstStyle/>
        <a:p>
          <a:r>
            <a:rPr lang="en-US" dirty="0">
              <a:latin typeface="Georgia" panose="02040502050405020303" pitchFamily="18" charset="0"/>
            </a:rPr>
            <a:t>Receive public comment</a:t>
          </a:r>
        </a:p>
      </dgm:t>
    </dgm:pt>
    <dgm:pt modelId="{2783EFF4-2E07-42B7-956A-A79FCC555389}" type="parTrans" cxnId="{488BAC9F-7BE1-4C17-B240-3F8E6996D868}">
      <dgm:prSet/>
      <dgm:spPr/>
      <dgm:t>
        <a:bodyPr/>
        <a:lstStyle/>
        <a:p>
          <a:endParaRPr lang="en-US"/>
        </a:p>
      </dgm:t>
    </dgm:pt>
    <dgm:pt modelId="{F49EFE47-B9F2-46DB-9EB9-821837EB69D0}" type="sibTrans" cxnId="{488BAC9F-7BE1-4C17-B240-3F8E6996D868}">
      <dgm:prSet/>
      <dgm:spPr/>
      <dgm:t>
        <a:bodyPr/>
        <a:lstStyle/>
        <a:p>
          <a:endParaRPr lang="en-US"/>
        </a:p>
      </dgm:t>
    </dgm:pt>
    <dgm:pt modelId="{481A7A9C-3325-4D14-AD15-1B4A6E43D542}" type="pres">
      <dgm:prSet presAssocID="{2F82CA34-3F3B-4944-94C4-8D7492792606}" presName="vert0" presStyleCnt="0">
        <dgm:presLayoutVars>
          <dgm:dir/>
          <dgm:animOne val="branch"/>
          <dgm:animLvl val="lvl"/>
        </dgm:presLayoutVars>
      </dgm:prSet>
      <dgm:spPr/>
    </dgm:pt>
    <dgm:pt modelId="{C20FBE8D-0303-40A7-A5B5-4DA79D207F90}" type="pres">
      <dgm:prSet presAssocID="{D1BAEE86-3971-4229-850C-F402107029F9}" presName="thickLine" presStyleLbl="alignNode1" presStyleIdx="0" presStyleCnt="1" custLinFactNeighborX="-469" custLinFactNeighborY="-7559"/>
      <dgm:spPr/>
    </dgm:pt>
    <dgm:pt modelId="{0BA097C3-D9D3-4C2C-9B66-0FDA1ACBF616}" type="pres">
      <dgm:prSet presAssocID="{D1BAEE86-3971-4229-850C-F402107029F9}" presName="horz1" presStyleCnt="0"/>
      <dgm:spPr/>
    </dgm:pt>
    <dgm:pt modelId="{65D46049-86CE-4C73-A0F5-0706445807B3}" type="pres">
      <dgm:prSet presAssocID="{D1BAEE86-3971-4229-850C-F402107029F9}" presName="tx1" presStyleLbl="revTx" presStyleIdx="0" presStyleCnt="4"/>
      <dgm:spPr/>
    </dgm:pt>
    <dgm:pt modelId="{748EA587-9289-4CD7-A3A2-1B0DD1669C09}" type="pres">
      <dgm:prSet presAssocID="{D1BAEE86-3971-4229-850C-F402107029F9}" presName="vert1" presStyleCnt="0"/>
      <dgm:spPr/>
    </dgm:pt>
    <dgm:pt modelId="{843428D0-91B8-44E3-88BD-526AC91562CA}" type="pres">
      <dgm:prSet presAssocID="{802A06B1-93B7-466D-BEB0-0A98874CC7F0}" presName="vertSpace2a" presStyleCnt="0"/>
      <dgm:spPr/>
    </dgm:pt>
    <dgm:pt modelId="{C855D87C-F70C-4A58-8D22-9BCD29195DBB}" type="pres">
      <dgm:prSet presAssocID="{802A06B1-93B7-466D-BEB0-0A98874CC7F0}" presName="horz2" presStyleCnt="0"/>
      <dgm:spPr/>
    </dgm:pt>
    <dgm:pt modelId="{02EB5E9F-136A-424B-9BCB-AE4DCB5FCF23}" type="pres">
      <dgm:prSet presAssocID="{802A06B1-93B7-466D-BEB0-0A98874CC7F0}" presName="horzSpace2" presStyleCnt="0"/>
      <dgm:spPr/>
    </dgm:pt>
    <dgm:pt modelId="{918B3555-1020-455A-AD5F-D856160E6406}" type="pres">
      <dgm:prSet presAssocID="{802A06B1-93B7-466D-BEB0-0A98874CC7F0}" presName="tx2" presStyleLbl="revTx" presStyleIdx="1" presStyleCnt="4"/>
      <dgm:spPr/>
    </dgm:pt>
    <dgm:pt modelId="{61CCBE8B-C7A3-4F2C-8FA3-BC1613B38CAB}" type="pres">
      <dgm:prSet presAssocID="{802A06B1-93B7-466D-BEB0-0A98874CC7F0}" presName="vert2" presStyleCnt="0"/>
      <dgm:spPr/>
    </dgm:pt>
    <dgm:pt modelId="{B1B936D6-A20A-422D-8273-C0328A8534FA}" type="pres">
      <dgm:prSet presAssocID="{802A06B1-93B7-466D-BEB0-0A98874CC7F0}" presName="thinLine2b" presStyleLbl="callout" presStyleIdx="0" presStyleCnt="3"/>
      <dgm:spPr/>
    </dgm:pt>
    <dgm:pt modelId="{46C951FB-F29B-4ADF-A166-60DDFF2310C5}" type="pres">
      <dgm:prSet presAssocID="{802A06B1-93B7-466D-BEB0-0A98874CC7F0}" presName="vertSpace2b" presStyleCnt="0"/>
      <dgm:spPr/>
    </dgm:pt>
    <dgm:pt modelId="{175F6443-2D46-4369-8817-331FBB499323}" type="pres">
      <dgm:prSet presAssocID="{981A3739-13D1-4F00-91AD-697CE3BCE42A}" presName="horz2" presStyleCnt="0"/>
      <dgm:spPr/>
    </dgm:pt>
    <dgm:pt modelId="{6FFB0731-C28D-4EC2-85F0-48A3DACF8D47}" type="pres">
      <dgm:prSet presAssocID="{981A3739-13D1-4F00-91AD-697CE3BCE42A}" presName="horzSpace2" presStyleCnt="0"/>
      <dgm:spPr/>
    </dgm:pt>
    <dgm:pt modelId="{DF4947EF-C959-4E3A-B993-C3DC37D8DA7E}" type="pres">
      <dgm:prSet presAssocID="{981A3739-13D1-4F00-91AD-697CE3BCE42A}" presName="tx2" presStyleLbl="revTx" presStyleIdx="2" presStyleCnt="4"/>
      <dgm:spPr/>
    </dgm:pt>
    <dgm:pt modelId="{8201F31F-AD2E-46A6-8F8B-5786A0EA9C99}" type="pres">
      <dgm:prSet presAssocID="{981A3739-13D1-4F00-91AD-697CE3BCE42A}" presName="vert2" presStyleCnt="0"/>
      <dgm:spPr/>
    </dgm:pt>
    <dgm:pt modelId="{482A7C63-4420-4AA3-B51B-63BCE440BF14}" type="pres">
      <dgm:prSet presAssocID="{981A3739-13D1-4F00-91AD-697CE3BCE42A}" presName="thinLine2b" presStyleLbl="callout" presStyleIdx="1" presStyleCnt="3"/>
      <dgm:spPr/>
    </dgm:pt>
    <dgm:pt modelId="{18C6055A-2E96-4FBF-A8DD-13D2859AD8F8}" type="pres">
      <dgm:prSet presAssocID="{981A3739-13D1-4F00-91AD-697CE3BCE42A}" presName="vertSpace2b" presStyleCnt="0"/>
      <dgm:spPr/>
    </dgm:pt>
    <dgm:pt modelId="{1FBE716E-6678-439C-B090-74B9768F5059}" type="pres">
      <dgm:prSet presAssocID="{3E3A7B5B-22FC-4A3A-BD24-37AD26D3D9C6}" presName="horz2" presStyleCnt="0"/>
      <dgm:spPr/>
    </dgm:pt>
    <dgm:pt modelId="{042FB883-A049-4C66-A6B2-C15243C11BBC}" type="pres">
      <dgm:prSet presAssocID="{3E3A7B5B-22FC-4A3A-BD24-37AD26D3D9C6}" presName="horzSpace2" presStyleCnt="0"/>
      <dgm:spPr/>
    </dgm:pt>
    <dgm:pt modelId="{9FCCFFEE-1182-4FC6-9C84-667319E47815}" type="pres">
      <dgm:prSet presAssocID="{3E3A7B5B-22FC-4A3A-BD24-37AD26D3D9C6}" presName="tx2" presStyleLbl="revTx" presStyleIdx="3" presStyleCnt="4"/>
      <dgm:spPr/>
    </dgm:pt>
    <dgm:pt modelId="{A0ABB43C-24ED-4629-9C58-535AFC701EF3}" type="pres">
      <dgm:prSet presAssocID="{3E3A7B5B-22FC-4A3A-BD24-37AD26D3D9C6}" presName="vert2" presStyleCnt="0"/>
      <dgm:spPr/>
    </dgm:pt>
    <dgm:pt modelId="{E05AECCB-7DD3-4552-A37F-657D839D55B3}" type="pres">
      <dgm:prSet presAssocID="{3E3A7B5B-22FC-4A3A-BD24-37AD26D3D9C6}" presName="thinLine2b" presStyleLbl="callout" presStyleIdx="2" presStyleCnt="3"/>
      <dgm:spPr/>
    </dgm:pt>
    <dgm:pt modelId="{C25FEA8F-C498-4638-B71E-00E13F507EE7}" type="pres">
      <dgm:prSet presAssocID="{3E3A7B5B-22FC-4A3A-BD24-37AD26D3D9C6}" presName="vertSpace2b" presStyleCnt="0"/>
      <dgm:spPr/>
    </dgm:pt>
  </dgm:ptLst>
  <dgm:cxnLst>
    <dgm:cxn modelId="{CDFFF51B-85CF-40F6-935E-55B19CCB9FEF}" type="presOf" srcId="{3E3A7B5B-22FC-4A3A-BD24-37AD26D3D9C6}" destId="{9FCCFFEE-1182-4FC6-9C84-667319E47815}" srcOrd="0" destOrd="0" presId="urn:microsoft.com/office/officeart/2008/layout/LinedList"/>
    <dgm:cxn modelId="{04018331-E52D-467B-9BA7-E8848B9484BC}" srcId="{D1BAEE86-3971-4229-850C-F402107029F9}" destId="{981A3739-13D1-4F00-91AD-697CE3BCE42A}" srcOrd="1" destOrd="0" parTransId="{2DC8DD82-9238-495E-8A16-D41617EF8D68}" sibTransId="{3496ECAE-4716-4AC9-A11E-EE40858FDFC7}"/>
    <dgm:cxn modelId="{40213946-C4E3-41EE-9FA4-E9DD2A9996B1}" srcId="{D1BAEE86-3971-4229-850C-F402107029F9}" destId="{802A06B1-93B7-466D-BEB0-0A98874CC7F0}" srcOrd="0" destOrd="0" parTransId="{6B12DF01-2AFC-4955-A102-D616D67A353A}" sibTransId="{9E0A9629-DE45-4669-B3BC-FD85507D9BB1}"/>
    <dgm:cxn modelId="{0BBCF36D-958C-4FE9-8D18-E077380ACF33}" srcId="{2F82CA34-3F3B-4944-94C4-8D7492792606}" destId="{D1BAEE86-3971-4229-850C-F402107029F9}" srcOrd="0" destOrd="0" parTransId="{18490B62-E1E4-4B92-8248-07BC7E64FF98}" sibTransId="{9FFFF991-12DD-42F1-A1FC-FC54300FABC4}"/>
    <dgm:cxn modelId="{488BAC9F-7BE1-4C17-B240-3F8E6996D868}" srcId="{D1BAEE86-3971-4229-850C-F402107029F9}" destId="{3E3A7B5B-22FC-4A3A-BD24-37AD26D3D9C6}" srcOrd="2" destOrd="0" parTransId="{2783EFF4-2E07-42B7-956A-A79FCC555389}" sibTransId="{F49EFE47-B9F2-46DB-9EB9-821837EB69D0}"/>
    <dgm:cxn modelId="{16792CB5-7FA9-405D-B71A-85A5B10DE0A5}" type="presOf" srcId="{2F82CA34-3F3B-4944-94C4-8D7492792606}" destId="{481A7A9C-3325-4D14-AD15-1B4A6E43D542}" srcOrd="0" destOrd="0" presId="urn:microsoft.com/office/officeart/2008/layout/LinedList"/>
    <dgm:cxn modelId="{F4900ACE-90E2-4114-85C7-B0D53809A6D5}" type="presOf" srcId="{981A3739-13D1-4F00-91AD-697CE3BCE42A}" destId="{DF4947EF-C959-4E3A-B993-C3DC37D8DA7E}" srcOrd="0" destOrd="0" presId="urn:microsoft.com/office/officeart/2008/layout/LinedList"/>
    <dgm:cxn modelId="{9ED43EDD-18FA-4D2E-B434-F6845570C73F}" type="presOf" srcId="{802A06B1-93B7-466D-BEB0-0A98874CC7F0}" destId="{918B3555-1020-455A-AD5F-D856160E6406}" srcOrd="0" destOrd="0" presId="urn:microsoft.com/office/officeart/2008/layout/LinedList"/>
    <dgm:cxn modelId="{C052D7EA-B170-4486-9D87-0ECD52D00017}" type="presOf" srcId="{D1BAEE86-3971-4229-850C-F402107029F9}" destId="{65D46049-86CE-4C73-A0F5-0706445807B3}" srcOrd="0" destOrd="0" presId="urn:microsoft.com/office/officeart/2008/layout/LinedList"/>
    <dgm:cxn modelId="{50938518-C124-42EF-8C64-68AD7753A7AC}" type="presParOf" srcId="{481A7A9C-3325-4D14-AD15-1B4A6E43D542}" destId="{C20FBE8D-0303-40A7-A5B5-4DA79D207F90}" srcOrd="0" destOrd="0" presId="urn:microsoft.com/office/officeart/2008/layout/LinedList"/>
    <dgm:cxn modelId="{9E21569E-E49C-4617-AEAA-DED97426683A}" type="presParOf" srcId="{481A7A9C-3325-4D14-AD15-1B4A6E43D542}" destId="{0BA097C3-D9D3-4C2C-9B66-0FDA1ACBF616}" srcOrd="1" destOrd="0" presId="urn:microsoft.com/office/officeart/2008/layout/LinedList"/>
    <dgm:cxn modelId="{1D938E76-24FB-4196-BD93-BD17CD6D9051}" type="presParOf" srcId="{0BA097C3-D9D3-4C2C-9B66-0FDA1ACBF616}" destId="{65D46049-86CE-4C73-A0F5-0706445807B3}" srcOrd="0" destOrd="0" presId="urn:microsoft.com/office/officeart/2008/layout/LinedList"/>
    <dgm:cxn modelId="{497A3264-86C5-44D3-9C23-9CAB67426D9B}" type="presParOf" srcId="{0BA097C3-D9D3-4C2C-9B66-0FDA1ACBF616}" destId="{748EA587-9289-4CD7-A3A2-1B0DD1669C09}" srcOrd="1" destOrd="0" presId="urn:microsoft.com/office/officeart/2008/layout/LinedList"/>
    <dgm:cxn modelId="{23AA7BF1-43A5-40EA-BEE5-69DC0D75F17E}" type="presParOf" srcId="{748EA587-9289-4CD7-A3A2-1B0DD1669C09}" destId="{843428D0-91B8-44E3-88BD-526AC91562CA}" srcOrd="0" destOrd="0" presId="urn:microsoft.com/office/officeart/2008/layout/LinedList"/>
    <dgm:cxn modelId="{61DE6D45-B70F-45C2-95E0-5F430243D450}" type="presParOf" srcId="{748EA587-9289-4CD7-A3A2-1B0DD1669C09}" destId="{C855D87C-F70C-4A58-8D22-9BCD29195DBB}" srcOrd="1" destOrd="0" presId="urn:microsoft.com/office/officeart/2008/layout/LinedList"/>
    <dgm:cxn modelId="{D886D040-3B98-4FCF-AADC-5754FEB7C0D6}" type="presParOf" srcId="{C855D87C-F70C-4A58-8D22-9BCD29195DBB}" destId="{02EB5E9F-136A-424B-9BCB-AE4DCB5FCF23}" srcOrd="0" destOrd="0" presId="urn:microsoft.com/office/officeart/2008/layout/LinedList"/>
    <dgm:cxn modelId="{D0A0AAB7-EAD0-4EDA-8BFF-61904FA423C3}" type="presParOf" srcId="{C855D87C-F70C-4A58-8D22-9BCD29195DBB}" destId="{918B3555-1020-455A-AD5F-D856160E6406}" srcOrd="1" destOrd="0" presId="urn:microsoft.com/office/officeart/2008/layout/LinedList"/>
    <dgm:cxn modelId="{493F734C-0231-44E8-BD5C-CBCC81705AF5}" type="presParOf" srcId="{C855D87C-F70C-4A58-8D22-9BCD29195DBB}" destId="{61CCBE8B-C7A3-4F2C-8FA3-BC1613B38CAB}" srcOrd="2" destOrd="0" presId="urn:microsoft.com/office/officeart/2008/layout/LinedList"/>
    <dgm:cxn modelId="{999DE007-B645-4E6B-A55D-675AD53454B7}" type="presParOf" srcId="{748EA587-9289-4CD7-A3A2-1B0DD1669C09}" destId="{B1B936D6-A20A-422D-8273-C0328A8534FA}" srcOrd="2" destOrd="0" presId="urn:microsoft.com/office/officeart/2008/layout/LinedList"/>
    <dgm:cxn modelId="{BBE8D427-0702-4185-A558-AAADF5C94456}" type="presParOf" srcId="{748EA587-9289-4CD7-A3A2-1B0DD1669C09}" destId="{46C951FB-F29B-4ADF-A166-60DDFF2310C5}" srcOrd="3" destOrd="0" presId="urn:microsoft.com/office/officeart/2008/layout/LinedList"/>
    <dgm:cxn modelId="{57E78EF5-3E65-4AF4-A0A8-F8C7BF5704FF}" type="presParOf" srcId="{748EA587-9289-4CD7-A3A2-1B0DD1669C09}" destId="{175F6443-2D46-4369-8817-331FBB499323}" srcOrd="4" destOrd="0" presId="urn:microsoft.com/office/officeart/2008/layout/LinedList"/>
    <dgm:cxn modelId="{E8D56016-DABC-495F-8C6E-7F380789F8D7}" type="presParOf" srcId="{175F6443-2D46-4369-8817-331FBB499323}" destId="{6FFB0731-C28D-4EC2-85F0-48A3DACF8D47}" srcOrd="0" destOrd="0" presId="urn:microsoft.com/office/officeart/2008/layout/LinedList"/>
    <dgm:cxn modelId="{AF0A6020-CE9A-433A-A27E-8BF12042FDBC}" type="presParOf" srcId="{175F6443-2D46-4369-8817-331FBB499323}" destId="{DF4947EF-C959-4E3A-B993-C3DC37D8DA7E}" srcOrd="1" destOrd="0" presId="urn:microsoft.com/office/officeart/2008/layout/LinedList"/>
    <dgm:cxn modelId="{3111C8BC-301F-411A-B1FA-174B62B7DBF2}" type="presParOf" srcId="{175F6443-2D46-4369-8817-331FBB499323}" destId="{8201F31F-AD2E-46A6-8F8B-5786A0EA9C99}" srcOrd="2" destOrd="0" presId="urn:microsoft.com/office/officeart/2008/layout/LinedList"/>
    <dgm:cxn modelId="{C4282546-13D7-4AB4-A37A-CA93EADFC514}" type="presParOf" srcId="{748EA587-9289-4CD7-A3A2-1B0DD1669C09}" destId="{482A7C63-4420-4AA3-B51B-63BCE440BF14}" srcOrd="5" destOrd="0" presId="urn:microsoft.com/office/officeart/2008/layout/LinedList"/>
    <dgm:cxn modelId="{60861074-7B12-4194-A7A5-31395DA60BA3}" type="presParOf" srcId="{748EA587-9289-4CD7-A3A2-1B0DD1669C09}" destId="{18C6055A-2E96-4FBF-A8DD-13D2859AD8F8}" srcOrd="6" destOrd="0" presId="urn:microsoft.com/office/officeart/2008/layout/LinedList"/>
    <dgm:cxn modelId="{B243247F-2AC2-411C-929E-FD9DB33B80EA}" type="presParOf" srcId="{748EA587-9289-4CD7-A3A2-1B0DD1669C09}" destId="{1FBE716E-6678-439C-B090-74B9768F5059}" srcOrd="7" destOrd="0" presId="urn:microsoft.com/office/officeart/2008/layout/LinedList"/>
    <dgm:cxn modelId="{2C0743FD-DB12-40EA-A859-78E00A93AD28}" type="presParOf" srcId="{1FBE716E-6678-439C-B090-74B9768F5059}" destId="{042FB883-A049-4C66-A6B2-C15243C11BBC}" srcOrd="0" destOrd="0" presId="urn:microsoft.com/office/officeart/2008/layout/LinedList"/>
    <dgm:cxn modelId="{FA310971-C450-469C-BC41-1BFFA368758C}" type="presParOf" srcId="{1FBE716E-6678-439C-B090-74B9768F5059}" destId="{9FCCFFEE-1182-4FC6-9C84-667319E47815}" srcOrd="1" destOrd="0" presId="urn:microsoft.com/office/officeart/2008/layout/LinedList"/>
    <dgm:cxn modelId="{E05D93EB-36D4-4F29-B4D1-3C5C20B2CE96}" type="presParOf" srcId="{1FBE716E-6678-439C-B090-74B9768F5059}" destId="{A0ABB43C-24ED-4629-9C58-535AFC701EF3}" srcOrd="2" destOrd="0" presId="urn:microsoft.com/office/officeart/2008/layout/LinedList"/>
    <dgm:cxn modelId="{F42BDC1F-2127-406D-8047-C1359A974627}" type="presParOf" srcId="{748EA587-9289-4CD7-A3A2-1B0DD1669C09}" destId="{E05AECCB-7DD3-4552-A37F-657D839D55B3}" srcOrd="8" destOrd="0" presId="urn:microsoft.com/office/officeart/2008/layout/LinedList"/>
    <dgm:cxn modelId="{7678719E-8E37-48CA-A1C6-2557D9A5359D}" type="presParOf" srcId="{748EA587-9289-4CD7-A3A2-1B0DD1669C09}" destId="{C25FEA8F-C498-4638-B71E-00E13F507EE7}"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9B45F5C-CEA9-4BF1-91B6-2F9DE8E930C7}"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US"/>
        </a:p>
      </dgm:t>
    </dgm:pt>
    <dgm:pt modelId="{9E735346-F7B7-486D-B15D-5C071C076A0D}">
      <dgm:prSet phldrT="[Text]"/>
      <dgm:spPr/>
      <dgm:t>
        <a:bodyPr/>
        <a:lstStyle/>
        <a:p>
          <a:r>
            <a:rPr lang="en-US" dirty="0">
              <a:latin typeface="Georgia" panose="02040502050405020303" pitchFamily="18" charset="0"/>
            </a:rPr>
            <a:t>VDOE SME Group</a:t>
          </a:r>
        </a:p>
      </dgm:t>
    </dgm:pt>
    <dgm:pt modelId="{4923CB93-6CA7-4C3B-A9B5-A816776F1190}" type="parTrans" cxnId="{C18B644C-FED9-41FD-A98E-760BC67EE1BA}">
      <dgm:prSet/>
      <dgm:spPr/>
      <dgm:t>
        <a:bodyPr/>
        <a:lstStyle/>
        <a:p>
          <a:endParaRPr lang="en-US"/>
        </a:p>
      </dgm:t>
    </dgm:pt>
    <dgm:pt modelId="{86D84DAA-1A23-4260-BDEC-0056CE7173F0}" type="sibTrans" cxnId="{C18B644C-FED9-41FD-A98E-760BC67EE1BA}">
      <dgm:prSet/>
      <dgm:spPr/>
      <dgm:t>
        <a:bodyPr/>
        <a:lstStyle/>
        <a:p>
          <a:endParaRPr lang="en-US"/>
        </a:p>
      </dgm:t>
    </dgm:pt>
    <dgm:pt modelId="{F13250BD-08B3-4BAE-8278-2782B4A46AC5}">
      <dgm:prSet phldrT="[Text]"/>
      <dgm:spPr/>
      <dgm:t>
        <a:bodyPr/>
        <a:lstStyle/>
        <a:p>
          <a:r>
            <a:rPr lang="en-US" dirty="0">
              <a:latin typeface="Georgia" panose="02040502050405020303" pitchFamily="18" charset="0"/>
            </a:rPr>
            <a:t>Review for completeness and compliance</a:t>
          </a:r>
        </a:p>
      </dgm:t>
    </dgm:pt>
    <dgm:pt modelId="{42DA03D4-A719-48A7-A1C9-F3B4EE8BA66C}" type="parTrans" cxnId="{0BE23895-7DC4-4287-8386-D8E3944C1C10}">
      <dgm:prSet/>
      <dgm:spPr/>
      <dgm:t>
        <a:bodyPr/>
        <a:lstStyle/>
        <a:p>
          <a:endParaRPr lang="en-US"/>
        </a:p>
      </dgm:t>
    </dgm:pt>
    <dgm:pt modelId="{2DDB78F4-AE85-4924-AE61-9540D8435A3C}" type="sibTrans" cxnId="{0BE23895-7DC4-4287-8386-D8E3944C1C10}">
      <dgm:prSet/>
      <dgm:spPr/>
      <dgm:t>
        <a:bodyPr/>
        <a:lstStyle/>
        <a:p>
          <a:endParaRPr lang="en-US"/>
        </a:p>
      </dgm:t>
    </dgm:pt>
    <dgm:pt modelId="{E80D327A-0738-4E84-8516-A297E0FEA872}">
      <dgm:prSet phldrT="[Text]"/>
      <dgm:spPr/>
      <dgm:t>
        <a:bodyPr/>
        <a:lstStyle/>
        <a:p>
          <a:r>
            <a:rPr lang="en-US" dirty="0">
              <a:latin typeface="Georgia" panose="02040502050405020303" pitchFamily="18" charset="0"/>
            </a:rPr>
            <a:t>Technical assistance through an iterative process</a:t>
          </a:r>
        </a:p>
      </dgm:t>
    </dgm:pt>
    <dgm:pt modelId="{C0F00AB6-D12B-4516-AB79-C93FDFB63F0D}" type="parTrans" cxnId="{F2F4C19B-EFDC-41CF-B63D-DCDAA7388199}">
      <dgm:prSet/>
      <dgm:spPr/>
      <dgm:t>
        <a:bodyPr/>
        <a:lstStyle/>
        <a:p>
          <a:endParaRPr lang="en-US"/>
        </a:p>
      </dgm:t>
    </dgm:pt>
    <dgm:pt modelId="{EC06A20A-D315-441D-BE4C-2EA8DA68073C}" type="sibTrans" cxnId="{F2F4C19B-EFDC-41CF-B63D-DCDAA7388199}">
      <dgm:prSet/>
      <dgm:spPr/>
      <dgm:t>
        <a:bodyPr/>
        <a:lstStyle/>
        <a:p>
          <a:endParaRPr lang="en-US"/>
        </a:p>
      </dgm:t>
    </dgm:pt>
    <dgm:pt modelId="{65F5FF7C-3200-4343-9F0F-5B008F68EFDC}">
      <dgm:prSet phldrT="[Text]"/>
      <dgm:spPr/>
      <dgm:t>
        <a:bodyPr/>
        <a:lstStyle/>
        <a:p>
          <a:r>
            <a:rPr lang="en-US" dirty="0">
              <a:latin typeface="Georgia" panose="02040502050405020303" pitchFamily="18" charset="0"/>
            </a:rPr>
            <a:t>Standing Committee</a:t>
          </a:r>
        </a:p>
      </dgm:t>
    </dgm:pt>
    <dgm:pt modelId="{392E4462-674E-42AE-A4C9-D86057C318AB}" type="parTrans" cxnId="{B9FB1FFB-C1A9-42F5-92B7-A2CC44AAA5CC}">
      <dgm:prSet/>
      <dgm:spPr/>
      <dgm:t>
        <a:bodyPr/>
        <a:lstStyle/>
        <a:p>
          <a:endParaRPr lang="en-US"/>
        </a:p>
      </dgm:t>
    </dgm:pt>
    <dgm:pt modelId="{79F5C70E-0687-4B37-833A-688C0A0E9BD5}" type="sibTrans" cxnId="{B9FB1FFB-C1A9-42F5-92B7-A2CC44AAA5CC}">
      <dgm:prSet/>
      <dgm:spPr/>
      <dgm:t>
        <a:bodyPr/>
        <a:lstStyle/>
        <a:p>
          <a:endParaRPr lang="en-US"/>
        </a:p>
      </dgm:t>
    </dgm:pt>
    <dgm:pt modelId="{A1621EE0-15BA-4E8F-AAA5-B2926027BC1D}">
      <dgm:prSet phldrT="[Text]" custT="1"/>
      <dgm:spPr/>
      <dgm:t>
        <a:bodyPr/>
        <a:lstStyle/>
        <a:p>
          <a:pPr marL="114300" lvl="1" indent="-114300" algn="l" defTabSz="622300">
            <a:lnSpc>
              <a:spcPct val="90000"/>
            </a:lnSpc>
            <a:spcBef>
              <a:spcPct val="0"/>
            </a:spcBef>
            <a:spcAft>
              <a:spcPct val="15000"/>
            </a:spcAft>
            <a:buChar char="•"/>
          </a:pPr>
          <a:r>
            <a:rPr lang="en-US" sz="1400" kern="1200" dirty="0">
              <a:solidFill>
                <a:srgbClr val="003C71">
                  <a:hueOff val="0"/>
                  <a:satOff val="0"/>
                  <a:lumOff val="0"/>
                  <a:alphaOff val="0"/>
                </a:srgbClr>
              </a:solidFill>
              <a:latin typeface="Georgia" panose="02040502050405020303" pitchFamily="18" charset="0"/>
              <a:ea typeface="+mn-ea"/>
              <a:cs typeface="+mn-cs"/>
            </a:rPr>
            <a:t>Ask questions of applicant and request additional information</a:t>
          </a:r>
        </a:p>
      </dgm:t>
    </dgm:pt>
    <dgm:pt modelId="{CFAD876A-4D9E-4A66-B048-BB71089EF94E}" type="parTrans" cxnId="{F0867954-400B-4FA2-9A1F-18FE39AC1845}">
      <dgm:prSet/>
      <dgm:spPr/>
      <dgm:t>
        <a:bodyPr/>
        <a:lstStyle/>
        <a:p>
          <a:endParaRPr lang="en-US"/>
        </a:p>
      </dgm:t>
    </dgm:pt>
    <dgm:pt modelId="{3E4F8DF7-8FCE-476C-B341-CB95C09EF998}" type="sibTrans" cxnId="{F0867954-400B-4FA2-9A1F-18FE39AC1845}">
      <dgm:prSet/>
      <dgm:spPr/>
      <dgm:t>
        <a:bodyPr/>
        <a:lstStyle/>
        <a:p>
          <a:endParaRPr lang="en-US"/>
        </a:p>
      </dgm:t>
    </dgm:pt>
    <dgm:pt modelId="{A54B5FDD-E1F5-491B-81C7-800D6B0A72C8}">
      <dgm:prSet phldrT="[Text]" custT="1"/>
      <dgm:spPr/>
      <dgm:t>
        <a:bodyPr/>
        <a:lstStyle/>
        <a:p>
          <a:pPr marL="114300" lvl="1" indent="-114300" algn="l" defTabSz="622300">
            <a:lnSpc>
              <a:spcPct val="90000"/>
            </a:lnSpc>
            <a:spcBef>
              <a:spcPct val="0"/>
            </a:spcBef>
            <a:spcAft>
              <a:spcPct val="15000"/>
            </a:spcAft>
            <a:buChar char="•"/>
          </a:pPr>
          <a:r>
            <a:rPr lang="en-US" sz="1400" kern="1200" dirty="0">
              <a:solidFill>
                <a:srgbClr val="003C71">
                  <a:hueOff val="0"/>
                  <a:satOff val="0"/>
                  <a:lumOff val="0"/>
                  <a:alphaOff val="0"/>
                </a:srgbClr>
              </a:solidFill>
              <a:latin typeface="Georgia" panose="02040502050405020303" pitchFamily="18" charset="0"/>
              <a:ea typeface="+mn-ea"/>
              <a:cs typeface="+mn-cs"/>
            </a:rPr>
            <a:t>Refer for public comment</a:t>
          </a:r>
        </a:p>
      </dgm:t>
    </dgm:pt>
    <dgm:pt modelId="{96EBD55B-CC41-411B-9EC2-878C248BD0FB}" type="parTrans" cxnId="{AB4D7A51-86EA-47DA-BD31-508155AC0400}">
      <dgm:prSet/>
      <dgm:spPr/>
      <dgm:t>
        <a:bodyPr/>
        <a:lstStyle/>
        <a:p>
          <a:endParaRPr lang="en-US"/>
        </a:p>
      </dgm:t>
    </dgm:pt>
    <dgm:pt modelId="{5EB7DB29-6638-4E96-80B0-6DECC9BBC948}" type="sibTrans" cxnId="{AB4D7A51-86EA-47DA-BD31-508155AC0400}">
      <dgm:prSet/>
      <dgm:spPr/>
      <dgm:t>
        <a:bodyPr/>
        <a:lstStyle/>
        <a:p>
          <a:endParaRPr lang="en-US"/>
        </a:p>
      </dgm:t>
    </dgm:pt>
    <dgm:pt modelId="{3F730D40-4D7F-485B-823E-A32B042FEE5B}">
      <dgm:prSet phldrT="[Text]"/>
      <dgm:spPr/>
      <dgm:t>
        <a:bodyPr/>
        <a:lstStyle/>
        <a:p>
          <a:r>
            <a:rPr lang="en-US" dirty="0">
              <a:latin typeface="Georgia" panose="02040502050405020303" pitchFamily="18" charset="0"/>
            </a:rPr>
            <a:t>Board of Education</a:t>
          </a:r>
        </a:p>
      </dgm:t>
    </dgm:pt>
    <dgm:pt modelId="{C5FF2435-526F-4133-98C6-2E4B435CF64C}" type="parTrans" cxnId="{2A6A00B7-7373-4E59-AC72-EDEDA54BCC16}">
      <dgm:prSet/>
      <dgm:spPr/>
      <dgm:t>
        <a:bodyPr/>
        <a:lstStyle/>
        <a:p>
          <a:endParaRPr lang="en-US"/>
        </a:p>
      </dgm:t>
    </dgm:pt>
    <dgm:pt modelId="{574DE42E-4E96-4FA2-B1E9-5C39C2CD6FB1}" type="sibTrans" cxnId="{2A6A00B7-7373-4E59-AC72-EDEDA54BCC16}">
      <dgm:prSet/>
      <dgm:spPr/>
      <dgm:t>
        <a:bodyPr/>
        <a:lstStyle/>
        <a:p>
          <a:endParaRPr lang="en-US"/>
        </a:p>
      </dgm:t>
    </dgm:pt>
    <dgm:pt modelId="{832B3261-2B63-4347-A422-1F5AF4765187}">
      <dgm:prSet phldrT="[Text]" custT="1"/>
      <dgm:spPr/>
      <dgm:t>
        <a:bodyPr/>
        <a:lstStyle/>
        <a:p>
          <a:pPr marL="114300" lvl="1" indent="-114300" algn="l" defTabSz="622300">
            <a:lnSpc>
              <a:spcPct val="90000"/>
            </a:lnSpc>
            <a:spcBef>
              <a:spcPct val="0"/>
            </a:spcBef>
            <a:spcAft>
              <a:spcPct val="15000"/>
            </a:spcAft>
            <a:buChar char="•"/>
          </a:pPr>
          <a:r>
            <a:rPr lang="en-US" sz="1400" kern="1200" dirty="0">
              <a:solidFill>
                <a:srgbClr val="003C71">
                  <a:hueOff val="0"/>
                  <a:satOff val="0"/>
                  <a:lumOff val="0"/>
                  <a:alphaOff val="0"/>
                </a:srgbClr>
              </a:solidFill>
              <a:latin typeface="Georgia" panose="02040502050405020303" pitchFamily="18" charset="0"/>
              <a:ea typeface="+mn-ea"/>
              <a:cs typeface="+mn-cs"/>
            </a:rPr>
            <a:t>Evaluates application</a:t>
          </a:r>
        </a:p>
      </dgm:t>
    </dgm:pt>
    <dgm:pt modelId="{C4C64BE7-1F2A-40F7-A656-D3ABEA55BD55}" type="parTrans" cxnId="{DB778221-96EC-49F1-8BC7-1106D63A3902}">
      <dgm:prSet/>
      <dgm:spPr/>
      <dgm:t>
        <a:bodyPr/>
        <a:lstStyle/>
        <a:p>
          <a:endParaRPr lang="en-US"/>
        </a:p>
      </dgm:t>
    </dgm:pt>
    <dgm:pt modelId="{03048FC2-311E-449A-96D9-5CA7D1312F24}" type="sibTrans" cxnId="{DB778221-96EC-49F1-8BC7-1106D63A3902}">
      <dgm:prSet/>
      <dgm:spPr/>
      <dgm:t>
        <a:bodyPr/>
        <a:lstStyle/>
        <a:p>
          <a:endParaRPr lang="en-US"/>
        </a:p>
      </dgm:t>
    </dgm:pt>
    <dgm:pt modelId="{DF13525B-9A4D-4C42-B443-55021BFD4ED6}">
      <dgm:prSet phldrT="[Text]"/>
      <dgm:spPr/>
      <dgm:t>
        <a:bodyPr/>
        <a:lstStyle/>
        <a:p>
          <a:r>
            <a:rPr lang="en-US" dirty="0">
              <a:latin typeface="Georgia" panose="02040502050405020303" pitchFamily="18" charset="0"/>
            </a:rPr>
            <a:t>Report to Standing Committee</a:t>
          </a:r>
        </a:p>
      </dgm:t>
    </dgm:pt>
    <dgm:pt modelId="{6EB3B540-183A-4F00-BACD-E63B740D363B}" type="parTrans" cxnId="{9C051E09-2639-41DD-A5C1-7A8D42877EFC}">
      <dgm:prSet/>
      <dgm:spPr/>
      <dgm:t>
        <a:bodyPr/>
        <a:lstStyle/>
        <a:p>
          <a:endParaRPr lang="en-US"/>
        </a:p>
      </dgm:t>
    </dgm:pt>
    <dgm:pt modelId="{DFB866D7-6BCF-43B7-8B37-AEBF36D0CB0A}" type="sibTrans" cxnId="{9C051E09-2639-41DD-A5C1-7A8D42877EFC}">
      <dgm:prSet/>
      <dgm:spPr/>
      <dgm:t>
        <a:bodyPr/>
        <a:lstStyle/>
        <a:p>
          <a:endParaRPr lang="en-US"/>
        </a:p>
      </dgm:t>
    </dgm:pt>
    <dgm:pt modelId="{65C76101-9308-4EAF-8AD5-0C943B72AEAD}">
      <dgm:prSet phldrT="[Text]" custT="1"/>
      <dgm:spPr/>
      <dgm:t>
        <a:bodyPr/>
        <a:lstStyle/>
        <a:p>
          <a:pPr marL="114300" lvl="1" indent="-114300" algn="l" defTabSz="622300">
            <a:lnSpc>
              <a:spcPct val="90000"/>
            </a:lnSpc>
            <a:spcBef>
              <a:spcPct val="0"/>
            </a:spcBef>
            <a:spcAft>
              <a:spcPct val="15000"/>
            </a:spcAft>
            <a:buChar char="•"/>
          </a:pPr>
          <a:r>
            <a:rPr lang="en-US" sz="1400" kern="1200" dirty="0">
              <a:solidFill>
                <a:srgbClr val="003C71">
                  <a:hueOff val="0"/>
                  <a:satOff val="0"/>
                  <a:lumOff val="0"/>
                  <a:alphaOff val="0"/>
                </a:srgbClr>
              </a:solidFill>
              <a:latin typeface="Georgia" panose="02040502050405020303" pitchFamily="18" charset="0"/>
              <a:ea typeface="+mn-ea"/>
              <a:cs typeface="+mn-cs"/>
            </a:rPr>
            <a:t>Follows Board review process</a:t>
          </a:r>
        </a:p>
      </dgm:t>
    </dgm:pt>
    <dgm:pt modelId="{2C4BF1B1-EB2D-4077-A84E-078A11213440}" type="parTrans" cxnId="{9F5A5693-B795-4BCB-97D4-9D669CB5BDCC}">
      <dgm:prSet/>
      <dgm:spPr/>
      <dgm:t>
        <a:bodyPr/>
        <a:lstStyle/>
        <a:p>
          <a:endParaRPr lang="en-US"/>
        </a:p>
      </dgm:t>
    </dgm:pt>
    <dgm:pt modelId="{A6C63119-62A1-462E-95EA-973DD3083A9C}" type="sibTrans" cxnId="{9F5A5693-B795-4BCB-97D4-9D669CB5BDCC}">
      <dgm:prSet/>
      <dgm:spPr/>
      <dgm:t>
        <a:bodyPr/>
        <a:lstStyle/>
        <a:p>
          <a:endParaRPr lang="en-US"/>
        </a:p>
      </dgm:t>
    </dgm:pt>
    <dgm:pt modelId="{BB0D0F9B-95D0-4D72-9E86-C8B727375D2A}">
      <dgm:prSet phldrT="[Text]" custT="1"/>
      <dgm:spPr/>
      <dgm:t>
        <a:bodyPr/>
        <a:lstStyle/>
        <a:p>
          <a:pPr marL="114300" lvl="1" indent="-114300" algn="l" defTabSz="622300">
            <a:lnSpc>
              <a:spcPct val="90000"/>
            </a:lnSpc>
            <a:spcBef>
              <a:spcPct val="0"/>
            </a:spcBef>
            <a:spcAft>
              <a:spcPct val="15000"/>
            </a:spcAft>
            <a:buChar char="•"/>
          </a:pPr>
          <a:r>
            <a:rPr lang="en-US" sz="1400" kern="1200" dirty="0">
              <a:solidFill>
                <a:srgbClr val="003C71">
                  <a:hueOff val="0"/>
                  <a:satOff val="0"/>
                  <a:lumOff val="0"/>
                  <a:alphaOff val="0"/>
                </a:srgbClr>
              </a:solidFill>
              <a:latin typeface="Georgia" panose="02040502050405020303" pitchFamily="18" charset="0"/>
              <a:ea typeface="+mn-ea"/>
              <a:cs typeface="+mn-cs"/>
            </a:rPr>
            <a:t>Refers to the Board</a:t>
          </a:r>
        </a:p>
      </dgm:t>
    </dgm:pt>
    <dgm:pt modelId="{9B87AC83-A361-4384-87C6-CCA8107D6C2F}" type="parTrans" cxnId="{B0D88037-5BD2-403E-8F19-1A87BA662844}">
      <dgm:prSet/>
      <dgm:spPr/>
      <dgm:t>
        <a:bodyPr/>
        <a:lstStyle/>
        <a:p>
          <a:endParaRPr lang="en-US"/>
        </a:p>
      </dgm:t>
    </dgm:pt>
    <dgm:pt modelId="{F8604EEC-C5B9-433E-9A12-953D3934625E}" type="sibTrans" cxnId="{B0D88037-5BD2-403E-8F19-1A87BA662844}">
      <dgm:prSet/>
      <dgm:spPr/>
      <dgm:t>
        <a:bodyPr/>
        <a:lstStyle/>
        <a:p>
          <a:endParaRPr lang="en-US"/>
        </a:p>
      </dgm:t>
    </dgm:pt>
    <dgm:pt modelId="{29F87CDB-31EB-4826-9493-EEA51C2EDDBD}" type="pres">
      <dgm:prSet presAssocID="{19B45F5C-CEA9-4BF1-91B6-2F9DE8E930C7}" presName="Name0" presStyleCnt="0">
        <dgm:presLayoutVars>
          <dgm:chMax val="7"/>
          <dgm:chPref val="7"/>
          <dgm:dir/>
          <dgm:animLvl val="lvl"/>
        </dgm:presLayoutVars>
      </dgm:prSet>
      <dgm:spPr/>
    </dgm:pt>
    <dgm:pt modelId="{4CAE8840-A334-43E8-A5FC-01DF660B2503}" type="pres">
      <dgm:prSet presAssocID="{9E735346-F7B7-486D-B15D-5C071C076A0D}" presName="Accent1" presStyleCnt="0"/>
      <dgm:spPr/>
    </dgm:pt>
    <dgm:pt modelId="{D41C18C9-8E86-474D-994D-AEB98228B1A2}" type="pres">
      <dgm:prSet presAssocID="{9E735346-F7B7-486D-B15D-5C071C076A0D}" presName="Accent" presStyleLbl="node1" presStyleIdx="0" presStyleCnt="3" custLinFactNeighborY="0"/>
      <dgm:spPr/>
    </dgm:pt>
    <dgm:pt modelId="{603C55DC-20C0-4C44-B5AA-E8B338437C96}" type="pres">
      <dgm:prSet presAssocID="{9E735346-F7B7-486D-B15D-5C071C076A0D}" presName="Child1" presStyleLbl="revTx" presStyleIdx="0" presStyleCnt="6" custScaleX="176565" custLinFactNeighborX="57477" custLinFactNeighborY="942">
        <dgm:presLayoutVars>
          <dgm:chMax val="0"/>
          <dgm:chPref val="0"/>
          <dgm:bulletEnabled val="1"/>
        </dgm:presLayoutVars>
      </dgm:prSet>
      <dgm:spPr/>
    </dgm:pt>
    <dgm:pt modelId="{925BD6F4-6EE4-477B-8559-C37BB28DAA3D}" type="pres">
      <dgm:prSet presAssocID="{9E735346-F7B7-486D-B15D-5C071C076A0D}" presName="Parent1" presStyleLbl="revTx" presStyleIdx="1" presStyleCnt="6">
        <dgm:presLayoutVars>
          <dgm:chMax val="1"/>
          <dgm:chPref val="1"/>
          <dgm:bulletEnabled val="1"/>
        </dgm:presLayoutVars>
      </dgm:prSet>
      <dgm:spPr/>
    </dgm:pt>
    <dgm:pt modelId="{8F66D105-6CDE-4B0E-8ECA-F257B2BFA367}" type="pres">
      <dgm:prSet presAssocID="{65F5FF7C-3200-4343-9F0F-5B008F68EFDC}" presName="Accent2" presStyleCnt="0"/>
      <dgm:spPr/>
    </dgm:pt>
    <dgm:pt modelId="{EAC10C01-800A-4E2E-A28F-647CF6B69F60}" type="pres">
      <dgm:prSet presAssocID="{65F5FF7C-3200-4343-9F0F-5B008F68EFDC}" presName="Accent" presStyleLbl="node1" presStyleIdx="1" presStyleCnt="3"/>
      <dgm:spPr/>
    </dgm:pt>
    <dgm:pt modelId="{0D7B1E79-4863-4492-987A-40ED3CEDE458}" type="pres">
      <dgm:prSet presAssocID="{65F5FF7C-3200-4343-9F0F-5B008F68EFDC}" presName="Child2" presStyleLbl="revTx" presStyleIdx="2" presStyleCnt="6" custScaleX="188935" custScaleY="111210" custLinFactX="9984" custLinFactNeighborX="100000">
        <dgm:presLayoutVars>
          <dgm:chMax val="0"/>
          <dgm:chPref val="0"/>
          <dgm:bulletEnabled val="1"/>
        </dgm:presLayoutVars>
      </dgm:prSet>
      <dgm:spPr/>
    </dgm:pt>
    <dgm:pt modelId="{8E3EED6D-DB3E-4D71-B256-7DD5C90DDA69}" type="pres">
      <dgm:prSet presAssocID="{65F5FF7C-3200-4343-9F0F-5B008F68EFDC}" presName="Parent2" presStyleLbl="revTx" presStyleIdx="3" presStyleCnt="6">
        <dgm:presLayoutVars>
          <dgm:chMax val="1"/>
          <dgm:chPref val="1"/>
          <dgm:bulletEnabled val="1"/>
        </dgm:presLayoutVars>
      </dgm:prSet>
      <dgm:spPr/>
    </dgm:pt>
    <dgm:pt modelId="{1ED2B34B-C565-4822-9DE3-EA1A0F2D29FF}" type="pres">
      <dgm:prSet presAssocID="{3F730D40-4D7F-485B-823E-A32B042FEE5B}" presName="Accent3" presStyleCnt="0"/>
      <dgm:spPr/>
    </dgm:pt>
    <dgm:pt modelId="{DDC6E0C7-527B-42C4-BE62-852EB31F8FAC}" type="pres">
      <dgm:prSet presAssocID="{3F730D40-4D7F-485B-823E-A32B042FEE5B}" presName="Accent" presStyleLbl="node1" presStyleIdx="2" presStyleCnt="3"/>
      <dgm:spPr/>
    </dgm:pt>
    <dgm:pt modelId="{985AEA60-E5DA-42E7-BFBB-762F3873C1CE}" type="pres">
      <dgm:prSet presAssocID="{3F730D40-4D7F-485B-823E-A32B042FEE5B}" presName="Child3" presStyleLbl="revTx" presStyleIdx="4" presStyleCnt="6" custScaleX="174502" custLinFactNeighborX="56445" custLinFactNeighborY="2826">
        <dgm:presLayoutVars>
          <dgm:chMax val="0"/>
          <dgm:chPref val="0"/>
          <dgm:bulletEnabled val="1"/>
        </dgm:presLayoutVars>
      </dgm:prSet>
      <dgm:spPr/>
    </dgm:pt>
    <dgm:pt modelId="{C4FBCF14-D721-4B49-987A-BDA4A322AA33}" type="pres">
      <dgm:prSet presAssocID="{3F730D40-4D7F-485B-823E-A32B042FEE5B}" presName="Parent3" presStyleLbl="revTx" presStyleIdx="5" presStyleCnt="6">
        <dgm:presLayoutVars>
          <dgm:chMax val="1"/>
          <dgm:chPref val="1"/>
          <dgm:bulletEnabled val="1"/>
        </dgm:presLayoutVars>
      </dgm:prSet>
      <dgm:spPr/>
    </dgm:pt>
  </dgm:ptLst>
  <dgm:cxnLst>
    <dgm:cxn modelId="{9C051E09-2639-41DD-A5C1-7A8D42877EFC}" srcId="{9E735346-F7B7-486D-B15D-5C071C076A0D}" destId="{DF13525B-9A4D-4C42-B443-55021BFD4ED6}" srcOrd="2" destOrd="0" parTransId="{6EB3B540-183A-4F00-BACD-E63B740D363B}" sibTransId="{DFB866D7-6BCF-43B7-8B37-AEBF36D0CB0A}"/>
    <dgm:cxn modelId="{4455A420-555C-4F40-ADB2-549891A673CC}" type="presOf" srcId="{DF13525B-9A4D-4C42-B443-55021BFD4ED6}" destId="{603C55DC-20C0-4C44-B5AA-E8B338437C96}" srcOrd="0" destOrd="2" presId="urn:microsoft.com/office/officeart/2009/layout/CircleArrowProcess"/>
    <dgm:cxn modelId="{DB778221-96EC-49F1-8BC7-1106D63A3902}" srcId="{3F730D40-4D7F-485B-823E-A32B042FEE5B}" destId="{832B3261-2B63-4347-A422-1F5AF4765187}" srcOrd="0" destOrd="0" parTransId="{C4C64BE7-1F2A-40F7-A656-D3ABEA55BD55}" sibTransId="{03048FC2-311E-449A-96D9-5CA7D1312F24}"/>
    <dgm:cxn modelId="{E7EECF30-24C3-4C8F-B3BF-B27666F854E9}" type="presOf" srcId="{65C76101-9308-4EAF-8AD5-0C943B72AEAD}" destId="{0D7B1E79-4863-4492-987A-40ED3CEDE458}" srcOrd="0" destOrd="2" presId="urn:microsoft.com/office/officeart/2009/layout/CircleArrowProcess"/>
    <dgm:cxn modelId="{B0D88037-5BD2-403E-8F19-1A87BA662844}" srcId="{65F5FF7C-3200-4343-9F0F-5B008F68EFDC}" destId="{BB0D0F9B-95D0-4D72-9E86-C8B727375D2A}" srcOrd="3" destOrd="0" parTransId="{9B87AC83-A361-4384-87C6-CCA8107D6C2F}" sibTransId="{F8604EEC-C5B9-433E-9A12-953D3934625E}"/>
    <dgm:cxn modelId="{C18B644C-FED9-41FD-A98E-760BC67EE1BA}" srcId="{19B45F5C-CEA9-4BF1-91B6-2F9DE8E930C7}" destId="{9E735346-F7B7-486D-B15D-5C071C076A0D}" srcOrd="0" destOrd="0" parTransId="{4923CB93-6CA7-4C3B-A9B5-A816776F1190}" sibTransId="{86D84DAA-1A23-4260-BDEC-0056CE7173F0}"/>
    <dgm:cxn modelId="{AB4D7A51-86EA-47DA-BD31-508155AC0400}" srcId="{65F5FF7C-3200-4343-9F0F-5B008F68EFDC}" destId="{A54B5FDD-E1F5-491B-81C7-800D6B0A72C8}" srcOrd="1" destOrd="0" parTransId="{96EBD55B-CC41-411B-9EC2-878C248BD0FB}" sibTransId="{5EB7DB29-6638-4E96-80B0-6DECC9BBC948}"/>
    <dgm:cxn modelId="{F0867954-400B-4FA2-9A1F-18FE39AC1845}" srcId="{65F5FF7C-3200-4343-9F0F-5B008F68EFDC}" destId="{A1621EE0-15BA-4E8F-AAA5-B2926027BC1D}" srcOrd="0" destOrd="0" parTransId="{CFAD876A-4D9E-4A66-B048-BB71089EF94E}" sibTransId="{3E4F8DF7-8FCE-476C-B341-CB95C09EF998}"/>
    <dgm:cxn modelId="{532C8762-BFF3-4A4B-99F0-30D21D18BF7D}" type="presOf" srcId="{BB0D0F9B-95D0-4D72-9E86-C8B727375D2A}" destId="{0D7B1E79-4863-4492-987A-40ED3CEDE458}" srcOrd="0" destOrd="3" presId="urn:microsoft.com/office/officeart/2009/layout/CircleArrowProcess"/>
    <dgm:cxn modelId="{5F2A4C65-53BD-42D4-A5E1-74AD658D695D}" type="presOf" srcId="{A54B5FDD-E1F5-491B-81C7-800D6B0A72C8}" destId="{0D7B1E79-4863-4492-987A-40ED3CEDE458}" srcOrd="0" destOrd="1" presId="urn:microsoft.com/office/officeart/2009/layout/CircleArrowProcess"/>
    <dgm:cxn modelId="{1E3EBE67-9CAD-4A08-95E6-416340A1CA07}" type="presOf" srcId="{65F5FF7C-3200-4343-9F0F-5B008F68EFDC}" destId="{8E3EED6D-DB3E-4D71-B256-7DD5C90DDA69}" srcOrd="0" destOrd="0" presId="urn:microsoft.com/office/officeart/2009/layout/CircleArrowProcess"/>
    <dgm:cxn modelId="{A4F60C69-CD56-492E-85FE-3A94F94B8B52}" type="presOf" srcId="{9E735346-F7B7-486D-B15D-5C071C076A0D}" destId="{925BD6F4-6EE4-477B-8559-C37BB28DAA3D}" srcOrd="0" destOrd="0" presId="urn:microsoft.com/office/officeart/2009/layout/CircleArrowProcess"/>
    <dgm:cxn modelId="{5DB9C681-5249-46F8-B42F-47FEC706DFBE}" type="presOf" srcId="{E80D327A-0738-4E84-8516-A297E0FEA872}" destId="{603C55DC-20C0-4C44-B5AA-E8B338437C96}" srcOrd="0" destOrd="1" presId="urn:microsoft.com/office/officeart/2009/layout/CircleArrowProcess"/>
    <dgm:cxn modelId="{B8C65D84-DEFE-4352-9E7D-95FFE4CF95A5}" type="presOf" srcId="{19B45F5C-CEA9-4BF1-91B6-2F9DE8E930C7}" destId="{29F87CDB-31EB-4826-9493-EEA51C2EDDBD}" srcOrd="0" destOrd="0" presId="urn:microsoft.com/office/officeart/2009/layout/CircleArrowProcess"/>
    <dgm:cxn modelId="{9F5A5693-B795-4BCB-97D4-9D669CB5BDCC}" srcId="{65F5FF7C-3200-4343-9F0F-5B008F68EFDC}" destId="{65C76101-9308-4EAF-8AD5-0C943B72AEAD}" srcOrd="2" destOrd="0" parTransId="{2C4BF1B1-EB2D-4077-A84E-078A11213440}" sibTransId="{A6C63119-62A1-462E-95EA-973DD3083A9C}"/>
    <dgm:cxn modelId="{0BE23895-7DC4-4287-8386-D8E3944C1C10}" srcId="{9E735346-F7B7-486D-B15D-5C071C076A0D}" destId="{F13250BD-08B3-4BAE-8278-2782B4A46AC5}" srcOrd="0" destOrd="0" parTransId="{42DA03D4-A719-48A7-A1C9-F3B4EE8BA66C}" sibTransId="{2DDB78F4-AE85-4924-AE61-9540D8435A3C}"/>
    <dgm:cxn modelId="{F2F4C19B-EFDC-41CF-B63D-DCDAA7388199}" srcId="{9E735346-F7B7-486D-B15D-5C071C076A0D}" destId="{E80D327A-0738-4E84-8516-A297E0FEA872}" srcOrd="1" destOrd="0" parTransId="{C0F00AB6-D12B-4516-AB79-C93FDFB63F0D}" sibTransId="{EC06A20A-D315-441D-BE4C-2EA8DA68073C}"/>
    <dgm:cxn modelId="{2A6A00B7-7373-4E59-AC72-EDEDA54BCC16}" srcId="{19B45F5C-CEA9-4BF1-91B6-2F9DE8E930C7}" destId="{3F730D40-4D7F-485B-823E-A32B042FEE5B}" srcOrd="2" destOrd="0" parTransId="{C5FF2435-526F-4133-98C6-2E4B435CF64C}" sibTransId="{574DE42E-4E96-4FA2-B1E9-5C39C2CD6FB1}"/>
    <dgm:cxn modelId="{974DBEC1-E674-499C-87F8-36AA352058EF}" type="presOf" srcId="{3F730D40-4D7F-485B-823E-A32B042FEE5B}" destId="{C4FBCF14-D721-4B49-987A-BDA4A322AA33}" srcOrd="0" destOrd="0" presId="urn:microsoft.com/office/officeart/2009/layout/CircleArrowProcess"/>
    <dgm:cxn modelId="{3BEB4BC7-247E-4010-96EA-E6CF31847325}" type="presOf" srcId="{F13250BD-08B3-4BAE-8278-2782B4A46AC5}" destId="{603C55DC-20C0-4C44-B5AA-E8B338437C96}" srcOrd="0" destOrd="0" presId="urn:microsoft.com/office/officeart/2009/layout/CircleArrowProcess"/>
    <dgm:cxn modelId="{5E5B71DF-A4BB-4C46-8BC5-32A0E09B96A2}" type="presOf" srcId="{832B3261-2B63-4347-A422-1F5AF4765187}" destId="{985AEA60-E5DA-42E7-BFBB-762F3873C1CE}" srcOrd="0" destOrd="0" presId="urn:microsoft.com/office/officeart/2009/layout/CircleArrowProcess"/>
    <dgm:cxn modelId="{465590EE-7F42-4AA5-9D1A-9485963AE398}" type="presOf" srcId="{A1621EE0-15BA-4E8F-AAA5-B2926027BC1D}" destId="{0D7B1E79-4863-4492-987A-40ED3CEDE458}" srcOrd="0" destOrd="0" presId="urn:microsoft.com/office/officeart/2009/layout/CircleArrowProcess"/>
    <dgm:cxn modelId="{B9FB1FFB-C1A9-42F5-92B7-A2CC44AAA5CC}" srcId="{19B45F5C-CEA9-4BF1-91B6-2F9DE8E930C7}" destId="{65F5FF7C-3200-4343-9F0F-5B008F68EFDC}" srcOrd="1" destOrd="0" parTransId="{392E4462-674E-42AE-A4C9-D86057C318AB}" sibTransId="{79F5C70E-0687-4B37-833A-688C0A0E9BD5}"/>
    <dgm:cxn modelId="{FFE78F32-1477-4D1E-BB23-DECD12398BBA}" type="presParOf" srcId="{29F87CDB-31EB-4826-9493-EEA51C2EDDBD}" destId="{4CAE8840-A334-43E8-A5FC-01DF660B2503}" srcOrd="0" destOrd="0" presId="urn:microsoft.com/office/officeart/2009/layout/CircleArrowProcess"/>
    <dgm:cxn modelId="{1167F3FF-0DD9-4499-ACA0-BE1CAEAFB9FD}" type="presParOf" srcId="{4CAE8840-A334-43E8-A5FC-01DF660B2503}" destId="{D41C18C9-8E86-474D-994D-AEB98228B1A2}" srcOrd="0" destOrd="0" presId="urn:microsoft.com/office/officeart/2009/layout/CircleArrowProcess"/>
    <dgm:cxn modelId="{63AE53CF-DE9B-40DA-A1FA-B5544573C807}" type="presParOf" srcId="{29F87CDB-31EB-4826-9493-EEA51C2EDDBD}" destId="{603C55DC-20C0-4C44-B5AA-E8B338437C96}" srcOrd="1" destOrd="0" presId="urn:microsoft.com/office/officeart/2009/layout/CircleArrowProcess"/>
    <dgm:cxn modelId="{8B66A01D-3AAF-4E1E-8C89-3F145E13E47D}" type="presParOf" srcId="{29F87CDB-31EB-4826-9493-EEA51C2EDDBD}" destId="{925BD6F4-6EE4-477B-8559-C37BB28DAA3D}" srcOrd="2" destOrd="0" presId="urn:microsoft.com/office/officeart/2009/layout/CircleArrowProcess"/>
    <dgm:cxn modelId="{0C7777B8-9A9A-4FB3-AA5A-8DA0A5A3E899}" type="presParOf" srcId="{29F87CDB-31EB-4826-9493-EEA51C2EDDBD}" destId="{8F66D105-6CDE-4B0E-8ECA-F257B2BFA367}" srcOrd="3" destOrd="0" presId="urn:microsoft.com/office/officeart/2009/layout/CircleArrowProcess"/>
    <dgm:cxn modelId="{1B2112AF-CC74-4FB0-8CC5-834941D4FA99}" type="presParOf" srcId="{8F66D105-6CDE-4B0E-8ECA-F257B2BFA367}" destId="{EAC10C01-800A-4E2E-A28F-647CF6B69F60}" srcOrd="0" destOrd="0" presId="urn:microsoft.com/office/officeart/2009/layout/CircleArrowProcess"/>
    <dgm:cxn modelId="{5C349049-4AAF-4CA0-A2A4-9712710D5500}" type="presParOf" srcId="{29F87CDB-31EB-4826-9493-EEA51C2EDDBD}" destId="{0D7B1E79-4863-4492-987A-40ED3CEDE458}" srcOrd="4" destOrd="0" presId="urn:microsoft.com/office/officeart/2009/layout/CircleArrowProcess"/>
    <dgm:cxn modelId="{97671C6D-1C2D-4615-A81C-AF7362A949F9}" type="presParOf" srcId="{29F87CDB-31EB-4826-9493-EEA51C2EDDBD}" destId="{8E3EED6D-DB3E-4D71-B256-7DD5C90DDA69}" srcOrd="5" destOrd="0" presId="urn:microsoft.com/office/officeart/2009/layout/CircleArrowProcess"/>
    <dgm:cxn modelId="{F2981E46-F272-418A-A0F6-2B0EF6B24AA9}" type="presParOf" srcId="{29F87CDB-31EB-4826-9493-EEA51C2EDDBD}" destId="{1ED2B34B-C565-4822-9DE3-EA1A0F2D29FF}" srcOrd="6" destOrd="0" presId="urn:microsoft.com/office/officeart/2009/layout/CircleArrowProcess"/>
    <dgm:cxn modelId="{FE348885-FD67-462C-A2C7-220B270282BC}" type="presParOf" srcId="{1ED2B34B-C565-4822-9DE3-EA1A0F2D29FF}" destId="{DDC6E0C7-527B-42C4-BE62-852EB31F8FAC}" srcOrd="0" destOrd="0" presId="urn:microsoft.com/office/officeart/2009/layout/CircleArrowProcess"/>
    <dgm:cxn modelId="{92B69DB2-2D9D-491F-951A-407051660B6A}" type="presParOf" srcId="{29F87CDB-31EB-4826-9493-EEA51C2EDDBD}" destId="{985AEA60-E5DA-42E7-BFBB-762F3873C1CE}" srcOrd="7" destOrd="0" presId="urn:microsoft.com/office/officeart/2009/layout/CircleArrowProcess"/>
    <dgm:cxn modelId="{AEC6238A-9B9B-45C1-91CB-F3E203CE2D21}" type="presParOf" srcId="{29F87CDB-31EB-4826-9493-EEA51C2EDDBD}" destId="{C4FBCF14-D721-4B49-987A-BDA4A322AA33}" srcOrd="8"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0FBE8D-0303-40A7-A5B5-4DA79D207F90}">
      <dsp:nvSpPr>
        <dsp:cNvPr id="0" name=""/>
        <dsp:cNvSpPr/>
      </dsp:nvSpPr>
      <dsp:spPr>
        <a:xfrm>
          <a:off x="0" y="0"/>
          <a:ext cx="81280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D46049-86CE-4C73-A0F5-0706445807B3}">
      <dsp:nvSpPr>
        <dsp:cNvPr id="0" name=""/>
        <dsp:cNvSpPr/>
      </dsp:nvSpPr>
      <dsp:spPr>
        <a:xfrm>
          <a:off x="0" y="0"/>
          <a:ext cx="1625600" cy="54186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en-US" sz="4100" kern="1200" dirty="0">
              <a:latin typeface="Georgia" panose="02040502050405020303" pitchFamily="18" charset="0"/>
            </a:rPr>
            <a:t>Key Goals</a:t>
          </a:r>
        </a:p>
      </dsp:txBody>
      <dsp:txXfrm>
        <a:off x="0" y="0"/>
        <a:ext cx="1625600" cy="5418667"/>
      </dsp:txXfrm>
    </dsp:sp>
    <dsp:sp modelId="{918B3555-1020-455A-AD5F-D856160E6406}">
      <dsp:nvSpPr>
        <dsp:cNvPr id="0" name=""/>
        <dsp:cNvSpPr/>
      </dsp:nvSpPr>
      <dsp:spPr>
        <a:xfrm>
          <a:off x="1747520" y="84666"/>
          <a:ext cx="6380480" cy="1693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latin typeface="Georgia" panose="02040502050405020303" pitchFamily="18" charset="0"/>
            </a:rPr>
            <a:t>Setup a process for reviewing applications</a:t>
          </a:r>
        </a:p>
        <a:p>
          <a:pPr marL="0" lvl="0" indent="0" algn="l" defTabSz="1155700">
            <a:lnSpc>
              <a:spcPct val="90000"/>
            </a:lnSpc>
            <a:spcBef>
              <a:spcPct val="0"/>
            </a:spcBef>
            <a:spcAft>
              <a:spcPct val="35000"/>
            </a:spcAft>
            <a:buNone/>
          </a:pPr>
          <a:r>
            <a:rPr lang="en-US" sz="2600" kern="1200" dirty="0">
              <a:latin typeface="Georgia" panose="02040502050405020303" pitchFamily="18" charset="0"/>
            </a:rPr>
            <a:t>Standardize documents, such as application rubrics, compliance reports, and reports to the Board</a:t>
          </a:r>
        </a:p>
      </dsp:txBody>
      <dsp:txXfrm>
        <a:off x="1747520" y="84666"/>
        <a:ext cx="6380480" cy="1693333"/>
      </dsp:txXfrm>
    </dsp:sp>
    <dsp:sp modelId="{B1B936D6-A20A-422D-8273-C0328A8534FA}">
      <dsp:nvSpPr>
        <dsp:cNvPr id="0" name=""/>
        <dsp:cNvSpPr/>
      </dsp:nvSpPr>
      <dsp:spPr>
        <a:xfrm>
          <a:off x="1625599" y="1778000"/>
          <a:ext cx="650240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4947EF-C959-4E3A-B993-C3DC37D8DA7E}">
      <dsp:nvSpPr>
        <dsp:cNvPr id="0" name=""/>
        <dsp:cNvSpPr/>
      </dsp:nvSpPr>
      <dsp:spPr>
        <a:xfrm>
          <a:off x="1747520" y="1862666"/>
          <a:ext cx="6380480" cy="1693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latin typeface="Georgia" panose="02040502050405020303" pitchFamily="18" charset="0"/>
            </a:rPr>
            <a:t>Revise the current lab school application</a:t>
          </a:r>
        </a:p>
        <a:p>
          <a:pPr marL="0" lvl="0" indent="0" algn="l" defTabSz="1155700">
            <a:lnSpc>
              <a:spcPct val="90000"/>
            </a:lnSpc>
            <a:spcBef>
              <a:spcPct val="0"/>
            </a:spcBef>
            <a:spcAft>
              <a:spcPct val="35000"/>
            </a:spcAft>
            <a:buNone/>
          </a:pPr>
          <a:r>
            <a:rPr lang="en-US" sz="2600" kern="1200" dirty="0">
              <a:latin typeface="Georgia" panose="02040502050405020303" pitchFamily="18" charset="0"/>
            </a:rPr>
            <a:t>Review lab school applications received by the Board</a:t>
          </a:r>
        </a:p>
      </dsp:txBody>
      <dsp:txXfrm>
        <a:off x="1747520" y="1862666"/>
        <a:ext cx="6380480" cy="1693333"/>
      </dsp:txXfrm>
    </dsp:sp>
    <dsp:sp modelId="{482A7C63-4420-4AA3-B51B-63BCE440BF14}">
      <dsp:nvSpPr>
        <dsp:cNvPr id="0" name=""/>
        <dsp:cNvSpPr/>
      </dsp:nvSpPr>
      <dsp:spPr>
        <a:xfrm>
          <a:off x="1625599" y="3556000"/>
          <a:ext cx="650240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CCFFEE-1182-4FC6-9C84-667319E47815}">
      <dsp:nvSpPr>
        <dsp:cNvPr id="0" name=""/>
        <dsp:cNvSpPr/>
      </dsp:nvSpPr>
      <dsp:spPr>
        <a:xfrm>
          <a:off x="1747520" y="3640666"/>
          <a:ext cx="6380480" cy="1693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latin typeface="Georgia" panose="02040502050405020303" pitchFamily="18" charset="0"/>
            </a:rPr>
            <a:t>Receive public comment</a:t>
          </a:r>
        </a:p>
      </dsp:txBody>
      <dsp:txXfrm>
        <a:off x="1747520" y="3640666"/>
        <a:ext cx="6380480" cy="1693333"/>
      </dsp:txXfrm>
    </dsp:sp>
    <dsp:sp modelId="{E05AECCB-7DD3-4552-A37F-657D839D55B3}">
      <dsp:nvSpPr>
        <dsp:cNvPr id="0" name=""/>
        <dsp:cNvSpPr/>
      </dsp:nvSpPr>
      <dsp:spPr>
        <a:xfrm>
          <a:off x="1625599" y="5334000"/>
          <a:ext cx="650240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1C18C9-8E86-474D-994D-AEB98228B1A2}">
      <dsp:nvSpPr>
        <dsp:cNvPr id="0" name=""/>
        <dsp:cNvSpPr/>
      </dsp:nvSpPr>
      <dsp:spPr>
        <a:xfrm>
          <a:off x="2039898" y="0"/>
          <a:ext cx="2608149" cy="2608546"/>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3C55DC-20C0-4C44-B5AA-E8B338437C96}">
      <dsp:nvSpPr>
        <dsp:cNvPr id="0" name=""/>
        <dsp:cNvSpPr/>
      </dsp:nvSpPr>
      <dsp:spPr>
        <a:xfrm>
          <a:off x="4948910" y="787409"/>
          <a:ext cx="2763047" cy="10436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95" tIns="10795" rIns="10795" bIns="1079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latin typeface="Georgia" panose="02040502050405020303" pitchFamily="18" charset="0"/>
            </a:rPr>
            <a:t>Review for completeness and compliance</a:t>
          </a:r>
        </a:p>
        <a:p>
          <a:pPr marL="114300" lvl="1" indent="-114300" algn="l" defTabSz="577850">
            <a:lnSpc>
              <a:spcPct val="90000"/>
            </a:lnSpc>
            <a:spcBef>
              <a:spcPct val="0"/>
            </a:spcBef>
            <a:spcAft>
              <a:spcPct val="15000"/>
            </a:spcAft>
            <a:buChar char="•"/>
          </a:pPr>
          <a:r>
            <a:rPr lang="en-US" sz="1300" kern="1200" dirty="0">
              <a:latin typeface="Georgia" panose="02040502050405020303" pitchFamily="18" charset="0"/>
            </a:rPr>
            <a:t>Technical assistance through an iterative process</a:t>
          </a:r>
        </a:p>
        <a:p>
          <a:pPr marL="114300" lvl="1" indent="-114300" algn="l" defTabSz="577850">
            <a:lnSpc>
              <a:spcPct val="90000"/>
            </a:lnSpc>
            <a:spcBef>
              <a:spcPct val="0"/>
            </a:spcBef>
            <a:spcAft>
              <a:spcPct val="15000"/>
            </a:spcAft>
            <a:buChar char="•"/>
          </a:pPr>
          <a:r>
            <a:rPr lang="en-US" sz="1300" kern="1200" dirty="0">
              <a:latin typeface="Georgia" panose="02040502050405020303" pitchFamily="18" charset="0"/>
            </a:rPr>
            <a:t>Report to Standing Committee</a:t>
          </a:r>
        </a:p>
      </dsp:txBody>
      <dsp:txXfrm>
        <a:off x="4948910" y="787409"/>
        <a:ext cx="2763047" cy="1043635"/>
      </dsp:txXfrm>
    </dsp:sp>
    <dsp:sp modelId="{925BD6F4-6EE4-477B-8559-C37BB28DAA3D}">
      <dsp:nvSpPr>
        <dsp:cNvPr id="0" name=""/>
        <dsp:cNvSpPr/>
      </dsp:nvSpPr>
      <dsp:spPr>
        <a:xfrm>
          <a:off x="2616385" y="941764"/>
          <a:ext cx="1449298" cy="724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Georgia" panose="02040502050405020303" pitchFamily="18" charset="0"/>
            </a:rPr>
            <a:t>VDOE SME Group</a:t>
          </a:r>
        </a:p>
      </dsp:txBody>
      <dsp:txXfrm>
        <a:off x="2616385" y="941764"/>
        <a:ext cx="1449298" cy="724475"/>
      </dsp:txXfrm>
    </dsp:sp>
    <dsp:sp modelId="{EAC10C01-800A-4E2E-A28F-647CF6B69F60}">
      <dsp:nvSpPr>
        <dsp:cNvPr id="0" name=""/>
        <dsp:cNvSpPr/>
      </dsp:nvSpPr>
      <dsp:spPr>
        <a:xfrm>
          <a:off x="1315494" y="1498803"/>
          <a:ext cx="2608149" cy="2608546"/>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7B1E79-4863-4492-987A-40ED3CEDE458}">
      <dsp:nvSpPr>
        <dsp:cNvPr id="0" name=""/>
        <dsp:cNvSpPr/>
      </dsp:nvSpPr>
      <dsp:spPr>
        <a:xfrm>
          <a:off x="4948904" y="2226556"/>
          <a:ext cx="2956624" cy="11606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solidFill>
                <a:srgbClr val="003C71">
                  <a:hueOff val="0"/>
                  <a:satOff val="0"/>
                  <a:lumOff val="0"/>
                  <a:alphaOff val="0"/>
                </a:srgbClr>
              </a:solidFill>
              <a:latin typeface="Georgia" panose="02040502050405020303" pitchFamily="18" charset="0"/>
              <a:ea typeface="+mn-ea"/>
              <a:cs typeface="+mn-cs"/>
            </a:rPr>
            <a:t>Ask questions of applicant and request additional information</a:t>
          </a:r>
        </a:p>
        <a:p>
          <a:pPr marL="114300" lvl="1" indent="-114300" algn="l" defTabSz="622300">
            <a:lnSpc>
              <a:spcPct val="90000"/>
            </a:lnSpc>
            <a:spcBef>
              <a:spcPct val="0"/>
            </a:spcBef>
            <a:spcAft>
              <a:spcPct val="15000"/>
            </a:spcAft>
            <a:buChar char="•"/>
          </a:pPr>
          <a:r>
            <a:rPr lang="en-US" sz="1400" kern="1200" dirty="0">
              <a:solidFill>
                <a:srgbClr val="003C71">
                  <a:hueOff val="0"/>
                  <a:satOff val="0"/>
                  <a:lumOff val="0"/>
                  <a:alphaOff val="0"/>
                </a:srgbClr>
              </a:solidFill>
              <a:latin typeface="Georgia" panose="02040502050405020303" pitchFamily="18" charset="0"/>
              <a:ea typeface="+mn-ea"/>
              <a:cs typeface="+mn-cs"/>
            </a:rPr>
            <a:t>Refer for public comment</a:t>
          </a:r>
        </a:p>
        <a:p>
          <a:pPr marL="114300" lvl="1" indent="-114300" algn="l" defTabSz="622300">
            <a:lnSpc>
              <a:spcPct val="90000"/>
            </a:lnSpc>
            <a:spcBef>
              <a:spcPct val="0"/>
            </a:spcBef>
            <a:spcAft>
              <a:spcPct val="15000"/>
            </a:spcAft>
            <a:buChar char="•"/>
          </a:pPr>
          <a:r>
            <a:rPr lang="en-US" sz="1400" kern="1200" dirty="0">
              <a:solidFill>
                <a:srgbClr val="003C71">
                  <a:hueOff val="0"/>
                  <a:satOff val="0"/>
                  <a:lumOff val="0"/>
                  <a:alphaOff val="0"/>
                </a:srgbClr>
              </a:solidFill>
              <a:latin typeface="Georgia" panose="02040502050405020303" pitchFamily="18" charset="0"/>
              <a:ea typeface="+mn-ea"/>
              <a:cs typeface="+mn-cs"/>
            </a:rPr>
            <a:t>Follows Board review process</a:t>
          </a:r>
        </a:p>
        <a:p>
          <a:pPr marL="114300" lvl="1" indent="-114300" algn="l" defTabSz="622300">
            <a:lnSpc>
              <a:spcPct val="90000"/>
            </a:lnSpc>
            <a:spcBef>
              <a:spcPct val="0"/>
            </a:spcBef>
            <a:spcAft>
              <a:spcPct val="15000"/>
            </a:spcAft>
            <a:buChar char="•"/>
          </a:pPr>
          <a:r>
            <a:rPr lang="en-US" sz="1400" kern="1200" dirty="0">
              <a:solidFill>
                <a:srgbClr val="003C71">
                  <a:hueOff val="0"/>
                  <a:satOff val="0"/>
                  <a:lumOff val="0"/>
                  <a:alphaOff val="0"/>
                </a:srgbClr>
              </a:solidFill>
              <a:latin typeface="Georgia" panose="02040502050405020303" pitchFamily="18" charset="0"/>
              <a:ea typeface="+mn-ea"/>
              <a:cs typeface="+mn-cs"/>
            </a:rPr>
            <a:t>Refers to the Board</a:t>
          </a:r>
        </a:p>
      </dsp:txBody>
      <dsp:txXfrm>
        <a:off x="4948904" y="2226556"/>
        <a:ext cx="2956624" cy="1160626"/>
      </dsp:txXfrm>
    </dsp:sp>
    <dsp:sp modelId="{8E3EED6D-DB3E-4D71-B256-7DD5C90DDA69}">
      <dsp:nvSpPr>
        <dsp:cNvPr id="0" name=""/>
        <dsp:cNvSpPr/>
      </dsp:nvSpPr>
      <dsp:spPr>
        <a:xfrm>
          <a:off x="1894919" y="2449237"/>
          <a:ext cx="1449298" cy="724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Georgia" panose="02040502050405020303" pitchFamily="18" charset="0"/>
            </a:rPr>
            <a:t>Standing Committee</a:t>
          </a:r>
        </a:p>
      </dsp:txBody>
      <dsp:txXfrm>
        <a:off x="1894919" y="2449237"/>
        <a:ext cx="1449298" cy="724475"/>
      </dsp:txXfrm>
    </dsp:sp>
    <dsp:sp modelId="{DDC6E0C7-527B-42C4-BE62-852EB31F8FAC}">
      <dsp:nvSpPr>
        <dsp:cNvPr id="0" name=""/>
        <dsp:cNvSpPr/>
      </dsp:nvSpPr>
      <dsp:spPr>
        <a:xfrm>
          <a:off x="2225529" y="3176964"/>
          <a:ext cx="2240804" cy="2241702"/>
        </a:xfrm>
        <a:prstGeom prst="blockArc">
          <a:avLst>
            <a:gd name="adj1" fmla="val 13500000"/>
            <a:gd name="adj2" fmla="val 10800000"/>
            <a:gd name="adj3" fmla="val 1274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5AEA60-E5DA-42E7-BFBB-762F3873C1CE}">
      <dsp:nvSpPr>
        <dsp:cNvPr id="0" name=""/>
        <dsp:cNvSpPr/>
      </dsp:nvSpPr>
      <dsp:spPr>
        <a:xfrm>
          <a:off x="4948902" y="3821476"/>
          <a:ext cx="2730763" cy="10436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solidFill>
                <a:srgbClr val="003C71">
                  <a:hueOff val="0"/>
                  <a:satOff val="0"/>
                  <a:lumOff val="0"/>
                  <a:alphaOff val="0"/>
                </a:srgbClr>
              </a:solidFill>
              <a:latin typeface="Georgia" panose="02040502050405020303" pitchFamily="18" charset="0"/>
              <a:ea typeface="+mn-ea"/>
              <a:cs typeface="+mn-cs"/>
            </a:rPr>
            <a:t>Evaluates application</a:t>
          </a:r>
        </a:p>
      </dsp:txBody>
      <dsp:txXfrm>
        <a:off x="4948902" y="3821476"/>
        <a:ext cx="2730763" cy="1043635"/>
      </dsp:txXfrm>
    </dsp:sp>
    <dsp:sp modelId="{C4FBCF14-D721-4B49-987A-BDA4A322AA33}">
      <dsp:nvSpPr>
        <dsp:cNvPr id="0" name=""/>
        <dsp:cNvSpPr/>
      </dsp:nvSpPr>
      <dsp:spPr>
        <a:xfrm>
          <a:off x="2619813" y="3958878"/>
          <a:ext cx="1449298" cy="724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Georgia" panose="02040502050405020303" pitchFamily="18" charset="0"/>
            </a:rPr>
            <a:t>Board of Education</a:t>
          </a:r>
        </a:p>
      </dsp:txBody>
      <dsp:txXfrm>
        <a:off x="2619813" y="3958878"/>
        <a:ext cx="1449298" cy="72447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a:t>McKnight</a:t>
            </a:r>
            <a:endParaRPr/>
          </a:p>
        </p:txBody>
      </p:sp>
      <p:sp>
        <p:nvSpPr>
          <p:cNvPr id="154" name="Google Shape;154;p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254e11cb6f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7" name="Google Shape;247;g254e11cb6f7_0_0: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8" name="Google Shape;248;g254e11cb6f7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19fdf595fcf_0_1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5" name="Google Shape;255;g19fdf595fcf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254e11cb6f7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800"/>
              </a:spcBef>
              <a:spcAft>
                <a:spcPts val="0"/>
              </a:spcAft>
              <a:buSzPts val="1100"/>
              <a:buNone/>
            </a:pPr>
            <a:r>
              <a:rPr lang="en-US"/>
              <a:t>Our lab school will explore these questions keeping in mind that students are the future of our country </a:t>
            </a:r>
            <a:endParaRPr/>
          </a:p>
        </p:txBody>
      </p:sp>
      <p:sp>
        <p:nvSpPr>
          <p:cNvPr id="264" name="Google Shape;264;g254e11cb6f7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5" name="Google Shape;285;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19fdf595fcf_0_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800"/>
              </a:spcBef>
              <a:spcAft>
                <a:spcPts val="0"/>
              </a:spcAft>
              <a:buSzPts val="1100"/>
              <a:buNone/>
            </a:pPr>
            <a:endParaRPr/>
          </a:p>
        </p:txBody>
      </p:sp>
      <p:sp>
        <p:nvSpPr>
          <p:cNvPr id="160" name="Google Shape;160;g19fdf595fcf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McKnight</a:t>
            </a:r>
            <a:endParaRPr/>
          </a:p>
          <a:p>
            <a:pPr marL="0" lvl="0" indent="0" algn="l" rtl="0">
              <a:lnSpc>
                <a:spcPct val="100000"/>
              </a:lnSpc>
              <a:spcBef>
                <a:spcPts val="0"/>
              </a:spcBef>
              <a:spcAft>
                <a:spcPts val="0"/>
              </a:spcAft>
              <a:buSzPts val="1100"/>
              <a:buNone/>
            </a:pPr>
            <a:r>
              <a:rPr lang="en-US"/>
              <a:t>	</a:t>
            </a:r>
            <a:endParaRPr/>
          </a:p>
        </p:txBody>
      </p:sp>
      <p:sp>
        <p:nvSpPr>
          <p:cNvPr id="181" name="Google Shape;18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9" name="Google Shape;189;p7: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McKnight</a:t>
            </a:r>
            <a:endParaRPr/>
          </a:p>
        </p:txBody>
      </p:sp>
      <p:sp>
        <p:nvSpPr>
          <p:cNvPr id="190" name="Google Shape;190;p7: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8" name="Google Shape;198;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5" name="Google Shape;215;p10: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350 students in 2023-24; 33 full-time faculty and staff</a:t>
            </a:r>
            <a:endParaRPr/>
          </a:p>
        </p:txBody>
      </p:sp>
      <p:sp>
        <p:nvSpPr>
          <p:cNvPr id="216" name="Google Shape;216;p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3" name="Google Shape;223;p30: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Due to the geographic area CodeRVA serves, we seek to meet parents’ need and busy schedules by offering both in person and virtual events. through the year. </a:t>
            </a:r>
            <a:r>
              <a:rPr lang="en-US" sz="1200">
                <a:solidFill>
                  <a:schemeClr val="dk1"/>
                </a:solidFill>
              </a:rPr>
              <a:t>Every resident learns about home-school collaboration in coursework</a:t>
            </a:r>
            <a:endParaRPr sz="1200">
              <a:solidFill>
                <a:schemeClr val="dk1"/>
              </a:solidFill>
            </a:endParaRPr>
          </a:p>
          <a:p>
            <a:pPr marL="457200" lvl="0" indent="-304800" algn="l" rtl="0">
              <a:lnSpc>
                <a:spcPct val="115000"/>
              </a:lnSpc>
              <a:spcBef>
                <a:spcPts val="900"/>
              </a:spcBef>
              <a:spcAft>
                <a:spcPts val="0"/>
              </a:spcAft>
              <a:buClr>
                <a:schemeClr val="dk1"/>
              </a:buClr>
              <a:buSzPts val="1200"/>
              <a:buChar char="•"/>
            </a:pPr>
            <a:r>
              <a:rPr lang="en-US" sz="1200">
                <a:solidFill>
                  <a:schemeClr val="dk1"/>
                </a:solidFill>
              </a:rPr>
              <a:t>Communication, empathy, and trust</a:t>
            </a:r>
            <a:endParaRPr sz="400" u="sng"/>
          </a:p>
        </p:txBody>
      </p:sp>
      <p:sp>
        <p:nvSpPr>
          <p:cNvPr id="224" name="Google Shape;224;p30: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254e11cb6f7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1" name="Google Shape;231;g254e11cb6f7_0_7: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2" name="Google Shape;232;g254e11cb6f7_0_7: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Dale</a:t>
            </a:r>
            <a:endParaRPr/>
          </a:p>
        </p:txBody>
      </p:sp>
      <p:sp>
        <p:nvSpPr>
          <p:cNvPr id="239" name="Google Shape;239;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9.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3"/>
          <p:cNvSpPr txBox="1">
            <a:spLocks noGrp="1"/>
          </p:cNvSpPr>
          <p:nvPr>
            <p:ph type="ctrTitle"/>
          </p:nvPr>
        </p:nvSpPr>
        <p:spPr>
          <a:xfrm>
            <a:off x="838200" y="1130909"/>
            <a:ext cx="5254951"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Georgia"/>
              <a:buNone/>
              <a:defRPr sz="6000" cap="small"/>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3"/>
          <p:cNvSpPr txBox="1">
            <a:spLocks noGrp="1"/>
          </p:cNvSpPr>
          <p:nvPr>
            <p:ph type="subTitle" idx="1"/>
          </p:nvPr>
        </p:nvSpPr>
        <p:spPr>
          <a:xfrm>
            <a:off x="838200" y="3636221"/>
            <a:ext cx="5254951" cy="165576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SzPts val="2400"/>
              <a:buNone/>
              <a:defRPr sz="2400"/>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17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1" name="Google Shape;21;p13" descr="VDOE Logo"/>
          <p:cNvSpPr/>
          <p:nvPr/>
        </p:nvSpPr>
        <p:spPr>
          <a:xfrm>
            <a:off x="2020701" y="919537"/>
            <a:ext cx="10893915" cy="5938463"/>
          </a:xfrm>
          <a:prstGeom prst="rect">
            <a:avLst/>
          </a:prstGeom>
          <a:blipFill rotWithShape="1">
            <a:blip r:embed="rId2">
              <a:alphaModFix amt="20000"/>
            </a:blip>
            <a:stretch>
              <a:fillRect/>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 name="Google Shape;22;p13"/>
          <p:cNvSpPr txBox="1"/>
          <p:nvPr/>
        </p:nvSpPr>
        <p:spPr>
          <a:xfrm>
            <a:off x="2178121" y="5751826"/>
            <a:ext cx="9513869" cy="69249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3900"/>
              <a:buFont typeface="Arial"/>
              <a:buNone/>
            </a:pPr>
            <a:r>
              <a:rPr lang="en-US" sz="3900" b="1" i="0" u="none" strike="noStrike" cap="none">
                <a:solidFill>
                  <a:schemeClr val="dk1"/>
                </a:solidFill>
                <a:latin typeface="Trebuchet MS"/>
                <a:ea typeface="Trebuchet MS"/>
                <a:cs typeface="Trebuchet MS"/>
                <a:sym typeface="Trebuchet MS"/>
              </a:rPr>
              <a:t>VIRGINIA DEPARTMENT OF EDUCATION</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Picture with Caption">
  <p:cSld name="1_Picture with Caption">
    <p:spTree>
      <p:nvGrpSpPr>
        <p:cNvPr id="1" name="Shape 86"/>
        <p:cNvGrpSpPr/>
        <p:nvPr/>
      </p:nvGrpSpPr>
      <p:grpSpPr>
        <a:xfrm>
          <a:off x="0" y="0"/>
          <a:ext cx="0" cy="0"/>
          <a:chOff x="0" y="0"/>
          <a:chExt cx="0" cy="0"/>
        </a:xfrm>
      </p:grpSpPr>
      <p:sp>
        <p:nvSpPr>
          <p:cNvPr id="87" name="Google Shape;87;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Georgia"/>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25"/>
          <p:cNvSpPr>
            <a:spLocks noGrp="1"/>
          </p:cNvSpPr>
          <p:nvPr>
            <p:ph type="pic" idx="2"/>
          </p:nvPr>
        </p:nvSpPr>
        <p:spPr>
          <a:xfrm>
            <a:off x="5183188" y="987425"/>
            <a:ext cx="6172200" cy="2259209"/>
          </a:xfrm>
          <a:prstGeom prst="rect">
            <a:avLst/>
          </a:prstGeom>
          <a:noFill/>
          <a:ln>
            <a:noFill/>
          </a:ln>
        </p:spPr>
      </p:sp>
      <p:sp>
        <p:nvSpPr>
          <p:cNvPr id="89" name="Google Shape;89;p2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78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0" name="Google Shape;90;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93" name="Google Shape;93;p25"/>
          <p:cNvSpPr>
            <a:spLocks noGrp="1"/>
          </p:cNvSpPr>
          <p:nvPr>
            <p:ph type="pic" idx="3"/>
          </p:nvPr>
        </p:nvSpPr>
        <p:spPr>
          <a:xfrm>
            <a:off x="5183188" y="3451509"/>
            <a:ext cx="2970212" cy="2259209"/>
          </a:xfrm>
          <a:prstGeom prst="rect">
            <a:avLst/>
          </a:prstGeom>
          <a:noFill/>
          <a:ln>
            <a:noFill/>
          </a:ln>
        </p:spPr>
      </p:sp>
      <p:sp>
        <p:nvSpPr>
          <p:cNvPr id="94" name="Google Shape;94;p25"/>
          <p:cNvSpPr>
            <a:spLocks noGrp="1"/>
          </p:cNvSpPr>
          <p:nvPr>
            <p:ph type="pic" idx="4"/>
          </p:nvPr>
        </p:nvSpPr>
        <p:spPr>
          <a:xfrm>
            <a:off x="8383588" y="3451508"/>
            <a:ext cx="2970212" cy="2259209"/>
          </a:xfrm>
          <a:prstGeom prst="rect">
            <a:avLst/>
          </a:prstGeom>
          <a:no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itle Slide">
  <p:cSld name="1_Title Slide">
    <p:bg>
      <p:bgPr>
        <a:gradFill>
          <a:gsLst>
            <a:gs pos="0">
              <a:srgbClr val="3E588E"/>
            </a:gs>
            <a:gs pos="50000">
              <a:srgbClr val="1D417D"/>
            </a:gs>
            <a:gs pos="100000">
              <a:srgbClr val="003064"/>
            </a:gs>
          </a:gsLst>
          <a:lin ang="5400000" scaled="0"/>
        </a:gradFill>
        <a:effectLst/>
      </p:bgPr>
    </p:bg>
    <p:spTree>
      <p:nvGrpSpPr>
        <p:cNvPr id="1" name="Shape 101"/>
        <p:cNvGrpSpPr/>
        <p:nvPr/>
      </p:nvGrpSpPr>
      <p:grpSpPr>
        <a:xfrm>
          <a:off x="0" y="0"/>
          <a:ext cx="0" cy="0"/>
          <a:chOff x="0" y="0"/>
          <a:chExt cx="0" cy="0"/>
        </a:xfrm>
      </p:grpSpPr>
      <p:sp>
        <p:nvSpPr>
          <p:cNvPr id="102" name="Google Shape;102;p15"/>
          <p:cNvSpPr txBox="1">
            <a:spLocks noGrp="1"/>
          </p:cNvSpPr>
          <p:nvPr>
            <p:ph type="ctrTitle"/>
          </p:nvPr>
        </p:nvSpPr>
        <p:spPr>
          <a:xfrm>
            <a:off x="838200" y="1130909"/>
            <a:ext cx="5254951"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Georgia"/>
              <a:buNone/>
              <a:defRPr sz="6000" cap="small"/>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15"/>
          <p:cNvSpPr txBox="1">
            <a:spLocks noGrp="1"/>
          </p:cNvSpPr>
          <p:nvPr>
            <p:ph type="subTitle" idx="1"/>
          </p:nvPr>
        </p:nvSpPr>
        <p:spPr>
          <a:xfrm>
            <a:off x="838200" y="3636221"/>
            <a:ext cx="5254951" cy="165576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SzPts val="2400"/>
              <a:buNone/>
              <a:defRPr sz="2400">
                <a:solidFill>
                  <a:schemeClr val="lt1"/>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17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104" name="Google Shape;104;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07" name="Google Shape;107;p15" descr="VDOE Logo"/>
          <p:cNvSpPr/>
          <p:nvPr/>
        </p:nvSpPr>
        <p:spPr>
          <a:xfrm>
            <a:off x="2020701" y="919537"/>
            <a:ext cx="10893915" cy="5938463"/>
          </a:xfrm>
          <a:prstGeom prst="rect">
            <a:avLst/>
          </a:prstGeom>
          <a:blipFill rotWithShape="1">
            <a:blip r:embed="rId2">
              <a:alphaModFix amt="6000"/>
            </a:blip>
            <a:stretch>
              <a:fillRect/>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8" name="Google Shape;108;p15"/>
          <p:cNvSpPr txBox="1"/>
          <p:nvPr/>
        </p:nvSpPr>
        <p:spPr>
          <a:xfrm>
            <a:off x="2178121" y="5751826"/>
            <a:ext cx="9513869" cy="69249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3900"/>
              <a:buFont typeface="Arial"/>
              <a:buNone/>
            </a:pPr>
            <a:r>
              <a:rPr lang="en-US" sz="3900" b="1" i="0" u="none" strike="noStrike" cap="none">
                <a:solidFill>
                  <a:schemeClr val="lt1"/>
                </a:solidFill>
                <a:latin typeface="Trebuchet MS"/>
                <a:ea typeface="Trebuchet MS"/>
                <a:cs typeface="Trebuchet MS"/>
                <a:sym typeface="Trebuchet MS"/>
              </a:rPr>
              <a:t>VIRGINIA DEPARTMENT OF EDUCATION</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3_Title Slide">
  <p:cSld name="3_Title Slide">
    <p:bg>
      <p:bgPr>
        <a:gradFill>
          <a:gsLst>
            <a:gs pos="0">
              <a:srgbClr val="3E5B91"/>
            </a:gs>
            <a:gs pos="50000">
              <a:srgbClr val="1A4480"/>
            </a:gs>
            <a:gs pos="100000">
              <a:srgbClr val="003064"/>
            </a:gs>
          </a:gsLst>
          <a:lin ang="5400000" scaled="0"/>
        </a:gradFill>
        <a:effectLst/>
      </p:bgPr>
    </p:bg>
    <p:spTree>
      <p:nvGrpSpPr>
        <p:cNvPr id="1" name="Shape 109"/>
        <p:cNvGrpSpPr/>
        <p:nvPr/>
      </p:nvGrpSpPr>
      <p:grpSpPr>
        <a:xfrm>
          <a:off x="0" y="0"/>
          <a:ext cx="0" cy="0"/>
          <a:chOff x="0" y="0"/>
          <a:chExt cx="0" cy="0"/>
        </a:xfrm>
      </p:grpSpPr>
      <p:sp>
        <p:nvSpPr>
          <p:cNvPr id="110" name="Google Shape;110;p27"/>
          <p:cNvSpPr txBox="1">
            <a:spLocks noGrp="1"/>
          </p:cNvSpPr>
          <p:nvPr>
            <p:ph type="ctrTitle"/>
          </p:nvPr>
        </p:nvSpPr>
        <p:spPr>
          <a:xfrm>
            <a:off x="838200" y="1130909"/>
            <a:ext cx="105156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Georgia"/>
              <a:buNone/>
              <a:defRPr sz="6000" cap="small"/>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27"/>
          <p:cNvSpPr txBox="1">
            <a:spLocks noGrp="1"/>
          </p:cNvSpPr>
          <p:nvPr>
            <p:ph type="subTitle" idx="1"/>
          </p:nvPr>
        </p:nvSpPr>
        <p:spPr>
          <a:xfrm>
            <a:off x="838200" y="3636221"/>
            <a:ext cx="105156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SzPts val="2400"/>
              <a:buNone/>
              <a:defRPr sz="2400">
                <a:solidFill>
                  <a:schemeClr val="lt1"/>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17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112" name="Google Shape;112;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115"/>
        <p:cNvGrpSpPr/>
        <p:nvPr/>
      </p:nvGrpSpPr>
      <p:grpSpPr>
        <a:xfrm>
          <a:off x="0" y="0"/>
          <a:ext cx="0" cy="0"/>
          <a:chOff x="0" y="0"/>
          <a:chExt cx="0" cy="0"/>
        </a:xfrm>
      </p:grpSpPr>
      <p:sp>
        <p:nvSpPr>
          <p:cNvPr id="116" name="Google Shape;116;p28"/>
          <p:cNvSpPr txBox="1">
            <a:spLocks noGrp="1"/>
          </p:cNvSpPr>
          <p:nvPr>
            <p:ph type="title"/>
          </p:nvPr>
        </p:nvSpPr>
        <p:spPr>
          <a:xfrm>
            <a:off x="0" y="0"/>
            <a:ext cx="12192000" cy="1323975"/>
          </a:xfrm>
          <a:prstGeom prst="rect">
            <a:avLst/>
          </a:prstGeom>
          <a:noFill/>
          <a:ln>
            <a:noFill/>
          </a:ln>
        </p:spPr>
        <p:txBody>
          <a:bodyPr spcFirstLastPara="1" wrap="square" lIns="822950" tIns="45700" rIns="91425" bIns="45700" anchor="b" anchorCtr="0">
            <a:normAutofit/>
          </a:bodyPr>
          <a:lstStyle>
            <a:lvl1pPr lvl="0" algn="l">
              <a:lnSpc>
                <a:spcPct val="90000"/>
              </a:lnSpc>
              <a:spcBef>
                <a:spcPts val="0"/>
              </a:spcBef>
              <a:spcAft>
                <a:spcPts val="0"/>
              </a:spcAft>
              <a:buClr>
                <a:schemeClr val="dk1"/>
              </a:buClr>
              <a:buSzPts val="4800"/>
              <a:buFont typeface="Georgia"/>
              <a:buNone/>
              <a:defRPr sz="4800" cap="small">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20" name="Google Shape;120;p28"/>
          <p:cNvSpPr txBox="1">
            <a:spLocks noGrp="1"/>
          </p:cNvSpPr>
          <p:nvPr>
            <p:ph type="body" idx="1"/>
          </p:nvPr>
        </p:nvSpPr>
        <p:spPr>
          <a:xfrm>
            <a:off x="838200" y="1548622"/>
            <a:ext cx="5181600" cy="46283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 name="Google Shape;121;p28"/>
          <p:cNvSpPr txBox="1">
            <a:spLocks noGrp="1"/>
          </p:cNvSpPr>
          <p:nvPr>
            <p:ph type="body" idx="2"/>
          </p:nvPr>
        </p:nvSpPr>
        <p:spPr>
          <a:xfrm>
            <a:off x="6172200" y="1548622"/>
            <a:ext cx="5181600" cy="46283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22"/>
        <p:cNvGrpSpPr/>
        <p:nvPr/>
      </p:nvGrpSpPr>
      <p:grpSpPr>
        <a:xfrm>
          <a:off x="0" y="0"/>
          <a:ext cx="0" cy="0"/>
          <a:chOff x="0" y="0"/>
          <a:chExt cx="0" cy="0"/>
        </a:xfrm>
      </p:grpSpPr>
      <p:sp>
        <p:nvSpPr>
          <p:cNvPr id="123" name="Google Shape;123;p30"/>
          <p:cNvSpPr txBox="1">
            <a:spLocks noGrp="1"/>
          </p:cNvSpPr>
          <p:nvPr>
            <p:ph type="title"/>
          </p:nvPr>
        </p:nvSpPr>
        <p:spPr>
          <a:xfrm>
            <a:off x="0" y="0"/>
            <a:ext cx="12192000" cy="1323975"/>
          </a:xfrm>
          <a:prstGeom prst="rect">
            <a:avLst/>
          </a:prstGeom>
          <a:noFill/>
          <a:ln>
            <a:noFill/>
          </a:ln>
        </p:spPr>
        <p:txBody>
          <a:bodyPr spcFirstLastPara="1" wrap="square" lIns="822950" tIns="45700" rIns="91425" bIns="45700" anchor="b" anchorCtr="0">
            <a:normAutofit/>
          </a:bodyPr>
          <a:lstStyle>
            <a:lvl1pPr lvl="0" algn="l">
              <a:lnSpc>
                <a:spcPct val="90000"/>
              </a:lnSpc>
              <a:spcBef>
                <a:spcPts val="0"/>
              </a:spcBef>
              <a:spcAft>
                <a:spcPts val="0"/>
              </a:spcAft>
              <a:buClr>
                <a:schemeClr val="dk1"/>
              </a:buClr>
              <a:buSzPts val="4800"/>
              <a:buFont typeface="Georgia"/>
              <a:buNone/>
              <a:defRPr sz="4800" cap="small">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7"/>
        <p:cNvGrpSpPr/>
        <p:nvPr/>
      </p:nvGrpSpPr>
      <p:grpSpPr>
        <a:xfrm>
          <a:off x="0" y="0"/>
          <a:ext cx="0" cy="0"/>
          <a:chOff x="0" y="0"/>
          <a:chExt cx="0" cy="0"/>
        </a:xfrm>
      </p:grpSpPr>
      <p:sp>
        <p:nvSpPr>
          <p:cNvPr id="128" name="Google Shape;128;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80"/>
        <p:cNvGrpSpPr/>
        <p:nvPr/>
      </p:nvGrpSpPr>
      <p:grpSpPr>
        <a:xfrm>
          <a:off x="0" y="0"/>
          <a:ext cx="0" cy="0"/>
          <a:chOff x="0" y="0"/>
          <a:chExt cx="0" cy="0"/>
        </a:xfrm>
      </p:grpSpPr>
      <p:sp>
        <p:nvSpPr>
          <p:cNvPr id="81" name="Google Shape;81;p36"/>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rgbClr val="2F4957"/>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2" name="Google Shape;82;p36"/>
          <p:cNvSpPr txBox="1">
            <a:spLocks noGrp="1"/>
          </p:cNvSpPr>
          <p:nvPr>
            <p:ph type="body" idx="1"/>
          </p:nvPr>
        </p:nvSpPr>
        <p:spPr>
          <a:xfrm rot="5400000">
            <a:off x="3920400" y="-1256575"/>
            <a:ext cx="4351200" cy="105156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rgbClr val="326589"/>
              </a:buClr>
              <a:buSzPts val="1400"/>
              <a:buChar char="•"/>
              <a:defRPr/>
            </a:lvl1pPr>
            <a:lvl2pPr marL="1219170" lvl="1" indent="-423323" algn="l">
              <a:lnSpc>
                <a:spcPct val="90000"/>
              </a:lnSpc>
              <a:spcBef>
                <a:spcPts val="533"/>
              </a:spcBef>
              <a:spcAft>
                <a:spcPts val="0"/>
              </a:spcAft>
              <a:buClr>
                <a:srgbClr val="326589"/>
              </a:buClr>
              <a:buSzPts val="1400"/>
              <a:buChar char="•"/>
              <a:defRPr/>
            </a:lvl2pPr>
            <a:lvl3pPr marL="1828754" lvl="2" indent="-423323" algn="l">
              <a:lnSpc>
                <a:spcPct val="90000"/>
              </a:lnSpc>
              <a:spcBef>
                <a:spcPts val="533"/>
              </a:spcBef>
              <a:spcAft>
                <a:spcPts val="0"/>
              </a:spcAft>
              <a:buClr>
                <a:srgbClr val="326589"/>
              </a:buClr>
              <a:buSzPts val="1400"/>
              <a:buChar char="•"/>
              <a:defRPr/>
            </a:lvl3pPr>
            <a:lvl4pPr marL="2438339" lvl="3" indent="-423323" algn="l">
              <a:lnSpc>
                <a:spcPct val="90000"/>
              </a:lnSpc>
              <a:spcBef>
                <a:spcPts val="533"/>
              </a:spcBef>
              <a:spcAft>
                <a:spcPts val="0"/>
              </a:spcAft>
              <a:buClr>
                <a:srgbClr val="326589"/>
              </a:buClr>
              <a:buSzPts val="1400"/>
              <a:buChar char="•"/>
              <a:defRPr/>
            </a:lvl4pPr>
            <a:lvl5pPr marL="3047924" lvl="4" indent="-423323" algn="l">
              <a:lnSpc>
                <a:spcPct val="90000"/>
              </a:lnSpc>
              <a:spcBef>
                <a:spcPts val="533"/>
              </a:spcBef>
              <a:spcAft>
                <a:spcPts val="0"/>
              </a:spcAft>
              <a:buClr>
                <a:srgbClr val="326589"/>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29064950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type="obj" preserve="1">
  <p:cSld name="Title and Content">
    <p:spTree>
      <p:nvGrpSpPr>
        <p:cNvPr id="1" name="Shape 75"/>
        <p:cNvGrpSpPr/>
        <p:nvPr/>
      </p:nvGrpSpPr>
      <p:grpSpPr>
        <a:xfrm>
          <a:off x="0" y="0"/>
          <a:ext cx="0" cy="0"/>
          <a:chOff x="0" y="0"/>
          <a:chExt cx="0" cy="0"/>
        </a:xfrm>
      </p:grpSpPr>
      <p:sp>
        <p:nvSpPr>
          <p:cNvPr id="76" name="Google Shape;76;p53"/>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rgbClr val="2F4957"/>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7" name="Google Shape;77;p53"/>
          <p:cNvSpPr txBox="1">
            <a:spLocks noGrp="1"/>
          </p:cNvSpPr>
          <p:nvPr>
            <p:ph type="body" idx="1"/>
          </p:nvPr>
        </p:nvSpPr>
        <p:spPr>
          <a:xfrm>
            <a:off x="838200" y="1825625"/>
            <a:ext cx="10515600" cy="43512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rgbClr val="326589"/>
              </a:buClr>
              <a:buSzPts val="1400"/>
              <a:buChar char="•"/>
              <a:defRPr/>
            </a:lvl1pPr>
            <a:lvl2pPr marL="1219170" lvl="1" indent="-423323" algn="l">
              <a:lnSpc>
                <a:spcPct val="90000"/>
              </a:lnSpc>
              <a:spcBef>
                <a:spcPts val="533"/>
              </a:spcBef>
              <a:spcAft>
                <a:spcPts val="0"/>
              </a:spcAft>
              <a:buClr>
                <a:srgbClr val="326589"/>
              </a:buClr>
              <a:buSzPts val="1400"/>
              <a:buChar char="•"/>
              <a:defRPr/>
            </a:lvl2pPr>
            <a:lvl3pPr marL="1828754" lvl="2" indent="-423323" algn="l">
              <a:lnSpc>
                <a:spcPct val="90000"/>
              </a:lnSpc>
              <a:spcBef>
                <a:spcPts val="533"/>
              </a:spcBef>
              <a:spcAft>
                <a:spcPts val="0"/>
              </a:spcAft>
              <a:buClr>
                <a:srgbClr val="326589"/>
              </a:buClr>
              <a:buSzPts val="1400"/>
              <a:buChar char="•"/>
              <a:defRPr/>
            </a:lvl3pPr>
            <a:lvl4pPr marL="2438339" lvl="3" indent="-423323" algn="l">
              <a:lnSpc>
                <a:spcPct val="90000"/>
              </a:lnSpc>
              <a:spcBef>
                <a:spcPts val="533"/>
              </a:spcBef>
              <a:spcAft>
                <a:spcPts val="0"/>
              </a:spcAft>
              <a:buClr>
                <a:srgbClr val="326589"/>
              </a:buClr>
              <a:buSzPts val="1400"/>
              <a:buChar char="•"/>
              <a:defRPr/>
            </a:lvl4pPr>
            <a:lvl5pPr marL="3047924" lvl="4" indent="-423323" algn="l">
              <a:lnSpc>
                <a:spcPct val="90000"/>
              </a:lnSpc>
              <a:spcBef>
                <a:spcPts val="533"/>
              </a:spcBef>
              <a:spcAft>
                <a:spcPts val="0"/>
              </a:spcAft>
              <a:buClr>
                <a:srgbClr val="326589"/>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78" name="Google Shape;78;p53"/>
          <p:cNvSpPr/>
          <p:nvPr/>
        </p:nvSpPr>
        <p:spPr>
          <a:xfrm rot="-448729">
            <a:off x="-1371772" y="4219814"/>
            <a:ext cx="4001239" cy="3914116"/>
          </a:xfrm>
          <a:prstGeom prst="rect">
            <a:avLst/>
          </a:pr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79" name="Google Shape;79;p53"/>
          <p:cNvSpPr/>
          <p:nvPr/>
        </p:nvSpPr>
        <p:spPr>
          <a:xfrm rot="1361544">
            <a:off x="8462059" y="-315934"/>
            <a:ext cx="5808436" cy="5682220"/>
          </a:xfrm>
          <a:prstGeom prst="rect">
            <a:avLst/>
          </a:pr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9596122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Vertical Text" type="vertTx" preserve="1">
  <p:cSld name="Title and Vertical Text">
    <p:spTree>
      <p:nvGrpSpPr>
        <p:cNvPr id="1" name="Shape 80"/>
        <p:cNvGrpSpPr/>
        <p:nvPr/>
      </p:nvGrpSpPr>
      <p:grpSpPr>
        <a:xfrm>
          <a:off x="0" y="0"/>
          <a:ext cx="0" cy="0"/>
          <a:chOff x="0" y="0"/>
          <a:chExt cx="0" cy="0"/>
        </a:xfrm>
      </p:grpSpPr>
      <p:sp>
        <p:nvSpPr>
          <p:cNvPr id="81" name="Google Shape;81;p36"/>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rgbClr val="2F4957"/>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2" name="Google Shape;82;p36"/>
          <p:cNvSpPr txBox="1">
            <a:spLocks noGrp="1"/>
          </p:cNvSpPr>
          <p:nvPr>
            <p:ph type="body" idx="1"/>
          </p:nvPr>
        </p:nvSpPr>
        <p:spPr>
          <a:xfrm rot="5400000">
            <a:off x="3920400" y="-1256575"/>
            <a:ext cx="4351200" cy="105156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rgbClr val="326589"/>
              </a:buClr>
              <a:buSzPts val="1400"/>
              <a:buChar char="•"/>
              <a:defRPr/>
            </a:lvl1pPr>
            <a:lvl2pPr marL="1219170" lvl="1" indent="-423323" algn="l">
              <a:lnSpc>
                <a:spcPct val="90000"/>
              </a:lnSpc>
              <a:spcBef>
                <a:spcPts val="533"/>
              </a:spcBef>
              <a:spcAft>
                <a:spcPts val="0"/>
              </a:spcAft>
              <a:buClr>
                <a:srgbClr val="326589"/>
              </a:buClr>
              <a:buSzPts val="1400"/>
              <a:buChar char="•"/>
              <a:defRPr/>
            </a:lvl2pPr>
            <a:lvl3pPr marL="1828754" lvl="2" indent="-423323" algn="l">
              <a:lnSpc>
                <a:spcPct val="90000"/>
              </a:lnSpc>
              <a:spcBef>
                <a:spcPts val="533"/>
              </a:spcBef>
              <a:spcAft>
                <a:spcPts val="0"/>
              </a:spcAft>
              <a:buClr>
                <a:srgbClr val="326589"/>
              </a:buClr>
              <a:buSzPts val="1400"/>
              <a:buChar char="•"/>
              <a:defRPr/>
            </a:lvl3pPr>
            <a:lvl4pPr marL="2438339" lvl="3" indent="-423323" algn="l">
              <a:lnSpc>
                <a:spcPct val="90000"/>
              </a:lnSpc>
              <a:spcBef>
                <a:spcPts val="533"/>
              </a:spcBef>
              <a:spcAft>
                <a:spcPts val="0"/>
              </a:spcAft>
              <a:buClr>
                <a:srgbClr val="326589"/>
              </a:buClr>
              <a:buSzPts val="1400"/>
              <a:buChar char="•"/>
              <a:defRPr/>
            </a:lvl4pPr>
            <a:lvl5pPr marL="3047924" lvl="4" indent="-423323" algn="l">
              <a:lnSpc>
                <a:spcPct val="90000"/>
              </a:lnSpc>
              <a:spcBef>
                <a:spcPts val="533"/>
              </a:spcBef>
              <a:spcAft>
                <a:spcPts val="0"/>
              </a:spcAft>
              <a:buClr>
                <a:srgbClr val="326589"/>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9826601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reserve="1">
  <p:cSld name="Content with Caption">
    <p:spTree>
      <p:nvGrpSpPr>
        <p:cNvPr id="1" name="Shape 83"/>
        <p:cNvGrpSpPr/>
        <p:nvPr/>
      </p:nvGrpSpPr>
      <p:grpSpPr>
        <a:xfrm>
          <a:off x="0" y="0"/>
          <a:ext cx="0" cy="0"/>
          <a:chOff x="0" y="0"/>
          <a:chExt cx="0" cy="0"/>
        </a:xfrm>
      </p:grpSpPr>
      <p:sp>
        <p:nvSpPr>
          <p:cNvPr id="84" name="Google Shape;84;p37"/>
          <p:cNvSpPr txBox="1">
            <a:spLocks noGrp="1"/>
          </p:cNvSpPr>
          <p:nvPr>
            <p:ph type="title"/>
          </p:nvPr>
        </p:nvSpPr>
        <p:spPr>
          <a:xfrm>
            <a:off x="839788" y="457200"/>
            <a:ext cx="3932000" cy="16004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2F4957"/>
              </a:buClr>
              <a:buSzPts val="2400"/>
              <a:buFont typeface="Impact"/>
              <a:buNone/>
              <a:defRPr sz="32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5" name="Google Shape;85;p37"/>
          <p:cNvSpPr txBox="1">
            <a:spLocks noGrp="1"/>
          </p:cNvSpPr>
          <p:nvPr>
            <p:ph type="body" idx="1"/>
          </p:nvPr>
        </p:nvSpPr>
        <p:spPr>
          <a:xfrm>
            <a:off x="5183188" y="987425"/>
            <a:ext cx="6172400" cy="4873600"/>
          </a:xfrm>
          <a:prstGeom prst="rect">
            <a:avLst/>
          </a:prstGeom>
          <a:noFill/>
          <a:ln>
            <a:noFill/>
          </a:ln>
        </p:spPr>
        <p:txBody>
          <a:bodyPr spcFirstLastPara="1" wrap="square" lIns="68575" tIns="34275" rIns="68575" bIns="34275" anchor="t" anchorCtr="0">
            <a:normAutofit/>
          </a:bodyPr>
          <a:lstStyle>
            <a:lvl1pPr marL="609585" lvl="0" indent="-507987" algn="l">
              <a:lnSpc>
                <a:spcPct val="90000"/>
              </a:lnSpc>
              <a:spcBef>
                <a:spcPts val="1067"/>
              </a:spcBef>
              <a:spcAft>
                <a:spcPts val="0"/>
              </a:spcAft>
              <a:buClr>
                <a:srgbClr val="326589"/>
              </a:buClr>
              <a:buSzPts val="2400"/>
              <a:buChar char="•"/>
              <a:defRPr sz="3200"/>
            </a:lvl1pPr>
            <a:lvl2pPr marL="1219170" lvl="1" indent="-482588" algn="l">
              <a:lnSpc>
                <a:spcPct val="90000"/>
              </a:lnSpc>
              <a:spcBef>
                <a:spcPts val="533"/>
              </a:spcBef>
              <a:spcAft>
                <a:spcPts val="0"/>
              </a:spcAft>
              <a:buClr>
                <a:srgbClr val="326589"/>
              </a:buClr>
              <a:buSzPts val="2100"/>
              <a:buChar char="•"/>
              <a:defRPr sz="2800"/>
            </a:lvl2pPr>
            <a:lvl3pPr marL="1828754" lvl="2" indent="-457189" algn="l">
              <a:lnSpc>
                <a:spcPct val="90000"/>
              </a:lnSpc>
              <a:spcBef>
                <a:spcPts val="533"/>
              </a:spcBef>
              <a:spcAft>
                <a:spcPts val="0"/>
              </a:spcAft>
              <a:buClr>
                <a:srgbClr val="326589"/>
              </a:buClr>
              <a:buSzPts val="1800"/>
              <a:buChar char="•"/>
              <a:defRPr sz="2400"/>
            </a:lvl3pPr>
            <a:lvl4pPr marL="2438339" lvl="3" indent="-431789" algn="l">
              <a:lnSpc>
                <a:spcPct val="90000"/>
              </a:lnSpc>
              <a:spcBef>
                <a:spcPts val="533"/>
              </a:spcBef>
              <a:spcAft>
                <a:spcPts val="0"/>
              </a:spcAft>
              <a:buClr>
                <a:srgbClr val="326589"/>
              </a:buClr>
              <a:buSzPts val="1500"/>
              <a:buChar char="•"/>
              <a:defRPr sz="2000"/>
            </a:lvl4pPr>
            <a:lvl5pPr marL="3047924" lvl="4" indent="-431789" algn="l">
              <a:lnSpc>
                <a:spcPct val="90000"/>
              </a:lnSpc>
              <a:spcBef>
                <a:spcPts val="533"/>
              </a:spcBef>
              <a:spcAft>
                <a:spcPts val="0"/>
              </a:spcAft>
              <a:buClr>
                <a:srgbClr val="326589"/>
              </a:buClr>
              <a:buSzPts val="1500"/>
              <a:buChar char="•"/>
              <a:defRPr sz="2000"/>
            </a:lvl5pPr>
            <a:lvl6pPr marL="3657509" lvl="5" indent="-431789" algn="l">
              <a:lnSpc>
                <a:spcPct val="90000"/>
              </a:lnSpc>
              <a:spcBef>
                <a:spcPts val="533"/>
              </a:spcBef>
              <a:spcAft>
                <a:spcPts val="0"/>
              </a:spcAft>
              <a:buClr>
                <a:schemeClr val="dk1"/>
              </a:buClr>
              <a:buSzPts val="1500"/>
              <a:buChar char="•"/>
              <a:defRPr sz="2000"/>
            </a:lvl6pPr>
            <a:lvl7pPr marL="4267093" lvl="6" indent="-431789" algn="l">
              <a:lnSpc>
                <a:spcPct val="90000"/>
              </a:lnSpc>
              <a:spcBef>
                <a:spcPts val="533"/>
              </a:spcBef>
              <a:spcAft>
                <a:spcPts val="0"/>
              </a:spcAft>
              <a:buClr>
                <a:schemeClr val="dk1"/>
              </a:buClr>
              <a:buSzPts val="1500"/>
              <a:buChar char="•"/>
              <a:defRPr sz="2000"/>
            </a:lvl7pPr>
            <a:lvl8pPr marL="4876678" lvl="7" indent="-431789" algn="l">
              <a:lnSpc>
                <a:spcPct val="90000"/>
              </a:lnSpc>
              <a:spcBef>
                <a:spcPts val="533"/>
              </a:spcBef>
              <a:spcAft>
                <a:spcPts val="0"/>
              </a:spcAft>
              <a:buClr>
                <a:schemeClr val="dk1"/>
              </a:buClr>
              <a:buSzPts val="1500"/>
              <a:buChar char="•"/>
              <a:defRPr sz="2000"/>
            </a:lvl8pPr>
            <a:lvl9pPr marL="5486263" lvl="8" indent="-431789" algn="l">
              <a:lnSpc>
                <a:spcPct val="90000"/>
              </a:lnSpc>
              <a:spcBef>
                <a:spcPts val="533"/>
              </a:spcBef>
              <a:spcAft>
                <a:spcPts val="0"/>
              </a:spcAft>
              <a:buClr>
                <a:schemeClr val="dk1"/>
              </a:buClr>
              <a:buSzPts val="1500"/>
              <a:buChar char="•"/>
              <a:defRPr sz="2000"/>
            </a:lvl9pPr>
          </a:lstStyle>
          <a:p>
            <a:endParaRPr/>
          </a:p>
        </p:txBody>
      </p:sp>
      <p:sp>
        <p:nvSpPr>
          <p:cNvPr id="86" name="Google Shape;86;p37"/>
          <p:cNvSpPr txBox="1">
            <a:spLocks noGrp="1"/>
          </p:cNvSpPr>
          <p:nvPr>
            <p:ph type="body" idx="2"/>
          </p:nvPr>
        </p:nvSpPr>
        <p:spPr>
          <a:xfrm>
            <a:off x="839788" y="2057400"/>
            <a:ext cx="3932000" cy="3811600"/>
          </a:xfrm>
          <a:prstGeom prst="rect">
            <a:avLst/>
          </a:prstGeom>
          <a:noFill/>
          <a:ln>
            <a:noFill/>
          </a:ln>
        </p:spPr>
        <p:txBody>
          <a:bodyPr spcFirstLastPara="1" wrap="square" lIns="68575" tIns="34275" rIns="68575" bIns="34275" anchor="t" anchorCtr="0">
            <a:normAutofit/>
          </a:bodyPr>
          <a:lstStyle>
            <a:lvl1pPr marL="609585" lvl="0" indent="-304792" algn="l">
              <a:lnSpc>
                <a:spcPct val="90000"/>
              </a:lnSpc>
              <a:spcBef>
                <a:spcPts val="1067"/>
              </a:spcBef>
              <a:spcAft>
                <a:spcPts val="0"/>
              </a:spcAft>
              <a:buClr>
                <a:srgbClr val="326589"/>
              </a:buClr>
              <a:buSzPts val="1200"/>
              <a:buNone/>
              <a:defRPr sz="1600"/>
            </a:lvl1pPr>
            <a:lvl2pPr marL="1219170" lvl="1" indent="-304792" algn="l">
              <a:lnSpc>
                <a:spcPct val="90000"/>
              </a:lnSpc>
              <a:spcBef>
                <a:spcPts val="533"/>
              </a:spcBef>
              <a:spcAft>
                <a:spcPts val="0"/>
              </a:spcAft>
              <a:buClr>
                <a:srgbClr val="326589"/>
              </a:buClr>
              <a:buSzPts val="1100"/>
              <a:buNone/>
              <a:defRPr sz="1467"/>
            </a:lvl2pPr>
            <a:lvl3pPr marL="1828754" lvl="2" indent="-304792" algn="l">
              <a:lnSpc>
                <a:spcPct val="90000"/>
              </a:lnSpc>
              <a:spcBef>
                <a:spcPts val="533"/>
              </a:spcBef>
              <a:spcAft>
                <a:spcPts val="0"/>
              </a:spcAft>
              <a:buClr>
                <a:srgbClr val="326589"/>
              </a:buClr>
              <a:buSzPts val="900"/>
              <a:buNone/>
              <a:defRPr sz="1200"/>
            </a:lvl3pPr>
            <a:lvl4pPr marL="2438339" lvl="3" indent="-304792" algn="l">
              <a:lnSpc>
                <a:spcPct val="90000"/>
              </a:lnSpc>
              <a:spcBef>
                <a:spcPts val="533"/>
              </a:spcBef>
              <a:spcAft>
                <a:spcPts val="0"/>
              </a:spcAft>
              <a:buClr>
                <a:srgbClr val="326589"/>
              </a:buClr>
              <a:buSzPts val="800"/>
              <a:buNone/>
              <a:defRPr sz="1067"/>
            </a:lvl4pPr>
            <a:lvl5pPr marL="3047924" lvl="4" indent="-304792" algn="l">
              <a:lnSpc>
                <a:spcPct val="90000"/>
              </a:lnSpc>
              <a:spcBef>
                <a:spcPts val="533"/>
              </a:spcBef>
              <a:spcAft>
                <a:spcPts val="0"/>
              </a:spcAft>
              <a:buClr>
                <a:srgbClr val="326589"/>
              </a:buClr>
              <a:buSzPts val="800"/>
              <a:buNone/>
              <a:defRPr sz="1067"/>
            </a:lvl5pPr>
            <a:lvl6pPr marL="3657509" lvl="5" indent="-304792" algn="l">
              <a:lnSpc>
                <a:spcPct val="90000"/>
              </a:lnSpc>
              <a:spcBef>
                <a:spcPts val="533"/>
              </a:spcBef>
              <a:spcAft>
                <a:spcPts val="0"/>
              </a:spcAft>
              <a:buClr>
                <a:schemeClr val="dk1"/>
              </a:buClr>
              <a:buSzPts val="800"/>
              <a:buNone/>
              <a:defRPr sz="1067"/>
            </a:lvl6pPr>
            <a:lvl7pPr marL="4267093" lvl="6" indent="-304792" algn="l">
              <a:lnSpc>
                <a:spcPct val="90000"/>
              </a:lnSpc>
              <a:spcBef>
                <a:spcPts val="533"/>
              </a:spcBef>
              <a:spcAft>
                <a:spcPts val="0"/>
              </a:spcAft>
              <a:buClr>
                <a:schemeClr val="dk1"/>
              </a:buClr>
              <a:buSzPts val="800"/>
              <a:buNone/>
              <a:defRPr sz="1067"/>
            </a:lvl7pPr>
            <a:lvl8pPr marL="4876678" lvl="7" indent="-304792" algn="l">
              <a:lnSpc>
                <a:spcPct val="90000"/>
              </a:lnSpc>
              <a:spcBef>
                <a:spcPts val="533"/>
              </a:spcBef>
              <a:spcAft>
                <a:spcPts val="0"/>
              </a:spcAft>
              <a:buClr>
                <a:schemeClr val="dk1"/>
              </a:buClr>
              <a:buSzPts val="800"/>
              <a:buNone/>
              <a:defRPr sz="1067"/>
            </a:lvl8pPr>
            <a:lvl9pPr marL="5486263" lvl="8" indent="-304792" algn="l">
              <a:lnSpc>
                <a:spcPct val="90000"/>
              </a:lnSpc>
              <a:spcBef>
                <a:spcPts val="533"/>
              </a:spcBef>
              <a:spcAft>
                <a:spcPts val="0"/>
              </a:spcAft>
              <a:buClr>
                <a:schemeClr val="dk1"/>
              </a:buClr>
              <a:buSzPts val="800"/>
              <a:buNone/>
              <a:defRPr sz="1067"/>
            </a:lvl9pPr>
          </a:lstStyle>
          <a:p>
            <a:endParaRPr/>
          </a:p>
        </p:txBody>
      </p:sp>
    </p:spTree>
    <p:extLst>
      <p:ext uri="{BB962C8B-B14F-4D97-AF65-F5344CB8AC3E}">
        <p14:creationId xmlns:p14="http://schemas.microsoft.com/office/powerpoint/2010/main" val="2454526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3"/>
        <p:cNvGrpSpPr/>
        <p:nvPr/>
      </p:nvGrpSpPr>
      <p:grpSpPr>
        <a:xfrm>
          <a:off x="0" y="0"/>
          <a:ext cx="0" cy="0"/>
          <a:chOff x="0" y="0"/>
          <a:chExt cx="0" cy="0"/>
        </a:xfrm>
      </p:grpSpPr>
      <p:sp>
        <p:nvSpPr>
          <p:cNvPr id="24" name="Google Shape;24;p18"/>
          <p:cNvSpPr txBox="1">
            <a:spLocks noGrp="1"/>
          </p:cNvSpPr>
          <p:nvPr>
            <p:ph type="title"/>
          </p:nvPr>
        </p:nvSpPr>
        <p:spPr>
          <a:xfrm>
            <a:off x="0" y="0"/>
            <a:ext cx="12192000" cy="1323975"/>
          </a:xfrm>
          <a:prstGeom prst="rect">
            <a:avLst/>
          </a:prstGeom>
          <a:noFill/>
          <a:ln>
            <a:noFill/>
          </a:ln>
        </p:spPr>
        <p:txBody>
          <a:bodyPr spcFirstLastPara="1" wrap="square" lIns="822950" tIns="45700" rIns="91425" bIns="45700" anchor="b" anchorCtr="0">
            <a:normAutofit/>
          </a:bodyPr>
          <a:lstStyle>
            <a:lvl1pPr lvl="0" algn="l">
              <a:lnSpc>
                <a:spcPct val="90000"/>
              </a:lnSpc>
              <a:spcBef>
                <a:spcPts val="0"/>
              </a:spcBef>
              <a:spcAft>
                <a:spcPts val="0"/>
              </a:spcAft>
              <a:buClr>
                <a:schemeClr val="dk1"/>
              </a:buClr>
              <a:buSzPts val="4800"/>
              <a:buFont typeface="Georgia"/>
              <a:buNone/>
              <a:defRPr sz="4800" cap="small">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8"/>
          <p:cNvSpPr txBox="1">
            <a:spLocks noGrp="1"/>
          </p:cNvSpPr>
          <p:nvPr>
            <p:ph type="body" idx="1"/>
          </p:nvPr>
        </p:nvSpPr>
        <p:spPr>
          <a:xfrm>
            <a:off x="838200" y="1458930"/>
            <a:ext cx="10515600" cy="471803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3_Title and Content" preserve="1">
  <p:cSld name="3_Title and Content">
    <p:spTree>
      <p:nvGrpSpPr>
        <p:cNvPr id="1" name="Shape 87"/>
        <p:cNvGrpSpPr/>
        <p:nvPr/>
      </p:nvGrpSpPr>
      <p:grpSpPr>
        <a:xfrm>
          <a:off x="0" y="0"/>
          <a:ext cx="0" cy="0"/>
          <a:chOff x="0" y="0"/>
          <a:chExt cx="0" cy="0"/>
        </a:xfrm>
      </p:grpSpPr>
      <p:sp>
        <p:nvSpPr>
          <p:cNvPr id="88" name="Google Shape;88;g19fdf595fcf_0_463"/>
          <p:cNvSpPr txBox="1">
            <a:spLocks noGrp="1"/>
          </p:cNvSpPr>
          <p:nvPr>
            <p:ph type="title"/>
          </p:nvPr>
        </p:nvSpPr>
        <p:spPr>
          <a:xfrm>
            <a:off x="741892" y="200725"/>
            <a:ext cx="10708400" cy="968800"/>
          </a:xfrm>
          <a:prstGeom prst="rect">
            <a:avLst/>
          </a:prstGeom>
          <a:noFill/>
          <a:ln>
            <a:noFill/>
          </a:ln>
        </p:spPr>
        <p:txBody>
          <a:bodyPr spcFirstLastPara="1" wrap="square" lIns="0" tIns="45700" rIns="0" bIns="0" anchor="b" anchorCtr="0">
            <a:normAutofit/>
          </a:bodyPr>
          <a:lstStyle>
            <a:lvl1pPr lvl="0" algn="ctr">
              <a:lnSpc>
                <a:spcPct val="85000"/>
              </a:lnSpc>
              <a:spcBef>
                <a:spcPts val="0"/>
              </a:spcBef>
              <a:spcAft>
                <a:spcPts val="0"/>
              </a:spcAft>
              <a:buSzPts val="2800"/>
              <a:buNone/>
              <a:defRPr>
                <a:latin typeface="Lato Light"/>
                <a:ea typeface="Lato Light"/>
                <a:cs typeface="Lato Light"/>
                <a:sym typeface="Lato Light"/>
              </a:defRPr>
            </a:lvl1pPr>
            <a:lvl2pPr lvl="1" algn="ctr">
              <a:lnSpc>
                <a:spcPct val="85000"/>
              </a:lnSpc>
              <a:spcBef>
                <a:spcPts val="0"/>
              </a:spcBef>
              <a:spcAft>
                <a:spcPts val="0"/>
              </a:spcAft>
              <a:buSzPts val="2800"/>
              <a:buNone/>
              <a:defRPr/>
            </a:lvl2pPr>
            <a:lvl3pPr lvl="2" algn="ctr">
              <a:lnSpc>
                <a:spcPct val="85000"/>
              </a:lnSpc>
              <a:spcBef>
                <a:spcPts val="0"/>
              </a:spcBef>
              <a:spcAft>
                <a:spcPts val="0"/>
              </a:spcAft>
              <a:buSzPts val="2800"/>
              <a:buNone/>
              <a:defRPr/>
            </a:lvl3pPr>
            <a:lvl4pPr lvl="3" algn="ctr">
              <a:lnSpc>
                <a:spcPct val="85000"/>
              </a:lnSpc>
              <a:spcBef>
                <a:spcPts val="0"/>
              </a:spcBef>
              <a:spcAft>
                <a:spcPts val="0"/>
              </a:spcAft>
              <a:buSzPts val="2800"/>
              <a:buNone/>
              <a:defRPr/>
            </a:lvl4pPr>
            <a:lvl5pPr lvl="4" algn="ctr">
              <a:lnSpc>
                <a:spcPct val="85000"/>
              </a:lnSpc>
              <a:spcBef>
                <a:spcPts val="0"/>
              </a:spcBef>
              <a:spcAft>
                <a:spcPts val="0"/>
              </a:spcAft>
              <a:buSzPts val="2800"/>
              <a:buNone/>
              <a:defRPr/>
            </a:lvl5pPr>
            <a:lvl6pPr lvl="5" algn="ctr">
              <a:lnSpc>
                <a:spcPct val="85000"/>
              </a:lnSpc>
              <a:spcBef>
                <a:spcPts val="0"/>
              </a:spcBef>
              <a:spcAft>
                <a:spcPts val="0"/>
              </a:spcAft>
              <a:buSzPts val="2800"/>
              <a:buNone/>
              <a:defRPr/>
            </a:lvl6pPr>
            <a:lvl7pPr lvl="6" algn="ctr">
              <a:lnSpc>
                <a:spcPct val="85000"/>
              </a:lnSpc>
              <a:spcBef>
                <a:spcPts val="0"/>
              </a:spcBef>
              <a:spcAft>
                <a:spcPts val="0"/>
              </a:spcAft>
              <a:buSzPts val="2800"/>
              <a:buNone/>
              <a:defRPr/>
            </a:lvl7pPr>
            <a:lvl8pPr lvl="7" algn="ctr">
              <a:lnSpc>
                <a:spcPct val="85000"/>
              </a:lnSpc>
              <a:spcBef>
                <a:spcPts val="0"/>
              </a:spcBef>
              <a:spcAft>
                <a:spcPts val="0"/>
              </a:spcAft>
              <a:buSzPts val="2800"/>
              <a:buNone/>
              <a:defRPr/>
            </a:lvl8pPr>
            <a:lvl9pPr lvl="8" algn="ctr">
              <a:lnSpc>
                <a:spcPct val="85000"/>
              </a:lnSpc>
              <a:spcBef>
                <a:spcPts val="0"/>
              </a:spcBef>
              <a:spcAft>
                <a:spcPts val="0"/>
              </a:spcAft>
              <a:buSzPts val="2800"/>
              <a:buNone/>
              <a:defRPr/>
            </a:lvl9pPr>
          </a:lstStyle>
          <a:p>
            <a:endParaRPr/>
          </a:p>
        </p:txBody>
      </p:sp>
      <p:sp>
        <p:nvSpPr>
          <p:cNvPr id="89" name="Google Shape;89;g19fdf595fcf_0_463"/>
          <p:cNvSpPr txBox="1">
            <a:spLocks noGrp="1"/>
          </p:cNvSpPr>
          <p:nvPr>
            <p:ph type="body" idx="1"/>
          </p:nvPr>
        </p:nvSpPr>
        <p:spPr>
          <a:xfrm>
            <a:off x="741892" y="1650027"/>
            <a:ext cx="10708400" cy="4580400"/>
          </a:xfrm>
          <a:prstGeom prst="rect">
            <a:avLst/>
          </a:prstGeom>
          <a:noFill/>
          <a:ln>
            <a:noFill/>
          </a:ln>
        </p:spPr>
        <p:txBody>
          <a:bodyPr spcFirstLastPara="1" wrap="square" lIns="0" tIns="45700" rIns="0" bIns="0" anchor="t" anchorCtr="0">
            <a:normAutofit/>
          </a:bodyPr>
          <a:lstStyle>
            <a:lvl1pPr marL="609585" lvl="0" indent="-457189" algn="l">
              <a:lnSpc>
                <a:spcPct val="89000"/>
              </a:lnSpc>
              <a:spcBef>
                <a:spcPts val="1467"/>
              </a:spcBef>
              <a:spcAft>
                <a:spcPts val="0"/>
              </a:spcAft>
              <a:buSzPts val="1800"/>
              <a:buChar char="●"/>
              <a:defRPr>
                <a:latin typeface="Lato Light"/>
                <a:ea typeface="Lato Light"/>
                <a:cs typeface="Lato Light"/>
                <a:sym typeface="Lato Light"/>
              </a:defRPr>
            </a:lvl1pPr>
            <a:lvl2pPr marL="1219170" lvl="1" indent="-457189" algn="l">
              <a:lnSpc>
                <a:spcPct val="89000"/>
              </a:lnSpc>
              <a:spcBef>
                <a:spcPts val="1467"/>
              </a:spcBef>
              <a:spcAft>
                <a:spcPts val="0"/>
              </a:spcAft>
              <a:buSzPts val="1800"/>
              <a:buChar char="○"/>
              <a:defRPr>
                <a:latin typeface="Lato Light"/>
                <a:ea typeface="Lato Light"/>
                <a:cs typeface="Lato Light"/>
                <a:sym typeface="Lato Light"/>
              </a:defRPr>
            </a:lvl2pPr>
            <a:lvl3pPr marL="1828754" lvl="2" indent="-440256" algn="l">
              <a:lnSpc>
                <a:spcPct val="89000"/>
              </a:lnSpc>
              <a:spcBef>
                <a:spcPts val="1467"/>
              </a:spcBef>
              <a:spcAft>
                <a:spcPts val="0"/>
              </a:spcAft>
              <a:buSzPts val="1600"/>
              <a:buChar char="■"/>
              <a:defRPr>
                <a:latin typeface="Lato Light"/>
                <a:ea typeface="Lato Light"/>
                <a:cs typeface="Lato Light"/>
                <a:sym typeface="Lato Light"/>
              </a:defRPr>
            </a:lvl3pPr>
            <a:lvl4pPr marL="2438339" lvl="3" indent="-423323" algn="l">
              <a:lnSpc>
                <a:spcPct val="89000"/>
              </a:lnSpc>
              <a:spcBef>
                <a:spcPts val="1467"/>
              </a:spcBef>
              <a:spcAft>
                <a:spcPts val="0"/>
              </a:spcAft>
              <a:buSzPts val="1400"/>
              <a:buChar char="●"/>
              <a:defRPr>
                <a:latin typeface="Lato Light"/>
                <a:ea typeface="Lato Light"/>
                <a:cs typeface="Lato Light"/>
                <a:sym typeface="Lato Light"/>
              </a:defRPr>
            </a:lvl4pPr>
            <a:lvl5pPr marL="3047924" lvl="4" indent="-423323" algn="l">
              <a:lnSpc>
                <a:spcPct val="89000"/>
              </a:lnSpc>
              <a:spcBef>
                <a:spcPts val="1467"/>
              </a:spcBef>
              <a:spcAft>
                <a:spcPts val="0"/>
              </a:spcAft>
              <a:buSzPts val="1400"/>
              <a:buChar char="○"/>
              <a:defRPr>
                <a:latin typeface="Lato Light"/>
                <a:ea typeface="Lato Light"/>
                <a:cs typeface="Lato Light"/>
                <a:sym typeface="Lato Light"/>
              </a:defRPr>
            </a:lvl5pPr>
            <a:lvl6pPr marL="3657509" lvl="5" indent="-457189" algn="l">
              <a:lnSpc>
                <a:spcPct val="115000"/>
              </a:lnSpc>
              <a:spcBef>
                <a:spcPts val="480"/>
              </a:spcBef>
              <a:spcAft>
                <a:spcPts val="0"/>
              </a:spcAft>
              <a:buClr>
                <a:schemeClr val="dk1"/>
              </a:buClr>
              <a:buSzPts val="1800"/>
              <a:buChar char="■"/>
              <a:defRPr/>
            </a:lvl6pPr>
            <a:lvl7pPr marL="4267093" lvl="6" indent="-457189" algn="l">
              <a:lnSpc>
                <a:spcPct val="115000"/>
              </a:lnSpc>
              <a:spcBef>
                <a:spcPts val="1600"/>
              </a:spcBef>
              <a:spcAft>
                <a:spcPts val="0"/>
              </a:spcAft>
              <a:buClr>
                <a:schemeClr val="dk1"/>
              </a:buClr>
              <a:buSzPts val="1800"/>
              <a:buChar char="●"/>
              <a:defRPr/>
            </a:lvl7pPr>
            <a:lvl8pPr marL="4876678" lvl="7" indent="-457189" algn="l">
              <a:lnSpc>
                <a:spcPct val="115000"/>
              </a:lnSpc>
              <a:spcBef>
                <a:spcPts val="1600"/>
              </a:spcBef>
              <a:spcAft>
                <a:spcPts val="0"/>
              </a:spcAft>
              <a:buClr>
                <a:schemeClr val="dk1"/>
              </a:buClr>
              <a:buSzPts val="1800"/>
              <a:buChar char="○"/>
              <a:defRPr/>
            </a:lvl8pPr>
            <a:lvl9pPr marL="5486263" lvl="8" indent="-457189" algn="l">
              <a:lnSpc>
                <a:spcPct val="115000"/>
              </a:lnSpc>
              <a:spcBef>
                <a:spcPts val="1600"/>
              </a:spcBef>
              <a:spcAft>
                <a:spcPts val="1600"/>
              </a:spcAft>
              <a:buClr>
                <a:schemeClr val="dk1"/>
              </a:buClr>
              <a:buSzPts val="1800"/>
              <a:buChar char="■"/>
              <a:defRPr/>
            </a:lvl9pPr>
          </a:lstStyle>
          <a:p>
            <a:endParaRPr/>
          </a:p>
        </p:txBody>
      </p:sp>
      <p:sp>
        <p:nvSpPr>
          <p:cNvPr id="90" name="Google Shape;90;g19fdf595fcf_0_463"/>
          <p:cNvSpPr txBox="1">
            <a:spLocks noGrp="1"/>
          </p:cNvSpPr>
          <p:nvPr>
            <p:ph type="body" idx="2"/>
          </p:nvPr>
        </p:nvSpPr>
        <p:spPr>
          <a:xfrm>
            <a:off x="739780" y="1174099"/>
            <a:ext cx="10712400" cy="450800"/>
          </a:xfrm>
          <a:prstGeom prst="rect">
            <a:avLst/>
          </a:prstGeom>
          <a:noFill/>
          <a:ln>
            <a:noFill/>
          </a:ln>
        </p:spPr>
        <p:txBody>
          <a:bodyPr spcFirstLastPara="1" wrap="square" lIns="0" tIns="45700" rIns="0" bIns="0" anchor="t" anchorCtr="0">
            <a:normAutofit/>
          </a:bodyPr>
          <a:lstStyle>
            <a:lvl1pPr marL="609585" lvl="0" indent="-304792" algn="ctr">
              <a:lnSpc>
                <a:spcPct val="89000"/>
              </a:lnSpc>
              <a:spcBef>
                <a:spcPts val="1467"/>
              </a:spcBef>
              <a:spcAft>
                <a:spcPts val="0"/>
              </a:spcAft>
              <a:buSzPts val="1400"/>
              <a:buNone/>
              <a:defRPr sz="1867">
                <a:solidFill>
                  <a:schemeClr val="lt1"/>
                </a:solidFill>
                <a:latin typeface="Lato Light"/>
                <a:ea typeface="Lato Light"/>
                <a:cs typeface="Lato Light"/>
                <a:sym typeface="Lato Light"/>
              </a:defRPr>
            </a:lvl1pPr>
            <a:lvl2pPr marL="1219170" lvl="1" indent="-457189" algn="l">
              <a:lnSpc>
                <a:spcPct val="89000"/>
              </a:lnSpc>
              <a:spcBef>
                <a:spcPts val="1467"/>
              </a:spcBef>
              <a:spcAft>
                <a:spcPts val="0"/>
              </a:spcAft>
              <a:buSzPts val="1800"/>
              <a:buChar char="○"/>
              <a:defRPr/>
            </a:lvl2pPr>
            <a:lvl3pPr marL="1828754" lvl="2" indent="-457189" algn="l">
              <a:lnSpc>
                <a:spcPct val="89000"/>
              </a:lnSpc>
              <a:spcBef>
                <a:spcPts val="1467"/>
              </a:spcBef>
              <a:spcAft>
                <a:spcPts val="0"/>
              </a:spcAft>
              <a:buSzPts val="1800"/>
              <a:buChar char="■"/>
              <a:defRPr/>
            </a:lvl3pPr>
            <a:lvl4pPr marL="2438339" lvl="3" indent="-457189" algn="l">
              <a:lnSpc>
                <a:spcPct val="89000"/>
              </a:lnSpc>
              <a:spcBef>
                <a:spcPts val="1467"/>
              </a:spcBef>
              <a:spcAft>
                <a:spcPts val="0"/>
              </a:spcAft>
              <a:buSzPts val="1800"/>
              <a:buChar char="●"/>
              <a:defRPr/>
            </a:lvl4pPr>
            <a:lvl5pPr marL="3047924" lvl="4" indent="-457189" algn="l">
              <a:lnSpc>
                <a:spcPct val="89000"/>
              </a:lnSpc>
              <a:spcBef>
                <a:spcPts val="1467"/>
              </a:spcBef>
              <a:spcAft>
                <a:spcPts val="0"/>
              </a:spcAft>
              <a:buSzPts val="1800"/>
              <a:buChar char="○"/>
              <a:defRPr/>
            </a:lvl5pPr>
            <a:lvl6pPr marL="3657509" lvl="5" indent="-457189" algn="l">
              <a:lnSpc>
                <a:spcPct val="115000"/>
              </a:lnSpc>
              <a:spcBef>
                <a:spcPts val="480"/>
              </a:spcBef>
              <a:spcAft>
                <a:spcPts val="0"/>
              </a:spcAft>
              <a:buClr>
                <a:schemeClr val="dk1"/>
              </a:buClr>
              <a:buSzPts val="1800"/>
              <a:buChar char="■"/>
              <a:defRPr/>
            </a:lvl6pPr>
            <a:lvl7pPr marL="4267093" lvl="6" indent="-457189" algn="l">
              <a:lnSpc>
                <a:spcPct val="115000"/>
              </a:lnSpc>
              <a:spcBef>
                <a:spcPts val="1600"/>
              </a:spcBef>
              <a:spcAft>
                <a:spcPts val="0"/>
              </a:spcAft>
              <a:buClr>
                <a:schemeClr val="dk1"/>
              </a:buClr>
              <a:buSzPts val="1800"/>
              <a:buChar char="●"/>
              <a:defRPr/>
            </a:lvl7pPr>
            <a:lvl8pPr marL="4876678" lvl="7" indent="-457189" algn="l">
              <a:lnSpc>
                <a:spcPct val="115000"/>
              </a:lnSpc>
              <a:spcBef>
                <a:spcPts val="1600"/>
              </a:spcBef>
              <a:spcAft>
                <a:spcPts val="0"/>
              </a:spcAft>
              <a:buClr>
                <a:schemeClr val="dk1"/>
              </a:buClr>
              <a:buSzPts val="1800"/>
              <a:buChar char="○"/>
              <a:defRPr/>
            </a:lvl8pPr>
            <a:lvl9pPr marL="5486263" lvl="8" indent="-457189" algn="l">
              <a:lnSpc>
                <a:spcPct val="115000"/>
              </a:lnSpc>
              <a:spcBef>
                <a:spcPts val="1600"/>
              </a:spcBef>
              <a:spcAft>
                <a:spcPts val="1600"/>
              </a:spcAft>
              <a:buClr>
                <a:schemeClr val="dk1"/>
              </a:buClr>
              <a:buSzPts val="1800"/>
              <a:buChar char="■"/>
              <a:defRPr/>
            </a:lvl9pPr>
          </a:lstStyle>
          <a:p>
            <a:endParaRPr/>
          </a:p>
        </p:txBody>
      </p:sp>
    </p:spTree>
    <p:extLst>
      <p:ext uri="{BB962C8B-B14F-4D97-AF65-F5344CB8AC3E}">
        <p14:creationId xmlns:p14="http://schemas.microsoft.com/office/powerpoint/2010/main" val="10976050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91"/>
        <p:cNvGrpSpPr/>
        <p:nvPr/>
      </p:nvGrpSpPr>
      <p:grpSpPr>
        <a:xfrm>
          <a:off x="0" y="0"/>
          <a:ext cx="0" cy="0"/>
          <a:chOff x="0" y="0"/>
          <a:chExt cx="0" cy="0"/>
        </a:xfrm>
      </p:grpSpPr>
      <p:sp>
        <p:nvSpPr>
          <p:cNvPr id="92" name="Google Shape;92;p57"/>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rgbClr val="2F4957"/>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extLst>
      <p:ext uri="{BB962C8B-B14F-4D97-AF65-F5344CB8AC3E}">
        <p14:creationId xmlns:p14="http://schemas.microsoft.com/office/powerpoint/2010/main" val="17595283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3 Charts and Captions" preserve="1">
  <p:cSld name="3 Charts and Captions">
    <p:spTree>
      <p:nvGrpSpPr>
        <p:cNvPr id="1" name="Shape 93"/>
        <p:cNvGrpSpPr/>
        <p:nvPr/>
      </p:nvGrpSpPr>
      <p:grpSpPr>
        <a:xfrm>
          <a:off x="0" y="0"/>
          <a:ext cx="0" cy="0"/>
          <a:chOff x="0" y="0"/>
          <a:chExt cx="0" cy="0"/>
        </a:xfrm>
      </p:grpSpPr>
      <p:sp>
        <p:nvSpPr>
          <p:cNvPr id="94" name="Google Shape;94;g19fdf595fcf_0_467"/>
          <p:cNvSpPr txBox="1">
            <a:spLocks noGrp="1"/>
          </p:cNvSpPr>
          <p:nvPr>
            <p:ph type="title"/>
          </p:nvPr>
        </p:nvSpPr>
        <p:spPr>
          <a:xfrm>
            <a:off x="741892" y="51315"/>
            <a:ext cx="10708400" cy="968800"/>
          </a:xfrm>
          <a:prstGeom prst="rect">
            <a:avLst/>
          </a:prstGeom>
          <a:noFill/>
          <a:ln>
            <a:noFill/>
          </a:ln>
        </p:spPr>
        <p:txBody>
          <a:bodyPr spcFirstLastPara="1" wrap="square" lIns="0" tIns="45700" rIns="0" bIns="0" anchor="b" anchorCtr="0">
            <a:normAutofit/>
          </a:bodyPr>
          <a:lstStyle>
            <a:lvl1pPr lvl="0" algn="ctr">
              <a:lnSpc>
                <a:spcPct val="85000"/>
              </a:lnSpc>
              <a:spcBef>
                <a:spcPts val="0"/>
              </a:spcBef>
              <a:spcAft>
                <a:spcPts val="0"/>
              </a:spcAft>
              <a:buSzPts val="2800"/>
              <a:buNone/>
              <a:defRPr>
                <a:latin typeface="Lato Light"/>
                <a:ea typeface="Lato Light"/>
                <a:cs typeface="Lato Light"/>
                <a:sym typeface="Lato Light"/>
              </a:defRPr>
            </a:lvl1pPr>
            <a:lvl2pPr lvl="1" algn="ctr">
              <a:lnSpc>
                <a:spcPct val="85000"/>
              </a:lnSpc>
              <a:spcBef>
                <a:spcPts val="0"/>
              </a:spcBef>
              <a:spcAft>
                <a:spcPts val="0"/>
              </a:spcAft>
              <a:buSzPts val="2800"/>
              <a:buNone/>
              <a:defRPr/>
            </a:lvl2pPr>
            <a:lvl3pPr lvl="2" algn="ctr">
              <a:lnSpc>
                <a:spcPct val="85000"/>
              </a:lnSpc>
              <a:spcBef>
                <a:spcPts val="0"/>
              </a:spcBef>
              <a:spcAft>
                <a:spcPts val="0"/>
              </a:spcAft>
              <a:buSzPts val="2800"/>
              <a:buNone/>
              <a:defRPr/>
            </a:lvl3pPr>
            <a:lvl4pPr lvl="3" algn="ctr">
              <a:lnSpc>
                <a:spcPct val="85000"/>
              </a:lnSpc>
              <a:spcBef>
                <a:spcPts val="0"/>
              </a:spcBef>
              <a:spcAft>
                <a:spcPts val="0"/>
              </a:spcAft>
              <a:buSzPts val="2800"/>
              <a:buNone/>
              <a:defRPr/>
            </a:lvl4pPr>
            <a:lvl5pPr lvl="4" algn="ctr">
              <a:lnSpc>
                <a:spcPct val="85000"/>
              </a:lnSpc>
              <a:spcBef>
                <a:spcPts val="0"/>
              </a:spcBef>
              <a:spcAft>
                <a:spcPts val="0"/>
              </a:spcAft>
              <a:buSzPts val="2800"/>
              <a:buNone/>
              <a:defRPr/>
            </a:lvl5pPr>
            <a:lvl6pPr lvl="5" algn="ctr">
              <a:lnSpc>
                <a:spcPct val="85000"/>
              </a:lnSpc>
              <a:spcBef>
                <a:spcPts val="0"/>
              </a:spcBef>
              <a:spcAft>
                <a:spcPts val="0"/>
              </a:spcAft>
              <a:buSzPts val="2800"/>
              <a:buNone/>
              <a:defRPr/>
            </a:lvl6pPr>
            <a:lvl7pPr lvl="6" algn="ctr">
              <a:lnSpc>
                <a:spcPct val="85000"/>
              </a:lnSpc>
              <a:spcBef>
                <a:spcPts val="0"/>
              </a:spcBef>
              <a:spcAft>
                <a:spcPts val="0"/>
              </a:spcAft>
              <a:buSzPts val="2800"/>
              <a:buNone/>
              <a:defRPr/>
            </a:lvl7pPr>
            <a:lvl8pPr lvl="7" algn="ctr">
              <a:lnSpc>
                <a:spcPct val="85000"/>
              </a:lnSpc>
              <a:spcBef>
                <a:spcPts val="0"/>
              </a:spcBef>
              <a:spcAft>
                <a:spcPts val="0"/>
              </a:spcAft>
              <a:buSzPts val="2800"/>
              <a:buNone/>
              <a:defRPr/>
            </a:lvl8pPr>
            <a:lvl9pPr lvl="8" algn="ctr">
              <a:lnSpc>
                <a:spcPct val="85000"/>
              </a:lnSpc>
              <a:spcBef>
                <a:spcPts val="0"/>
              </a:spcBef>
              <a:spcAft>
                <a:spcPts val="0"/>
              </a:spcAft>
              <a:buSzPts val="2800"/>
              <a:buNone/>
              <a:defRPr/>
            </a:lvl9pPr>
          </a:lstStyle>
          <a:p>
            <a:endParaRPr/>
          </a:p>
        </p:txBody>
      </p:sp>
      <p:sp>
        <p:nvSpPr>
          <p:cNvPr id="95" name="Google Shape;95;g19fdf595fcf_0_467"/>
          <p:cNvSpPr txBox="1">
            <a:spLocks noGrp="1"/>
          </p:cNvSpPr>
          <p:nvPr>
            <p:ph type="body" idx="1"/>
          </p:nvPr>
        </p:nvSpPr>
        <p:spPr>
          <a:xfrm>
            <a:off x="739787" y="979868"/>
            <a:ext cx="10712400" cy="450800"/>
          </a:xfrm>
          <a:prstGeom prst="rect">
            <a:avLst/>
          </a:prstGeom>
          <a:noFill/>
          <a:ln>
            <a:noFill/>
          </a:ln>
        </p:spPr>
        <p:txBody>
          <a:bodyPr spcFirstLastPara="1" wrap="square" lIns="0" tIns="45700" rIns="0" bIns="0" anchor="t" anchorCtr="0">
            <a:normAutofit/>
          </a:bodyPr>
          <a:lstStyle>
            <a:lvl1pPr marL="609585" lvl="0" indent="-304792" algn="ctr">
              <a:lnSpc>
                <a:spcPct val="89000"/>
              </a:lnSpc>
              <a:spcBef>
                <a:spcPts val="1467"/>
              </a:spcBef>
              <a:spcAft>
                <a:spcPts val="0"/>
              </a:spcAft>
              <a:buSzPts val="1400"/>
              <a:buNone/>
              <a:defRPr sz="1867">
                <a:solidFill>
                  <a:schemeClr val="lt1"/>
                </a:solidFill>
                <a:latin typeface="Lato Light"/>
                <a:ea typeface="Lato Light"/>
                <a:cs typeface="Lato Light"/>
                <a:sym typeface="Lato Light"/>
              </a:defRPr>
            </a:lvl1pPr>
            <a:lvl2pPr marL="1219170" lvl="1" indent="-457189" algn="l">
              <a:lnSpc>
                <a:spcPct val="89000"/>
              </a:lnSpc>
              <a:spcBef>
                <a:spcPts val="1467"/>
              </a:spcBef>
              <a:spcAft>
                <a:spcPts val="0"/>
              </a:spcAft>
              <a:buSzPts val="1800"/>
              <a:buChar char="○"/>
              <a:defRPr/>
            </a:lvl2pPr>
            <a:lvl3pPr marL="1828754" lvl="2" indent="-457189" algn="l">
              <a:lnSpc>
                <a:spcPct val="89000"/>
              </a:lnSpc>
              <a:spcBef>
                <a:spcPts val="1467"/>
              </a:spcBef>
              <a:spcAft>
                <a:spcPts val="0"/>
              </a:spcAft>
              <a:buSzPts val="1800"/>
              <a:buChar char="■"/>
              <a:defRPr/>
            </a:lvl3pPr>
            <a:lvl4pPr marL="2438339" lvl="3" indent="-457189" algn="l">
              <a:lnSpc>
                <a:spcPct val="89000"/>
              </a:lnSpc>
              <a:spcBef>
                <a:spcPts val="1467"/>
              </a:spcBef>
              <a:spcAft>
                <a:spcPts val="0"/>
              </a:spcAft>
              <a:buSzPts val="1800"/>
              <a:buChar char="●"/>
              <a:defRPr/>
            </a:lvl4pPr>
            <a:lvl5pPr marL="3047924" lvl="4" indent="-457189" algn="l">
              <a:lnSpc>
                <a:spcPct val="89000"/>
              </a:lnSpc>
              <a:spcBef>
                <a:spcPts val="1467"/>
              </a:spcBef>
              <a:spcAft>
                <a:spcPts val="0"/>
              </a:spcAft>
              <a:buSzPts val="1800"/>
              <a:buChar char="○"/>
              <a:defRPr/>
            </a:lvl5pPr>
            <a:lvl6pPr marL="3657509" lvl="5" indent="-457189" algn="l">
              <a:lnSpc>
                <a:spcPct val="115000"/>
              </a:lnSpc>
              <a:spcBef>
                <a:spcPts val="480"/>
              </a:spcBef>
              <a:spcAft>
                <a:spcPts val="0"/>
              </a:spcAft>
              <a:buClr>
                <a:schemeClr val="dk1"/>
              </a:buClr>
              <a:buSzPts val="1800"/>
              <a:buChar char="■"/>
              <a:defRPr/>
            </a:lvl6pPr>
            <a:lvl7pPr marL="4267093" lvl="6" indent="-457189" algn="l">
              <a:lnSpc>
                <a:spcPct val="115000"/>
              </a:lnSpc>
              <a:spcBef>
                <a:spcPts val="1600"/>
              </a:spcBef>
              <a:spcAft>
                <a:spcPts val="0"/>
              </a:spcAft>
              <a:buClr>
                <a:schemeClr val="dk1"/>
              </a:buClr>
              <a:buSzPts val="1800"/>
              <a:buChar char="●"/>
              <a:defRPr/>
            </a:lvl7pPr>
            <a:lvl8pPr marL="4876678" lvl="7" indent="-457189" algn="l">
              <a:lnSpc>
                <a:spcPct val="115000"/>
              </a:lnSpc>
              <a:spcBef>
                <a:spcPts val="1600"/>
              </a:spcBef>
              <a:spcAft>
                <a:spcPts val="0"/>
              </a:spcAft>
              <a:buClr>
                <a:schemeClr val="dk1"/>
              </a:buClr>
              <a:buSzPts val="1800"/>
              <a:buChar char="○"/>
              <a:defRPr/>
            </a:lvl8pPr>
            <a:lvl9pPr marL="5486263" lvl="8" indent="-457189" algn="l">
              <a:lnSpc>
                <a:spcPct val="115000"/>
              </a:lnSpc>
              <a:spcBef>
                <a:spcPts val="1600"/>
              </a:spcBef>
              <a:spcAft>
                <a:spcPts val="1600"/>
              </a:spcAft>
              <a:buClr>
                <a:schemeClr val="dk1"/>
              </a:buClr>
              <a:buSzPts val="1800"/>
              <a:buChar char="■"/>
              <a:defRPr/>
            </a:lvl9pPr>
          </a:lstStyle>
          <a:p>
            <a:endParaRPr/>
          </a:p>
        </p:txBody>
      </p:sp>
      <p:sp>
        <p:nvSpPr>
          <p:cNvPr id="96" name="Google Shape;96;g19fdf595fcf_0_467"/>
          <p:cNvSpPr>
            <a:spLocks noGrp="1"/>
          </p:cNvSpPr>
          <p:nvPr>
            <p:ph type="chart" idx="2"/>
          </p:nvPr>
        </p:nvSpPr>
        <p:spPr>
          <a:xfrm>
            <a:off x="810683" y="1501784"/>
            <a:ext cx="3416000" cy="2372800"/>
          </a:xfrm>
          <a:prstGeom prst="rect">
            <a:avLst/>
          </a:prstGeom>
          <a:noFill/>
          <a:ln>
            <a:noFill/>
          </a:ln>
        </p:spPr>
        <p:txBody>
          <a:bodyPr spcFirstLastPara="1" wrap="square" lIns="0" tIns="45700" rIns="0" bIns="0" anchor="ctr" anchorCtr="0">
            <a:noAutofit/>
          </a:bodyPr>
          <a:lstStyle>
            <a:lvl1pPr marR="0" lvl="0" algn="ctr" rtl="0">
              <a:lnSpc>
                <a:spcPct val="89000"/>
              </a:lnSpc>
              <a:spcBef>
                <a:spcPts val="1467"/>
              </a:spcBef>
              <a:spcAft>
                <a:spcPts val="0"/>
              </a:spcAft>
              <a:buClr>
                <a:schemeClr val="accent1"/>
              </a:buClr>
              <a:buSzPts val="1800"/>
              <a:buFont typeface="Arial"/>
              <a:buNone/>
              <a:defRPr sz="2400" b="0" i="0" u="none" strike="noStrike" cap="none">
                <a:solidFill>
                  <a:schemeClr val="lt1"/>
                </a:solidFill>
                <a:latin typeface="Lato Light"/>
                <a:ea typeface="Lato Light"/>
                <a:cs typeface="Lato Light"/>
                <a:sym typeface="Lato Light"/>
              </a:defRPr>
            </a:lvl1pPr>
            <a:lvl2pPr marR="0" lvl="1" algn="l" rtl="0">
              <a:lnSpc>
                <a:spcPct val="89000"/>
              </a:lnSpc>
              <a:spcBef>
                <a:spcPts val="1467"/>
              </a:spcBef>
              <a:spcAft>
                <a:spcPts val="0"/>
              </a:spcAft>
              <a:buClr>
                <a:schemeClr val="accent1"/>
              </a:buClr>
              <a:buSzPts val="1800"/>
              <a:buFont typeface="Arial"/>
              <a:buChar char="–"/>
              <a:defRPr sz="2400" b="0" i="0" u="none" strike="noStrike" cap="none">
                <a:solidFill>
                  <a:schemeClr val="lt1"/>
                </a:solidFill>
                <a:latin typeface="Lato Light"/>
                <a:ea typeface="Lato Light"/>
                <a:cs typeface="Lato Light"/>
                <a:sym typeface="Lato Light"/>
              </a:defRPr>
            </a:lvl2pPr>
            <a:lvl3pPr marR="0" lvl="2" algn="l" rtl="0">
              <a:lnSpc>
                <a:spcPct val="89000"/>
              </a:lnSpc>
              <a:spcBef>
                <a:spcPts val="1467"/>
              </a:spcBef>
              <a:spcAft>
                <a:spcPts val="0"/>
              </a:spcAft>
              <a:buClr>
                <a:schemeClr val="accent1"/>
              </a:buClr>
              <a:buSzPts val="1600"/>
              <a:buFont typeface="Arial"/>
              <a:buChar char="•"/>
              <a:defRPr sz="2133" b="0" i="0" u="none" strike="noStrike" cap="none">
                <a:solidFill>
                  <a:schemeClr val="lt1"/>
                </a:solidFill>
                <a:latin typeface="Lato Light"/>
                <a:ea typeface="Lato Light"/>
                <a:cs typeface="Lato Light"/>
                <a:sym typeface="Lato Light"/>
              </a:defRPr>
            </a:lvl3pPr>
            <a:lvl4pPr marR="0" lvl="3" algn="l" rtl="0">
              <a:lnSpc>
                <a:spcPct val="89000"/>
              </a:lnSpc>
              <a:spcBef>
                <a:spcPts val="1467"/>
              </a:spcBef>
              <a:spcAft>
                <a:spcPts val="0"/>
              </a:spcAft>
              <a:buClr>
                <a:schemeClr val="accent1"/>
              </a:buClr>
              <a:buSzPts val="1400"/>
              <a:buFont typeface="Arial"/>
              <a:buChar char="–"/>
              <a:defRPr sz="1867" b="0" i="0" u="none" strike="noStrike" cap="none">
                <a:solidFill>
                  <a:schemeClr val="lt1"/>
                </a:solidFill>
                <a:latin typeface="Lato Light"/>
                <a:ea typeface="Lato Light"/>
                <a:cs typeface="Lato Light"/>
                <a:sym typeface="Lato Light"/>
              </a:defRPr>
            </a:lvl4pPr>
            <a:lvl5pPr marR="0" lvl="4" algn="l" rtl="0">
              <a:lnSpc>
                <a:spcPct val="89000"/>
              </a:lnSpc>
              <a:spcBef>
                <a:spcPts val="1467"/>
              </a:spcBef>
              <a:spcAft>
                <a:spcPts val="0"/>
              </a:spcAft>
              <a:buClr>
                <a:schemeClr val="accent1"/>
              </a:buClr>
              <a:buSzPts val="1400"/>
              <a:buFont typeface="Arial"/>
              <a:buChar char="»"/>
              <a:defRPr sz="1867" b="0" i="0" u="none" strike="noStrike" cap="none">
                <a:solidFill>
                  <a:schemeClr val="lt1"/>
                </a:solidFill>
                <a:latin typeface="Lato Light"/>
                <a:ea typeface="Lato Light"/>
                <a:cs typeface="Lato Light"/>
                <a:sym typeface="Lato Light"/>
              </a:defRPr>
            </a:lvl5pPr>
            <a:lvl6pPr marR="0" lvl="5" algn="l" rtl="0">
              <a:lnSpc>
                <a:spcPct val="115000"/>
              </a:lnSpc>
              <a:spcBef>
                <a:spcPts val="533"/>
              </a:spcBef>
              <a:spcAft>
                <a:spcPts val="0"/>
              </a:spcAft>
              <a:buClr>
                <a:schemeClr val="dk1"/>
              </a:buClr>
              <a:buSzPts val="2000"/>
              <a:buFont typeface="Arial"/>
              <a:buChar char="•"/>
              <a:defRPr sz="2667" b="0" i="0" u="none" strike="noStrike" cap="none">
                <a:solidFill>
                  <a:schemeClr val="dk1"/>
                </a:solidFill>
                <a:latin typeface="Lato Light"/>
                <a:ea typeface="Lato Light"/>
                <a:cs typeface="Lato Light"/>
                <a:sym typeface="Lato Light"/>
              </a:defRPr>
            </a:lvl6pPr>
            <a:lvl7pPr marR="0" lvl="6" algn="l" rtl="0">
              <a:lnSpc>
                <a:spcPct val="115000"/>
              </a:lnSpc>
              <a:spcBef>
                <a:spcPts val="533"/>
              </a:spcBef>
              <a:spcAft>
                <a:spcPts val="0"/>
              </a:spcAft>
              <a:buClr>
                <a:schemeClr val="dk1"/>
              </a:buClr>
              <a:buSzPts val="2000"/>
              <a:buFont typeface="Arial"/>
              <a:buChar char="•"/>
              <a:defRPr sz="2667" b="0" i="0" u="none" strike="noStrike" cap="none">
                <a:solidFill>
                  <a:schemeClr val="dk1"/>
                </a:solidFill>
                <a:latin typeface="Lato Light"/>
                <a:ea typeface="Lato Light"/>
                <a:cs typeface="Lato Light"/>
                <a:sym typeface="Lato Light"/>
              </a:defRPr>
            </a:lvl7pPr>
            <a:lvl8pPr marR="0" lvl="7" algn="l" rtl="0">
              <a:lnSpc>
                <a:spcPct val="115000"/>
              </a:lnSpc>
              <a:spcBef>
                <a:spcPts val="533"/>
              </a:spcBef>
              <a:spcAft>
                <a:spcPts val="0"/>
              </a:spcAft>
              <a:buClr>
                <a:schemeClr val="dk1"/>
              </a:buClr>
              <a:buSzPts val="2000"/>
              <a:buFont typeface="Arial"/>
              <a:buChar char="•"/>
              <a:defRPr sz="2667" b="0" i="0" u="none" strike="noStrike" cap="none">
                <a:solidFill>
                  <a:schemeClr val="dk1"/>
                </a:solidFill>
                <a:latin typeface="Lato Light"/>
                <a:ea typeface="Lato Light"/>
                <a:cs typeface="Lato Light"/>
                <a:sym typeface="Lato Light"/>
              </a:defRPr>
            </a:lvl8pPr>
            <a:lvl9pPr marR="0" lvl="8" algn="l" rtl="0">
              <a:lnSpc>
                <a:spcPct val="115000"/>
              </a:lnSpc>
              <a:spcBef>
                <a:spcPts val="533"/>
              </a:spcBef>
              <a:spcAft>
                <a:spcPts val="0"/>
              </a:spcAft>
              <a:buClr>
                <a:schemeClr val="dk1"/>
              </a:buClr>
              <a:buSzPts val="2000"/>
              <a:buFont typeface="Arial"/>
              <a:buChar char="•"/>
              <a:defRPr sz="2667" b="0" i="0" u="none" strike="noStrike" cap="none">
                <a:solidFill>
                  <a:schemeClr val="dk1"/>
                </a:solidFill>
                <a:latin typeface="Lato Light"/>
                <a:ea typeface="Lato Light"/>
                <a:cs typeface="Lato Light"/>
                <a:sym typeface="Lato Light"/>
              </a:defRPr>
            </a:lvl9pPr>
          </a:lstStyle>
          <a:p>
            <a:endParaRPr/>
          </a:p>
        </p:txBody>
      </p:sp>
      <p:sp>
        <p:nvSpPr>
          <p:cNvPr id="97" name="Google Shape;97;g19fdf595fcf_0_467"/>
          <p:cNvSpPr>
            <a:spLocks noGrp="1"/>
          </p:cNvSpPr>
          <p:nvPr>
            <p:ph type="chart" idx="3"/>
          </p:nvPr>
        </p:nvSpPr>
        <p:spPr>
          <a:xfrm>
            <a:off x="4387003" y="1501784"/>
            <a:ext cx="3416000" cy="2372800"/>
          </a:xfrm>
          <a:prstGeom prst="rect">
            <a:avLst/>
          </a:prstGeom>
          <a:noFill/>
          <a:ln>
            <a:noFill/>
          </a:ln>
        </p:spPr>
        <p:txBody>
          <a:bodyPr spcFirstLastPara="1" wrap="square" lIns="0" tIns="45700" rIns="0" bIns="0" anchor="ctr" anchorCtr="0">
            <a:noAutofit/>
          </a:bodyPr>
          <a:lstStyle>
            <a:lvl1pPr marR="0" lvl="0" algn="ctr" rtl="0">
              <a:lnSpc>
                <a:spcPct val="89000"/>
              </a:lnSpc>
              <a:spcBef>
                <a:spcPts val="1467"/>
              </a:spcBef>
              <a:spcAft>
                <a:spcPts val="0"/>
              </a:spcAft>
              <a:buClr>
                <a:schemeClr val="accent1"/>
              </a:buClr>
              <a:buSzPts val="1800"/>
              <a:buFont typeface="Arial"/>
              <a:buNone/>
              <a:defRPr sz="2400" b="0" i="0" u="none" strike="noStrike" cap="none">
                <a:solidFill>
                  <a:schemeClr val="lt1"/>
                </a:solidFill>
                <a:latin typeface="Lato Light"/>
                <a:ea typeface="Lato Light"/>
                <a:cs typeface="Lato Light"/>
                <a:sym typeface="Lato Light"/>
              </a:defRPr>
            </a:lvl1pPr>
            <a:lvl2pPr marR="0" lvl="1" algn="l" rtl="0">
              <a:lnSpc>
                <a:spcPct val="89000"/>
              </a:lnSpc>
              <a:spcBef>
                <a:spcPts val="1467"/>
              </a:spcBef>
              <a:spcAft>
                <a:spcPts val="0"/>
              </a:spcAft>
              <a:buClr>
                <a:schemeClr val="accent1"/>
              </a:buClr>
              <a:buSzPts val="1800"/>
              <a:buFont typeface="Arial"/>
              <a:buChar char="–"/>
              <a:defRPr sz="2400" b="0" i="0" u="none" strike="noStrike" cap="none">
                <a:solidFill>
                  <a:schemeClr val="lt1"/>
                </a:solidFill>
                <a:latin typeface="Lato Light"/>
                <a:ea typeface="Lato Light"/>
                <a:cs typeface="Lato Light"/>
                <a:sym typeface="Lato Light"/>
              </a:defRPr>
            </a:lvl2pPr>
            <a:lvl3pPr marR="0" lvl="2" algn="l" rtl="0">
              <a:lnSpc>
                <a:spcPct val="89000"/>
              </a:lnSpc>
              <a:spcBef>
                <a:spcPts val="1467"/>
              </a:spcBef>
              <a:spcAft>
                <a:spcPts val="0"/>
              </a:spcAft>
              <a:buClr>
                <a:schemeClr val="accent1"/>
              </a:buClr>
              <a:buSzPts val="1600"/>
              <a:buFont typeface="Arial"/>
              <a:buChar char="•"/>
              <a:defRPr sz="2133" b="0" i="0" u="none" strike="noStrike" cap="none">
                <a:solidFill>
                  <a:schemeClr val="lt1"/>
                </a:solidFill>
                <a:latin typeface="Lato Light"/>
                <a:ea typeface="Lato Light"/>
                <a:cs typeface="Lato Light"/>
                <a:sym typeface="Lato Light"/>
              </a:defRPr>
            </a:lvl3pPr>
            <a:lvl4pPr marR="0" lvl="3" algn="l" rtl="0">
              <a:lnSpc>
                <a:spcPct val="89000"/>
              </a:lnSpc>
              <a:spcBef>
                <a:spcPts val="1467"/>
              </a:spcBef>
              <a:spcAft>
                <a:spcPts val="0"/>
              </a:spcAft>
              <a:buClr>
                <a:schemeClr val="accent1"/>
              </a:buClr>
              <a:buSzPts val="1400"/>
              <a:buFont typeface="Arial"/>
              <a:buChar char="–"/>
              <a:defRPr sz="1867" b="0" i="0" u="none" strike="noStrike" cap="none">
                <a:solidFill>
                  <a:schemeClr val="lt1"/>
                </a:solidFill>
                <a:latin typeface="Lato Light"/>
                <a:ea typeface="Lato Light"/>
                <a:cs typeface="Lato Light"/>
                <a:sym typeface="Lato Light"/>
              </a:defRPr>
            </a:lvl4pPr>
            <a:lvl5pPr marR="0" lvl="4" algn="l" rtl="0">
              <a:lnSpc>
                <a:spcPct val="89000"/>
              </a:lnSpc>
              <a:spcBef>
                <a:spcPts val="1467"/>
              </a:spcBef>
              <a:spcAft>
                <a:spcPts val="0"/>
              </a:spcAft>
              <a:buClr>
                <a:schemeClr val="accent1"/>
              </a:buClr>
              <a:buSzPts val="1400"/>
              <a:buFont typeface="Arial"/>
              <a:buChar char="»"/>
              <a:defRPr sz="1867" b="0" i="0" u="none" strike="noStrike" cap="none">
                <a:solidFill>
                  <a:schemeClr val="lt1"/>
                </a:solidFill>
                <a:latin typeface="Lato Light"/>
                <a:ea typeface="Lato Light"/>
                <a:cs typeface="Lato Light"/>
                <a:sym typeface="Lato Light"/>
              </a:defRPr>
            </a:lvl5pPr>
            <a:lvl6pPr marR="0" lvl="5" algn="l" rtl="0">
              <a:lnSpc>
                <a:spcPct val="115000"/>
              </a:lnSpc>
              <a:spcBef>
                <a:spcPts val="533"/>
              </a:spcBef>
              <a:spcAft>
                <a:spcPts val="0"/>
              </a:spcAft>
              <a:buClr>
                <a:schemeClr val="dk1"/>
              </a:buClr>
              <a:buSzPts val="2000"/>
              <a:buFont typeface="Arial"/>
              <a:buChar char="•"/>
              <a:defRPr sz="2667" b="0" i="0" u="none" strike="noStrike" cap="none">
                <a:solidFill>
                  <a:schemeClr val="dk1"/>
                </a:solidFill>
                <a:latin typeface="Lato Light"/>
                <a:ea typeface="Lato Light"/>
                <a:cs typeface="Lato Light"/>
                <a:sym typeface="Lato Light"/>
              </a:defRPr>
            </a:lvl6pPr>
            <a:lvl7pPr marR="0" lvl="6" algn="l" rtl="0">
              <a:lnSpc>
                <a:spcPct val="115000"/>
              </a:lnSpc>
              <a:spcBef>
                <a:spcPts val="533"/>
              </a:spcBef>
              <a:spcAft>
                <a:spcPts val="0"/>
              </a:spcAft>
              <a:buClr>
                <a:schemeClr val="dk1"/>
              </a:buClr>
              <a:buSzPts val="2000"/>
              <a:buFont typeface="Arial"/>
              <a:buChar char="•"/>
              <a:defRPr sz="2667" b="0" i="0" u="none" strike="noStrike" cap="none">
                <a:solidFill>
                  <a:schemeClr val="dk1"/>
                </a:solidFill>
                <a:latin typeface="Lato Light"/>
                <a:ea typeface="Lato Light"/>
                <a:cs typeface="Lato Light"/>
                <a:sym typeface="Lato Light"/>
              </a:defRPr>
            </a:lvl7pPr>
            <a:lvl8pPr marR="0" lvl="7" algn="l" rtl="0">
              <a:lnSpc>
                <a:spcPct val="115000"/>
              </a:lnSpc>
              <a:spcBef>
                <a:spcPts val="533"/>
              </a:spcBef>
              <a:spcAft>
                <a:spcPts val="0"/>
              </a:spcAft>
              <a:buClr>
                <a:schemeClr val="dk1"/>
              </a:buClr>
              <a:buSzPts val="2000"/>
              <a:buFont typeface="Arial"/>
              <a:buChar char="•"/>
              <a:defRPr sz="2667" b="0" i="0" u="none" strike="noStrike" cap="none">
                <a:solidFill>
                  <a:schemeClr val="dk1"/>
                </a:solidFill>
                <a:latin typeface="Lato Light"/>
                <a:ea typeface="Lato Light"/>
                <a:cs typeface="Lato Light"/>
                <a:sym typeface="Lato Light"/>
              </a:defRPr>
            </a:lvl8pPr>
            <a:lvl9pPr marR="0" lvl="8" algn="l" rtl="0">
              <a:lnSpc>
                <a:spcPct val="115000"/>
              </a:lnSpc>
              <a:spcBef>
                <a:spcPts val="533"/>
              </a:spcBef>
              <a:spcAft>
                <a:spcPts val="0"/>
              </a:spcAft>
              <a:buClr>
                <a:schemeClr val="dk1"/>
              </a:buClr>
              <a:buSzPts val="2000"/>
              <a:buFont typeface="Arial"/>
              <a:buChar char="•"/>
              <a:defRPr sz="2667" b="0" i="0" u="none" strike="noStrike" cap="none">
                <a:solidFill>
                  <a:schemeClr val="dk1"/>
                </a:solidFill>
                <a:latin typeface="Lato Light"/>
                <a:ea typeface="Lato Light"/>
                <a:cs typeface="Lato Light"/>
                <a:sym typeface="Lato Light"/>
              </a:defRPr>
            </a:lvl9pPr>
          </a:lstStyle>
          <a:p>
            <a:endParaRPr/>
          </a:p>
        </p:txBody>
      </p:sp>
      <p:sp>
        <p:nvSpPr>
          <p:cNvPr id="98" name="Google Shape;98;g19fdf595fcf_0_467"/>
          <p:cNvSpPr>
            <a:spLocks noGrp="1"/>
          </p:cNvSpPr>
          <p:nvPr>
            <p:ph type="chart" idx="4"/>
          </p:nvPr>
        </p:nvSpPr>
        <p:spPr>
          <a:xfrm>
            <a:off x="7963323" y="1501784"/>
            <a:ext cx="3416000" cy="2372800"/>
          </a:xfrm>
          <a:prstGeom prst="rect">
            <a:avLst/>
          </a:prstGeom>
          <a:noFill/>
          <a:ln>
            <a:noFill/>
          </a:ln>
        </p:spPr>
        <p:txBody>
          <a:bodyPr spcFirstLastPara="1" wrap="square" lIns="0" tIns="45700" rIns="0" bIns="0" anchor="ctr" anchorCtr="0">
            <a:noAutofit/>
          </a:bodyPr>
          <a:lstStyle>
            <a:lvl1pPr marR="0" lvl="0" algn="ctr" rtl="0">
              <a:lnSpc>
                <a:spcPct val="89000"/>
              </a:lnSpc>
              <a:spcBef>
                <a:spcPts val="1467"/>
              </a:spcBef>
              <a:spcAft>
                <a:spcPts val="0"/>
              </a:spcAft>
              <a:buClr>
                <a:schemeClr val="accent1"/>
              </a:buClr>
              <a:buSzPts val="1800"/>
              <a:buFont typeface="Arial"/>
              <a:buNone/>
              <a:defRPr sz="2400" b="0" i="0" u="none" strike="noStrike" cap="none">
                <a:solidFill>
                  <a:schemeClr val="lt1"/>
                </a:solidFill>
                <a:latin typeface="Lato Light"/>
                <a:ea typeface="Lato Light"/>
                <a:cs typeface="Lato Light"/>
                <a:sym typeface="Lato Light"/>
              </a:defRPr>
            </a:lvl1pPr>
            <a:lvl2pPr marR="0" lvl="1" algn="l" rtl="0">
              <a:lnSpc>
                <a:spcPct val="89000"/>
              </a:lnSpc>
              <a:spcBef>
                <a:spcPts val="1467"/>
              </a:spcBef>
              <a:spcAft>
                <a:spcPts val="0"/>
              </a:spcAft>
              <a:buClr>
                <a:schemeClr val="accent1"/>
              </a:buClr>
              <a:buSzPts val="1800"/>
              <a:buFont typeface="Arial"/>
              <a:buChar char="–"/>
              <a:defRPr sz="2400" b="0" i="0" u="none" strike="noStrike" cap="none">
                <a:solidFill>
                  <a:schemeClr val="lt1"/>
                </a:solidFill>
                <a:latin typeface="Lato Light"/>
                <a:ea typeface="Lato Light"/>
                <a:cs typeface="Lato Light"/>
                <a:sym typeface="Lato Light"/>
              </a:defRPr>
            </a:lvl2pPr>
            <a:lvl3pPr marR="0" lvl="2" algn="l" rtl="0">
              <a:lnSpc>
                <a:spcPct val="89000"/>
              </a:lnSpc>
              <a:spcBef>
                <a:spcPts val="1467"/>
              </a:spcBef>
              <a:spcAft>
                <a:spcPts val="0"/>
              </a:spcAft>
              <a:buClr>
                <a:schemeClr val="accent1"/>
              </a:buClr>
              <a:buSzPts val="1600"/>
              <a:buFont typeface="Arial"/>
              <a:buChar char="•"/>
              <a:defRPr sz="2133" b="0" i="0" u="none" strike="noStrike" cap="none">
                <a:solidFill>
                  <a:schemeClr val="lt1"/>
                </a:solidFill>
                <a:latin typeface="Lato Light"/>
                <a:ea typeface="Lato Light"/>
                <a:cs typeface="Lato Light"/>
                <a:sym typeface="Lato Light"/>
              </a:defRPr>
            </a:lvl3pPr>
            <a:lvl4pPr marR="0" lvl="3" algn="l" rtl="0">
              <a:lnSpc>
                <a:spcPct val="89000"/>
              </a:lnSpc>
              <a:spcBef>
                <a:spcPts val="1467"/>
              </a:spcBef>
              <a:spcAft>
                <a:spcPts val="0"/>
              </a:spcAft>
              <a:buClr>
                <a:schemeClr val="accent1"/>
              </a:buClr>
              <a:buSzPts val="1400"/>
              <a:buFont typeface="Arial"/>
              <a:buChar char="–"/>
              <a:defRPr sz="1867" b="0" i="0" u="none" strike="noStrike" cap="none">
                <a:solidFill>
                  <a:schemeClr val="lt1"/>
                </a:solidFill>
                <a:latin typeface="Lato Light"/>
                <a:ea typeface="Lato Light"/>
                <a:cs typeface="Lato Light"/>
                <a:sym typeface="Lato Light"/>
              </a:defRPr>
            </a:lvl4pPr>
            <a:lvl5pPr marR="0" lvl="4" algn="l" rtl="0">
              <a:lnSpc>
                <a:spcPct val="89000"/>
              </a:lnSpc>
              <a:spcBef>
                <a:spcPts val="1467"/>
              </a:spcBef>
              <a:spcAft>
                <a:spcPts val="0"/>
              </a:spcAft>
              <a:buClr>
                <a:schemeClr val="accent1"/>
              </a:buClr>
              <a:buSzPts val="1400"/>
              <a:buFont typeface="Arial"/>
              <a:buChar char="»"/>
              <a:defRPr sz="1867" b="0" i="0" u="none" strike="noStrike" cap="none">
                <a:solidFill>
                  <a:schemeClr val="lt1"/>
                </a:solidFill>
                <a:latin typeface="Lato Light"/>
                <a:ea typeface="Lato Light"/>
                <a:cs typeface="Lato Light"/>
                <a:sym typeface="Lato Light"/>
              </a:defRPr>
            </a:lvl5pPr>
            <a:lvl6pPr marR="0" lvl="5" algn="l" rtl="0">
              <a:lnSpc>
                <a:spcPct val="115000"/>
              </a:lnSpc>
              <a:spcBef>
                <a:spcPts val="533"/>
              </a:spcBef>
              <a:spcAft>
                <a:spcPts val="0"/>
              </a:spcAft>
              <a:buClr>
                <a:schemeClr val="dk1"/>
              </a:buClr>
              <a:buSzPts val="2000"/>
              <a:buFont typeface="Arial"/>
              <a:buChar char="•"/>
              <a:defRPr sz="2667" b="0" i="0" u="none" strike="noStrike" cap="none">
                <a:solidFill>
                  <a:schemeClr val="dk1"/>
                </a:solidFill>
                <a:latin typeface="Lato Light"/>
                <a:ea typeface="Lato Light"/>
                <a:cs typeface="Lato Light"/>
                <a:sym typeface="Lato Light"/>
              </a:defRPr>
            </a:lvl6pPr>
            <a:lvl7pPr marR="0" lvl="6" algn="l" rtl="0">
              <a:lnSpc>
                <a:spcPct val="115000"/>
              </a:lnSpc>
              <a:spcBef>
                <a:spcPts val="533"/>
              </a:spcBef>
              <a:spcAft>
                <a:spcPts val="0"/>
              </a:spcAft>
              <a:buClr>
                <a:schemeClr val="dk1"/>
              </a:buClr>
              <a:buSzPts val="2000"/>
              <a:buFont typeface="Arial"/>
              <a:buChar char="•"/>
              <a:defRPr sz="2667" b="0" i="0" u="none" strike="noStrike" cap="none">
                <a:solidFill>
                  <a:schemeClr val="dk1"/>
                </a:solidFill>
                <a:latin typeface="Lato Light"/>
                <a:ea typeface="Lato Light"/>
                <a:cs typeface="Lato Light"/>
                <a:sym typeface="Lato Light"/>
              </a:defRPr>
            </a:lvl7pPr>
            <a:lvl8pPr marR="0" lvl="7" algn="l" rtl="0">
              <a:lnSpc>
                <a:spcPct val="115000"/>
              </a:lnSpc>
              <a:spcBef>
                <a:spcPts val="533"/>
              </a:spcBef>
              <a:spcAft>
                <a:spcPts val="0"/>
              </a:spcAft>
              <a:buClr>
                <a:schemeClr val="dk1"/>
              </a:buClr>
              <a:buSzPts val="2000"/>
              <a:buFont typeface="Arial"/>
              <a:buChar char="•"/>
              <a:defRPr sz="2667" b="0" i="0" u="none" strike="noStrike" cap="none">
                <a:solidFill>
                  <a:schemeClr val="dk1"/>
                </a:solidFill>
                <a:latin typeface="Lato Light"/>
                <a:ea typeface="Lato Light"/>
                <a:cs typeface="Lato Light"/>
                <a:sym typeface="Lato Light"/>
              </a:defRPr>
            </a:lvl8pPr>
            <a:lvl9pPr marR="0" lvl="8" algn="l" rtl="0">
              <a:lnSpc>
                <a:spcPct val="115000"/>
              </a:lnSpc>
              <a:spcBef>
                <a:spcPts val="533"/>
              </a:spcBef>
              <a:spcAft>
                <a:spcPts val="0"/>
              </a:spcAft>
              <a:buClr>
                <a:schemeClr val="dk1"/>
              </a:buClr>
              <a:buSzPts val="2000"/>
              <a:buFont typeface="Arial"/>
              <a:buChar char="•"/>
              <a:defRPr sz="2667" b="0" i="0" u="none" strike="noStrike" cap="none">
                <a:solidFill>
                  <a:schemeClr val="dk1"/>
                </a:solidFill>
                <a:latin typeface="Lato Light"/>
                <a:ea typeface="Lato Light"/>
                <a:cs typeface="Lato Light"/>
                <a:sym typeface="Lato Light"/>
              </a:defRPr>
            </a:lvl9pPr>
          </a:lstStyle>
          <a:p>
            <a:endParaRPr/>
          </a:p>
        </p:txBody>
      </p:sp>
      <p:sp>
        <p:nvSpPr>
          <p:cNvPr id="99" name="Google Shape;99;g19fdf595fcf_0_467"/>
          <p:cNvSpPr txBox="1">
            <a:spLocks noGrp="1"/>
          </p:cNvSpPr>
          <p:nvPr>
            <p:ph type="body" idx="5"/>
          </p:nvPr>
        </p:nvSpPr>
        <p:spPr>
          <a:xfrm>
            <a:off x="873761" y="3943360"/>
            <a:ext cx="3289600" cy="2166400"/>
          </a:xfrm>
          <a:prstGeom prst="rect">
            <a:avLst/>
          </a:prstGeom>
          <a:noFill/>
          <a:ln>
            <a:noFill/>
          </a:ln>
        </p:spPr>
        <p:txBody>
          <a:bodyPr spcFirstLastPara="1" wrap="square" lIns="0" tIns="0" rIns="0" bIns="0" anchor="t" anchorCtr="0">
            <a:normAutofit/>
          </a:bodyPr>
          <a:lstStyle>
            <a:lvl1pPr marL="609585" lvl="0" indent="-304792" algn="ctr">
              <a:lnSpc>
                <a:spcPct val="92000"/>
              </a:lnSpc>
              <a:spcBef>
                <a:spcPts val="0"/>
              </a:spcBef>
              <a:spcAft>
                <a:spcPts val="0"/>
              </a:spcAft>
              <a:buSzPts val="1800"/>
              <a:buNone/>
              <a:defRPr b="1">
                <a:latin typeface="Lato"/>
                <a:ea typeface="Lato"/>
                <a:cs typeface="Lato"/>
                <a:sym typeface="Lato"/>
              </a:defRPr>
            </a:lvl1pPr>
            <a:lvl2pPr marL="1219170" lvl="1" indent="-304792" algn="ctr">
              <a:lnSpc>
                <a:spcPct val="92000"/>
              </a:lnSpc>
              <a:spcBef>
                <a:spcPts val="267"/>
              </a:spcBef>
              <a:spcAft>
                <a:spcPts val="0"/>
              </a:spcAft>
              <a:buSzPts val="1200"/>
              <a:buNone/>
              <a:defRPr sz="1600">
                <a:latin typeface="Lato Light"/>
                <a:ea typeface="Lato Light"/>
                <a:cs typeface="Lato Light"/>
                <a:sym typeface="Lato Light"/>
              </a:defRPr>
            </a:lvl2pPr>
            <a:lvl3pPr marL="1828754" lvl="2" indent="-457189" algn="l">
              <a:lnSpc>
                <a:spcPct val="89000"/>
              </a:lnSpc>
              <a:spcBef>
                <a:spcPts val="1467"/>
              </a:spcBef>
              <a:spcAft>
                <a:spcPts val="0"/>
              </a:spcAft>
              <a:buSzPts val="1800"/>
              <a:buChar char="■"/>
              <a:defRPr/>
            </a:lvl3pPr>
            <a:lvl4pPr marL="2438339" lvl="3" indent="-457189" algn="l">
              <a:lnSpc>
                <a:spcPct val="89000"/>
              </a:lnSpc>
              <a:spcBef>
                <a:spcPts val="1467"/>
              </a:spcBef>
              <a:spcAft>
                <a:spcPts val="0"/>
              </a:spcAft>
              <a:buSzPts val="1800"/>
              <a:buChar char="●"/>
              <a:defRPr/>
            </a:lvl4pPr>
            <a:lvl5pPr marL="3047924" lvl="4" indent="-457189" algn="l">
              <a:lnSpc>
                <a:spcPct val="89000"/>
              </a:lnSpc>
              <a:spcBef>
                <a:spcPts val="1467"/>
              </a:spcBef>
              <a:spcAft>
                <a:spcPts val="0"/>
              </a:spcAft>
              <a:buSzPts val="1800"/>
              <a:buChar char="○"/>
              <a:defRPr/>
            </a:lvl5pPr>
            <a:lvl6pPr marL="3657509" lvl="5" indent="-457189" algn="l">
              <a:lnSpc>
                <a:spcPct val="115000"/>
              </a:lnSpc>
              <a:spcBef>
                <a:spcPts val="480"/>
              </a:spcBef>
              <a:spcAft>
                <a:spcPts val="0"/>
              </a:spcAft>
              <a:buClr>
                <a:schemeClr val="dk1"/>
              </a:buClr>
              <a:buSzPts val="1800"/>
              <a:buChar char="■"/>
              <a:defRPr/>
            </a:lvl6pPr>
            <a:lvl7pPr marL="4267093" lvl="6" indent="-457189" algn="l">
              <a:lnSpc>
                <a:spcPct val="115000"/>
              </a:lnSpc>
              <a:spcBef>
                <a:spcPts val="1600"/>
              </a:spcBef>
              <a:spcAft>
                <a:spcPts val="0"/>
              </a:spcAft>
              <a:buClr>
                <a:schemeClr val="dk1"/>
              </a:buClr>
              <a:buSzPts val="1800"/>
              <a:buChar char="●"/>
              <a:defRPr/>
            </a:lvl7pPr>
            <a:lvl8pPr marL="4876678" lvl="7" indent="-457189" algn="l">
              <a:lnSpc>
                <a:spcPct val="115000"/>
              </a:lnSpc>
              <a:spcBef>
                <a:spcPts val="1600"/>
              </a:spcBef>
              <a:spcAft>
                <a:spcPts val="0"/>
              </a:spcAft>
              <a:buClr>
                <a:schemeClr val="dk1"/>
              </a:buClr>
              <a:buSzPts val="1800"/>
              <a:buChar char="○"/>
              <a:defRPr/>
            </a:lvl8pPr>
            <a:lvl9pPr marL="5486263" lvl="8" indent="-457189" algn="l">
              <a:lnSpc>
                <a:spcPct val="115000"/>
              </a:lnSpc>
              <a:spcBef>
                <a:spcPts val="1600"/>
              </a:spcBef>
              <a:spcAft>
                <a:spcPts val="1600"/>
              </a:spcAft>
              <a:buClr>
                <a:schemeClr val="dk1"/>
              </a:buClr>
              <a:buSzPts val="1800"/>
              <a:buChar char="■"/>
              <a:defRPr/>
            </a:lvl9pPr>
          </a:lstStyle>
          <a:p>
            <a:endParaRPr/>
          </a:p>
        </p:txBody>
      </p:sp>
      <p:sp>
        <p:nvSpPr>
          <p:cNvPr id="100" name="Google Shape;100;g19fdf595fcf_0_467"/>
          <p:cNvSpPr txBox="1">
            <a:spLocks noGrp="1"/>
          </p:cNvSpPr>
          <p:nvPr>
            <p:ph type="body" idx="6"/>
          </p:nvPr>
        </p:nvSpPr>
        <p:spPr>
          <a:xfrm>
            <a:off x="4450080" y="3943360"/>
            <a:ext cx="3289600" cy="2166400"/>
          </a:xfrm>
          <a:prstGeom prst="rect">
            <a:avLst/>
          </a:prstGeom>
          <a:noFill/>
          <a:ln>
            <a:noFill/>
          </a:ln>
        </p:spPr>
        <p:txBody>
          <a:bodyPr spcFirstLastPara="1" wrap="square" lIns="0" tIns="0" rIns="0" bIns="0" anchor="t" anchorCtr="0">
            <a:normAutofit/>
          </a:bodyPr>
          <a:lstStyle>
            <a:lvl1pPr marL="609585" lvl="0" indent="-304792" algn="ctr">
              <a:lnSpc>
                <a:spcPct val="92000"/>
              </a:lnSpc>
              <a:spcBef>
                <a:spcPts val="0"/>
              </a:spcBef>
              <a:spcAft>
                <a:spcPts val="0"/>
              </a:spcAft>
              <a:buSzPts val="1800"/>
              <a:buNone/>
              <a:defRPr b="1">
                <a:latin typeface="Lato"/>
                <a:ea typeface="Lato"/>
                <a:cs typeface="Lato"/>
                <a:sym typeface="Lato"/>
              </a:defRPr>
            </a:lvl1pPr>
            <a:lvl2pPr marL="1219170" lvl="1" indent="-304792" algn="ctr">
              <a:lnSpc>
                <a:spcPct val="92000"/>
              </a:lnSpc>
              <a:spcBef>
                <a:spcPts val="267"/>
              </a:spcBef>
              <a:spcAft>
                <a:spcPts val="0"/>
              </a:spcAft>
              <a:buSzPts val="1200"/>
              <a:buNone/>
              <a:defRPr sz="1600">
                <a:latin typeface="Lato Light"/>
                <a:ea typeface="Lato Light"/>
                <a:cs typeface="Lato Light"/>
                <a:sym typeface="Lato Light"/>
              </a:defRPr>
            </a:lvl2pPr>
            <a:lvl3pPr marL="1828754" lvl="2" indent="-457189" algn="l">
              <a:lnSpc>
                <a:spcPct val="89000"/>
              </a:lnSpc>
              <a:spcBef>
                <a:spcPts val="1467"/>
              </a:spcBef>
              <a:spcAft>
                <a:spcPts val="0"/>
              </a:spcAft>
              <a:buSzPts val="1800"/>
              <a:buChar char="■"/>
              <a:defRPr/>
            </a:lvl3pPr>
            <a:lvl4pPr marL="2438339" lvl="3" indent="-457189" algn="l">
              <a:lnSpc>
                <a:spcPct val="89000"/>
              </a:lnSpc>
              <a:spcBef>
                <a:spcPts val="1467"/>
              </a:spcBef>
              <a:spcAft>
                <a:spcPts val="0"/>
              </a:spcAft>
              <a:buSzPts val="1800"/>
              <a:buChar char="●"/>
              <a:defRPr/>
            </a:lvl4pPr>
            <a:lvl5pPr marL="3047924" lvl="4" indent="-457189" algn="l">
              <a:lnSpc>
                <a:spcPct val="89000"/>
              </a:lnSpc>
              <a:spcBef>
                <a:spcPts val="1467"/>
              </a:spcBef>
              <a:spcAft>
                <a:spcPts val="0"/>
              </a:spcAft>
              <a:buSzPts val="1800"/>
              <a:buChar char="○"/>
              <a:defRPr/>
            </a:lvl5pPr>
            <a:lvl6pPr marL="3657509" lvl="5" indent="-457189" algn="l">
              <a:lnSpc>
                <a:spcPct val="115000"/>
              </a:lnSpc>
              <a:spcBef>
                <a:spcPts val="480"/>
              </a:spcBef>
              <a:spcAft>
                <a:spcPts val="0"/>
              </a:spcAft>
              <a:buClr>
                <a:schemeClr val="dk1"/>
              </a:buClr>
              <a:buSzPts val="1800"/>
              <a:buChar char="■"/>
              <a:defRPr/>
            </a:lvl6pPr>
            <a:lvl7pPr marL="4267093" lvl="6" indent="-457189" algn="l">
              <a:lnSpc>
                <a:spcPct val="115000"/>
              </a:lnSpc>
              <a:spcBef>
                <a:spcPts val="1600"/>
              </a:spcBef>
              <a:spcAft>
                <a:spcPts val="0"/>
              </a:spcAft>
              <a:buClr>
                <a:schemeClr val="dk1"/>
              </a:buClr>
              <a:buSzPts val="1800"/>
              <a:buChar char="●"/>
              <a:defRPr/>
            </a:lvl7pPr>
            <a:lvl8pPr marL="4876678" lvl="7" indent="-457189" algn="l">
              <a:lnSpc>
                <a:spcPct val="115000"/>
              </a:lnSpc>
              <a:spcBef>
                <a:spcPts val="1600"/>
              </a:spcBef>
              <a:spcAft>
                <a:spcPts val="0"/>
              </a:spcAft>
              <a:buClr>
                <a:schemeClr val="dk1"/>
              </a:buClr>
              <a:buSzPts val="1800"/>
              <a:buChar char="○"/>
              <a:defRPr/>
            </a:lvl8pPr>
            <a:lvl9pPr marL="5486263" lvl="8" indent="-457189" algn="l">
              <a:lnSpc>
                <a:spcPct val="115000"/>
              </a:lnSpc>
              <a:spcBef>
                <a:spcPts val="1600"/>
              </a:spcBef>
              <a:spcAft>
                <a:spcPts val="1600"/>
              </a:spcAft>
              <a:buClr>
                <a:schemeClr val="dk1"/>
              </a:buClr>
              <a:buSzPts val="1800"/>
              <a:buChar char="■"/>
              <a:defRPr/>
            </a:lvl9pPr>
          </a:lstStyle>
          <a:p>
            <a:endParaRPr/>
          </a:p>
        </p:txBody>
      </p:sp>
      <p:sp>
        <p:nvSpPr>
          <p:cNvPr id="101" name="Google Shape;101;g19fdf595fcf_0_467"/>
          <p:cNvSpPr txBox="1">
            <a:spLocks noGrp="1"/>
          </p:cNvSpPr>
          <p:nvPr>
            <p:ph type="body" idx="7"/>
          </p:nvPr>
        </p:nvSpPr>
        <p:spPr>
          <a:xfrm>
            <a:off x="8026401" y="3943360"/>
            <a:ext cx="3289600" cy="2166400"/>
          </a:xfrm>
          <a:prstGeom prst="rect">
            <a:avLst/>
          </a:prstGeom>
          <a:noFill/>
          <a:ln>
            <a:noFill/>
          </a:ln>
        </p:spPr>
        <p:txBody>
          <a:bodyPr spcFirstLastPara="1" wrap="square" lIns="0" tIns="0" rIns="0" bIns="0" anchor="t" anchorCtr="0">
            <a:normAutofit/>
          </a:bodyPr>
          <a:lstStyle>
            <a:lvl1pPr marL="609585" lvl="0" indent="-304792" algn="ctr">
              <a:lnSpc>
                <a:spcPct val="92000"/>
              </a:lnSpc>
              <a:spcBef>
                <a:spcPts val="0"/>
              </a:spcBef>
              <a:spcAft>
                <a:spcPts val="0"/>
              </a:spcAft>
              <a:buSzPts val="1800"/>
              <a:buNone/>
              <a:defRPr b="1">
                <a:latin typeface="Lato"/>
                <a:ea typeface="Lato"/>
                <a:cs typeface="Lato"/>
                <a:sym typeface="Lato"/>
              </a:defRPr>
            </a:lvl1pPr>
            <a:lvl2pPr marL="1219170" lvl="1" indent="-304792" algn="ctr">
              <a:lnSpc>
                <a:spcPct val="92000"/>
              </a:lnSpc>
              <a:spcBef>
                <a:spcPts val="267"/>
              </a:spcBef>
              <a:spcAft>
                <a:spcPts val="0"/>
              </a:spcAft>
              <a:buSzPts val="1200"/>
              <a:buNone/>
              <a:defRPr sz="1600">
                <a:latin typeface="Lato Light"/>
                <a:ea typeface="Lato Light"/>
                <a:cs typeface="Lato Light"/>
                <a:sym typeface="Lato Light"/>
              </a:defRPr>
            </a:lvl2pPr>
            <a:lvl3pPr marL="1828754" lvl="2" indent="-457189" algn="l">
              <a:lnSpc>
                <a:spcPct val="89000"/>
              </a:lnSpc>
              <a:spcBef>
                <a:spcPts val="1467"/>
              </a:spcBef>
              <a:spcAft>
                <a:spcPts val="0"/>
              </a:spcAft>
              <a:buSzPts val="1800"/>
              <a:buChar char="■"/>
              <a:defRPr/>
            </a:lvl3pPr>
            <a:lvl4pPr marL="2438339" lvl="3" indent="-457189" algn="l">
              <a:lnSpc>
                <a:spcPct val="89000"/>
              </a:lnSpc>
              <a:spcBef>
                <a:spcPts val="1467"/>
              </a:spcBef>
              <a:spcAft>
                <a:spcPts val="0"/>
              </a:spcAft>
              <a:buSzPts val="1800"/>
              <a:buChar char="●"/>
              <a:defRPr/>
            </a:lvl4pPr>
            <a:lvl5pPr marL="3047924" lvl="4" indent="-457189" algn="l">
              <a:lnSpc>
                <a:spcPct val="89000"/>
              </a:lnSpc>
              <a:spcBef>
                <a:spcPts val="1467"/>
              </a:spcBef>
              <a:spcAft>
                <a:spcPts val="0"/>
              </a:spcAft>
              <a:buSzPts val="1800"/>
              <a:buChar char="○"/>
              <a:defRPr/>
            </a:lvl5pPr>
            <a:lvl6pPr marL="3657509" lvl="5" indent="-457189" algn="l">
              <a:lnSpc>
                <a:spcPct val="115000"/>
              </a:lnSpc>
              <a:spcBef>
                <a:spcPts val="480"/>
              </a:spcBef>
              <a:spcAft>
                <a:spcPts val="0"/>
              </a:spcAft>
              <a:buClr>
                <a:schemeClr val="dk1"/>
              </a:buClr>
              <a:buSzPts val="1800"/>
              <a:buChar char="■"/>
              <a:defRPr/>
            </a:lvl6pPr>
            <a:lvl7pPr marL="4267093" lvl="6" indent="-457189" algn="l">
              <a:lnSpc>
                <a:spcPct val="115000"/>
              </a:lnSpc>
              <a:spcBef>
                <a:spcPts val="1600"/>
              </a:spcBef>
              <a:spcAft>
                <a:spcPts val="0"/>
              </a:spcAft>
              <a:buClr>
                <a:schemeClr val="dk1"/>
              </a:buClr>
              <a:buSzPts val="1800"/>
              <a:buChar char="●"/>
              <a:defRPr/>
            </a:lvl7pPr>
            <a:lvl8pPr marL="4876678" lvl="7" indent="-457189" algn="l">
              <a:lnSpc>
                <a:spcPct val="115000"/>
              </a:lnSpc>
              <a:spcBef>
                <a:spcPts val="1600"/>
              </a:spcBef>
              <a:spcAft>
                <a:spcPts val="0"/>
              </a:spcAft>
              <a:buClr>
                <a:schemeClr val="dk1"/>
              </a:buClr>
              <a:buSzPts val="1800"/>
              <a:buChar char="○"/>
              <a:defRPr/>
            </a:lvl8pPr>
            <a:lvl9pPr marL="5486263" lvl="8" indent="-457189" algn="l">
              <a:lnSpc>
                <a:spcPct val="115000"/>
              </a:lnSpc>
              <a:spcBef>
                <a:spcPts val="1600"/>
              </a:spcBef>
              <a:spcAft>
                <a:spcPts val="1600"/>
              </a:spcAft>
              <a:buClr>
                <a:schemeClr val="dk1"/>
              </a:buClr>
              <a:buSzPts val="1800"/>
              <a:buChar char="■"/>
              <a:defRPr/>
            </a:lvl9pPr>
          </a:lstStyle>
          <a:p>
            <a:endParaRPr/>
          </a:p>
        </p:txBody>
      </p:sp>
    </p:spTree>
    <p:extLst>
      <p:ext uri="{BB962C8B-B14F-4D97-AF65-F5344CB8AC3E}">
        <p14:creationId xmlns:p14="http://schemas.microsoft.com/office/powerpoint/2010/main" val="25503659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Picture and Bar 1" preserve="1">
  <p:cSld name="Picture and Bar 1">
    <p:spTree>
      <p:nvGrpSpPr>
        <p:cNvPr id="1" name="Shape 102"/>
        <p:cNvGrpSpPr/>
        <p:nvPr/>
      </p:nvGrpSpPr>
      <p:grpSpPr>
        <a:xfrm>
          <a:off x="0" y="0"/>
          <a:ext cx="0" cy="0"/>
          <a:chOff x="0" y="0"/>
          <a:chExt cx="0" cy="0"/>
        </a:xfrm>
      </p:grpSpPr>
      <p:sp>
        <p:nvSpPr>
          <p:cNvPr id="103" name="Google Shape;103;g19fdf595fcf_0_476"/>
          <p:cNvSpPr>
            <a:spLocks noGrp="1"/>
          </p:cNvSpPr>
          <p:nvPr>
            <p:ph type="pic" idx="2"/>
          </p:nvPr>
        </p:nvSpPr>
        <p:spPr>
          <a:xfrm>
            <a:off x="0" y="0"/>
            <a:ext cx="12192000" cy="6858000"/>
          </a:xfrm>
          <a:prstGeom prst="rect">
            <a:avLst/>
          </a:prstGeom>
          <a:noFill/>
          <a:ln>
            <a:noFill/>
          </a:ln>
        </p:spPr>
      </p:sp>
      <p:sp>
        <p:nvSpPr>
          <p:cNvPr id="104" name="Google Shape;104;g19fdf595fcf_0_476"/>
          <p:cNvSpPr txBox="1">
            <a:spLocks noGrp="1"/>
          </p:cNvSpPr>
          <p:nvPr>
            <p:ph type="title"/>
          </p:nvPr>
        </p:nvSpPr>
        <p:spPr>
          <a:xfrm>
            <a:off x="0" y="4009813"/>
            <a:ext cx="12192000" cy="1498400"/>
          </a:xfrm>
          <a:prstGeom prst="rect">
            <a:avLst/>
          </a:prstGeom>
          <a:solidFill>
            <a:schemeClr val="lt1">
              <a:alpha val="34117"/>
            </a:schemeClr>
          </a:solidFill>
          <a:ln>
            <a:noFill/>
          </a:ln>
        </p:spPr>
        <p:txBody>
          <a:bodyPr spcFirstLastPara="1" wrap="square" lIns="548625" tIns="137150" rIns="548625" bIns="502900" anchor="t" anchorCtr="0">
            <a:normAutofit/>
          </a:bodyPr>
          <a:lstStyle>
            <a:lvl1pPr lvl="0" algn="l">
              <a:lnSpc>
                <a:spcPct val="85000"/>
              </a:lnSpc>
              <a:spcBef>
                <a:spcPts val="0"/>
              </a:spcBef>
              <a:spcAft>
                <a:spcPts val="0"/>
              </a:spcAft>
              <a:buClr>
                <a:srgbClr val="FFFFFF"/>
              </a:buClr>
              <a:buSzPts val="3000"/>
              <a:buFont typeface="Lato Light"/>
              <a:buNone/>
              <a:defRPr>
                <a:solidFill>
                  <a:srgbClr val="FFFFFF"/>
                </a:solidFill>
                <a:latin typeface="Lato Light"/>
                <a:ea typeface="Lato Light"/>
                <a:cs typeface="Lato Light"/>
                <a:sym typeface="Lato Light"/>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05" name="Google Shape;105;g19fdf595fcf_0_476"/>
          <p:cNvSpPr txBox="1">
            <a:spLocks noGrp="1"/>
          </p:cNvSpPr>
          <p:nvPr>
            <p:ph type="body" idx="1"/>
          </p:nvPr>
        </p:nvSpPr>
        <p:spPr>
          <a:xfrm>
            <a:off x="763696" y="4665253"/>
            <a:ext cx="10712400" cy="494218"/>
          </a:xfrm>
          <a:prstGeom prst="rect">
            <a:avLst/>
          </a:prstGeom>
          <a:noFill/>
          <a:ln>
            <a:noFill/>
          </a:ln>
        </p:spPr>
        <p:txBody>
          <a:bodyPr spcFirstLastPara="1" wrap="square" lIns="0" tIns="45700" rIns="0" bIns="0" anchor="t" anchorCtr="0">
            <a:spAutoFit/>
          </a:bodyPr>
          <a:lstStyle>
            <a:lvl1pPr marL="609585" lvl="0" indent="-304792" algn="l">
              <a:lnSpc>
                <a:spcPct val="89000"/>
              </a:lnSpc>
              <a:spcBef>
                <a:spcPts val="1467"/>
              </a:spcBef>
              <a:spcAft>
                <a:spcPts val="0"/>
              </a:spcAft>
              <a:buSzPts val="1400"/>
              <a:buNone/>
              <a:defRPr sz="1867">
                <a:solidFill>
                  <a:srgbClr val="FFFFFF"/>
                </a:solidFill>
                <a:latin typeface="Lato Light"/>
                <a:ea typeface="Lato Light"/>
                <a:cs typeface="Lato Light"/>
                <a:sym typeface="Lato Light"/>
              </a:defRPr>
            </a:lvl1pPr>
            <a:lvl2pPr marL="1219170" lvl="1" indent="-457189" algn="l">
              <a:lnSpc>
                <a:spcPct val="89000"/>
              </a:lnSpc>
              <a:spcBef>
                <a:spcPts val="1600"/>
              </a:spcBef>
              <a:spcAft>
                <a:spcPts val="0"/>
              </a:spcAft>
              <a:buSzPts val="1800"/>
              <a:buChar char="○"/>
              <a:defRPr/>
            </a:lvl2pPr>
            <a:lvl3pPr marL="1828754" lvl="2" indent="-457189" algn="l">
              <a:lnSpc>
                <a:spcPct val="89000"/>
              </a:lnSpc>
              <a:spcBef>
                <a:spcPts val="1600"/>
              </a:spcBef>
              <a:spcAft>
                <a:spcPts val="0"/>
              </a:spcAft>
              <a:buSzPts val="1800"/>
              <a:buChar char="■"/>
              <a:defRPr/>
            </a:lvl3pPr>
            <a:lvl4pPr marL="2438339" lvl="3" indent="-457189" algn="l">
              <a:lnSpc>
                <a:spcPct val="89000"/>
              </a:lnSpc>
              <a:spcBef>
                <a:spcPts val="1600"/>
              </a:spcBef>
              <a:spcAft>
                <a:spcPts val="0"/>
              </a:spcAft>
              <a:buSzPts val="1800"/>
              <a:buChar char="●"/>
              <a:defRPr/>
            </a:lvl4pPr>
            <a:lvl5pPr marL="3047924" lvl="4" indent="-457189" algn="l">
              <a:lnSpc>
                <a:spcPct val="89000"/>
              </a:lnSpc>
              <a:spcBef>
                <a:spcPts val="1600"/>
              </a:spcBef>
              <a:spcAft>
                <a:spcPts val="0"/>
              </a:spcAft>
              <a:buSzPts val="1800"/>
              <a:buChar char="○"/>
              <a:defRPr/>
            </a:lvl5pPr>
            <a:lvl6pPr marL="3657509" lvl="5" indent="-457189" algn="l">
              <a:lnSpc>
                <a:spcPct val="115000"/>
              </a:lnSpc>
              <a:spcBef>
                <a:spcPts val="1600"/>
              </a:spcBef>
              <a:spcAft>
                <a:spcPts val="0"/>
              </a:spcAft>
              <a:buClr>
                <a:schemeClr val="dk1"/>
              </a:buClr>
              <a:buSzPts val="1800"/>
              <a:buChar char="■"/>
              <a:defRPr/>
            </a:lvl6pPr>
            <a:lvl7pPr marL="4267093" lvl="6" indent="-457189" algn="l">
              <a:lnSpc>
                <a:spcPct val="115000"/>
              </a:lnSpc>
              <a:spcBef>
                <a:spcPts val="1600"/>
              </a:spcBef>
              <a:spcAft>
                <a:spcPts val="0"/>
              </a:spcAft>
              <a:buClr>
                <a:schemeClr val="dk1"/>
              </a:buClr>
              <a:buSzPts val="1800"/>
              <a:buChar char="●"/>
              <a:defRPr/>
            </a:lvl7pPr>
            <a:lvl8pPr marL="4876678" lvl="7" indent="-457189" algn="l">
              <a:lnSpc>
                <a:spcPct val="115000"/>
              </a:lnSpc>
              <a:spcBef>
                <a:spcPts val="1600"/>
              </a:spcBef>
              <a:spcAft>
                <a:spcPts val="0"/>
              </a:spcAft>
              <a:buClr>
                <a:schemeClr val="dk1"/>
              </a:buClr>
              <a:buSzPts val="1800"/>
              <a:buChar char="○"/>
              <a:defRPr/>
            </a:lvl8pPr>
            <a:lvl9pPr marL="5486263" lvl="8" indent="-457189" algn="l">
              <a:lnSpc>
                <a:spcPct val="115000"/>
              </a:lnSpc>
              <a:spcBef>
                <a:spcPts val="1600"/>
              </a:spcBef>
              <a:spcAft>
                <a:spcPts val="1600"/>
              </a:spcAft>
              <a:buClr>
                <a:schemeClr val="dk1"/>
              </a:buClr>
              <a:buSzPts val="1800"/>
              <a:buChar char="■"/>
              <a:defRPr/>
            </a:lvl9pPr>
          </a:lstStyle>
          <a:p>
            <a:endParaRPr/>
          </a:p>
        </p:txBody>
      </p:sp>
      <p:sp>
        <p:nvSpPr>
          <p:cNvPr id="106" name="Google Shape;106;g19fdf595fcf_0_476"/>
          <p:cNvSpPr txBox="1"/>
          <p:nvPr/>
        </p:nvSpPr>
        <p:spPr>
          <a:xfrm>
            <a:off x="736601" y="6549505"/>
            <a:ext cx="487600" cy="320000"/>
          </a:xfrm>
          <a:prstGeom prst="rect">
            <a:avLst/>
          </a:prstGeom>
          <a:solidFill>
            <a:schemeClr val="accent1"/>
          </a:solidFill>
          <a:ln>
            <a:noFill/>
          </a:ln>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Clr>
                <a:srgbClr val="000000"/>
              </a:buClr>
              <a:buSzPts val="1000"/>
              <a:buFont typeface="Arial"/>
              <a:buNone/>
            </a:pPr>
            <a:fld id="{00000000-1234-1234-1234-123412341234}" type="slidenum">
              <a:rPr lang="en-US" sz="1333" b="0" i="0" u="none" strike="noStrike" cap="none">
                <a:solidFill>
                  <a:srgbClr val="FFFFFF"/>
                </a:solidFill>
                <a:latin typeface="Lato Light"/>
                <a:ea typeface="Lato Light"/>
                <a:cs typeface="Lato Light"/>
                <a:sym typeface="Lato Light"/>
              </a:rPr>
              <a:pPr marL="0" marR="0" lvl="0" indent="0" algn="ctr" rtl="0">
                <a:lnSpc>
                  <a:spcPct val="100000"/>
                </a:lnSpc>
                <a:spcBef>
                  <a:spcPts val="0"/>
                </a:spcBef>
                <a:spcAft>
                  <a:spcPts val="0"/>
                </a:spcAft>
                <a:buClr>
                  <a:srgbClr val="000000"/>
                </a:buClr>
                <a:buSzPts val="1000"/>
                <a:buFont typeface="Arial"/>
                <a:buNone/>
              </a:pPr>
              <a:t>‹#›</a:t>
            </a:fld>
            <a:endParaRPr sz="1333" b="0" i="0" u="none" strike="noStrike" cap="none">
              <a:solidFill>
                <a:srgbClr val="FFFFFF"/>
              </a:solidFill>
              <a:latin typeface="Lato Light"/>
              <a:ea typeface="Lato Light"/>
              <a:cs typeface="Lato Light"/>
              <a:sym typeface="Lato Light"/>
            </a:endParaRPr>
          </a:p>
        </p:txBody>
      </p:sp>
    </p:spTree>
    <p:extLst>
      <p:ext uri="{BB962C8B-B14F-4D97-AF65-F5344CB8AC3E}">
        <p14:creationId xmlns:p14="http://schemas.microsoft.com/office/powerpoint/2010/main" val="19963706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1" type="title" preserve="1">
  <p:cSld name="Title Slide 1">
    <p:spTree>
      <p:nvGrpSpPr>
        <p:cNvPr id="1" name="Shape 107"/>
        <p:cNvGrpSpPr/>
        <p:nvPr/>
      </p:nvGrpSpPr>
      <p:grpSpPr>
        <a:xfrm>
          <a:off x="0" y="0"/>
          <a:ext cx="0" cy="0"/>
          <a:chOff x="0" y="0"/>
          <a:chExt cx="0" cy="0"/>
        </a:xfrm>
      </p:grpSpPr>
      <p:sp>
        <p:nvSpPr>
          <p:cNvPr id="108" name="Google Shape;108;g19fdf595fcf_0_202"/>
          <p:cNvSpPr txBox="1">
            <a:spLocks noGrp="1"/>
          </p:cNvSpPr>
          <p:nvPr>
            <p:ph type="ctrTitle"/>
          </p:nvPr>
        </p:nvSpPr>
        <p:spPr>
          <a:xfrm>
            <a:off x="1524000" y="1122363"/>
            <a:ext cx="9144000" cy="23876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1"/>
              </a:buClr>
              <a:buSzPts val="4500"/>
              <a:buFont typeface="Calibri"/>
              <a:buNone/>
              <a:defRPr sz="60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9" name="Google Shape;109;g19fdf595fcf_0_202"/>
          <p:cNvSpPr txBox="1">
            <a:spLocks noGrp="1"/>
          </p:cNvSpPr>
          <p:nvPr>
            <p:ph type="subTitle" idx="1"/>
          </p:nvPr>
        </p:nvSpPr>
        <p:spPr>
          <a:xfrm>
            <a:off x="1524000" y="3602039"/>
            <a:ext cx="9144000" cy="16556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1067"/>
              </a:spcBef>
              <a:spcAft>
                <a:spcPts val="0"/>
              </a:spcAft>
              <a:buClr>
                <a:schemeClr val="dk1"/>
              </a:buClr>
              <a:buSzPts val="1800"/>
              <a:buNone/>
              <a:defRPr sz="2400"/>
            </a:lvl1pPr>
            <a:lvl2pPr lvl="1" algn="ctr">
              <a:lnSpc>
                <a:spcPct val="90000"/>
              </a:lnSpc>
              <a:spcBef>
                <a:spcPts val="533"/>
              </a:spcBef>
              <a:spcAft>
                <a:spcPts val="0"/>
              </a:spcAft>
              <a:buClr>
                <a:schemeClr val="dk1"/>
              </a:buClr>
              <a:buSzPts val="1500"/>
              <a:buNone/>
              <a:defRPr sz="2000"/>
            </a:lvl2pPr>
            <a:lvl3pPr lvl="2" algn="ctr">
              <a:lnSpc>
                <a:spcPct val="90000"/>
              </a:lnSpc>
              <a:spcBef>
                <a:spcPts val="533"/>
              </a:spcBef>
              <a:spcAft>
                <a:spcPts val="0"/>
              </a:spcAft>
              <a:buClr>
                <a:schemeClr val="dk1"/>
              </a:buClr>
              <a:buSzPts val="1400"/>
              <a:buNone/>
              <a:defRPr sz="1867"/>
            </a:lvl3pPr>
            <a:lvl4pPr lvl="3" algn="ctr">
              <a:lnSpc>
                <a:spcPct val="90000"/>
              </a:lnSpc>
              <a:spcBef>
                <a:spcPts val="533"/>
              </a:spcBef>
              <a:spcAft>
                <a:spcPts val="0"/>
              </a:spcAft>
              <a:buClr>
                <a:schemeClr val="dk1"/>
              </a:buClr>
              <a:buSzPts val="1200"/>
              <a:buNone/>
              <a:defRPr sz="1600"/>
            </a:lvl4pPr>
            <a:lvl5pPr lvl="4" algn="ctr">
              <a:lnSpc>
                <a:spcPct val="90000"/>
              </a:lnSpc>
              <a:spcBef>
                <a:spcPts val="533"/>
              </a:spcBef>
              <a:spcAft>
                <a:spcPts val="0"/>
              </a:spcAft>
              <a:buClr>
                <a:schemeClr val="dk1"/>
              </a:buClr>
              <a:buSzPts val="1200"/>
              <a:buNone/>
              <a:defRPr sz="1600"/>
            </a:lvl5pPr>
            <a:lvl6pPr lvl="5" algn="ctr">
              <a:lnSpc>
                <a:spcPct val="90000"/>
              </a:lnSpc>
              <a:spcBef>
                <a:spcPts val="533"/>
              </a:spcBef>
              <a:spcAft>
                <a:spcPts val="0"/>
              </a:spcAft>
              <a:buClr>
                <a:schemeClr val="dk1"/>
              </a:buClr>
              <a:buSzPts val="1200"/>
              <a:buNone/>
              <a:defRPr sz="1600"/>
            </a:lvl6pPr>
            <a:lvl7pPr lvl="6" algn="ctr">
              <a:lnSpc>
                <a:spcPct val="90000"/>
              </a:lnSpc>
              <a:spcBef>
                <a:spcPts val="533"/>
              </a:spcBef>
              <a:spcAft>
                <a:spcPts val="0"/>
              </a:spcAft>
              <a:buClr>
                <a:schemeClr val="dk1"/>
              </a:buClr>
              <a:buSzPts val="1200"/>
              <a:buNone/>
              <a:defRPr sz="1600"/>
            </a:lvl7pPr>
            <a:lvl8pPr lvl="7" algn="ctr">
              <a:lnSpc>
                <a:spcPct val="90000"/>
              </a:lnSpc>
              <a:spcBef>
                <a:spcPts val="533"/>
              </a:spcBef>
              <a:spcAft>
                <a:spcPts val="0"/>
              </a:spcAft>
              <a:buClr>
                <a:schemeClr val="dk1"/>
              </a:buClr>
              <a:buSzPts val="1200"/>
              <a:buNone/>
              <a:defRPr sz="1600"/>
            </a:lvl8pPr>
            <a:lvl9pPr lvl="8" algn="ctr">
              <a:lnSpc>
                <a:spcPct val="90000"/>
              </a:lnSpc>
              <a:spcBef>
                <a:spcPts val="533"/>
              </a:spcBef>
              <a:spcAft>
                <a:spcPts val="0"/>
              </a:spcAft>
              <a:buClr>
                <a:schemeClr val="dk1"/>
              </a:buClr>
              <a:buSzPts val="1200"/>
              <a:buNone/>
              <a:defRPr sz="1600"/>
            </a:lvl9pPr>
          </a:lstStyle>
          <a:p>
            <a:endParaRPr/>
          </a:p>
        </p:txBody>
      </p:sp>
      <p:sp>
        <p:nvSpPr>
          <p:cNvPr id="110" name="Google Shape;110;g19fdf595fcf_0_202"/>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9pPr>
          </a:lstStyle>
          <a:p>
            <a:endParaRPr/>
          </a:p>
        </p:txBody>
      </p:sp>
      <p:sp>
        <p:nvSpPr>
          <p:cNvPr id="111" name="Google Shape;111;g19fdf595fcf_0_202"/>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9pPr>
          </a:lstStyle>
          <a:p>
            <a:endParaRPr/>
          </a:p>
        </p:txBody>
      </p:sp>
      <p:sp>
        <p:nvSpPr>
          <p:cNvPr id="112" name="Google Shape;112;g19fdf595fcf_0_202"/>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7449931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_Title and Content" preserve="1">
  <p:cSld name="1_Title and Content">
    <p:spTree>
      <p:nvGrpSpPr>
        <p:cNvPr id="1" name="Shape 113"/>
        <p:cNvGrpSpPr/>
        <p:nvPr/>
      </p:nvGrpSpPr>
      <p:grpSpPr>
        <a:xfrm>
          <a:off x="0" y="0"/>
          <a:ext cx="0" cy="0"/>
          <a:chOff x="0" y="0"/>
          <a:chExt cx="0" cy="0"/>
        </a:xfrm>
      </p:grpSpPr>
      <p:pic>
        <p:nvPicPr>
          <p:cNvPr id="114" name="Google Shape;114;p40"/>
          <p:cNvPicPr preferRelativeResize="0"/>
          <p:nvPr/>
        </p:nvPicPr>
        <p:blipFill rotWithShape="1">
          <a:blip r:embed="rId2">
            <a:alphaModFix/>
          </a:blip>
          <a:srcRect r="-288"/>
          <a:stretch/>
        </p:blipFill>
        <p:spPr>
          <a:xfrm>
            <a:off x="0" y="0"/>
            <a:ext cx="12226851" cy="5848141"/>
          </a:xfrm>
          <a:prstGeom prst="rect">
            <a:avLst/>
          </a:prstGeom>
          <a:noFill/>
          <a:ln>
            <a:noFill/>
          </a:ln>
        </p:spPr>
      </p:pic>
      <p:sp>
        <p:nvSpPr>
          <p:cNvPr id="115" name="Google Shape;115;p40"/>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lt1"/>
              </a:buClr>
              <a:buSzPts val="3300"/>
              <a:buFont typeface="Impact"/>
              <a:buNone/>
              <a:defRPr sz="4400">
                <a:solidFill>
                  <a:schemeClr val="lt1"/>
                </a:solidFill>
                <a:latin typeface="Impact"/>
                <a:ea typeface="Impact"/>
                <a:cs typeface="Impact"/>
                <a:sym typeface="Impact"/>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extLst>
      <p:ext uri="{BB962C8B-B14F-4D97-AF65-F5344CB8AC3E}">
        <p14:creationId xmlns:p14="http://schemas.microsoft.com/office/powerpoint/2010/main" val="13315778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preserve="1">
  <p:cSld name="Title Slide">
    <p:spTree>
      <p:nvGrpSpPr>
        <p:cNvPr id="1" name="Shape 116"/>
        <p:cNvGrpSpPr/>
        <p:nvPr/>
      </p:nvGrpSpPr>
      <p:grpSpPr>
        <a:xfrm>
          <a:off x="0" y="0"/>
          <a:ext cx="0" cy="0"/>
          <a:chOff x="0" y="0"/>
          <a:chExt cx="0" cy="0"/>
        </a:xfrm>
      </p:grpSpPr>
      <p:pic>
        <p:nvPicPr>
          <p:cNvPr id="117" name="Google Shape;117;p52"/>
          <p:cNvPicPr preferRelativeResize="0"/>
          <p:nvPr/>
        </p:nvPicPr>
        <p:blipFill rotWithShape="1">
          <a:blip r:embed="rId2">
            <a:alphaModFix/>
          </a:blip>
          <a:srcRect/>
          <a:stretch/>
        </p:blipFill>
        <p:spPr>
          <a:xfrm>
            <a:off x="0" y="0"/>
            <a:ext cx="12192003" cy="7087779"/>
          </a:xfrm>
          <a:prstGeom prst="rect">
            <a:avLst/>
          </a:prstGeom>
          <a:noFill/>
          <a:ln>
            <a:noFill/>
          </a:ln>
        </p:spPr>
      </p:pic>
      <p:pic>
        <p:nvPicPr>
          <p:cNvPr id="118" name="Google Shape;118;p52"/>
          <p:cNvPicPr preferRelativeResize="0"/>
          <p:nvPr/>
        </p:nvPicPr>
        <p:blipFill rotWithShape="1">
          <a:blip r:embed="rId3">
            <a:alphaModFix amt="90000"/>
          </a:blip>
          <a:srcRect l="17543" r="16799"/>
          <a:stretch/>
        </p:blipFill>
        <p:spPr>
          <a:xfrm>
            <a:off x="0" y="2603018"/>
            <a:ext cx="12192000" cy="1987540"/>
          </a:xfrm>
          <a:prstGeom prst="rect">
            <a:avLst/>
          </a:prstGeom>
          <a:noFill/>
          <a:ln>
            <a:noFill/>
          </a:ln>
        </p:spPr>
      </p:pic>
      <p:sp>
        <p:nvSpPr>
          <p:cNvPr id="119" name="Google Shape;119;p52"/>
          <p:cNvSpPr/>
          <p:nvPr/>
        </p:nvSpPr>
        <p:spPr>
          <a:xfrm>
            <a:off x="0" y="4590557"/>
            <a:ext cx="12192000" cy="2497200"/>
          </a:xfrm>
          <a:prstGeom prst="rect">
            <a:avLst/>
          </a:prstGeom>
          <a:solidFill>
            <a:srgbClr val="FBFDFC">
              <a:alpha val="88627"/>
            </a:srgbClr>
          </a:solidFill>
          <a:ln>
            <a:noFill/>
          </a:ln>
        </p:spPr>
        <p:txBody>
          <a:bodyPr spcFirstLastPara="1" wrap="square" lIns="91433" tIns="45700" rIns="91433"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67" b="0" i="0" u="none" strike="noStrike" cap="none">
              <a:solidFill>
                <a:schemeClr val="lt1"/>
              </a:solidFill>
              <a:latin typeface="Calibri"/>
              <a:ea typeface="Calibri"/>
              <a:cs typeface="Calibri"/>
              <a:sym typeface="Calibri"/>
            </a:endParaRPr>
          </a:p>
        </p:txBody>
      </p:sp>
      <p:pic>
        <p:nvPicPr>
          <p:cNvPr id="120" name="Google Shape;120;p52"/>
          <p:cNvPicPr preferRelativeResize="0"/>
          <p:nvPr/>
        </p:nvPicPr>
        <p:blipFill rotWithShape="1">
          <a:blip r:embed="rId4">
            <a:alphaModFix/>
          </a:blip>
          <a:srcRect l="22166" r="15864"/>
          <a:stretch/>
        </p:blipFill>
        <p:spPr>
          <a:xfrm>
            <a:off x="1" y="2699462"/>
            <a:ext cx="12191999" cy="2125085"/>
          </a:xfrm>
          <a:prstGeom prst="rect">
            <a:avLst/>
          </a:prstGeom>
          <a:noFill/>
          <a:ln>
            <a:noFill/>
          </a:ln>
        </p:spPr>
      </p:pic>
      <p:pic>
        <p:nvPicPr>
          <p:cNvPr id="121" name="Google Shape;121;p52"/>
          <p:cNvPicPr preferRelativeResize="0"/>
          <p:nvPr/>
        </p:nvPicPr>
        <p:blipFill rotWithShape="1">
          <a:blip r:embed="rId5">
            <a:alphaModFix/>
          </a:blip>
          <a:srcRect/>
          <a:stretch/>
        </p:blipFill>
        <p:spPr>
          <a:xfrm>
            <a:off x="473531" y="6223143"/>
            <a:ext cx="2865833" cy="396663"/>
          </a:xfrm>
          <a:prstGeom prst="rect">
            <a:avLst/>
          </a:prstGeom>
          <a:noFill/>
          <a:ln>
            <a:noFill/>
          </a:ln>
        </p:spPr>
      </p:pic>
      <p:sp>
        <p:nvSpPr>
          <p:cNvPr id="122" name="Google Shape;122;p52"/>
          <p:cNvSpPr txBox="1">
            <a:spLocks noGrp="1"/>
          </p:cNvSpPr>
          <p:nvPr>
            <p:ph type="title"/>
          </p:nvPr>
        </p:nvSpPr>
        <p:spPr>
          <a:xfrm>
            <a:off x="473531" y="3926729"/>
            <a:ext cx="10515600" cy="7988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rgbClr val="2F4957"/>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dirty="0"/>
          </a:p>
        </p:txBody>
      </p:sp>
      <p:sp>
        <p:nvSpPr>
          <p:cNvPr id="123" name="Google Shape;123;p52"/>
          <p:cNvSpPr txBox="1">
            <a:spLocks noGrp="1"/>
          </p:cNvSpPr>
          <p:nvPr>
            <p:ph type="body" idx="1"/>
          </p:nvPr>
        </p:nvSpPr>
        <p:spPr>
          <a:xfrm>
            <a:off x="473531" y="4917805"/>
            <a:ext cx="10966800" cy="471200"/>
          </a:xfrm>
          <a:prstGeom prst="rect">
            <a:avLst/>
          </a:prstGeom>
          <a:noFill/>
          <a:ln>
            <a:noFill/>
          </a:ln>
        </p:spPr>
        <p:txBody>
          <a:bodyPr spcFirstLastPara="1" wrap="square" lIns="68575" tIns="34275" rIns="68575" bIns="34275" anchor="t" anchorCtr="0">
            <a:normAutofit/>
          </a:bodyPr>
          <a:lstStyle>
            <a:lvl1pPr marL="609585" lvl="0" indent="-304792" algn="l">
              <a:lnSpc>
                <a:spcPct val="90000"/>
              </a:lnSpc>
              <a:spcBef>
                <a:spcPts val="1067"/>
              </a:spcBef>
              <a:spcAft>
                <a:spcPts val="0"/>
              </a:spcAft>
              <a:buClr>
                <a:srgbClr val="32658C"/>
              </a:buClr>
              <a:buSzPts val="1800"/>
              <a:buNone/>
              <a:defRPr sz="2400">
                <a:solidFill>
                  <a:srgbClr val="32658C"/>
                </a:solidFill>
              </a:defRPr>
            </a:lvl1pPr>
            <a:lvl2pPr marL="1219170" lvl="1" indent="-304792" algn="l">
              <a:lnSpc>
                <a:spcPct val="90000"/>
              </a:lnSpc>
              <a:spcBef>
                <a:spcPts val="533"/>
              </a:spcBef>
              <a:spcAft>
                <a:spcPts val="0"/>
              </a:spcAft>
              <a:buClr>
                <a:srgbClr val="888888"/>
              </a:buClr>
              <a:buSzPts val="1500"/>
              <a:buNone/>
              <a:defRPr sz="2000">
                <a:solidFill>
                  <a:srgbClr val="888888"/>
                </a:solidFill>
              </a:defRPr>
            </a:lvl2pPr>
            <a:lvl3pPr marL="1828754" lvl="2" indent="-304792" algn="l">
              <a:lnSpc>
                <a:spcPct val="90000"/>
              </a:lnSpc>
              <a:spcBef>
                <a:spcPts val="533"/>
              </a:spcBef>
              <a:spcAft>
                <a:spcPts val="0"/>
              </a:spcAft>
              <a:buClr>
                <a:srgbClr val="888888"/>
              </a:buClr>
              <a:buSzPts val="1400"/>
              <a:buNone/>
              <a:defRPr sz="1867">
                <a:solidFill>
                  <a:srgbClr val="888888"/>
                </a:solidFill>
              </a:defRPr>
            </a:lvl3pPr>
            <a:lvl4pPr marL="2438339" lvl="3" indent="-304792" algn="l">
              <a:lnSpc>
                <a:spcPct val="90000"/>
              </a:lnSpc>
              <a:spcBef>
                <a:spcPts val="533"/>
              </a:spcBef>
              <a:spcAft>
                <a:spcPts val="0"/>
              </a:spcAft>
              <a:buClr>
                <a:srgbClr val="888888"/>
              </a:buClr>
              <a:buSzPts val="1200"/>
              <a:buNone/>
              <a:defRPr sz="1600">
                <a:solidFill>
                  <a:srgbClr val="888888"/>
                </a:solidFill>
              </a:defRPr>
            </a:lvl4pPr>
            <a:lvl5pPr marL="3047924" lvl="4" indent="-304792" algn="l">
              <a:lnSpc>
                <a:spcPct val="90000"/>
              </a:lnSpc>
              <a:spcBef>
                <a:spcPts val="533"/>
              </a:spcBef>
              <a:spcAft>
                <a:spcPts val="0"/>
              </a:spcAft>
              <a:buClr>
                <a:srgbClr val="888888"/>
              </a:buClr>
              <a:buSzPts val="1200"/>
              <a:buNone/>
              <a:defRPr sz="1600">
                <a:solidFill>
                  <a:srgbClr val="888888"/>
                </a:solidFill>
              </a:defRPr>
            </a:lvl5pPr>
            <a:lvl6pPr marL="3657509" lvl="5" indent="-304792" algn="l">
              <a:lnSpc>
                <a:spcPct val="90000"/>
              </a:lnSpc>
              <a:spcBef>
                <a:spcPts val="533"/>
              </a:spcBef>
              <a:spcAft>
                <a:spcPts val="0"/>
              </a:spcAft>
              <a:buClr>
                <a:srgbClr val="888888"/>
              </a:buClr>
              <a:buSzPts val="1200"/>
              <a:buNone/>
              <a:defRPr sz="1600">
                <a:solidFill>
                  <a:srgbClr val="888888"/>
                </a:solidFill>
              </a:defRPr>
            </a:lvl6pPr>
            <a:lvl7pPr marL="4267093" lvl="6" indent="-304792" algn="l">
              <a:lnSpc>
                <a:spcPct val="90000"/>
              </a:lnSpc>
              <a:spcBef>
                <a:spcPts val="533"/>
              </a:spcBef>
              <a:spcAft>
                <a:spcPts val="0"/>
              </a:spcAft>
              <a:buClr>
                <a:srgbClr val="888888"/>
              </a:buClr>
              <a:buSzPts val="1200"/>
              <a:buNone/>
              <a:defRPr sz="1600">
                <a:solidFill>
                  <a:srgbClr val="888888"/>
                </a:solidFill>
              </a:defRPr>
            </a:lvl7pPr>
            <a:lvl8pPr marL="4876678" lvl="7" indent="-304792" algn="l">
              <a:lnSpc>
                <a:spcPct val="90000"/>
              </a:lnSpc>
              <a:spcBef>
                <a:spcPts val="533"/>
              </a:spcBef>
              <a:spcAft>
                <a:spcPts val="0"/>
              </a:spcAft>
              <a:buClr>
                <a:srgbClr val="888888"/>
              </a:buClr>
              <a:buSzPts val="1200"/>
              <a:buNone/>
              <a:defRPr sz="1600">
                <a:solidFill>
                  <a:srgbClr val="888888"/>
                </a:solidFill>
              </a:defRPr>
            </a:lvl8pPr>
            <a:lvl9pPr marL="5486263" lvl="8" indent="-304792" algn="l">
              <a:lnSpc>
                <a:spcPct val="90000"/>
              </a:lnSpc>
              <a:spcBef>
                <a:spcPts val="533"/>
              </a:spcBef>
              <a:spcAft>
                <a:spcPts val="0"/>
              </a:spcAft>
              <a:buClr>
                <a:srgbClr val="888888"/>
              </a:buClr>
              <a:buSzPts val="1200"/>
              <a:buNone/>
              <a:defRPr sz="1600">
                <a:solidFill>
                  <a:srgbClr val="888888"/>
                </a:solidFill>
              </a:defRPr>
            </a:lvl9pPr>
          </a:lstStyle>
          <a:p>
            <a:endParaRPr/>
          </a:p>
        </p:txBody>
      </p:sp>
      <p:pic>
        <p:nvPicPr>
          <p:cNvPr id="124" name="Google Shape;124;p52"/>
          <p:cNvPicPr preferRelativeResize="0"/>
          <p:nvPr/>
        </p:nvPicPr>
        <p:blipFill rotWithShape="1">
          <a:blip r:embed="rId6">
            <a:alphaModFix/>
          </a:blip>
          <a:srcRect/>
          <a:stretch/>
        </p:blipFill>
        <p:spPr>
          <a:xfrm>
            <a:off x="10515600" y="6421331"/>
            <a:ext cx="1117600" cy="177800"/>
          </a:xfrm>
          <a:prstGeom prst="rect">
            <a:avLst/>
          </a:prstGeom>
          <a:noFill/>
          <a:ln>
            <a:noFill/>
          </a:ln>
        </p:spPr>
      </p:pic>
    </p:spTree>
    <p:extLst>
      <p:ext uri="{BB962C8B-B14F-4D97-AF65-F5344CB8AC3E}">
        <p14:creationId xmlns:p14="http://schemas.microsoft.com/office/powerpoint/2010/main" val="18580345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preserve="1">
  <p:cSld name="Section Header">
    <p:spTree>
      <p:nvGrpSpPr>
        <p:cNvPr id="1" name="Shape 125"/>
        <p:cNvGrpSpPr/>
        <p:nvPr/>
      </p:nvGrpSpPr>
      <p:grpSpPr>
        <a:xfrm>
          <a:off x="0" y="0"/>
          <a:ext cx="0" cy="0"/>
          <a:chOff x="0" y="0"/>
          <a:chExt cx="0" cy="0"/>
        </a:xfrm>
      </p:grpSpPr>
      <p:sp>
        <p:nvSpPr>
          <p:cNvPr id="126" name="Google Shape;126;p54"/>
          <p:cNvSpPr/>
          <p:nvPr/>
        </p:nvSpPr>
        <p:spPr>
          <a:xfrm rot="-391713">
            <a:off x="-3619708" y="-1070535"/>
            <a:ext cx="10346695" cy="10121237"/>
          </a:xfrm>
          <a:prstGeom prst="rect">
            <a:avLst/>
          </a:pr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27" name="Google Shape;127;p54"/>
          <p:cNvSpPr txBox="1">
            <a:spLocks noGrp="1"/>
          </p:cNvSpPr>
          <p:nvPr>
            <p:ph type="title"/>
          </p:nvPr>
        </p:nvSpPr>
        <p:spPr>
          <a:xfrm>
            <a:off x="628649" y="1486713"/>
            <a:ext cx="10966800" cy="18364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2F4957"/>
              </a:buClr>
              <a:buSzPts val="4500"/>
              <a:buFont typeface="Impact"/>
              <a:buNone/>
              <a:defRPr sz="60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8" name="Google Shape;128;p54"/>
          <p:cNvSpPr txBox="1">
            <a:spLocks noGrp="1"/>
          </p:cNvSpPr>
          <p:nvPr>
            <p:ph type="body" idx="1"/>
          </p:nvPr>
        </p:nvSpPr>
        <p:spPr>
          <a:xfrm>
            <a:off x="628651" y="3323063"/>
            <a:ext cx="10966800" cy="1500400"/>
          </a:xfrm>
          <a:prstGeom prst="rect">
            <a:avLst/>
          </a:prstGeom>
          <a:noFill/>
          <a:ln>
            <a:noFill/>
          </a:ln>
        </p:spPr>
        <p:txBody>
          <a:bodyPr spcFirstLastPara="1" wrap="square" lIns="68575" tIns="34275" rIns="68575" bIns="34275" anchor="t" anchorCtr="0">
            <a:normAutofit/>
          </a:bodyPr>
          <a:lstStyle>
            <a:lvl1pPr marL="609585" lvl="0" indent="-304792" algn="l">
              <a:lnSpc>
                <a:spcPct val="90000"/>
              </a:lnSpc>
              <a:spcBef>
                <a:spcPts val="1067"/>
              </a:spcBef>
              <a:spcAft>
                <a:spcPts val="0"/>
              </a:spcAft>
              <a:buClr>
                <a:srgbClr val="32658C"/>
              </a:buClr>
              <a:buSzPts val="1800"/>
              <a:buNone/>
              <a:defRPr sz="2400">
                <a:solidFill>
                  <a:srgbClr val="32658C"/>
                </a:solidFill>
              </a:defRPr>
            </a:lvl1pPr>
            <a:lvl2pPr marL="1219170" lvl="1" indent="-304792" algn="l">
              <a:lnSpc>
                <a:spcPct val="90000"/>
              </a:lnSpc>
              <a:spcBef>
                <a:spcPts val="533"/>
              </a:spcBef>
              <a:spcAft>
                <a:spcPts val="0"/>
              </a:spcAft>
              <a:buClr>
                <a:srgbClr val="888888"/>
              </a:buClr>
              <a:buSzPts val="1500"/>
              <a:buNone/>
              <a:defRPr sz="2000">
                <a:solidFill>
                  <a:srgbClr val="888888"/>
                </a:solidFill>
              </a:defRPr>
            </a:lvl2pPr>
            <a:lvl3pPr marL="1828754" lvl="2" indent="-304792" algn="l">
              <a:lnSpc>
                <a:spcPct val="90000"/>
              </a:lnSpc>
              <a:spcBef>
                <a:spcPts val="533"/>
              </a:spcBef>
              <a:spcAft>
                <a:spcPts val="0"/>
              </a:spcAft>
              <a:buClr>
                <a:srgbClr val="888888"/>
              </a:buClr>
              <a:buSzPts val="1400"/>
              <a:buNone/>
              <a:defRPr sz="1867">
                <a:solidFill>
                  <a:srgbClr val="888888"/>
                </a:solidFill>
              </a:defRPr>
            </a:lvl3pPr>
            <a:lvl4pPr marL="2438339" lvl="3" indent="-304792" algn="l">
              <a:lnSpc>
                <a:spcPct val="90000"/>
              </a:lnSpc>
              <a:spcBef>
                <a:spcPts val="533"/>
              </a:spcBef>
              <a:spcAft>
                <a:spcPts val="0"/>
              </a:spcAft>
              <a:buClr>
                <a:srgbClr val="888888"/>
              </a:buClr>
              <a:buSzPts val="1200"/>
              <a:buNone/>
              <a:defRPr sz="1600">
                <a:solidFill>
                  <a:srgbClr val="888888"/>
                </a:solidFill>
              </a:defRPr>
            </a:lvl4pPr>
            <a:lvl5pPr marL="3047924" lvl="4" indent="-304792" algn="l">
              <a:lnSpc>
                <a:spcPct val="90000"/>
              </a:lnSpc>
              <a:spcBef>
                <a:spcPts val="533"/>
              </a:spcBef>
              <a:spcAft>
                <a:spcPts val="0"/>
              </a:spcAft>
              <a:buClr>
                <a:srgbClr val="888888"/>
              </a:buClr>
              <a:buSzPts val="1200"/>
              <a:buNone/>
              <a:defRPr sz="1600">
                <a:solidFill>
                  <a:srgbClr val="888888"/>
                </a:solidFill>
              </a:defRPr>
            </a:lvl5pPr>
            <a:lvl6pPr marL="3657509" lvl="5" indent="-304792" algn="l">
              <a:lnSpc>
                <a:spcPct val="90000"/>
              </a:lnSpc>
              <a:spcBef>
                <a:spcPts val="533"/>
              </a:spcBef>
              <a:spcAft>
                <a:spcPts val="0"/>
              </a:spcAft>
              <a:buClr>
                <a:srgbClr val="888888"/>
              </a:buClr>
              <a:buSzPts val="1200"/>
              <a:buNone/>
              <a:defRPr sz="1600">
                <a:solidFill>
                  <a:srgbClr val="888888"/>
                </a:solidFill>
              </a:defRPr>
            </a:lvl6pPr>
            <a:lvl7pPr marL="4267093" lvl="6" indent="-304792" algn="l">
              <a:lnSpc>
                <a:spcPct val="90000"/>
              </a:lnSpc>
              <a:spcBef>
                <a:spcPts val="533"/>
              </a:spcBef>
              <a:spcAft>
                <a:spcPts val="0"/>
              </a:spcAft>
              <a:buClr>
                <a:srgbClr val="888888"/>
              </a:buClr>
              <a:buSzPts val="1200"/>
              <a:buNone/>
              <a:defRPr sz="1600">
                <a:solidFill>
                  <a:srgbClr val="888888"/>
                </a:solidFill>
              </a:defRPr>
            </a:lvl7pPr>
            <a:lvl8pPr marL="4876678" lvl="7" indent="-304792" algn="l">
              <a:lnSpc>
                <a:spcPct val="90000"/>
              </a:lnSpc>
              <a:spcBef>
                <a:spcPts val="533"/>
              </a:spcBef>
              <a:spcAft>
                <a:spcPts val="0"/>
              </a:spcAft>
              <a:buClr>
                <a:srgbClr val="888888"/>
              </a:buClr>
              <a:buSzPts val="1200"/>
              <a:buNone/>
              <a:defRPr sz="1600">
                <a:solidFill>
                  <a:srgbClr val="888888"/>
                </a:solidFill>
              </a:defRPr>
            </a:lvl8pPr>
            <a:lvl9pPr marL="5486263" lvl="8" indent="-304792" algn="l">
              <a:lnSpc>
                <a:spcPct val="90000"/>
              </a:lnSpc>
              <a:spcBef>
                <a:spcPts val="533"/>
              </a:spcBef>
              <a:spcAft>
                <a:spcPts val="0"/>
              </a:spcAft>
              <a:buClr>
                <a:srgbClr val="888888"/>
              </a:buClr>
              <a:buSzPts val="1200"/>
              <a:buNone/>
              <a:defRPr sz="1600">
                <a:solidFill>
                  <a:srgbClr val="888888"/>
                </a:solidFill>
              </a:defRPr>
            </a:lvl9pPr>
          </a:lstStyle>
          <a:p>
            <a:endParaRPr/>
          </a:p>
        </p:txBody>
      </p:sp>
    </p:spTree>
    <p:extLst>
      <p:ext uri="{BB962C8B-B14F-4D97-AF65-F5344CB8AC3E}">
        <p14:creationId xmlns:p14="http://schemas.microsoft.com/office/powerpoint/2010/main" val="4494713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wo Content" type="twoObj" preserve="1">
  <p:cSld name="Two Content">
    <p:spTree>
      <p:nvGrpSpPr>
        <p:cNvPr id="1" name="Shape 129"/>
        <p:cNvGrpSpPr/>
        <p:nvPr/>
      </p:nvGrpSpPr>
      <p:grpSpPr>
        <a:xfrm>
          <a:off x="0" y="0"/>
          <a:ext cx="0" cy="0"/>
          <a:chOff x="0" y="0"/>
          <a:chExt cx="0" cy="0"/>
        </a:xfrm>
      </p:grpSpPr>
      <p:sp>
        <p:nvSpPr>
          <p:cNvPr id="130" name="Google Shape;130;p55"/>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rgbClr val="2F4957"/>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1" name="Google Shape;131;p55"/>
          <p:cNvSpPr txBox="1">
            <a:spLocks noGrp="1"/>
          </p:cNvSpPr>
          <p:nvPr>
            <p:ph type="body" idx="1"/>
          </p:nvPr>
        </p:nvSpPr>
        <p:spPr>
          <a:xfrm>
            <a:off x="838200" y="1825625"/>
            <a:ext cx="5181600" cy="43512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rgbClr val="326589"/>
              </a:buClr>
              <a:buSzPts val="1400"/>
              <a:buChar char="•"/>
              <a:defRPr/>
            </a:lvl1pPr>
            <a:lvl2pPr marL="1219170" lvl="1" indent="-423323" algn="l">
              <a:lnSpc>
                <a:spcPct val="90000"/>
              </a:lnSpc>
              <a:spcBef>
                <a:spcPts val="533"/>
              </a:spcBef>
              <a:spcAft>
                <a:spcPts val="0"/>
              </a:spcAft>
              <a:buClr>
                <a:srgbClr val="326589"/>
              </a:buClr>
              <a:buSzPts val="1400"/>
              <a:buChar char="•"/>
              <a:defRPr/>
            </a:lvl2pPr>
            <a:lvl3pPr marL="1828754" lvl="2" indent="-423323" algn="l">
              <a:lnSpc>
                <a:spcPct val="90000"/>
              </a:lnSpc>
              <a:spcBef>
                <a:spcPts val="533"/>
              </a:spcBef>
              <a:spcAft>
                <a:spcPts val="0"/>
              </a:spcAft>
              <a:buClr>
                <a:srgbClr val="326589"/>
              </a:buClr>
              <a:buSzPts val="1400"/>
              <a:buChar char="•"/>
              <a:defRPr/>
            </a:lvl3pPr>
            <a:lvl4pPr marL="2438339" lvl="3" indent="-423323" algn="l">
              <a:lnSpc>
                <a:spcPct val="90000"/>
              </a:lnSpc>
              <a:spcBef>
                <a:spcPts val="533"/>
              </a:spcBef>
              <a:spcAft>
                <a:spcPts val="0"/>
              </a:spcAft>
              <a:buClr>
                <a:srgbClr val="326589"/>
              </a:buClr>
              <a:buSzPts val="1400"/>
              <a:buChar char="•"/>
              <a:defRPr/>
            </a:lvl4pPr>
            <a:lvl5pPr marL="3047924" lvl="4" indent="-423323" algn="l">
              <a:lnSpc>
                <a:spcPct val="90000"/>
              </a:lnSpc>
              <a:spcBef>
                <a:spcPts val="533"/>
              </a:spcBef>
              <a:spcAft>
                <a:spcPts val="0"/>
              </a:spcAft>
              <a:buClr>
                <a:srgbClr val="326589"/>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132" name="Google Shape;132;p55"/>
          <p:cNvSpPr txBox="1">
            <a:spLocks noGrp="1"/>
          </p:cNvSpPr>
          <p:nvPr>
            <p:ph type="body" idx="2"/>
          </p:nvPr>
        </p:nvSpPr>
        <p:spPr>
          <a:xfrm>
            <a:off x="6172200" y="1825625"/>
            <a:ext cx="5181600" cy="43512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rgbClr val="326589"/>
              </a:buClr>
              <a:buSzPts val="1400"/>
              <a:buChar char="•"/>
              <a:defRPr/>
            </a:lvl1pPr>
            <a:lvl2pPr marL="1219170" lvl="1" indent="-423323" algn="l">
              <a:lnSpc>
                <a:spcPct val="90000"/>
              </a:lnSpc>
              <a:spcBef>
                <a:spcPts val="533"/>
              </a:spcBef>
              <a:spcAft>
                <a:spcPts val="0"/>
              </a:spcAft>
              <a:buClr>
                <a:srgbClr val="326589"/>
              </a:buClr>
              <a:buSzPts val="1400"/>
              <a:buChar char="•"/>
              <a:defRPr/>
            </a:lvl2pPr>
            <a:lvl3pPr marL="1828754" lvl="2" indent="-423323" algn="l">
              <a:lnSpc>
                <a:spcPct val="90000"/>
              </a:lnSpc>
              <a:spcBef>
                <a:spcPts val="533"/>
              </a:spcBef>
              <a:spcAft>
                <a:spcPts val="0"/>
              </a:spcAft>
              <a:buClr>
                <a:srgbClr val="326589"/>
              </a:buClr>
              <a:buSzPts val="1400"/>
              <a:buChar char="•"/>
              <a:defRPr/>
            </a:lvl3pPr>
            <a:lvl4pPr marL="2438339" lvl="3" indent="-423323" algn="l">
              <a:lnSpc>
                <a:spcPct val="90000"/>
              </a:lnSpc>
              <a:spcBef>
                <a:spcPts val="533"/>
              </a:spcBef>
              <a:spcAft>
                <a:spcPts val="0"/>
              </a:spcAft>
              <a:buClr>
                <a:srgbClr val="326589"/>
              </a:buClr>
              <a:buSzPts val="1400"/>
              <a:buChar char="•"/>
              <a:defRPr/>
            </a:lvl4pPr>
            <a:lvl5pPr marL="3047924" lvl="4" indent="-423323" algn="l">
              <a:lnSpc>
                <a:spcPct val="90000"/>
              </a:lnSpc>
              <a:spcBef>
                <a:spcPts val="533"/>
              </a:spcBef>
              <a:spcAft>
                <a:spcPts val="0"/>
              </a:spcAft>
              <a:buClr>
                <a:srgbClr val="326589"/>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133" name="Google Shape;133;p55"/>
          <p:cNvSpPr/>
          <p:nvPr/>
        </p:nvSpPr>
        <p:spPr>
          <a:xfrm rot="-448729">
            <a:off x="-1371772" y="4219814"/>
            <a:ext cx="4001239" cy="3914116"/>
          </a:xfrm>
          <a:prstGeom prst="rect">
            <a:avLst/>
          </a:pr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34" name="Google Shape;134;p55"/>
          <p:cNvSpPr/>
          <p:nvPr/>
        </p:nvSpPr>
        <p:spPr>
          <a:xfrm rot="1361544">
            <a:off x="8462059" y="-315934"/>
            <a:ext cx="5808436" cy="5682220"/>
          </a:xfrm>
          <a:prstGeom prst="rect">
            <a:avLst/>
          </a:pr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7176704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mparison" type="twoTxTwoObj" preserve="1">
  <p:cSld name="Comparison">
    <p:spTree>
      <p:nvGrpSpPr>
        <p:cNvPr id="1" name="Shape 135"/>
        <p:cNvGrpSpPr/>
        <p:nvPr/>
      </p:nvGrpSpPr>
      <p:grpSpPr>
        <a:xfrm>
          <a:off x="0" y="0"/>
          <a:ext cx="0" cy="0"/>
          <a:chOff x="0" y="0"/>
          <a:chExt cx="0" cy="0"/>
        </a:xfrm>
      </p:grpSpPr>
      <p:sp>
        <p:nvSpPr>
          <p:cNvPr id="136" name="Google Shape;136;p56"/>
          <p:cNvSpPr txBox="1">
            <a:spLocks noGrp="1"/>
          </p:cNvSpPr>
          <p:nvPr>
            <p:ph type="title"/>
          </p:nvPr>
        </p:nvSpPr>
        <p:spPr>
          <a:xfrm>
            <a:off x="839788" y="365125"/>
            <a:ext cx="10515600" cy="13256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rgbClr val="2F4957"/>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7" name="Google Shape;137;p56"/>
          <p:cNvSpPr txBox="1">
            <a:spLocks noGrp="1"/>
          </p:cNvSpPr>
          <p:nvPr>
            <p:ph type="body" idx="1"/>
          </p:nvPr>
        </p:nvSpPr>
        <p:spPr>
          <a:xfrm>
            <a:off x="839788" y="1681163"/>
            <a:ext cx="5158000" cy="824000"/>
          </a:xfrm>
          <a:prstGeom prst="rect">
            <a:avLst/>
          </a:prstGeom>
          <a:noFill/>
          <a:ln>
            <a:noFill/>
          </a:ln>
        </p:spPr>
        <p:txBody>
          <a:bodyPr spcFirstLastPara="1" wrap="square" lIns="68575" tIns="34275" rIns="68575" bIns="34275" anchor="b" anchorCtr="0">
            <a:normAutofit/>
          </a:bodyPr>
          <a:lstStyle>
            <a:lvl1pPr marL="609585" lvl="0" indent="-304792" algn="l">
              <a:lnSpc>
                <a:spcPct val="90000"/>
              </a:lnSpc>
              <a:spcBef>
                <a:spcPts val="1067"/>
              </a:spcBef>
              <a:spcAft>
                <a:spcPts val="0"/>
              </a:spcAft>
              <a:buClr>
                <a:srgbClr val="326589"/>
              </a:buClr>
              <a:buSzPts val="1800"/>
              <a:buNone/>
              <a:defRPr sz="2400" b="1"/>
            </a:lvl1pPr>
            <a:lvl2pPr marL="1219170" lvl="1" indent="-304792" algn="l">
              <a:lnSpc>
                <a:spcPct val="90000"/>
              </a:lnSpc>
              <a:spcBef>
                <a:spcPts val="533"/>
              </a:spcBef>
              <a:spcAft>
                <a:spcPts val="0"/>
              </a:spcAft>
              <a:buClr>
                <a:srgbClr val="326589"/>
              </a:buClr>
              <a:buSzPts val="1500"/>
              <a:buNone/>
              <a:defRPr sz="2000" b="1"/>
            </a:lvl2pPr>
            <a:lvl3pPr marL="1828754" lvl="2" indent="-304792" algn="l">
              <a:lnSpc>
                <a:spcPct val="90000"/>
              </a:lnSpc>
              <a:spcBef>
                <a:spcPts val="533"/>
              </a:spcBef>
              <a:spcAft>
                <a:spcPts val="0"/>
              </a:spcAft>
              <a:buClr>
                <a:srgbClr val="326589"/>
              </a:buClr>
              <a:buSzPts val="1400"/>
              <a:buNone/>
              <a:defRPr sz="1867" b="1"/>
            </a:lvl3pPr>
            <a:lvl4pPr marL="2438339" lvl="3" indent="-304792" algn="l">
              <a:lnSpc>
                <a:spcPct val="90000"/>
              </a:lnSpc>
              <a:spcBef>
                <a:spcPts val="533"/>
              </a:spcBef>
              <a:spcAft>
                <a:spcPts val="0"/>
              </a:spcAft>
              <a:buClr>
                <a:srgbClr val="326589"/>
              </a:buClr>
              <a:buSzPts val="1200"/>
              <a:buNone/>
              <a:defRPr sz="1600" b="1"/>
            </a:lvl4pPr>
            <a:lvl5pPr marL="3047924" lvl="4" indent="-304792" algn="l">
              <a:lnSpc>
                <a:spcPct val="90000"/>
              </a:lnSpc>
              <a:spcBef>
                <a:spcPts val="533"/>
              </a:spcBef>
              <a:spcAft>
                <a:spcPts val="0"/>
              </a:spcAft>
              <a:buClr>
                <a:srgbClr val="326589"/>
              </a:buClr>
              <a:buSzPts val="1200"/>
              <a:buNone/>
              <a:defRPr sz="1600" b="1"/>
            </a:lvl5pPr>
            <a:lvl6pPr marL="3657509" lvl="5" indent="-304792" algn="l">
              <a:lnSpc>
                <a:spcPct val="90000"/>
              </a:lnSpc>
              <a:spcBef>
                <a:spcPts val="533"/>
              </a:spcBef>
              <a:spcAft>
                <a:spcPts val="0"/>
              </a:spcAft>
              <a:buClr>
                <a:schemeClr val="dk1"/>
              </a:buClr>
              <a:buSzPts val="1200"/>
              <a:buNone/>
              <a:defRPr sz="1600" b="1"/>
            </a:lvl6pPr>
            <a:lvl7pPr marL="4267093" lvl="6" indent="-304792" algn="l">
              <a:lnSpc>
                <a:spcPct val="90000"/>
              </a:lnSpc>
              <a:spcBef>
                <a:spcPts val="533"/>
              </a:spcBef>
              <a:spcAft>
                <a:spcPts val="0"/>
              </a:spcAft>
              <a:buClr>
                <a:schemeClr val="dk1"/>
              </a:buClr>
              <a:buSzPts val="1200"/>
              <a:buNone/>
              <a:defRPr sz="1600" b="1"/>
            </a:lvl7pPr>
            <a:lvl8pPr marL="4876678" lvl="7" indent="-304792" algn="l">
              <a:lnSpc>
                <a:spcPct val="90000"/>
              </a:lnSpc>
              <a:spcBef>
                <a:spcPts val="533"/>
              </a:spcBef>
              <a:spcAft>
                <a:spcPts val="0"/>
              </a:spcAft>
              <a:buClr>
                <a:schemeClr val="dk1"/>
              </a:buClr>
              <a:buSzPts val="1200"/>
              <a:buNone/>
              <a:defRPr sz="1600" b="1"/>
            </a:lvl8pPr>
            <a:lvl9pPr marL="5486263" lvl="8" indent="-304792" algn="l">
              <a:lnSpc>
                <a:spcPct val="90000"/>
              </a:lnSpc>
              <a:spcBef>
                <a:spcPts val="533"/>
              </a:spcBef>
              <a:spcAft>
                <a:spcPts val="0"/>
              </a:spcAft>
              <a:buClr>
                <a:schemeClr val="dk1"/>
              </a:buClr>
              <a:buSzPts val="1200"/>
              <a:buNone/>
              <a:defRPr sz="1600" b="1"/>
            </a:lvl9pPr>
          </a:lstStyle>
          <a:p>
            <a:endParaRPr/>
          </a:p>
        </p:txBody>
      </p:sp>
      <p:sp>
        <p:nvSpPr>
          <p:cNvPr id="138" name="Google Shape;138;p56"/>
          <p:cNvSpPr txBox="1">
            <a:spLocks noGrp="1"/>
          </p:cNvSpPr>
          <p:nvPr>
            <p:ph type="body" idx="2"/>
          </p:nvPr>
        </p:nvSpPr>
        <p:spPr>
          <a:xfrm>
            <a:off x="839788" y="2505075"/>
            <a:ext cx="5158000" cy="36848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rgbClr val="326589"/>
              </a:buClr>
              <a:buSzPts val="1400"/>
              <a:buChar char="•"/>
              <a:defRPr/>
            </a:lvl1pPr>
            <a:lvl2pPr marL="1219170" lvl="1" indent="-423323" algn="l">
              <a:lnSpc>
                <a:spcPct val="90000"/>
              </a:lnSpc>
              <a:spcBef>
                <a:spcPts val="533"/>
              </a:spcBef>
              <a:spcAft>
                <a:spcPts val="0"/>
              </a:spcAft>
              <a:buClr>
                <a:srgbClr val="326589"/>
              </a:buClr>
              <a:buSzPts val="1400"/>
              <a:buChar char="•"/>
              <a:defRPr/>
            </a:lvl2pPr>
            <a:lvl3pPr marL="1828754" lvl="2" indent="-423323" algn="l">
              <a:lnSpc>
                <a:spcPct val="90000"/>
              </a:lnSpc>
              <a:spcBef>
                <a:spcPts val="533"/>
              </a:spcBef>
              <a:spcAft>
                <a:spcPts val="0"/>
              </a:spcAft>
              <a:buClr>
                <a:srgbClr val="326589"/>
              </a:buClr>
              <a:buSzPts val="1400"/>
              <a:buChar char="•"/>
              <a:defRPr/>
            </a:lvl3pPr>
            <a:lvl4pPr marL="2438339" lvl="3" indent="-423323" algn="l">
              <a:lnSpc>
                <a:spcPct val="90000"/>
              </a:lnSpc>
              <a:spcBef>
                <a:spcPts val="533"/>
              </a:spcBef>
              <a:spcAft>
                <a:spcPts val="0"/>
              </a:spcAft>
              <a:buClr>
                <a:srgbClr val="326589"/>
              </a:buClr>
              <a:buSzPts val="1400"/>
              <a:buChar char="•"/>
              <a:defRPr/>
            </a:lvl4pPr>
            <a:lvl5pPr marL="3047924" lvl="4" indent="-423323" algn="l">
              <a:lnSpc>
                <a:spcPct val="90000"/>
              </a:lnSpc>
              <a:spcBef>
                <a:spcPts val="533"/>
              </a:spcBef>
              <a:spcAft>
                <a:spcPts val="0"/>
              </a:spcAft>
              <a:buClr>
                <a:srgbClr val="326589"/>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139" name="Google Shape;139;p56"/>
          <p:cNvSpPr txBox="1">
            <a:spLocks noGrp="1"/>
          </p:cNvSpPr>
          <p:nvPr>
            <p:ph type="body" idx="3"/>
          </p:nvPr>
        </p:nvSpPr>
        <p:spPr>
          <a:xfrm>
            <a:off x="6172200" y="1681163"/>
            <a:ext cx="5183200" cy="824000"/>
          </a:xfrm>
          <a:prstGeom prst="rect">
            <a:avLst/>
          </a:prstGeom>
          <a:noFill/>
          <a:ln>
            <a:noFill/>
          </a:ln>
        </p:spPr>
        <p:txBody>
          <a:bodyPr spcFirstLastPara="1" wrap="square" lIns="68575" tIns="34275" rIns="68575" bIns="34275" anchor="b" anchorCtr="0">
            <a:normAutofit/>
          </a:bodyPr>
          <a:lstStyle>
            <a:lvl1pPr marL="609585" lvl="0" indent="-304792" algn="l">
              <a:lnSpc>
                <a:spcPct val="90000"/>
              </a:lnSpc>
              <a:spcBef>
                <a:spcPts val="1067"/>
              </a:spcBef>
              <a:spcAft>
                <a:spcPts val="0"/>
              </a:spcAft>
              <a:buClr>
                <a:srgbClr val="326589"/>
              </a:buClr>
              <a:buSzPts val="1800"/>
              <a:buNone/>
              <a:defRPr sz="2400" b="1"/>
            </a:lvl1pPr>
            <a:lvl2pPr marL="1219170" lvl="1" indent="-304792" algn="l">
              <a:lnSpc>
                <a:spcPct val="90000"/>
              </a:lnSpc>
              <a:spcBef>
                <a:spcPts val="533"/>
              </a:spcBef>
              <a:spcAft>
                <a:spcPts val="0"/>
              </a:spcAft>
              <a:buClr>
                <a:srgbClr val="326589"/>
              </a:buClr>
              <a:buSzPts val="1500"/>
              <a:buNone/>
              <a:defRPr sz="2000" b="1"/>
            </a:lvl2pPr>
            <a:lvl3pPr marL="1828754" lvl="2" indent="-304792" algn="l">
              <a:lnSpc>
                <a:spcPct val="90000"/>
              </a:lnSpc>
              <a:spcBef>
                <a:spcPts val="533"/>
              </a:spcBef>
              <a:spcAft>
                <a:spcPts val="0"/>
              </a:spcAft>
              <a:buClr>
                <a:srgbClr val="326589"/>
              </a:buClr>
              <a:buSzPts val="1400"/>
              <a:buNone/>
              <a:defRPr sz="1867" b="1"/>
            </a:lvl3pPr>
            <a:lvl4pPr marL="2438339" lvl="3" indent="-304792" algn="l">
              <a:lnSpc>
                <a:spcPct val="90000"/>
              </a:lnSpc>
              <a:spcBef>
                <a:spcPts val="533"/>
              </a:spcBef>
              <a:spcAft>
                <a:spcPts val="0"/>
              </a:spcAft>
              <a:buClr>
                <a:srgbClr val="326589"/>
              </a:buClr>
              <a:buSzPts val="1200"/>
              <a:buNone/>
              <a:defRPr sz="1600" b="1"/>
            </a:lvl4pPr>
            <a:lvl5pPr marL="3047924" lvl="4" indent="-304792" algn="l">
              <a:lnSpc>
                <a:spcPct val="90000"/>
              </a:lnSpc>
              <a:spcBef>
                <a:spcPts val="533"/>
              </a:spcBef>
              <a:spcAft>
                <a:spcPts val="0"/>
              </a:spcAft>
              <a:buClr>
                <a:srgbClr val="326589"/>
              </a:buClr>
              <a:buSzPts val="1200"/>
              <a:buNone/>
              <a:defRPr sz="1600" b="1"/>
            </a:lvl5pPr>
            <a:lvl6pPr marL="3657509" lvl="5" indent="-304792" algn="l">
              <a:lnSpc>
                <a:spcPct val="90000"/>
              </a:lnSpc>
              <a:spcBef>
                <a:spcPts val="533"/>
              </a:spcBef>
              <a:spcAft>
                <a:spcPts val="0"/>
              </a:spcAft>
              <a:buClr>
                <a:schemeClr val="dk1"/>
              </a:buClr>
              <a:buSzPts val="1200"/>
              <a:buNone/>
              <a:defRPr sz="1600" b="1"/>
            </a:lvl6pPr>
            <a:lvl7pPr marL="4267093" lvl="6" indent="-304792" algn="l">
              <a:lnSpc>
                <a:spcPct val="90000"/>
              </a:lnSpc>
              <a:spcBef>
                <a:spcPts val="533"/>
              </a:spcBef>
              <a:spcAft>
                <a:spcPts val="0"/>
              </a:spcAft>
              <a:buClr>
                <a:schemeClr val="dk1"/>
              </a:buClr>
              <a:buSzPts val="1200"/>
              <a:buNone/>
              <a:defRPr sz="1600" b="1"/>
            </a:lvl7pPr>
            <a:lvl8pPr marL="4876678" lvl="7" indent="-304792" algn="l">
              <a:lnSpc>
                <a:spcPct val="90000"/>
              </a:lnSpc>
              <a:spcBef>
                <a:spcPts val="533"/>
              </a:spcBef>
              <a:spcAft>
                <a:spcPts val="0"/>
              </a:spcAft>
              <a:buClr>
                <a:schemeClr val="dk1"/>
              </a:buClr>
              <a:buSzPts val="1200"/>
              <a:buNone/>
              <a:defRPr sz="1600" b="1"/>
            </a:lvl8pPr>
            <a:lvl9pPr marL="5486263" lvl="8" indent="-304792" algn="l">
              <a:lnSpc>
                <a:spcPct val="90000"/>
              </a:lnSpc>
              <a:spcBef>
                <a:spcPts val="533"/>
              </a:spcBef>
              <a:spcAft>
                <a:spcPts val="0"/>
              </a:spcAft>
              <a:buClr>
                <a:schemeClr val="dk1"/>
              </a:buClr>
              <a:buSzPts val="1200"/>
              <a:buNone/>
              <a:defRPr sz="1600" b="1"/>
            </a:lvl9pPr>
          </a:lstStyle>
          <a:p>
            <a:endParaRPr/>
          </a:p>
        </p:txBody>
      </p:sp>
      <p:sp>
        <p:nvSpPr>
          <p:cNvPr id="140" name="Google Shape;140;p56"/>
          <p:cNvSpPr txBox="1">
            <a:spLocks noGrp="1"/>
          </p:cNvSpPr>
          <p:nvPr>
            <p:ph type="body" idx="4"/>
          </p:nvPr>
        </p:nvSpPr>
        <p:spPr>
          <a:xfrm>
            <a:off x="6172200" y="2505075"/>
            <a:ext cx="5183200" cy="36848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rgbClr val="326589"/>
              </a:buClr>
              <a:buSzPts val="1400"/>
              <a:buChar char="•"/>
              <a:defRPr/>
            </a:lvl1pPr>
            <a:lvl2pPr marL="1219170" lvl="1" indent="-423323" algn="l">
              <a:lnSpc>
                <a:spcPct val="90000"/>
              </a:lnSpc>
              <a:spcBef>
                <a:spcPts val="533"/>
              </a:spcBef>
              <a:spcAft>
                <a:spcPts val="0"/>
              </a:spcAft>
              <a:buClr>
                <a:srgbClr val="326589"/>
              </a:buClr>
              <a:buSzPts val="1400"/>
              <a:buChar char="•"/>
              <a:defRPr/>
            </a:lvl2pPr>
            <a:lvl3pPr marL="1828754" lvl="2" indent="-423323" algn="l">
              <a:lnSpc>
                <a:spcPct val="90000"/>
              </a:lnSpc>
              <a:spcBef>
                <a:spcPts val="533"/>
              </a:spcBef>
              <a:spcAft>
                <a:spcPts val="0"/>
              </a:spcAft>
              <a:buClr>
                <a:srgbClr val="326589"/>
              </a:buClr>
              <a:buSzPts val="1400"/>
              <a:buChar char="•"/>
              <a:defRPr/>
            </a:lvl3pPr>
            <a:lvl4pPr marL="2438339" lvl="3" indent="-423323" algn="l">
              <a:lnSpc>
                <a:spcPct val="90000"/>
              </a:lnSpc>
              <a:spcBef>
                <a:spcPts val="533"/>
              </a:spcBef>
              <a:spcAft>
                <a:spcPts val="0"/>
              </a:spcAft>
              <a:buClr>
                <a:srgbClr val="326589"/>
              </a:buClr>
              <a:buSzPts val="1400"/>
              <a:buChar char="•"/>
              <a:defRPr/>
            </a:lvl4pPr>
            <a:lvl5pPr marL="3047924" lvl="4" indent="-423323" algn="l">
              <a:lnSpc>
                <a:spcPct val="90000"/>
              </a:lnSpc>
              <a:spcBef>
                <a:spcPts val="533"/>
              </a:spcBef>
              <a:spcAft>
                <a:spcPts val="0"/>
              </a:spcAft>
              <a:buClr>
                <a:srgbClr val="326589"/>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141" name="Google Shape;141;p56"/>
          <p:cNvSpPr/>
          <p:nvPr/>
        </p:nvSpPr>
        <p:spPr>
          <a:xfrm rot="-448729">
            <a:off x="-1371772" y="4219814"/>
            <a:ext cx="4001239" cy="3914116"/>
          </a:xfrm>
          <a:prstGeom prst="rect">
            <a:avLst/>
          </a:pr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42" name="Google Shape;142;p56"/>
          <p:cNvSpPr/>
          <p:nvPr/>
        </p:nvSpPr>
        <p:spPr>
          <a:xfrm rot="1361544">
            <a:off x="8462059" y="-315934"/>
            <a:ext cx="5808436" cy="5682220"/>
          </a:xfrm>
          <a:prstGeom prst="rect">
            <a:avLst/>
          </a:pr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941807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9"/>
        <p:cNvGrpSpPr/>
        <p:nvPr/>
      </p:nvGrpSpPr>
      <p:grpSpPr>
        <a:xfrm>
          <a:off x="0" y="0"/>
          <a:ext cx="0" cy="0"/>
          <a:chOff x="0" y="0"/>
          <a:chExt cx="0" cy="0"/>
        </a:xfrm>
      </p:grpSpPr>
      <p:sp>
        <p:nvSpPr>
          <p:cNvPr id="30" name="Google Shape;30;p29"/>
          <p:cNvSpPr txBox="1">
            <a:spLocks noGrp="1"/>
          </p:cNvSpPr>
          <p:nvPr>
            <p:ph type="title"/>
          </p:nvPr>
        </p:nvSpPr>
        <p:spPr>
          <a:xfrm>
            <a:off x="0" y="0"/>
            <a:ext cx="12192000" cy="1323975"/>
          </a:xfrm>
          <a:prstGeom prst="rect">
            <a:avLst/>
          </a:prstGeom>
          <a:solidFill>
            <a:schemeClr val="dk1"/>
          </a:solidFill>
          <a:ln>
            <a:noFill/>
          </a:ln>
        </p:spPr>
        <p:txBody>
          <a:bodyPr spcFirstLastPara="1" wrap="square" lIns="822950" tIns="45700" rIns="91425" bIns="45700" anchor="b" anchorCtr="0">
            <a:normAutofit/>
          </a:bodyPr>
          <a:lstStyle>
            <a:lvl1pPr lvl="0" algn="l">
              <a:lnSpc>
                <a:spcPct val="90000"/>
              </a:lnSpc>
              <a:spcBef>
                <a:spcPts val="0"/>
              </a:spcBef>
              <a:spcAft>
                <a:spcPts val="0"/>
              </a:spcAft>
              <a:buClr>
                <a:schemeClr val="lt1"/>
              </a:buClr>
              <a:buSzPts val="4800"/>
              <a:buFont typeface="Georgia"/>
              <a:buNone/>
              <a:defRPr sz="4800" cap="small">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9"/>
          <p:cNvSpPr txBox="1">
            <a:spLocks noGrp="1"/>
          </p:cNvSpPr>
          <p:nvPr>
            <p:ph type="body" idx="1"/>
          </p:nvPr>
        </p:nvSpPr>
        <p:spPr>
          <a:xfrm>
            <a:off x="839788" y="1525199"/>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400"/>
              <a:buNone/>
              <a:defRPr sz="2400" b="1">
                <a:solidFill>
                  <a:schemeClr val="dk1"/>
                </a:solidFill>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17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2" name="Google Shape;32;p2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9"/>
          <p:cNvSpPr txBox="1">
            <a:spLocks noGrp="1"/>
          </p:cNvSpPr>
          <p:nvPr>
            <p:ph type="body" idx="3"/>
          </p:nvPr>
        </p:nvSpPr>
        <p:spPr>
          <a:xfrm>
            <a:off x="6172200" y="1525199"/>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400"/>
              <a:buNone/>
              <a:defRPr sz="2400" b="1">
                <a:solidFill>
                  <a:schemeClr val="dk1"/>
                </a:solidFill>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17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4" name="Google Shape;34;p2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Shape 143"/>
        <p:cNvGrpSpPr/>
        <p:nvPr/>
      </p:nvGrpSpPr>
      <p:grpSpPr>
        <a:xfrm>
          <a:off x="0" y="0"/>
          <a:ext cx="0" cy="0"/>
          <a:chOff x="0" y="0"/>
          <a:chExt cx="0" cy="0"/>
        </a:xfrm>
      </p:grpSpPr>
    </p:spTree>
    <p:extLst>
      <p:ext uri="{BB962C8B-B14F-4D97-AF65-F5344CB8AC3E}">
        <p14:creationId xmlns:p14="http://schemas.microsoft.com/office/powerpoint/2010/main" val="8924895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Picture with Caption" type="picTx" preserve="1">
  <p:cSld name="Picture with Caption">
    <p:spTree>
      <p:nvGrpSpPr>
        <p:cNvPr id="1" name="Shape 144"/>
        <p:cNvGrpSpPr/>
        <p:nvPr/>
      </p:nvGrpSpPr>
      <p:grpSpPr>
        <a:xfrm>
          <a:off x="0" y="0"/>
          <a:ext cx="0" cy="0"/>
          <a:chOff x="0" y="0"/>
          <a:chExt cx="0" cy="0"/>
        </a:xfrm>
      </p:grpSpPr>
      <p:sp>
        <p:nvSpPr>
          <p:cNvPr id="145" name="Google Shape;145;p59"/>
          <p:cNvSpPr txBox="1">
            <a:spLocks noGrp="1"/>
          </p:cNvSpPr>
          <p:nvPr>
            <p:ph type="title"/>
          </p:nvPr>
        </p:nvSpPr>
        <p:spPr>
          <a:xfrm>
            <a:off x="839788" y="457200"/>
            <a:ext cx="3932000" cy="16004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2F4957"/>
              </a:buClr>
              <a:buSzPts val="2400"/>
              <a:buFont typeface="Impact"/>
              <a:buNone/>
              <a:defRPr sz="32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6" name="Google Shape;146;p59"/>
          <p:cNvSpPr>
            <a:spLocks noGrp="1"/>
          </p:cNvSpPr>
          <p:nvPr>
            <p:ph type="pic" idx="2"/>
          </p:nvPr>
        </p:nvSpPr>
        <p:spPr>
          <a:xfrm>
            <a:off x="5183188" y="987425"/>
            <a:ext cx="6172400" cy="4873600"/>
          </a:xfrm>
          <a:prstGeom prst="rect">
            <a:avLst/>
          </a:prstGeom>
          <a:noFill/>
          <a:ln>
            <a:noFill/>
          </a:ln>
        </p:spPr>
      </p:sp>
      <p:sp>
        <p:nvSpPr>
          <p:cNvPr id="147" name="Google Shape;147;p59"/>
          <p:cNvSpPr txBox="1">
            <a:spLocks noGrp="1"/>
          </p:cNvSpPr>
          <p:nvPr>
            <p:ph type="body" idx="1"/>
          </p:nvPr>
        </p:nvSpPr>
        <p:spPr>
          <a:xfrm>
            <a:off x="839788" y="2057400"/>
            <a:ext cx="3932000" cy="3811600"/>
          </a:xfrm>
          <a:prstGeom prst="rect">
            <a:avLst/>
          </a:prstGeom>
          <a:noFill/>
          <a:ln>
            <a:noFill/>
          </a:ln>
        </p:spPr>
        <p:txBody>
          <a:bodyPr spcFirstLastPara="1" wrap="square" lIns="68575" tIns="34275" rIns="68575" bIns="34275" anchor="t" anchorCtr="0">
            <a:normAutofit/>
          </a:bodyPr>
          <a:lstStyle>
            <a:lvl1pPr marL="609585" lvl="0" indent="-304792" algn="l">
              <a:lnSpc>
                <a:spcPct val="90000"/>
              </a:lnSpc>
              <a:spcBef>
                <a:spcPts val="1067"/>
              </a:spcBef>
              <a:spcAft>
                <a:spcPts val="0"/>
              </a:spcAft>
              <a:buClr>
                <a:srgbClr val="326589"/>
              </a:buClr>
              <a:buSzPts val="1200"/>
              <a:buNone/>
              <a:defRPr sz="1600"/>
            </a:lvl1pPr>
            <a:lvl2pPr marL="1219170" lvl="1" indent="-304792" algn="l">
              <a:lnSpc>
                <a:spcPct val="90000"/>
              </a:lnSpc>
              <a:spcBef>
                <a:spcPts val="533"/>
              </a:spcBef>
              <a:spcAft>
                <a:spcPts val="0"/>
              </a:spcAft>
              <a:buClr>
                <a:srgbClr val="326589"/>
              </a:buClr>
              <a:buSzPts val="1100"/>
              <a:buNone/>
              <a:defRPr sz="1467"/>
            </a:lvl2pPr>
            <a:lvl3pPr marL="1828754" lvl="2" indent="-304792" algn="l">
              <a:lnSpc>
                <a:spcPct val="90000"/>
              </a:lnSpc>
              <a:spcBef>
                <a:spcPts val="533"/>
              </a:spcBef>
              <a:spcAft>
                <a:spcPts val="0"/>
              </a:spcAft>
              <a:buClr>
                <a:srgbClr val="326589"/>
              </a:buClr>
              <a:buSzPts val="900"/>
              <a:buNone/>
              <a:defRPr sz="1200"/>
            </a:lvl3pPr>
            <a:lvl4pPr marL="2438339" lvl="3" indent="-304792" algn="l">
              <a:lnSpc>
                <a:spcPct val="90000"/>
              </a:lnSpc>
              <a:spcBef>
                <a:spcPts val="533"/>
              </a:spcBef>
              <a:spcAft>
                <a:spcPts val="0"/>
              </a:spcAft>
              <a:buClr>
                <a:srgbClr val="326589"/>
              </a:buClr>
              <a:buSzPts val="800"/>
              <a:buNone/>
              <a:defRPr sz="1067"/>
            </a:lvl4pPr>
            <a:lvl5pPr marL="3047924" lvl="4" indent="-304792" algn="l">
              <a:lnSpc>
                <a:spcPct val="90000"/>
              </a:lnSpc>
              <a:spcBef>
                <a:spcPts val="533"/>
              </a:spcBef>
              <a:spcAft>
                <a:spcPts val="0"/>
              </a:spcAft>
              <a:buClr>
                <a:srgbClr val="326589"/>
              </a:buClr>
              <a:buSzPts val="800"/>
              <a:buNone/>
              <a:defRPr sz="1067"/>
            </a:lvl5pPr>
            <a:lvl6pPr marL="3657509" lvl="5" indent="-304792" algn="l">
              <a:lnSpc>
                <a:spcPct val="90000"/>
              </a:lnSpc>
              <a:spcBef>
                <a:spcPts val="533"/>
              </a:spcBef>
              <a:spcAft>
                <a:spcPts val="0"/>
              </a:spcAft>
              <a:buClr>
                <a:schemeClr val="dk1"/>
              </a:buClr>
              <a:buSzPts val="800"/>
              <a:buNone/>
              <a:defRPr sz="1067"/>
            </a:lvl6pPr>
            <a:lvl7pPr marL="4267093" lvl="6" indent="-304792" algn="l">
              <a:lnSpc>
                <a:spcPct val="90000"/>
              </a:lnSpc>
              <a:spcBef>
                <a:spcPts val="533"/>
              </a:spcBef>
              <a:spcAft>
                <a:spcPts val="0"/>
              </a:spcAft>
              <a:buClr>
                <a:schemeClr val="dk1"/>
              </a:buClr>
              <a:buSzPts val="800"/>
              <a:buNone/>
              <a:defRPr sz="1067"/>
            </a:lvl7pPr>
            <a:lvl8pPr marL="4876678" lvl="7" indent="-304792" algn="l">
              <a:lnSpc>
                <a:spcPct val="90000"/>
              </a:lnSpc>
              <a:spcBef>
                <a:spcPts val="533"/>
              </a:spcBef>
              <a:spcAft>
                <a:spcPts val="0"/>
              </a:spcAft>
              <a:buClr>
                <a:schemeClr val="dk1"/>
              </a:buClr>
              <a:buSzPts val="800"/>
              <a:buNone/>
              <a:defRPr sz="1067"/>
            </a:lvl8pPr>
            <a:lvl9pPr marL="5486263" lvl="8" indent="-304792" algn="l">
              <a:lnSpc>
                <a:spcPct val="90000"/>
              </a:lnSpc>
              <a:spcBef>
                <a:spcPts val="533"/>
              </a:spcBef>
              <a:spcAft>
                <a:spcPts val="0"/>
              </a:spcAft>
              <a:buClr>
                <a:schemeClr val="dk1"/>
              </a:buClr>
              <a:buSzPts val="800"/>
              <a:buNone/>
              <a:defRPr sz="1067"/>
            </a:lvl9pPr>
          </a:lstStyle>
          <a:p>
            <a:endParaRPr/>
          </a:p>
        </p:txBody>
      </p:sp>
    </p:spTree>
    <p:extLst>
      <p:ext uri="{BB962C8B-B14F-4D97-AF65-F5344CB8AC3E}">
        <p14:creationId xmlns:p14="http://schemas.microsoft.com/office/powerpoint/2010/main" val="35753634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Vertical Title and Text" type="vertTitleAndTx" preserve="1">
  <p:cSld name="Vertical Title and Text">
    <p:spTree>
      <p:nvGrpSpPr>
        <p:cNvPr id="1" name="Shape 148"/>
        <p:cNvGrpSpPr/>
        <p:nvPr/>
      </p:nvGrpSpPr>
      <p:grpSpPr>
        <a:xfrm>
          <a:off x="0" y="0"/>
          <a:ext cx="0" cy="0"/>
          <a:chOff x="0" y="0"/>
          <a:chExt cx="0" cy="0"/>
        </a:xfrm>
      </p:grpSpPr>
      <p:sp>
        <p:nvSpPr>
          <p:cNvPr id="149" name="Google Shape;149;p60"/>
          <p:cNvSpPr txBox="1">
            <a:spLocks noGrp="1"/>
          </p:cNvSpPr>
          <p:nvPr>
            <p:ph type="title"/>
          </p:nvPr>
        </p:nvSpPr>
        <p:spPr>
          <a:xfrm rot="5400000">
            <a:off x="7133400" y="1956725"/>
            <a:ext cx="5812000" cy="26288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rgbClr val="2F4957"/>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0" name="Google Shape;150;p60"/>
          <p:cNvSpPr txBox="1">
            <a:spLocks noGrp="1"/>
          </p:cNvSpPr>
          <p:nvPr>
            <p:ph type="body" idx="1"/>
          </p:nvPr>
        </p:nvSpPr>
        <p:spPr>
          <a:xfrm rot="5400000">
            <a:off x="1799300" y="-596075"/>
            <a:ext cx="5812000" cy="77344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rgbClr val="326589"/>
              </a:buClr>
              <a:buSzPts val="1400"/>
              <a:buChar char="•"/>
              <a:defRPr/>
            </a:lvl1pPr>
            <a:lvl2pPr marL="1219170" lvl="1" indent="-423323" algn="l">
              <a:lnSpc>
                <a:spcPct val="90000"/>
              </a:lnSpc>
              <a:spcBef>
                <a:spcPts val="533"/>
              </a:spcBef>
              <a:spcAft>
                <a:spcPts val="0"/>
              </a:spcAft>
              <a:buClr>
                <a:srgbClr val="326589"/>
              </a:buClr>
              <a:buSzPts val="1400"/>
              <a:buChar char="•"/>
              <a:defRPr/>
            </a:lvl2pPr>
            <a:lvl3pPr marL="1828754" lvl="2" indent="-423323" algn="l">
              <a:lnSpc>
                <a:spcPct val="90000"/>
              </a:lnSpc>
              <a:spcBef>
                <a:spcPts val="533"/>
              </a:spcBef>
              <a:spcAft>
                <a:spcPts val="0"/>
              </a:spcAft>
              <a:buClr>
                <a:srgbClr val="326589"/>
              </a:buClr>
              <a:buSzPts val="1400"/>
              <a:buChar char="•"/>
              <a:defRPr/>
            </a:lvl3pPr>
            <a:lvl4pPr marL="2438339" lvl="3" indent="-423323" algn="l">
              <a:lnSpc>
                <a:spcPct val="90000"/>
              </a:lnSpc>
              <a:spcBef>
                <a:spcPts val="533"/>
              </a:spcBef>
              <a:spcAft>
                <a:spcPts val="0"/>
              </a:spcAft>
              <a:buClr>
                <a:srgbClr val="326589"/>
              </a:buClr>
              <a:buSzPts val="1400"/>
              <a:buChar char="•"/>
              <a:defRPr/>
            </a:lvl4pPr>
            <a:lvl5pPr marL="3047924" lvl="4" indent="-423323" algn="l">
              <a:lnSpc>
                <a:spcPct val="90000"/>
              </a:lnSpc>
              <a:spcBef>
                <a:spcPts val="533"/>
              </a:spcBef>
              <a:spcAft>
                <a:spcPts val="0"/>
              </a:spcAft>
              <a:buClr>
                <a:srgbClr val="326589"/>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671241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8"/>
        <p:cNvGrpSpPr/>
        <p:nvPr/>
      </p:nvGrpSpPr>
      <p:grpSpPr>
        <a:xfrm>
          <a:off x="0" y="0"/>
          <a:ext cx="0" cy="0"/>
          <a:chOff x="0" y="0"/>
          <a:chExt cx="0" cy="0"/>
        </a:xfrm>
      </p:grpSpPr>
      <p:sp>
        <p:nvSpPr>
          <p:cNvPr id="39" name="Google Shape;39;p17"/>
          <p:cNvSpPr txBox="1">
            <a:spLocks noGrp="1"/>
          </p:cNvSpPr>
          <p:nvPr>
            <p:ph type="title"/>
          </p:nvPr>
        </p:nvSpPr>
        <p:spPr>
          <a:xfrm>
            <a:off x="0" y="0"/>
            <a:ext cx="12192000" cy="1323975"/>
          </a:xfrm>
          <a:prstGeom prst="rect">
            <a:avLst/>
          </a:prstGeom>
          <a:solidFill>
            <a:schemeClr val="dk1"/>
          </a:solidFill>
          <a:ln>
            <a:noFill/>
          </a:ln>
        </p:spPr>
        <p:txBody>
          <a:bodyPr spcFirstLastPara="1" wrap="square" lIns="822950" tIns="45700" rIns="91425" bIns="45700" anchor="b" anchorCtr="0">
            <a:normAutofit/>
          </a:bodyPr>
          <a:lstStyle>
            <a:lvl1pPr lvl="0" algn="l">
              <a:lnSpc>
                <a:spcPct val="90000"/>
              </a:lnSpc>
              <a:spcBef>
                <a:spcPts val="0"/>
              </a:spcBef>
              <a:spcAft>
                <a:spcPts val="0"/>
              </a:spcAft>
              <a:buClr>
                <a:schemeClr val="lt1"/>
              </a:buClr>
              <a:buSzPts val="4800"/>
              <a:buFont typeface="Georgia"/>
              <a:buNone/>
              <a:defRPr sz="4800" cap="small">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43" name="Google Shape;43;p17"/>
          <p:cNvSpPr txBox="1">
            <a:spLocks noGrp="1"/>
          </p:cNvSpPr>
          <p:nvPr>
            <p:ph type="body" idx="1"/>
          </p:nvPr>
        </p:nvSpPr>
        <p:spPr>
          <a:xfrm>
            <a:off x="838200" y="1458930"/>
            <a:ext cx="10515600" cy="471803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Section Header">
  <p:cSld name="1_Section Header">
    <p:bg>
      <p:bgPr>
        <a:gradFill>
          <a:gsLst>
            <a:gs pos="0">
              <a:schemeClr val="dk1"/>
            </a:gs>
            <a:gs pos="50000">
              <a:srgbClr val="1A4480"/>
            </a:gs>
            <a:gs pos="100000">
              <a:srgbClr val="3E5B91"/>
            </a:gs>
          </a:gsLst>
          <a:lin ang="16200000" scaled="0"/>
        </a:gradFill>
        <a:effectLst/>
      </p:bgPr>
    </p:bg>
    <p:spTree>
      <p:nvGrpSpPr>
        <p:cNvPr id="1" name="Shape 50"/>
        <p:cNvGrpSpPr/>
        <p:nvPr/>
      </p:nvGrpSpPr>
      <p:grpSpPr>
        <a:xfrm>
          <a:off x="0" y="0"/>
          <a:ext cx="0" cy="0"/>
          <a:chOff x="0" y="0"/>
          <a:chExt cx="0" cy="0"/>
        </a:xfrm>
      </p:grpSpPr>
      <p:sp>
        <p:nvSpPr>
          <p:cNvPr id="51" name="Google Shape;51;p2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Georgia"/>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400"/>
              <a:buNone/>
              <a:defRPr sz="2400">
                <a:solidFill>
                  <a:schemeClr val="lt1"/>
                </a:solidFill>
              </a:defRPr>
            </a:lvl1pPr>
            <a:lvl2pPr marL="914400" lvl="1" indent="-228600" algn="l">
              <a:lnSpc>
                <a:spcPct val="90000"/>
              </a:lnSpc>
              <a:spcBef>
                <a:spcPts val="500"/>
              </a:spcBef>
              <a:spcAft>
                <a:spcPts val="0"/>
              </a:spcAft>
              <a:buSzPts val="2000"/>
              <a:buNone/>
              <a:defRPr sz="2000">
                <a:solidFill>
                  <a:srgbClr val="888FA3"/>
                </a:solidFill>
              </a:defRPr>
            </a:lvl2pPr>
            <a:lvl3pPr marL="1371600" lvl="2" indent="-228600" algn="l">
              <a:lnSpc>
                <a:spcPct val="90000"/>
              </a:lnSpc>
              <a:spcBef>
                <a:spcPts val="500"/>
              </a:spcBef>
              <a:spcAft>
                <a:spcPts val="0"/>
              </a:spcAft>
              <a:buSzPts val="1170"/>
              <a:buNone/>
              <a:defRPr sz="1800">
                <a:solidFill>
                  <a:srgbClr val="888FA3"/>
                </a:solidFill>
              </a:defRPr>
            </a:lvl3pPr>
            <a:lvl4pPr marL="1828800" lvl="3" indent="-228600" algn="l">
              <a:lnSpc>
                <a:spcPct val="90000"/>
              </a:lnSpc>
              <a:spcBef>
                <a:spcPts val="500"/>
              </a:spcBef>
              <a:spcAft>
                <a:spcPts val="0"/>
              </a:spcAft>
              <a:buSzPts val="1600"/>
              <a:buNone/>
              <a:defRPr sz="1600">
                <a:solidFill>
                  <a:srgbClr val="888FA3"/>
                </a:solidFill>
              </a:defRPr>
            </a:lvl4pPr>
            <a:lvl5pPr marL="2286000" lvl="4" indent="-228600" algn="l">
              <a:lnSpc>
                <a:spcPct val="90000"/>
              </a:lnSpc>
              <a:spcBef>
                <a:spcPts val="500"/>
              </a:spcBef>
              <a:spcAft>
                <a:spcPts val="0"/>
              </a:spcAft>
              <a:buSzPts val="1600"/>
              <a:buNone/>
              <a:defRPr sz="1600">
                <a:solidFill>
                  <a:srgbClr val="888FA3"/>
                </a:solidFill>
              </a:defRPr>
            </a:lvl5pPr>
            <a:lvl6pPr marL="2743200" lvl="5" indent="-228600" algn="l">
              <a:lnSpc>
                <a:spcPct val="90000"/>
              </a:lnSpc>
              <a:spcBef>
                <a:spcPts val="500"/>
              </a:spcBef>
              <a:spcAft>
                <a:spcPts val="0"/>
              </a:spcAft>
              <a:buClr>
                <a:srgbClr val="888FA3"/>
              </a:buClr>
              <a:buSzPts val="1600"/>
              <a:buNone/>
              <a:defRPr sz="1600">
                <a:solidFill>
                  <a:srgbClr val="888FA3"/>
                </a:solidFill>
              </a:defRPr>
            </a:lvl6pPr>
            <a:lvl7pPr marL="3200400" lvl="6" indent="-228600" algn="l">
              <a:lnSpc>
                <a:spcPct val="90000"/>
              </a:lnSpc>
              <a:spcBef>
                <a:spcPts val="500"/>
              </a:spcBef>
              <a:spcAft>
                <a:spcPts val="0"/>
              </a:spcAft>
              <a:buClr>
                <a:srgbClr val="888FA3"/>
              </a:buClr>
              <a:buSzPts val="1600"/>
              <a:buNone/>
              <a:defRPr sz="1600">
                <a:solidFill>
                  <a:srgbClr val="888FA3"/>
                </a:solidFill>
              </a:defRPr>
            </a:lvl7pPr>
            <a:lvl8pPr marL="3657600" lvl="7" indent="-228600" algn="l">
              <a:lnSpc>
                <a:spcPct val="90000"/>
              </a:lnSpc>
              <a:spcBef>
                <a:spcPts val="500"/>
              </a:spcBef>
              <a:spcAft>
                <a:spcPts val="0"/>
              </a:spcAft>
              <a:buClr>
                <a:srgbClr val="888FA3"/>
              </a:buClr>
              <a:buSzPts val="1600"/>
              <a:buNone/>
              <a:defRPr sz="1600">
                <a:solidFill>
                  <a:srgbClr val="888FA3"/>
                </a:solidFill>
              </a:defRPr>
            </a:lvl8pPr>
            <a:lvl9pPr marL="4114800" lvl="8" indent="-228600" algn="l">
              <a:lnSpc>
                <a:spcPct val="90000"/>
              </a:lnSpc>
              <a:spcBef>
                <a:spcPts val="500"/>
              </a:spcBef>
              <a:spcAft>
                <a:spcPts val="0"/>
              </a:spcAft>
              <a:buClr>
                <a:srgbClr val="888FA3"/>
              </a:buClr>
              <a:buSzPts val="1600"/>
              <a:buNone/>
              <a:defRPr sz="1600">
                <a:solidFill>
                  <a:srgbClr val="888FA3"/>
                </a:solidFill>
              </a:defRPr>
            </a:lvl9pPr>
          </a:lstStyle>
          <a:p>
            <a:endParaRPr/>
          </a:p>
        </p:txBody>
      </p:sp>
      <p:sp>
        <p:nvSpPr>
          <p:cNvPr id="53" name="Google Shape;53;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56"/>
        <p:cNvGrpSpPr/>
        <p:nvPr/>
      </p:nvGrpSpPr>
      <p:grpSpPr>
        <a:xfrm>
          <a:off x="0" y="0"/>
          <a:ext cx="0" cy="0"/>
          <a:chOff x="0" y="0"/>
          <a:chExt cx="0" cy="0"/>
        </a:xfrm>
      </p:grpSpPr>
      <p:sp>
        <p:nvSpPr>
          <p:cNvPr id="57" name="Google Shape;57;p21"/>
          <p:cNvSpPr txBox="1">
            <a:spLocks noGrp="1"/>
          </p:cNvSpPr>
          <p:nvPr>
            <p:ph type="title"/>
          </p:nvPr>
        </p:nvSpPr>
        <p:spPr>
          <a:xfrm>
            <a:off x="0" y="0"/>
            <a:ext cx="12192000" cy="1323975"/>
          </a:xfrm>
          <a:prstGeom prst="rect">
            <a:avLst/>
          </a:prstGeom>
          <a:solidFill>
            <a:schemeClr val="dk1"/>
          </a:solidFill>
          <a:ln>
            <a:noFill/>
          </a:ln>
        </p:spPr>
        <p:txBody>
          <a:bodyPr spcFirstLastPara="1" wrap="square" lIns="822950" tIns="45700" rIns="91425" bIns="45700" anchor="b" anchorCtr="0">
            <a:normAutofit/>
          </a:bodyPr>
          <a:lstStyle>
            <a:lvl1pPr lvl="0" algn="l">
              <a:lnSpc>
                <a:spcPct val="90000"/>
              </a:lnSpc>
              <a:spcBef>
                <a:spcPts val="0"/>
              </a:spcBef>
              <a:spcAft>
                <a:spcPts val="0"/>
              </a:spcAft>
              <a:buClr>
                <a:schemeClr val="lt1"/>
              </a:buClr>
              <a:buSzPts val="4800"/>
              <a:buFont typeface="Georgia"/>
              <a:buNone/>
              <a:defRPr sz="4800" cap="small">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21"/>
          <p:cNvSpPr txBox="1">
            <a:spLocks noGrp="1"/>
          </p:cNvSpPr>
          <p:nvPr>
            <p:ph type="body" idx="1"/>
          </p:nvPr>
        </p:nvSpPr>
        <p:spPr>
          <a:xfrm>
            <a:off x="838200" y="1548622"/>
            <a:ext cx="5181600" cy="46283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21"/>
          <p:cNvSpPr txBox="1">
            <a:spLocks noGrp="1"/>
          </p:cNvSpPr>
          <p:nvPr>
            <p:ph type="body" idx="2"/>
          </p:nvPr>
        </p:nvSpPr>
        <p:spPr>
          <a:xfrm>
            <a:off x="6172200" y="1548622"/>
            <a:ext cx="5181600" cy="46283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Comparison">
  <p:cSld name="1_Comparison">
    <p:spTree>
      <p:nvGrpSpPr>
        <p:cNvPr id="1" name="Shape 63"/>
        <p:cNvGrpSpPr/>
        <p:nvPr/>
      </p:nvGrpSpPr>
      <p:grpSpPr>
        <a:xfrm>
          <a:off x="0" y="0"/>
          <a:ext cx="0" cy="0"/>
          <a:chOff x="0" y="0"/>
          <a:chExt cx="0" cy="0"/>
        </a:xfrm>
      </p:grpSpPr>
      <p:sp>
        <p:nvSpPr>
          <p:cNvPr id="64" name="Google Shape;64;p22"/>
          <p:cNvSpPr txBox="1">
            <a:spLocks noGrp="1"/>
          </p:cNvSpPr>
          <p:nvPr>
            <p:ph type="title"/>
          </p:nvPr>
        </p:nvSpPr>
        <p:spPr>
          <a:xfrm>
            <a:off x="0" y="0"/>
            <a:ext cx="12192000" cy="1323975"/>
          </a:xfrm>
          <a:prstGeom prst="rect">
            <a:avLst/>
          </a:prstGeom>
          <a:noFill/>
          <a:ln>
            <a:noFill/>
          </a:ln>
        </p:spPr>
        <p:txBody>
          <a:bodyPr spcFirstLastPara="1" wrap="square" lIns="822950" tIns="45700" rIns="91425" bIns="45700" anchor="b" anchorCtr="0">
            <a:normAutofit/>
          </a:bodyPr>
          <a:lstStyle>
            <a:lvl1pPr lvl="0" algn="l">
              <a:lnSpc>
                <a:spcPct val="90000"/>
              </a:lnSpc>
              <a:spcBef>
                <a:spcPts val="0"/>
              </a:spcBef>
              <a:spcAft>
                <a:spcPts val="0"/>
              </a:spcAft>
              <a:buClr>
                <a:schemeClr val="dk1"/>
              </a:buClr>
              <a:buSzPts val="4800"/>
              <a:buFont typeface="Georgia"/>
              <a:buNone/>
              <a:defRPr sz="4800" cap="small">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22"/>
          <p:cNvSpPr txBox="1">
            <a:spLocks noGrp="1"/>
          </p:cNvSpPr>
          <p:nvPr>
            <p:ph type="body" idx="1"/>
          </p:nvPr>
        </p:nvSpPr>
        <p:spPr>
          <a:xfrm>
            <a:off x="839788" y="1525199"/>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400"/>
              <a:buNone/>
              <a:defRPr sz="2400" b="1">
                <a:solidFill>
                  <a:schemeClr val="dk1"/>
                </a:solidFill>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17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6" name="Google Shape;66;p2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22"/>
          <p:cNvSpPr txBox="1">
            <a:spLocks noGrp="1"/>
          </p:cNvSpPr>
          <p:nvPr>
            <p:ph type="body" idx="3"/>
          </p:nvPr>
        </p:nvSpPr>
        <p:spPr>
          <a:xfrm>
            <a:off x="6172200" y="1525199"/>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400"/>
              <a:buNone/>
              <a:defRPr sz="2400" b="1">
                <a:solidFill>
                  <a:schemeClr val="dk1"/>
                </a:solidFill>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17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8" name="Google Shape;68;p2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2"/>
        <p:cNvGrpSpPr/>
        <p:nvPr/>
      </p:nvGrpSpPr>
      <p:grpSpPr>
        <a:xfrm>
          <a:off x="0" y="0"/>
          <a:ext cx="0" cy="0"/>
          <a:chOff x="0" y="0"/>
          <a:chExt cx="0" cy="0"/>
        </a:xfrm>
      </p:grpSpPr>
      <p:sp>
        <p:nvSpPr>
          <p:cNvPr id="73" name="Google Shape;73;p2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Georgia"/>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SzPts val="3200"/>
              <a:buChar char="•"/>
              <a:defRPr sz="3200"/>
            </a:lvl1pPr>
            <a:lvl2pPr marL="914400" lvl="1" indent="-406400" algn="l">
              <a:lnSpc>
                <a:spcPct val="90000"/>
              </a:lnSpc>
              <a:spcBef>
                <a:spcPts val="500"/>
              </a:spcBef>
              <a:spcAft>
                <a:spcPts val="0"/>
              </a:spcAft>
              <a:buSzPts val="2800"/>
              <a:buChar char="-"/>
              <a:defRPr sz="2800"/>
            </a:lvl2pPr>
            <a:lvl3pPr marL="1371600" lvl="2" indent="-327660" algn="l">
              <a:lnSpc>
                <a:spcPct val="90000"/>
              </a:lnSpc>
              <a:spcBef>
                <a:spcPts val="500"/>
              </a:spcBef>
              <a:spcAft>
                <a:spcPts val="0"/>
              </a:spcAft>
              <a:buSzPts val="1560"/>
              <a:buChar char="o"/>
              <a:defRPr sz="2400"/>
            </a:lvl3pPr>
            <a:lvl4pPr marL="1828800" lvl="3" indent="-355600" algn="l">
              <a:lnSpc>
                <a:spcPct val="90000"/>
              </a:lnSpc>
              <a:spcBef>
                <a:spcPts val="500"/>
              </a:spcBef>
              <a:spcAft>
                <a:spcPts val="0"/>
              </a:spcAft>
              <a:buSzPts val="2000"/>
              <a:buChar char="•"/>
              <a:defRPr sz="2000"/>
            </a:lvl4pPr>
            <a:lvl5pPr marL="2286000" lvl="4" indent="-355600" algn="l">
              <a:lnSpc>
                <a:spcPct val="90000"/>
              </a:lnSpc>
              <a:spcBef>
                <a:spcPts val="500"/>
              </a:spcBef>
              <a:spcAft>
                <a:spcPts val="0"/>
              </a:spcAft>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5" name="Google Shape;75;p2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78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6" name="Google Shape;76;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9"/>
        <p:cNvGrpSpPr/>
        <p:nvPr/>
      </p:nvGrpSpPr>
      <p:grpSpPr>
        <a:xfrm>
          <a:off x="0" y="0"/>
          <a:ext cx="0" cy="0"/>
          <a:chOff x="0" y="0"/>
          <a:chExt cx="0" cy="0"/>
        </a:xfrm>
      </p:grpSpPr>
      <p:sp>
        <p:nvSpPr>
          <p:cNvPr id="80" name="Google Shape;80;p2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Georgia"/>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24"/>
          <p:cNvSpPr>
            <a:spLocks noGrp="1"/>
          </p:cNvSpPr>
          <p:nvPr>
            <p:ph type="pic" idx="2"/>
          </p:nvPr>
        </p:nvSpPr>
        <p:spPr>
          <a:xfrm>
            <a:off x="5183188" y="987425"/>
            <a:ext cx="6172200" cy="4873625"/>
          </a:xfrm>
          <a:prstGeom prst="rect">
            <a:avLst/>
          </a:prstGeom>
          <a:noFill/>
          <a:ln>
            <a:noFill/>
          </a:ln>
        </p:spPr>
      </p:sp>
      <p:sp>
        <p:nvSpPr>
          <p:cNvPr id="82" name="Google Shape;82;p2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78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3" name="Google Shape;83;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3.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image" Target="../media/image5.pn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image" Target="../media/image4.png"/><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Georgia"/>
              <a:buNone/>
              <a:defRPr sz="44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accent1"/>
              </a:buClr>
              <a:buSzPts val="2800"/>
              <a:buFont typeface="Arial"/>
              <a:buChar char="•"/>
              <a:defRPr sz="2800" b="0" i="0" u="none" strike="noStrike" cap="none">
                <a:solidFill>
                  <a:srgbClr val="555555"/>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accent1"/>
              </a:buClr>
              <a:buSzPts val="2400"/>
              <a:buFont typeface="Calibri"/>
              <a:buChar char="-"/>
              <a:defRPr sz="2400" b="0" i="0" u="none" strike="noStrike" cap="none">
                <a:solidFill>
                  <a:srgbClr val="555555"/>
                </a:solidFill>
                <a:latin typeface="Calibri"/>
                <a:ea typeface="Calibri"/>
                <a:cs typeface="Calibri"/>
                <a:sym typeface="Calibri"/>
              </a:defRPr>
            </a:lvl2pPr>
            <a:lvl3pPr marL="1371600" marR="0" lvl="2" indent="-311150" algn="l" rtl="0">
              <a:lnSpc>
                <a:spcPct val="90000"/>
              </a:lnSpc>
              <a:spcBef>
                <a:spcPts val="500"/>
              </a:spcBef>
              <a:spcAft>
                <a:spcPts val="0"/>
              </a:spcAft>
              <a:buClr>
                <a:schemeClr val="accent1"/>
              </a:buClr>
              <a:buSzPts val="1300"/>
              <a:buFont typeface="Courier New"/>
              <a:buChar char="o"/>
              <a:defRPr sz="2000" b="0" i="0" u="none" strike="noStrike" cap="none">
                <a:solidFill>
                  <a:srgbClr val="555555"/>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accent1"/>
              </a:buClr>
              <a:buSzPts val="1800"/>
              <a:buFont typeface="Arial"/>
              <a:buChar char="•"/>
              <a:defRPr sz="1800" b="0" i="0" u="none" strike="noStrike" cap="none">
                <a:solidFill>
                  <a:srgbClr val="555555"/>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1"/>
              </a:buClr>
              <a:buSzPts val="1800"/>
              <a:buFont typeface="Calibri"/>
              <a:buChar char="-"/>
              <a:defRPr sz="1800" b="0" i="0" u="none" strike="noStrike" cap="none">
                <a:solidFill>
                  <a:srgbClr val="555555"/>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FA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FA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58" r:id="rId9"/>
    <p:sldLayoutId id="2147483659" r:id="rId10"/>
    <p:sldLayoutId id="2147483661" r:id="rId11"/>
    <p:sldLayoutId id="2147483662" r:id="rId12"/>
    <p:sldLayoutId id="2147483663" r:id="rId13"/>
    <p:sldLayoutId id="2147483664" r:id="rId14"/>
    <p:sldLayoutId id="2147483665" r:id="rId15"/>
    <p:sldLayoutId id="2147483683"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69"/>
        <p:cNvGrpSpPr/>
        <p:nvPr/>
      </p:nvGrpSpPr>
      <p:grpSpPr>
        <a:xfrm>
          <a:off x="0" y="0"/>
          <a:ext cx="0" cy="0"/>
          <a:chOff x="0" y="0"/>
          <a:chExt cx="0" cy="0"/>
        </a:xfrm>
      </p:grpSpPr>
      <p:sp>
        <p:nvSpPr>
          <p:cNvPr id="70" name="Google Shape;70;p35"/>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rgbClr val="2F4957"/>
              </a:buClr>
              <a:buSzPts val="3300"/>
              <a:buFont typeface="Impact"/>
              <a:buNone/>
              <a:defRPr sz="3300" b="0" i="0" u="none" strike="noStrike" cap="none">
                <a:solidFill>
                  <a:srgbClr val="2F4957"/>
                </a:solidFill>
                <a:latin typeface="Impact"/>
                <a:ea typeface="Impact"/>
                <a:cs typeface="Impact"/>
                <a:sym typeface="Impact"/>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1" name="Google Shape;71;p35"/>
          <p:cNvSpPr txBox="1">
            <a:spLocks noGrp="1"/>
          </p:cNvSpPr>
          <p:nvPr>
            <p:ph type="body" idx="1"/>
          </p:nvPr>
        </p:nvSpPr>
        <p:spPr>
          <a:xfrm>
            <a:off x="838200" y="1825625"/>
            <a:ext cx="10515600" cy="43512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rgbClr val="326589"/>
              </a:buClr>
              <a:buSzPts val="2100"/>
              <a:buFont typeface="Arial"/>
              <a:buChar char="•"/>
              <a:defRPr sz="2100" b="0" i="0" u="none" strike="noStrike" cap="none">
                <a:solidFill>
                  <a:srgbClr val="326589"/>
                </a:solidFill>
                <a:latin typeface="Calibri"/>
                <a:ea typeface="Calibri"/>
                <a:cs typeface="Calibri"/>
                <a:sym typeface="Calibri"/>
              </a:defRPr>
            </a:lvl1pPr>
            <a:lvl2pPr marL="914400" marR="0" lvl="1" indent="-342900" algn="l" rtl="0">
              <a:lnSpc>
                <a:spcPct val="90000"/>
              </a:lnSpc>
              <a:spcBef>
                <a:spcPts val="400"/>
              </a:spcBef>
              <a:spcAft>
                <a:spcPts val="0"/>
              </a:spcAft>
              <a:buClr>
                <a:srgbClr val="326589"/>
              </a:buClr>
              <a:buSzPts val="1800"/>
              <a:buFont typeface="Arial"/>
              <a:buChar char="•"/>
              <a:defRPr sz="1800" b="0" i="0" u="none" strike="noStrike" cap="none">
                <a:solidFill>
                  <a:srgbClr val="326589"/>
                </a:solidFill>
                <a:latin typeface="Calibri"/>
                <a:ea typeface="Calibri"/>
                <a:cs typeface="Calibri"/>
                <a:sym typeface="Calibri"/>
              </a:defRPr>
            </a:lvl2pPr>
            <a:lvl3pPr marL="1371600" marR="0" lvl="2" indent="-323850" algn="l" rtl="0">
              <a:lnSpc>
                <a:spcPct val="90000"/>
              </a:lnSpc>
              <a:spcBef>
                <a:spcPts val="400"/>
              </a:spcBef>
              <a:spcAft>
                <a:spcPts val="0"/>
              </a:spcAft>
              <a:buClr>
                <a:srgbClr val="326589"/>
              </a:buClr>
              <a:buSzPts val="1500"/>
              <a:buFont typeface="Arial"/>
              <a:buChar char="•"/>
              <a:defRPr sz="1500" b="0" i="0" u="none" strike="noStrike" cap="none">
                <a:solidFill>
                  <a:srgbClr val="326589"/>
                </a:solidFill>
                <a:latin typeface="Calibri"/>
                <a:ea typeface="Calibri"/>
                <a:cs typeface="Calibri"/>
                <a:sym typeface="Calibri"/>
              </a:defRPr>
            </a:lvl3pPr>
            <a:lvl4pPr marL="1828800" marR="0" lvl="3" indent="-317500" algn="l" rtl="0">
              <a:lnSpc>
                <a:spcPct val="90000"/>
              </a:lnSpc>
              <a:spcBef>
                <a:spcPts val="400"/>
              </a:spcBef>
              <a:spcAft>
                <a:spcPts val="0"/>
              </a:spcAft>
              <a:buClr>
                <a:srgbClr val="326589"/>
              </a:buClr>
              <a:buSzPts val="1400"/>
              <a:buFont typeface="Arial"/>
              <a:buChar char="•"/>
              <a:defRPr sz="1400" b="0" i="0" u="none" strike="noStrike" cap="none">
                <a:solidFill>
                  <a:srgbClr val="326589"/>
                </a:solidFill>
                <a:latin typeface="Calibri"/>
                <a:ea typeface="Calibri"/>
                <a:cs typeface="Calibri"/>
                <a:sym typeface="Calibri"/>
              </a:defRPr>
            </a:lvl4pPr>
            <a:lvl5pPr marL="2286000" marR="0" lvl="4" indent="-317500" algn="l" rtl="0">
              <a:lnSpc>
                <a:spcPct val="90000"/>
              </a:lnSpc>
              <a:spcBef>
                <a:spcPts val="400"/>
              </a:spcBef>
              <a:spcAft>
                <a:spcPts val="0"/>
              </a:spcAft>
              <a:buClr>
                <a:srgbClr val="326589"/>
              </a:buClr>
              <a:buSzPts val="1400"/>
              <a:buFont typeface="Arial"/>
              <a:buChar char="•"/>
              <a:defRPr sz="1400" b="0" i="0" u="none" strike="noStrike" cap="none">
                <a:solidFill>
                  <a:srgbClr val="326589"/>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pic>
        <p:nvPicPr>
          <p:cNvPr id="72" name="Google Shape;72;p35"/>
          <p:cNvPicPr preferRelativeResize="0"/>
          <p:nvPr/>
        </p:nvPicPr>
        <p:blipFill rotWithShape="1">
          <a:blip r:embed="rId18">
            <a:alphaModFix/>
          </a:blip>
          <a:srcRect/>
          <a:stretch/>
        </p:blipFill>
        <p:spPr>
          <a:xfrm>
            <a:off x="-1324609" y="1027906"/>
            <a:ext cx="698500" cy="3162303"/>
          </a:xfrm>
          <a:prstGeom prst="rect">
            <a:avLst/>
          </a:prstGeom>
          <a:noFill/>
          <a:ln>
            <a:noFill/>
          </a:ln>
        </p:spPr>
      </p:pic>
      <p:pic>
        <p:nvPicPr>
          <p:cNvPr id="73" name="Google Shape;73;p35"/>
          <p:cNvPicPr preferRelativeResize="0"/>
          <p:nvPr/>
        </p:nvPicPr>
        <p:blipFill rotWithShape="1">
          <a:blip r:embed="rId19">
            <a:alphaModFix/>
          </a:blip>
          <a:srcRect/>
          <a:stretch/>
        </p:blipFill>
        <p:spPr>
          <a:xfrm>
            <a:off x="628652" y="6311899"/>
            <a:ext cx="2865833" cy="396663"/>
          </a:xfrm>
          <a:prstGeom prst="rect">
            <a:avLst/>
          </a:prstGeom>
          <a:noFill/>
          <a:ln>
            <a:noFill/>
          </a:ln>
        </p:spPr>
      </p:pic>
      <p:pic>
        <p:nvPicPr>
          <p:cNvPr id="74" name="Google Shape;74;p35"/>
          <p:cNvPicPr preferRelativeResize="0"/>
          <p:nvPr/>
        </p:nvPicPr>
        <p:blipFill rotWithShape="1">
          <a:blip r:embed="rId20">
            <a:alphaModFix/>
          </a:blip>
          <a:srcRect/>
          <a:stretch/>
        </p:blipFill>
        <p:spPr>
          <a:xfrm>
            <a:off x="10515600" y="6421331"/>
            <a:ext cx="1117600" cy="177800"/>
          </a:xfrm>
          <a:prstGeom prst="rect">
            <a:avLst/>
          </a:prstGeom>
          <a:noFill/>
          <a:ln>
            <a:noFill/>
          </a:ln>
        </p:spPr>
      </p:pic>
    </p:spTree>
    <p:extLst>
      <p:ext uri="{BB962C8B-B14F-4D97-AF65-F5344CB8AC3E}">
        <p14:creationId xmlns:p14="http://schemas.microsoft.com/office/powerpoint/2010/main" val="4062315549"/>
      </p:ext>
    </p:extLst>
  </p:cSld>
  <p:clrMap bg1="lt1" tx1="dk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7.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0.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hyperlink" Target="https://docs.google.com/document/d/1HKY5yGtgdJR2lFPwU3PIw5dkm9Q21KygFDDE4u7SgGY/edit?usp=sharing" TargetMode="External"/><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0.xml"/><Relationship Id="rId6" Type="http://schemas.openxmlformats.org/officeDocument/2006/relationships/image" Target="../media/image15.jpg"/><Relationship Id="rId5" Type="http://schemas.openxmlformats.org/officeDocument/2006/relationships/hyperlink" Target="https://docs.google.com/document/d/1SfgvJ7OIvbVRzsQkomdfIEKfPiH7DkVZPvxzXF8xkhQ/edit?usp=sharing" TargetMode="External"/><Relationship Id="rId4" Type="http://schemas.openxmlformats.org/officeDocument/2006/relationships/hyperlink" Target="https://docs.google.com/document/d/1LBvqaGtkCzUxKOBqX4VEXjz4DNqKEQl1eFzWX7KdHaQ/edit?usp=sharin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7.xml"/><Relationship Id="rId5" Type="http://schemas.openxmlformats.org/officeDocument/2006/relationships/image" Target="../media/image12.pn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30.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hyperlink" Target="https://law.lis.virginia.gov/vacode/title23.1/chapter6/section23.1-628/" TargetMode="External"/><Relationship Id="rId2" Type="http://schemas.openxmlformats.org/officeDocument/2006/relationships/hyperlink" Target="https://law.lis.virginia.gov/vacode/title22.1/chapter19.1/"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law.lis.virginia.gov/vacode/title22.1/chapter19.1/"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80E16E0-3CF4-42BA-A7B3-D3315F51D092}"/>
              </a:ext>
            </a:extLst>
          </p:cNvPr>
          <p:cNvSpPr>
            <a:spLocks noGrp="1"/>
          </p:cNvSpPr>
          <p:nvPr>
            <p:ph type="ctrTitle"/>
          </p:nvPr>
        </p:nvSpPr>
        <p:spPr>
          <a:xfrm>
            <a:off x="592394" y="491812"/>
            <a:ext cx="6309851" cy="2387600"/>
          </a:xfrm>
        </p:spPr>
        <p:txBody>
          <a:bodyPr anchor="ctr">
            <a:normAutofit fontScale="90000"/>
          </a:bodyPr>
          <a:lstStyle/>
          <a:p>
            <a:r>
              <a:rPr lang="en-US" sz="4800" dirty="0">
                <a:latin typeface="Times New Roman" panose="02020603050405020304" pitchFamily="18" charset="0"/>
                <a:cs typeface="Times New Roman" panose="02020603050405020304" pitchFamily="18" charset="0"/>
              </a:rPr>
              <a:t>First and Final Review of Lab School Application from VCU</a:t>
            </a:r>
          </a:p>
        </p:txBody>
      </p:sp>
      <p:sp>
        <p:nvSpPr>
          <p:cNvPr id="6" name="Subtitle 5">
            <a:extLst>
              <a:ext uri="{FF2B5EF4-FFF2-40B4-BE49-F238E27FC236}">
                <a16:creationId xmlns:a16="http://schemas.microsoft.com/office/drawing/2014/main" id="{6C47C86A-00D0-4542-8E3B-D0488C3957EF}"/>
              </a:ext>
            </a:extLst>
          </p:cNvPr>
          <p:cNvSpPr>
            <a:spLocks noGrp="1"/>
          </p:cNvSpPr>
          <p:nvPr>
            <p:ph type="subTitle" idx="1"/>
          </p:nvPr>
        </p:nvSpPr>
        <p:spPr>
          <a:xfrm>
            <a:off x="1511195" y="2854060"/>
            <a:ext cx="4472247" cy="1680829"/>
          </a:xfrm>
        </p:spPr>
        <p:txBody>
          <a:bodyPr>
            <a:noAutofit/>
          </a:bodyPr>
          <a:lstStyle/>
          <a:p>
            <a:pPr marL="55563" indent="-4763" algn="ctr"/>
            <a:r>
              <a:rPr lang="en-US" dirty="0">
                <a:latin typeface="Times New Roman" panose="02020603050405020304" pitchFamily="18" charset="0"/>
                <a:cs typeface="Times New Roman" panose="02020603050405020304" pitchFamily="18" charset="0"/>
              </a:rPr>
              <a:t>Virginia Board of Education</a:t>
            </a:r>
          </a:p>
          <a:p>
            <a:pPr marL="55563" indent="-4763" algn="ctr"/>
            <a:r>
              <a:rPr lang="en-US" dirty="0">
                <a:latin typeface="Times New Roman" panose="02020603050405020304" pitchFamily="18" charset="0"/>
                <a:cs typeface="Times New Roman" panose="02020603050405020304" pitchFamily="18" charset="0"/>
              </a:rPr>
              <a:t>Business Meeting</a:t>
            </a:r>
          </a:p>
          <a:p>
            <a:pPr marL="55563" indent="-4763" algn="ctr"/>
            <a:r>
              <a:rPr lang="en-US" dirty="0">
                <a:latin typeface="Times New Roman" panose="02020603050405020304" pitchFamily="18" charset="0"/>
                <a:cs typeface="Times New Roman" panose="02020603050405020304" pitchFamily="18" charset="0"/>
              </a:rPr>
              <a:t>July 27, 2023</a:t>
            </a:r>
          </a:p>
        </p:txBody>
      </p:sp>
      <p:sp>
        <p:nvSpPr>
          <p:cNvPr id="4" name="Slide Number Placeholder 3">
            <a:extLst>
              <a:ext uri="{FF2B5EF4-FFF2-40B4-BE49-F238E27FC236}">
                <a16:creationId xmlns:a16="http://schemas.microsoft.com/office/drawing/2014/main" id="{BE50FB50-26E4-49B0-BF46-6401E8A55BD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a:t>
            </a:fld>
            <a:endParaRPr lang="en-US"/>
          </a:p>
        </p:txBody>
      </p:sp>
    </p:spTree>
    <p:extLst>
      <p:ext uri="{BB962C8B-B14F-4D97-AF65-F5344CB8AC3E}">
        <p14:creationId xmlns:p14="http://schemas.microsoft.com/office/powerpoint/2010/main" val="4276293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
          <p:cNvSpPr txBox="1">
            <a:spLocks noGrp="1"/>
          </p:cNvSpPr>
          <p:nvPr>
            <p:ph type="title"/>
          </p:nvPr>
        </p:nvSpPr>
        <p:spPr>
          <a:prstGeom prst="rect">
            <a:avLst/>
          </a:prstGeom>
          <a:noFill/>
          <a:ln>
            <a:noFill/>
          </a:ln>
        </p:spPr>
        <p:txBody>
          <a:bodyPr spcFirstLastPara="1" wrap="square" lIns="91433" tIns="45700" rIns="91433" bIns="45700" anchor="ctr" anchorCtr="0">
            <a:normAutofit/>
          </a:bodyPr>
          <a:lstStyle/>
          <a:p>
            <a:pPr algn="ctr">
              <a:buClr>
                <a:srgbClr val="2F4957"/>
              </a:buClr>
              <a:buSzPts val="3300"/>
            </a:pPr>
            <a:r>
              <a:rPr lang="en-US" sz="5067" b="1">
                <a:latin typeface="Arial"/>
                <a:ea typeface="Arial"/>
                <a:cs typeface="Arial"/>
                <a:sym typeface="Arial"/>
              </a:rPr>
              <a:t>VCU x CodeRVA Lab School</a:t>
            </a:r>
            <a:endParaRPr b="1">
              <a:latin typeface="Arial"/>
              <a:ea typeface="Arial"/>
              <a:cs typeface="Arial"/>
              <a:sym typeface="Arial"/>
            </a:endParaRPr>
          </a:p>
        </p:txBody>
      </p:sp>
      <p:sp>
        <p:nvSpPr>
          <p:cNvPr id="2" name="Text Placeholder 1">
            <a:extLst>
              <a:ext uri="{FF2B5EF4-FFF2-40B4-BE49-F238E27FC236}">
                <a16:creationId xmlns:a16="http://schemas.microsoft.com/office/drawing/2014/main" id="{A67C0039-D3DF-5780-A3BE-92EFA8267FEA}"/>
              </a:ext>
            </a:extLst>
          </p:cNvPr>
          <p:cNvSpPr>
            <a:spLocks noGrp="1"/>
          </p:cNvSpPr>
          <p:nvPr>
            <p:ph type="body" idx="1"/>
          </p:nvPr>
        </p:nvSpPr>
        <p:spPr/>
        <p:txBody>
          <a:bodyPr>
            <a:normAutofit fontScale="92500" lnSpcReduction="20000"/>
          </a:bodyPr>
          <a:lstStyle/>
          <a:p>
            <a:endParaRPr lang="en-US"/>
          </a:p>
        </p:txBody>
      </p:sp>
      <p:sp>
        <p:nvSpPr>
          <p:cNvPr id="157" name="Google Shape;157;p1"/>
          <p:cNvSpPr txBox="1"/>
          <p:nvPr/>
        </p:nvSpPr>
        <p:spPr>
          <a:xfrm>
            <a:off x="914400" y="4850921"/>
            <a:ext cx="10180400" cy="1231245"/>
          </a:xfrm>
          <a:prstGeom prst="rect">
            <a:avLst/>
          </a:prstGeom>
          <a:noFill/>
          <a:ln>
            <a:noFill/>
          </a:ln>
        </p:spPr>
        <p:txBody>
          <a:bodyPr spcFirstLastPara="1" wrap="square" lIns="121900" tIns="60933" rIns="121900" bIns="60933" anchor="t" anchorCtr="0">
            <a:spAutoFit/>
          </a:bodyPr>
          <a:lstStyle/>
          <a:p>
            <a:pPr algn="ctr">
              <a:buSzPts val="2000"/>
            </a:pPr>
            <a:endParaRPr sz="1867"/>
          </a:p>
          <a:p>
            <a:pPr algn="ctr">
              <a:buSzPts val="2000"/>
            </a:pPr>
            <a:r>
              <a:rPr lang="en-US" sz="2667"/>
              <a:t>July 27, 2023</a:t>
            </a:r>
            <a:endParaRPr sz="1867"/>
          </a:p>
          <a:p>
            <a:pPr algn="ctr">
              <a:buSzPts val="2000"/>
            </a:pPr>
            <a:endParaRPr sz="2667"/>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g19fdf595fcf_0_35"/>
          <p:cNvSpPr/>
          <p:nvPr/>
        </p:nvSpPr>
        <p:spPr>
          <a:xfrm>
            <a:off x="0" y="101600"/>
            <a:ext cx="12192000" cy="6858000"/>
          </a:xfrm>
          <a:prstGeom prst="rect">
            <a:avLst/>
          </a:prstGeom>
          <a:solidFill>
            <a:schemeClr val="lt1"/>
          </a:solidFill>
          <a:ln>
            <a:noFill/>
          </a:ln>
        </p:spPr>
        <p:txBody>
          <a:bodyPr spcFirstLastPara="1" wrap="square" lIns="91433" tIns="45700" rIns="91433" bIns="45700" anchor="ctr" anchorCtr="0">
            <a:noAutofit/>
          </a:bodyPr>
          <a:lstStyle/>
          <a:p>
            <a:pPr algn="ctr">
              <a:buSzPts val="1400"/>
            </a:pPr>
            <a:endParaRPr sz="1867">
              <a:solidFill>
                <a:schemeClr val="lt1"/>
              </a:solidFill>
              <a:latin typeface="Calibri"/>
              <a:ea typeface="Calibri"/>
              <a:cs typeface="Calibri"/>
              <a:sym typeface="Calibri"/>
            </a:endParaRPr>
          </a:p>
        </p:txBody>
      </p:sp>
      <p:sp>
        <p:nvSpPr>
          <p:cNvPr id="163" name="Google Shape;163;g19fdf595fcf_0_35"/>
          <p:cNvSpPr txBox="1">
            <a:spLocks noGrp="1"/>
          </p:cNvSpPr>
          <p:nvPr>
            <p:ph type="title"/>
          </p:nvPr>
        </p:nvSpPr>
        <p:spPr>
          <a:xfrm>
            <a:off x="704385" y="109140"/>
            <a:ext cx="10515600" cy="1325600"/>
          </a:xfrm>
          <a:prstGeom prst="rect">
            <a:avLst/>
          </a:prstGeom>
          <a:noFill/>
          <a:ln>
            <a:noFill/>
          </a:ln>
        </p:spPr>
        <p:txBody>
          <a:bodyPr spcFirstLastPara="1" wrap="square" lIns="91433" tIns="45700" rIns="91433" bIns="45700" anchor="b" anchorCtr="0">
            <a:normAutofit/>
          </a:bodyPr>
          <a:lstStyle/>
          <a:p>
            <a:pPr>
              <a:buClr>
                <a:schemeClr val="dk1"/>
              </a:buClr>
              <a:buSzPct val="100000"/>
            </a:pPr>
            <a:r>
              <a:rPr lang="en-US" sz="4000" b="1" dirty="0">
                <a:latin typeface="Arial"/>
                <a:ea typeface="Arial"/>
                <a:cs typeface="Arial"/>
                <a:sym typeface="Arial"/>
              </a:rPr>
              <a:t>Rethinking the Future of Teaching &amp; Learning</a:t>
            </a:r>
            <a:endParaRPr sz="4000" dirty="0">
              <a:latin typeface="Arial"/>
              <a:ea typeface="Arial"/>
              <a:cs typeface="Arial"/>
              <a:sym typeface="Arial"/>
            </a:endParaRPr>
          </a:p>
        </p:txBody>
      </p:sp>
      <p:sp>
        <p:nvSpPr>
          <p:cNvPr id="2" name="Text Placeholder 1">
            <a:extLst>
              <a:ext uri="{FF2B5EF4-FFF2-40B4-BE49-F238E27FC236}">
                <a16:creationId xmlns:a16="http://schemas.microsoft.com/office/drawing/2014/main" id="{5406816D-C193-A44A-BDDC-F9B53FC42D7E}"/>
              </a:ext>
            </a:extLst>
          </p:cNvPr>
          <p:cNvSpPr>
            <a:spLocks noGrp="1"/>
          </p:cNvSpPr>
          <p:nvPr>
            <p:ph type="body" idx="1"/>
          </p:nvPr>
        </p:nvSpPr>
        <p:spPr/>
        <p:txBody>
          <a:bodyPr/>
          <a:lstStyle/>
          <a:p>
            <a:endParaRPr lang="en-US"/>
          </a:p>
        </p:txBody>
      </p:sp>
      <p:sp>
        <p:nvSpPr>
          <p:cNvPr id="164" name="Google Shape;164;g19fdf595fcf_0_35"/>
          <p:cNvSpPr/>
          <p:nvPr/>
        </p:nvSpPr>
        <p:spPr>
          <a:xfrm>
            <a:off x="865953" y="1634503"/>
            <a:ext cx="10451600" cy="18400"/>
          </a:xfrm>
          <a:prstGeom prst="rect">
            <a:avLst/>
          </a:prstGeom>
          <a:solidFill>
            <a:srgbClr val="D5D5D5"/>
          </a:solidFill>
          <a:ln>
            <a:noFill/>
          </a:ln>
        </p:spPr>
        <p:txBody>
          <a:bodyPr spcFirstLastPara="1" wrap="square" lIns="91433" tIns="45700" rIns="91433" bIns="45700" anchor="ctr" anchorCtr="0">
            <a:noAutofit/>
          </a:bodyPr>
          <a:lstStyle/>
          <a:p>
            <a:pPr algn="ctr">
              <a:buSzPts val="1400"/>
            </a:pPr>
            <a:endParaRPr sz="1867">
              <a:solidFill>
                <a:srgbClr val="FFFFFF"/>
              </a:solidFill>
              <a:latin typeface="Calibri"/>
              <a:ea typeface="Calibri"/>
              <a:cs typeface="Calibri"/>
              <a:sym typeface="Calibri"/>
            </a:endParaRPr>
          </a:p>
        </p:txBody>
      </p:sp>
      <p:sp>
        <p:nvSpPr>
          <p:cNvPr id="165" name="Google Shape;165;g19fdf595fcf_0_35"/>
          <p:cNvSpPr/>
          <p:nvPr/>
        </p:nvSpPr>
        <p:spPr>
          <a:xfrm rot="10800000" flipH="1">
            <a:off x="841248" y="1538391"/>
            <a:ext cx="1873600" cy="109600"/>
          </a:xfrm>
          <a:prstGeom prst="rect">
            <a:avLst/>
          </a:prstGeom>
          <a:solidFill>
            <a:schemeClr val="accent2"/>
          </a:solidFill>
          <a:ln>
            <a:noFill/>
          </a:ln>
        </p:spPr>
        <p:txBody>
          <a:bodyPr spcFirstLastPara="1" wrap="square" lIns="91433" tIns="45700" rIns="91433" bIns="45700" anchor="ctr" anchorCtr="0">
            <a:noAutofit/>
          </a:bodyPr>
          <a:lstStyle/>
          <a:p>
            <a:pPr algn="ctr">
              <a:buSzPts val="1400"/>
            </a:pPr>
            <a:endParaRPr sz="1867">
              <a:solidFill>
                <a:srgbClr val="FFFFFF"/>
              </a:solidFill>
              <a:latin typeface="Calibri"/>
              <a:ea typeface="Calibri"/>
              <a:cs typeface="Calibri"/>
              <a:sym typeface="Calibri"/>
            </a:endParaRPr>
          </a:p>
        </p:txBody>
      </p:sp>
      <p:grpSp>
        <p:nvGrpSpPr>
          <p:cNvPr id="166" name="Google Shape;166;g19fdf595fcf_0_35"/>
          <p:cNvGrpSpPr/>
          <p:nvPr/>
        </p:nvGrpSpPr>
        <p:grpSpPr>
          <a:xfrm>
            <a:off x="838201" y="1926798"/>
            <a:ext cx="10515631" cy="4356457"/>
            <a:chOff x="0" y="531"/>
            <a:chExt cx="10515631" cy="4356458"/>
          </a:xfrm>
        </p:grpSpPr>
        <p:sp>
          <p:nvSpPr>
            <p:cNvPr id="167" name="Google Shape;167;g19fdf595fcf_0_35"/>
            <p:cNvSpPr/>
            <p:nvPr/>
          </p:nvSpPr>
          <p:spPr>
            <a:xfrm>
              <a:off x="0" y="531"/>
              <a:ext cx="10515600" cy="1244700"/>
            </a:xfrm>
            <a:prstGeom prst="roundRect">
              <a:avLst>
                <a:gd name="adj" fmla="val 10000"/>
              </a:avLst>
            </a:prstGeom>
            <a:solidFill>
              <a:schemeClr val="accent2"/>
            </a:solidFill>
            <a:ln>
              <a:noFill/>
            </a:ln>
          </p:spPr>
          <p:txBody>
            <a:bodyPr spcFirstLastPara="1" wrap="square" lIns="91433" tIns="91433" rIns="91433" bIns="91433" anchor="ctr" anchorCtr="0">
              <a:noAutofit/>
            </a:bodyPr>
            <a:lstStyle/>
            <a:p>
              <a:pPr>
                <a:buSzPts val="1400"/>
              </a:pPr>
              <a:endParaRPr sz="1867"/>
            </a:p>
          </p:txBody>
        </p:sp>
        <p:sp>
          <p:nvSpPr>
            <p:cNvPr id="168" name="Google Shape;168;g19fdf595fcf_0_35"/>
            <p:cNvSpPr/>
            <p:nvPr/>
          </p:nvSpPr>
          <p:spPr>
            <a:xfrm>
              <a:off x="376522" y="280590"/>
              <a:ext cx="684600" cy="684600"/>
            </a:xfrm>
            <a:prstGeom prst="rect">
              <a:avLst/>
            </a:prstGeom>
            <a:blipFill rotWithShape="1">
              <a:blip r:embed="rId3">
                <a:alphaModFix/>
              </a:blip>
              <a:stretch>
                <a:fillRect/>
              </a:stretch>
            </a:blipFill>
            <a:ln>
              <a:noFill/>
            </a:ln>
          </p:spPr>
          <p:txBody>
            <a:bodyPr spcFirstLastPara="1" wrap="square" lIns="91433" tIns="91433" rIns="91433" bIns="91433" anchor="ctr" anchorCtr="0">
              <a:noAutofit/>
            </a:bodyPr>
            <a:lstStyle/>
            <a:p>
              <a:pPr>
                <a:buSzPts val="1400"/>
              </a:pPr>
              <a:endParaRPr sz="1867"/>
            </a:p>
          </p:txBody>
        </p:sp>
        <p:sp>
          <p:nvSpPr>
            <p:cNvPr id="169" name="Google Shape;169;g19fdf595fcf_0_35"/>
            <p:cNvSpPr/>
            <p:nvPr/>
          </p:nvSpPr>
          <p:spPr>
            <a:xfrm>
              <a:off x="1437631" y="531"/>
              <a:ext cx="9078000" cy="1244700"/>
            </a:xfrm>
            <a:prstGeom prst="rect">
              <a:avLst/>
            </a:prstGeom>
            <a:noFill/>
            <a:ln>
              <a:noFill/>
            </a:ln>
          </p:spPr>
          <p:txBody>
            <a:bodyPr spcFirstLastPara="1" wrap="square" lIns="91433" tIns="91433" rIns="91433" bIns="91433" anchor="ctr" anchorCtr="0">
              <a:noAutofit/>
            </a:bodyPr>
            <a:lstStyle/>
            <a:p>
              <a:pPr>
                <a:buSzPts val="1400"/>
              </a:pPr>
              <a:endParaRPr sz="1867"/>
            </a:p>
          </p:txBody>
        </p:sp>
        <p:sp>
          <p:nvSpPr>
            <p:cNvPr id="170" name="Google Shape;170;g19fdf595fcf_0_35"/>
            <p:cNvSpPr txBox="1"/>
            <p:nvPr/>
          </p:nvSpPr>
          <p:spPr>
            <a:xfrm>
              <a:off x="1437631" y="531"/>
              <a:ext cx="9078000" cy="1244700"/>
            </a:xfrm>
            <a:prstGeom prst="rect">
              <a:avLst/>
            </a:prstGeom>
            <a:noFill/>
            <a:ln>
              <a:noFill/>
            </a:ln>
          </p:spPr>
          <p:txBody>
            <a:bodyPr spcFirstLastPara="1" wrap="square" lIns="131733" tIns="131733" rIns="131733" bIns="131733" anchor="ctr" anchorCtr="0">
              <a:noAutofit/>
            </a:bodyPr>
            <a:lstStyle/>
            <a:p>
              <a:pPr>
                <a:lnSpc>
                  <a:spcPct val="90000"/>
                </a:lnSpc>
                <a:buClr>
                  <a:schemeClr val="dk1"/>
                </a:buClr>
                <a:buSzPts val="1400"/>
              </a:pPr>
              <a:r>
                <a:rPr lang="en-US" sz="2267" b="1">
                  <a:solidFill>
                    <a:schemeClr val="dk1"/>
                  </a:solidFill>
                  <a:latin typeface="Calibri"/>
                  <a:ea typeface="Calibri"/>
                  <a:cs typeface="Calibri"/>
                  <a:sym typeface="Calibri"/>
                </a:rPr>
                <a:t>We are in a critical shortage of high quality educators going into the field of teacher education and retaining those educators who are highly qualified</a:t>
              </a:r>
              <a:endParaRPr sz="2267" b="1">
                <a:solidFill>
                  <a:schemeClr val="dk1"/>
                </a:solidFill>
                <a:latin typeface="Calibri"/>
                <a:ea typeface="Calibri"/>
                <a:cs typeface="Calibri"/>
                <a:sym typeface="Calibri"/>
              </a:endParaRPr>
            </a:p>
          </p:txBody>
        </p:sp>
        <p:sp>
          <p:nvSpPr>
            <p:cNvPr id="171" name="Google Shape;171;g19fdf595fcf_0_35"/>
            <p:cNvSpPr/>
            <p:nvPr/>
          </p:nvSpPr>
          <p:spPr>
            <a:xfrm>
              <a:off x="0" y="1556410"/>
              <a:ext cx="10515600" cy="1244700"/>
            </a:xfrm>
            <a:prstGeom prst="roundRect">
              <a:avLst>
                <a:gd name="adj" fmla="val 10000"/>
              </a:avLst>
            </a:prstGeom>
            <a:solidFill>
              <a:schemeClr val="accent3"/>
            </a:solidFill>
            <a:ln>
              <a:noFill/>
            </a:ln>
          </p:spPr>
          <p:txBody>
            <a:bodyPr spcFirstLastPara="1" wrap="square" lIns="91433" tIns="91433" rIns="91433" bIns="91433" anchor="ctr" anchorCtr="0">
              <a:noAutofit/>
            </a:bodyPr>
            <a:lstStyle/>
            <a:p>
              <a:pPr>
                <a:buSzPts val="1400"/>
              </a:pPr>
              <a:endParaRPr sz="1867"/>
            </a:p>
          </p:txBody>
        </p:sp>
        <p:sp>
          <p:nvSpPr>
            <p:cNvPr id="172" name="Google Shape;172;g19fdf595fcf_0_35"/>
            <p:cNvSpPr/>
            <p:nvPr/>
          </p:nvSpPr>
          <p:spPr>
            <a:xfrm>
              <a:off x="376522" y="1836468"/>
              <a:ext cx="684600" cy="684600"/>
            </a:xfrm>
            <a:prstGeom prst="rect">
              <a:avLst/>
            </a:prstGeom>
            <a:blipFill rotWithShape="1">
              <a:blip r:embed="rId4">
                <a:alphaModFix/>
              </a:blip>
              <a:stretch>
                <a:fillRect/>
              </a:stretch>
            </a:blipFill>
            <a:ln>
              <a:noFill/>
            </a:ln>
          </p:spPr>
          <p:txBody>
            <a:bodyPr spcFirstLastPara="1" wrap="square" lIns="91433" tIns="91433" rIns="91433" bIns="91433" anchor="ctr" anchorCtr="0">
              <a:noAutofit/>
            </a:bodyPr>
            <a:lstStyle/>
            <a:p>
              <a:pPr>
                <a:buSzPts val="1400"/>
              </a:pPr>
              <a:endParaRPr sz="1867"/>
            </a:p>
          </p:txBody>
        </p:sp>
        <p:sp>
          <p:nvSpPr>
            <p:cNvPr id="173" name="Google Shape;173;g19fdf595fcf_0_35"/>
            <p:cNvSpPr/>
            <p:nvPr/>
          </p:nvSpPr>
          <p:spPr>
            <a:xfrm>
              <a:off x="1437631" y="1556410"/>
              <a:ext cx="9078000" cy="1244700"/>
            </a:xfrm>
            <a:prstGeom prst="rect">
              <a:avLst/>
            </a:prstGeom>
            <a:noFill/>
            <a:ln>
              <a:noFill/>
            </a:ln>
          </p:spPr>
          <p:txBody>
            <a:bodyPr spcFirstLastPara="1" wrap="square" lIns="91433" tIns="91433" rIns="91433" bIns="91433" anchor="ctr" anchorCtr="0">
              <a:noAutofit/>
            </a:bodyPr>
            <a:lstStyle/>
            <a:p>
              <a:pPr>
                <a:buSzPts val="1400"/>
              </a:pPr>
              <a:endParaRPr sz="1867"/>
            </a:p>
          </p:txBody>
        </p:sp>
        <p:sp>
          <p:nvSpPr>
            <p:cNvPr id="174" name="Google Shape;174;g19fdf595fcf_0_35"/>
            <p:cNvSpPr txBox="1"/>
            <p:nvPr/>
          </p:nvSpPr>
          <p:spPr>
            <a:xfrm>
              <a:off x="1437631" y="1556410"/>
              <a:ext cx="9078000" cy="1244700"/>
            </a:xfrm>
            <a:prstGeom prst="rect">
              <a:avLst/>
            </a:prstGeom>
            <a:noFill/>
            <a:ln>
              <a:noFill/>
            </a:ln>
          </p:spPr>
          <p:txBody>
            <a:bodyPr spcFirstLastPara="1" wrap="square" lIns="131733" tIns="131733" rIns="131733" bIns="131733" anchor="ctr" anchorCtr="0">
              <a:noAutofit/>
            </a:bodyPr>
            <a:lstStyle/>
            <a:p>
              <a:pPr>
                <a:lnSpc>
                  <a:spcPct val="90000"/>
                </a:lnSpc>
                <a:buClr>
                  <a:schemeClr val="dk1"/>
                </a:buClr>
                <a:buSzPts val="1400"/>
              </a:pPr>
              <a:r>
                <a:rPr lang="en-US" sz="2267" b="1">
                  <a:solidFill>
                    <a:schemeClr val="dk1"/>
                  </a:solidFill>
                  <a:latin typeface="Calibri"/>
                  <a:ea typeface="Calibri"/>
                  <a:cs typeface="Calibri"/>
                  <a:sym typeface="Calibri"/>
                </a:rPr>
                <a:t>We need to be innovative at looking at pathways to teacher education and licensure that provide our new educators with the tools to focus on new models of pedagogy combined with the support of strong teacher mentors</a:t>
              </a:r>
              <a:endParaRPr sz="2267" b="1">
                <a:solidFill>
                  <a:schemeClr val="dk1"/>
                </a:solidFill>
                <a:latin typeface="Calibri"/>
                <a:ea typeface="Calibri"/>
                <a:cs typeface="Calibri"/>
                <a:sym typeface="Calibri"/>
              </a:endParaRPr>
            </a:p>
          </p:txBody>
        </p:sp>
        <p:sp>
          <p:nvSpPr>
            <p:cNvPr id="175" name="Google Shape;175;g19fdf595fcf_0_35"/>
            <p:cNvSpPr/>
            <p:nvPr/>
          </p:nvSpPr>
          <p:spPr>
            <a:xfrm>
              <a:off x="0" y="3112289"/>
              <a:ext cx="10515600" cy="1244700"/>
            </a:xfrm>
            <a:prstGeom prst="roundRect">
              <a:avLst>
                <a:gd name="adj" fmla="val 10000"/>
              </a:avLst>
            </a:prstGeom>
            <a:solidFill>
              <a:schemeClr val="accent4"/>
            </a:solidFill>
            <a:ln>
              <a:noFill/>
            </a:ln>
          </p:spPr>
          <p:txBody>
            <a:bodyPr spcFirstLastPara="1" wrap="square" lIns="91433" tIns="91433" rIns="91433" bIns="91433" anchor="ctr" anchorCtr="0">
              <a:noAutofit/>
            </a:bodyPr>
            <a:lstStyle/>
            <a:p>
              <a:pPr>
                <a:buSzPts val="1400"/>
              </a:pPr>
              <a:endParaRPr sz="1867"/>
            </a:p>
          </p:txBody>
        </p:sp>
        <p:sp>
          <p:nvSpPr>
            <p:cNvPr id="176" name="Google Shape;176;g19fdf595fcf_0_35"/>
            <p:cNvSpPr/>
            <p:nvPr/>
          </p:nvSpPr>
          <p:spPr>
            <a:xfrm>
              <a:off x="376522" y="3392347"/>
              <a:ext cx="684600" cy="684600"/>
            </a:xfrm>
            <a:prstGeom prst="rect">
              <a:avLst/>
            </a:prstGeom>
            <a:blipFill rotWithShape="1">
              <a:blip r:embed="rId5">
                <a:alphaModFix/>
              </a:blip>
              <a:stretch>
                <a:fillRect/>
              </a:stretch>
            </a:blipFill>
            <a:ln>
              <a:noFill/>
            </a:ln>
          </p:spPr>
          <p:txBody>
            <a:bodyPr spcFirstLastPara="1" wrap="square" lIns="91433" tIns="91433" rIns="91433" bIns="91433" anchor="ctr" anchorCtr="0">
              <a:noAutofit/>
            </a:bodyPr>
            <a:lstStyle/>
            <a:p>
              <a:pPr>
                <a:buSzPts val="1400"/>
              </a:pPr>
              <a:endParaRPr sz="1867"/>
            </a:p>
          </p:txBody>
        </p:sp>
        <p:sp>
          <p:nvSpPr>
            <p:cNvPr id="177" name="Google Shape;177;g19fdf595fcf_0_35"/>
            <p:cNvSpPr/>
            <p:nvPr/>
          </p:nvSpPr>
          <p:spPr>
            <a:xfrm>
              <a:off x="1437631" y="3112289"/>
              <a:ext cx="9078000" cy="1244700"/>
            </a:xfrm>
            <a:prstGeom prst="rect">
              <a:avLst/>
            </a:prstGeom>
            <a:noFill/>
            <a:ln>
              <a:noFill/>
            </a:ln>
          </p:spPr>
          <p:txBody>
            <a:bodyPr spcFirstLastPara="1" wrap="square" lIns="91433" tIns="91433" rIns="91433" bIns="91433" anchor="ctr" anchorCtr="0">
              <a:noAutofit/>
            </a:bodyPr>
            <a:lstStyle/>
            <a:p>
              <a:pPr>
                <a:buSzPts val="1400"/>
              </a:pPr>
              <a:endParaRPr sz="1867"/>
            </a:p>
          </p:txBody>
        </p:sp>
        <p:sp>
          <p:nvSpPr>
            <p:cNvPr id="178" name="Google Shape;178;g19fdf595fcf_0_35"/>
            <p:cNvSpPr txBox="1"/>
            <p:nvPr/>
          </p:nvSpPr>
          <p:spPr>
            <a:xfrm>
              <a:off x="1437631" y="3112289"/>
              <a:ext cx="9078000" cy="1244700"/>
            </a:xfrm>
            <a:prstGeom prst="rect">
              <a:avLst/>
            </a:prstGeom>
            <a:noFill/>
            <a:ln>
              <a:noFill/>
            </a:ln>
          </p:spPr>
          <p:txBody>
            <a:bodyPr spcFirstLastPara="1" wrap="square" lIns="131733" tIns="131733" rIns="131733" bIns="131733" anchor="ctr" anchorCtr="0">
              <a:noAutofit/>
            </a:bodyPr>
            <a:lstStyle/>
            <a:p>
              <a:pPr>
                <a:lnSpc>
                  <a:spcPct val="90000"/>
                </a:lnSpc>
                <a:buClr>
                  <a:schemeClr val="dk1"/>
                </a:buClr>
                <a:buSzPts val="1400"/>
              </a:pPr>
              <a:r>
                <a:rPr lang="en-US" sz="2267" b="1">
                  <a:solidFill>
                    <a:schemeClr val="dk1"/>
                  </a:solidFill>
                  <a:latin typeface="Calibri"/>
                  <a:ea typeface="Calibri"/>
                  <a:cs typeface="Calibri"/>
                  <a:sym typeface="Calibri"/>
                </a:rPr>
                <a:t>Schools need to provide comprehensive access and deep exposure to high-quality curriculum in all subject areas to meet the needs of every student, specifically for computer science and workforce development</a:t>
              </a:r>
              <a:endParaRPr sz="2267" b="1">
                <a:solidFill>
                  <a:schemeClr val="dk1"/>
                </a:solidFill>
                <a:latin typeface="Calibri"/>
                <a:ea typeface="Calibri"/>
                <a:cs typeface="Calibri"/>
                <a:sym typeface="Calibri"/>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6"/>
          <p:cNvSpPr txBox="1">
            <a:spLocks noGrp="1"/>
          </p:cNvSpPr>
          <p:nvPr>
            <p:ph type="title"/>
          </p:nvPr>
        </p:nvSpPr>
        <p:spPr>
          <a:prstGeom prst="rect">
            <a:avLst/>
          </a:prstGeom>
          <a:noFill/>
          <a:ln>
            <a:noFill/>
          </a:ln>
        </p:spPr>
        <p:txBody>
          <a:bodyPr spcFirstLastPara="1" wrap="square" lIns="91433" tIns="45700" rIns="91433" bIns="45700" anchor="ctr" anchorCtr="0">
            <a:normAutofit/>
          </a:bodyPr>
          <a:lstStyle/>
          <a:p>
            <a:pPr algn="ctr"/>
            <a:r>
              <a:rPr lang="en-US"/>
              <a:t>Agenda</a:t>
            </a:r>
            <a:endParaRPr/>
          </a:p>
        </p:txBody>
      </p:sp>
      <p:sp>
        <p:nvSpPr>
          <p:cNvPr id="184" name="Google Shape;184;p6"/>
          <p:cNvSpPr txBox="1">
            <a:spLocks noGrp="1"/>
          </p:cNvSpPr>
          <p:nvPr>
            <p:ph type="body" idx="1"/>
          </p:nvPr>
        </p:nvSpPr>
        <p:spPr>
          <a:prstGeom prst="rect">
            <a:avLst/>
          </a:prstGeom>
          <a:noFill/>
          <a:ln>
            <a:noFill/>
          </a:ln>
        </p:spPr>
        <p:txBody>
          <a:bodyPr spcFirstLastPara="1" wrap="square" lIns="91433" tIns="45700" rIns="91433" bIns="45700" anchor="t" anchorCtr="0">
            <a:normAutofit/>
          </a:bodyPr>
          <a:lstStyle/>
          <a:p>
            <a:pPr indent="-432933">
              <a:buSzPts val="1514"/>
              <a:buFont typeface="Noto Sans Symbols"/>
              <a:buChar char="●"/>
            </a:pPr>
            <a:r>
              <a:rPr lang="en-US" sz="3200">
                <a:latin typeface="Arial"/>
                <a:ea typeface="Arial"/>
                <a:cs typeface="Arial"/>
                <a:sym typeface="Arial"/>
              </a:rPr>
              <a:t>Introductions</a:t>
            </a:r>
            <a:endParaRPr/>
          </a:p>
          <a:p>
            <a:pPr indent="-432933">
              <a:buSzPts val="1514"/>
              <a:buFont typeface="Noto Sans Symbols"/>
              <a:buChar char="●"/>
            </a:pPr>
            <a:r>
              <a:rPr lang="en-US" sz="3200">
                <a:latin typeface="Arial"/>
                <a:ea typeface="Arial"/>
                <a:cs typeface="Arial"/>
                <a:sym typeface="Arial"/>
              </a:rPr>
              <a:t>RTR Overview</a:t>
            </a:r>
            <a:endParaRPr/>
          </a:p>
          <a:p>
            <a:pPr indent="-432933">
              <a:buSzPts val="1514"/>
              <a:buFont typeface="Noto Sans Symbols"/>
              <a:buChar char="●"/>
            </a:pPr>
            <a:r>
              <a:rPr lang="en-US" sz="3200">
                <a:latin typeface="Arial"/>
                <a:ea typeface="Arial"/>
                <a:cs typeface="Arial"/>
                <a:sym typeface="Arial"/>
              </a:rPr>
              <a:t>CodeRVA Overview</a:t>
            </a:r>
            <a:endParaRPr/>
          </a:p>
          <a:p>
            <a:pPr indent="-432932">
              <a:buSzPts val="1514"/>
              <a:buFont typeface="Noto Sans Symbols"/>
              <a:buChar char="●"/>
            </a:pPr>
            <a:r>
              <a:rPr lang="en-US" sz="3200">
                <a:latin typeface="Arial"/>
                <a:ea typeface="Arial"/>
                <a:cs typeface="Arial"/>
                <a:sym typeface="Arial"/>
              </a:rPr>
              <a:t>Next steps</a:t>
            </a:r>
            <a:endParaRPr/>
          </a:p>
          <a:p>
            <a:pPr indent="-432932">
              <a:buSzPts val="1514"/>
              <a:buFont typeface="Noto Sans Symbols"/>
              <a:buChar char="●"/>
            </a:pPr>
            <a:r>
              <a:rPr lang="en-US" sz="3200">
                <a:latin typeface="Arial"/>
                <a:ea typeface="Arial"/>
                <a:cs typeface="Arial"/>
                <a:sym typeface="Arial"/>
              </a:rPr>
              <a:t>Questions?</a:t>
            </a:r>
            <a:endParaRPr/>
          </a:p>
          <a:p>
            <a:pPr indent="-304792">
              <a:buSzPts val="1514"/>
              <a:buNone/>
            </a:pPr>
            <a:endParaRPr/>
          </a:p>
          <a:p>
            <a:pPr indent="-304792">
              <a:buSzPts val="1514"/>
              <a:buNone/>
            </a:pPr>
            <a:endParaRPr/>
          </a:p>
          <a:p>
            <a:pPr marL="186262" indent="0">
              <a:buSzPts val="1514"/>
              <a:buNone/>
            </a:pPr>
            <a:endParaRPr/>
          </a:p>
        </p:txBody>
      </p:sp>
      <p:sp>
        <p:nvSpPr>
          <p:cNvPr id="2" name="Text Placeholder 1">
            <a:extLst>
              <a:ext uri="{FF2B5EF4-FFF2-40B4-BE49-F238E27FC236}">
                <a16:creationId xmlns:a16="http://schemas.microsoft.com/office/drawing/2014/main" id="{BF74D475-16DE-5CF6-8897-71AAF3100B1B}"/>
              </a:ext>
            </a:extLst>
          </p:cNvPr>
          <p:cNvSpPr>
            <a:spLocks noGrp="1"/>
          </p:cNvSpPr>
          <p:nvPr>
            <p:ph type="body" idx="2"/>
          </p:nvPr>
        </p:nvSpPr>
        <p:spPr/>
        <p:txBody>
          <a:bodyPr>
            <a:normAutofit fontScale="92500" lnSpcReduction="10000"/>
          </a:bodyPr>
          <a:lstStyle/>
          <a:p>
            <a:endParaRPr lang="en-US"/>
          </a:p>
        </p:txBody>
      </p:sp>
      <p:sp>
        <p:nvSpPr>
          <p:cNvPr id="185" name="Google Shape;185;p6"/>
          <p:cNvSpPr txBox="1"/>
          <p:nvPr/>
        </p:nvSpPr>
        <p:spPr>
          <a:xfrm>
            <a:off x="1995223" y="214192"/>
            <a:ext cx="7886800" cy="1325600"/>
          </a:xfrm>
          <a:prstGeom prst="rect">
            <a:avLst/>
          </a:prstGeom>
          <a:solidFill>
            <a:schemeClr val="lt1"/>
          </a:solidFill>
          <a:ln w="57150" cap="flat" cmpd="sng">
            <a:solidFill>
              <a:srgbClr val="FFC000"/>
            </a:solidFill>
            <a:prstDash val="solid"/>
            <a:round/>
            <a:headEnd type="none" w="sm" len="sm"/>
            <a:tailEnd type="none" w="sm" len="sm"/>
          </a:ln>
        </p:spPr>
        <p:txBody>
          <a:bodyPr spcFirstLastPara="1" wrap="square" lIns="91433" tIns="45700" rIns="91433" bIns="45700" anchor="ctr" anchorCtr="0">
            <a:noAutofit/>
          </a:bodyPr>
          <a:lstStyle/>
          <a:p>
            <a:pPr algn="ctr">
              <a:buSzPts val="3000"/>
            </a:pPr>
            <a:r>
              <a:rPr lang="en-US" sz="4000" b="1">
                <a:solidFill>
                  <a:schemeClr val="dk2"/>
                </a:solidFill>
              </a:rPr>
              <a:t>Overview</a:t>
            </a:r>
            <a:endParaRPr sz="4000" b="1">
              <a:solidFill>
                <a:schemeClr val="dk2"/>
              </a:solidFill>
            </a:endParaRPr>
          </a:p>
        </p:txBody>
      </p:sp>
      <p:pic>
        <p:nvPicPr>
          <p:cNvPr id="186" name="Google Shape;186;p6"/>
          <p:cNvPicPr preferRelativeResize="0"/>
          <p:nvPr/>
        </p:nvPicPr>
        <p:blipFill rotWithShape="1">
          <a:blip r:embed="rId3">
            <a:alphaModFix/>
          </a:blip>
          <a:srcRect/>
          <a:stretch/>
        </p:blipFill>
        <p:spPr>
          <a:xfrm>
            <a:off x="9648368" y="6031267"/>
            <a:ext cx="2104433" cy="82673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2" name="Title 1">
            <a:extLst>
              <a:ext uri="{FF2B5EF4-FFF2-40B4-BE49-F238E27FC236}">
                <a16:creationId xmlns:a16="http://schemas.microsoft.com/office/drawing/2014/main" id="{0E00DBF1-0925-11A9-51B3-B5C0C3751E40}"/>
              </a:ext>
            </a:extLst>
          </p:cNvPr>
          <p:cNvSpPr>
            <a:spLocks noGrp="1"/>
          </p:cNvSpPr>
          <p:nvPr>
            <p:ph type="title"/>
          </p:nvPr>
        </p:nvSpPr>
        <p:spPr/>
        <p:txBody>
          <a:bodyPr/>
          <a:lstStyle/>
          <a:p>
            <a:endParaRPr lang="en-US"/>
          </a:p>
        </p:txBody>
      </p:sp>
      <p:sp>
        <p:nvSpPr>
          <p:cNvPr id="192" name="Google Shape;192;p7"/>
          <p:cNvSpPr txBox="1">
            <a:spLocks noGrp="1"/>
          </p:cNvSpPr>
          <p:nvPr>
            <p:ph type="body" idx="1"/>
          </p:nvPr>
        </p:nvSpPr>
        <p:spPr>
          <a:prstGeom prst="rect">
            <a:avLst/>
          </a:prstGeom>
          <a:noFill/>
          <a:ln>
            <a:noFill/>
          </a:ln>
        </p:spPr>
        <p:txBody>
          <a:bodyPr spcFirstLastPara="1" wrap="square" lIns="91433" tIns="45700" rIns="91433" bIns="45700" anchor="t" anchorCtr="0">
            <a:normAutofit/>
          </a:bodyPr>
          <a:lstStyle/>
          <a:p>
            <a:pPr indent="-473697">
              <a:lnSpc>
                <a:spcPct val="115000"/>
              </a:lnSpc>
              <a:spcBef>
                <a:spcPts val="1200"/>
              </a:spcBef>
              <a:buSzPts val="1995"/>
              <a:buFont typeface="Georgia"/>
              <a:buChar char="•"/>
            </a:pPr>
            <a:r>
              <a:rPr lang="en-US" sz="2660" dirty="0">
                <a:latin typeface="Arial"/>
                <a:ea typeface="Arial"/>
                <a:cs typeface="Arial"/>
                <a:sym typeface="Arial"/>
              </a:rPr>
              <a:t>Currently in the 13th year</a:t>
            </a:r>
            <a:endParaRPr sz="2660" dirty="0">
              <a:latin typeface="Arial"/>
              <a:ea typeface="Arial"/>
              <a:cs typeface="Arial"/>
              <a:sym typeface="Arial"/>
            </a:endParaRPr>
          </a:p>
          <a:p>
            <a:pPr indent="-473697">
              <a:lnSpc>
                <a:spcPct val="115000"/>
              </a:lnSpc>
              <a:spcBef>
                <a:spcPts val="0"/>
              </a:spcBef>
              <a:buSzPts val="1995"/>
              <a:buFont typeface="Georgia"/>
              <a:buChar char="•"/>
            </a:pPr>
            <a:r>
              <a:rPr lang="en-US" sz="2660" dirty="0">
                <a:latin typeface="Arial"/>
                <a:ea typeface="Arial"/>
                <a:cs typeface="Arial"/>
                <a:sym typeface="Arial"/>
              </a:rPr>
              <a:t>Began as a partnership with Richmond Public Schools and is now in partnership with 16 school divisions</a:t>
            </a:r>
            <a:endParaRPr sz="2660" dirty="0">
              <a:latin typeface="Arial"/>
              <a:ea typeface="Arial"/>
              <a:cs typeface="Arial"/>
              <a:sym typeface="Arial"/>
            </a:endParaRPr>
          </a:p>
          <a:p>
            <a:pPr indent="-473697">
              <a:lnSpc>
                <a:spcPct val="115000"/>
              </a:lnSpc>
              <a:spcBef>
                <a:spcPts val="0"/>
              </a:spcBef>
              <a:buSzPts val="1995"/>
              <a:buFont typeface="Georgia"/>
              <a:buChar char="•"/>
            </a:pPr>
            <a:r>
              <a:rPr lang="en-US" sz="2660" dirty="0">
                <a:latin typeface="Arial"/>
                <a:ea typeface="Arial"/>
                <a:cs typeface="Arial"/>
                <a:sym typeface="Arial"/>
              </a:rPr>
              <a:t>Prepared 314 teachers to work in high-needs schools</a:t>
            </a:r>
            <a:endParaRPr sz="2660" dirty="0">
              <a:latin typeface="Arial"/>
              <a:ea typeface="Arial"/>
              <a:cs typeface="Arial"/>
              <a:sym typeface="Arial"/>
            </a:endParaRPr>
          </a:p>
          <a:p>
            <a:pPr indent="-473697">
              <a:lnSpc>
                <a:spcPct val="115000"/>
              </a:lnSpc>
              <a:spcBef>
                <a:spcPts val="0"/>
              </a:spcBef>
              <a:buSzPts val="1995"/>
              <a:buFont typeface="Georgia"/>
              <a:buChar char="•"/>
            </a:pPr>
            <a:r>
              <a:rPr lang="en-US" sz="2660" dirty="0">
                <a:latin typeface="Arial"/>
                <a:ea typeface="Arial"/>
                <a:cs typeface="Arial"/>
                <a:sym typeface="Arial"/>
              </a:rPr>
              <a:t>Trained over 239 mentors</a:t>
            </a:r>
            <a:endParaRPr sz="2660" dirty="0">
              <a:latin typeface="Arial"/>
              <a:ea typeface="Arial"/>
              <a:cs typeface="Arial"/>
              <a:sym typeface="Arial"/>
            </a:endParaRPr>
          </a:p>
          <a:p>
            <a:pPr indent="-473697">
              <a:lnSpc>
                <a:spcPct val="115000"/>
              </a:lnSpc>
              <a:spcBef>
                <a:spcPts val="0"/>
              </a:spcBef>
              <a:buSzPts val="1995"/>
              <a:buFont typeface="Georgia"/>
              <a:buChar char="•"/>
            </a:pPr>
            <a:r>
              <a:rPr lang="en-US" sz="2660" dirty="0">
                <a:latin typeface="Arial"/>
                <a:ea typeface="Arial"/>
                <a:cs typeface="Arial"/>
                <a:sym typeface="Arial"/>
              </a:rPr>
              <a:t>Numerous program graduates have become Teacher of the Year and have moved into other positions in education (instructional specialist positions, school leader positions, etc.)</a:t>
            </a:r>
            <a:endParaRPr sz="2660" dirty="0">
              <a:latin typeface="Arial"/>
              <a:ea typeface="Arial"/>
              <a:cs typeface="Arial"/>
              <a:sym typeface="Arial"/>
            </a:endParaRPr>
          </a:p>
        </p:txBody>
      </p:sp>
      <p:sp>
        <p:nvSpPr>
          <p:cNvPr id="3" name="Text Placeholder 2">
            <a:extLst>
              <a:ext uri="{FF2B5EF4-FFF2-40B4-BE49-F238E27FC236}">
                <a16:creationId xmlns:a16="http://schemas.microsoft.com/office/drawing/2014/main" id="{174F517D-10AA-C2B4-DC73-A24B2007ADC1}"/>
              </a:ext>
            </a:extLst>
          </p:cNvPr>
          <p:cNvSpPr>
            <a:spLocks noGrp="1"/>
          </p:cNvSpPr>
          <p:nvPr>
            <p:ph type="body" idx="2"/>
          </p:nvPr>
        </p:nvSpPr>
        <p:spPr/>
        <p:txBody>
          <a:bodyPr>
            <a:normAutofit fontScale="92500" lnSpcReduction="10000"/>
          </a:bodyPr>
          <a:lstStyle/>
          <a:p>
            <a:endParaRPr lang="en-US"/>
          </a:p>
        </p:txBody>
      </p:sp>
      <p:sp>
        <p:nvSpPr>
          <p:cNvPr id="193" name="Google Shape;193;p7"/>
          <p:cNvSpPr txBox="1"/>
          <p:nvPr/>
        </p:nvSpPr>
        <p:spPr>
          <a:xfrm>
            <a:off x="1985063" y="222901"/>
            <a:ext cx="7886800" cy="1325600"/>
          </a:xfrm>
          <a:prstGeom prst="rect">
            <a:avLst/>
          </a:prstGeom>
          <a:solidFill>
            <a:schemeClr val="lt1"/>
          </a:solidFill>
          <a:ln w="57150" cap="flat" cmpd="sng">
            <a:solidFill>
              <a:srgbClr val="FFC000"/>
            </a:solidFill>
            <a:prstDash val="solid"/>
            <a:round/>
            <a:headEnd type="none" w="sm" len="sm"/>
            <a:tailEnd type="none" w="sm" len="sm"/>
          </a:ln>
        </p:spPr>
        <p:txBody>
          <a:bodyPr spcFirstLastPara="1" wrap="square" lIns="91433" tIns="45700" rIns="91433" bIns="45700" anchor="ctr" anchorCtr="0">
            <a:noAutofit/>
          </a:bodyPr>
          <a:lstStyle/>
          <a:p>
            <a:pPr algn="ctr">
              <a:buSzPts val="3000"/>
            </a:pPr>
            <a:r>
              <a:rPr lang="en-US" sz="4000" b="1" dirty="0">
                <a:solidFill>
                  <a:schemeClr val="dk2"/>
                </a:solidFill>
              </a:rPr>
              <a:t>Overview of the RTR Teacher Residency Program</a:t>
            </a:r>
            <a:endParaRPr sz="4000" b="1" dirty="0">
              <a:solidFill>
                <a:schemeClr val="dk2"/>
              </a:solidFill>
            </a:endParaRPr>
          </a:p>
        </p:txBody>
      </p:sp>
      <p:pic>
        <p:nvPicPr>
          <p:cNvPr id="194" name="Google Shape;194;p7"/>
          <p:cNvPicPr preferRelativeResize="0"/>
          <p:nvPr/>
        </p:nvPicPr>
        <p:blipFill rotWithShape="1">
          <a:blip r:embed="rId3">
            <a:alphaModFix/>
          </a:blip>
          <a:srcRect/>
          <a:stretch/>
        </p:blipFill>
        <p:spPr>
          <a:xfrm rot="1065795">
            <a:off x="9989164" y="2895051"/>
            <a:ext cx="1913737" cy="1067887"/>
          </a:xfrm>
          <a:prstGeom prst="rect">
            <a:avLst/>
          </a:prstGeom>
          <a:noFill/>
          <a:ln>
            <a:noFill/>
          </a:ln>
        </p:spPr>
      </p:pic>
      <p:pic>
        <p:nvPicPr>
          <p:cNvPr id="195" name="Google Shape;195;p7"/>
          <p:cNvPicPr preferRelativeResize="0"/>
          <p:nvPr/>
        </p:nvPicPr>
        <p:blipFill rotWithShape="1">
          <a:blip r:embed="rId4">
            <a:alphaModFix/>
          </a:blip>
          <a:srcRect/>
          <a:stretch/>
        </p:blipFill>
        <p:spPr>
          <a:xfrm>
            <a:off x="9648368" y="6031267"/>
            <a:ext cx="2104433" cy="82673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2"/>
          <p:cNvSpPr txBox="1">
            <a:spLocks noGrp="1"/>
          </p:cNvSpPr>
          <p:nvPr>
            <p:ph type="title" idx="4294967295"/>
          </p:nvPr>
        </p:nvSpPr>
        <p:spPr>
          <a:xfrm>
            <a:off x="0" y="165100"/>
            <a:ext cx="4676775" cy="5437188"/>
          </a:xfrm>
          <a:prstGeom prst="rect">
            <a:avLst/>
          </a:prstGeom>
          <a:noFill/>
          <a:ln>
            <a:noFill/>
          </a:ln>
        </p:spPr>
        <p:txBody>
          <a:bodyPr spcFirstLastPara="1" wrap="square" lIns="91433" tIns="45700" rIns="91433" bIns="45700" anchor="b" anchorCtr="0">
            <a:normAutofit fontScale="90000"/>
          </a:bodyPr>
          <a:lstStyle/>
          <a:p>
            <a:pPr algn="ctr">
              <a:buClr>
                <a:srgbClr val="2F4957"/>
              </a:buClr>
              <a:buSzPct val="92306"/>
            </a:pPr>
            <a:r>
              <a:rPr lang="en-US" sz="3467" b="1">
                <a:solidFill>
                  <a:srgbClr val="0563C1"/>
                </a:solidFill>
                <a:latin typeface="Arial"/>
                <a:ea typeface="Arial"/>
                <a:cs typeface="Arial"/>
                <a:sym typeface="Arial"/>
              </a:rPr>
              <a:t>Mentor, Career Coach and School Leader Residency</a:t>
            </a:r>
            <a:endParaRPr sz="3467" b="1">
              <a:solidFill>
                <a:srgbClr val="0563C1"/>
              </a:solidFill>
              <a:latin typeface="Arial"/>
              <a:ea typeface="Arial"/>
              <a:cs typeface="Arial"/>
              <a:sym typeface="Arial"/>
            </a:endParaRPr>
          </a:p>
          <a:p>
            <a:pPr>
              <a:buClr>
                <a:srgbClr val="2F4957"/>
              </a:buClr>
              <a:buSzPct val="92306"/>
            </a:pPr>
            <a:endParaRPr sz="3467" b="1">
              <a:solidFill>
                <a:srgbClr val="0563C1"/>
              </a:solidFill>
              <a:latin typeface="Arial"/>
              <a:ea typeface="Arial"/>
              <a:cs typeface="Arial"/>
              <a:sym typeface="Arial"/>
            </a:endParaRPr>
          </a:p>
          <a:p>
            <a:pPr marL="609585" indent="-457189">
              <a:buSzPct val="100000"/>
              <a:buFont typeface="Arial"/>
              <a:buChar char="●"/>
            </a:pPr>
            <a:r>
              <a:rPr lang="en-US" sz="2667">
                <a:latin typeface="Arial"/>
                <a:ea typeface="Arial"/>
                <a:cs typeface="Arial"/>
                <a:sym typeface="Arial"/>
              </a:rPr>
              <a:t>99% of RTR Mentors said being a mentor made them a more effective teacher</a:t>
            </a:r>
            <a:endParaRPr sz="2667">
              <a:latin typeface="Arial"/>
              <a:ea typeface="Arial"/>
              <a:cs typeface="Arial"/>
              <a:sym typeface="Arial"/>
            </a:endParaRPr>
          </a:p>
          <a:p>
            <a:pPr marL="609585" indent="-457189">
              <a:buSzPct val="100000"/>
              <a:buFont typeface="Arial"/>
              <a:buChar char="●"/>
            </a:pPr>
            <a:r>
              <a:rPr lang="en-US" sz="2667">
                <a:latin typeface="Arial"/>
                <a:ea typeface="Arial"/>
                <a:cs typeface="Arial"/>
                <a:sym typeface="Arial"/>
              </a:rPr>
              <a:t>#1 reason people leave is lack of administrative support</a:t>
            </a:r>
            <a:endParaRPr sz="2667">
              <a:latin typeface="Arial"/>
              <a:ea typeface="Arial"/>
              <a:cs typeface="Arial"/>
              <a:sym typeface="Arial"/>
            </a:endParaRPr>
          </a:p>
          <a:p>
            <a:pPr marL="609585" indent="-457189">
              <a:buSzPct val="100000"/>
              <a:buFont typeface="Arial"/>
              <a:buChar char="●"/>
            </a:pPr>
            <a:r>
              <a:rPr lang="en-US" sz="2667">
                <a:latin typeface="Arial"/>
                <a:ea typeface="Arial"/>
                <a:cs typeface="Arial"/>
                <a:sym typeface="Arial"/>
              </a:rPr>
              <a:t>Two years of Career Coach support </a:t>
            </a:r>
            <a:endParaRPr sz="2667">
              <a:latin typeface="Arial"/>
              <a:ea typeface="Arial"/>
              <a:cs typeface="Arial"/>
              <a:sym typeface="Arial"/>
            </a:endParaRPr>
          </a:p>
          <a:p>
            <a:pPr marL="609585" indent="-457189">
              <a:buSzPct val="100000"/>
              <a:buFont typeface="Arial"/>
              <a:buChar char="●"/>
            </a:pPr>
            <a:r>
              <a:rPr lang="en-US" sz="2667">
                <a:latin typeface="Arial"/>
                <a:ea typeface="Arial"/>
                <a:cs typeface="Arial"/>
                <a:sym typeface="Arial"/>
              </a:rPr>
              <a:t>School Leader Intern</a:t>
            </a:r>
            <a:endParaRPr sz="2667">
              <a:latin typeface="Arial"/>
              <a:ea typeface="Arial"/>
              <a:cs typeface="Arial"/>
              <a:sym typeface="Arial"/>
            </a:endParaRPr>
          </a:p>
          <a:p>
            <a:pPr marL="609585" indent="-457189">
              <a:buSzPct val="100000"/>
              <a:buFont typeface="Arial"/>
              <a:buChar char="●"/>
            </a:pPr>
            <a:r>
              <a:rPr lang="en-US" sz="2667">
                <a:latin typeface="Arial"/>
                <a:ea typeface="Arial"/>
                <a:cs typeface="Arial"/>
                <a:sym typeface="Arial"/>
              </a:rPr>
              <a:t>Utilize the New Teacher Center coaching model</a:t>
            </a:r>
            <a:endParaRPr sz="2667">
              <a:latin typeface="Arial"/>
              <a:ea typeface="Arial"/>
              <a:cs typeface="Arial"/>
              <a:sym typeface="Arial"/>
            </a:endParaRPr>
          </a:p>
        </p:txBody>
      </p:sp>
      <p:grpSp>
        <p:nvGrpSpPr>
          <p:cNvPr id="202" name="Google Shape;202;p22"/>
          <p:cNvGrpSpPr/>
          <p:nvPr/>
        </p:nvGrpSpPr>
        <p:grpSpPr>
          <a:xfrm>
            <a:off x="4442866" y="722334"/>
            <a:ext cx="7748588" cy="5297783"/>
            <a:chOff x="2102270" y="0"/>
            <a:chExt cx="6830561" cy="5927700"/>
          </a:xfrm>
        </p:grpSpPr>
        <p:sp>
          <p:nvSpPr>
            <p:cNvPr id="203" name="Google Shape;203;p22"/>
            <p:cNvSpPr/>
            <p:nvPr/>
          </p:nvSpPr>
          <p:spPr>
            <a:xfrm>
              <a:off x="2102270" y="0"/>
              <a:ext cx="5927700" cy="5927700"/>
            </a:xfrm>
            <a:prstGeom prst="triangle">
              <a:avLst>
                <a:gd name="adj" fmla="val 5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00" tIns="91400" rIns="91400" bIns="91400" anchor="ctr" anchorCtr="0">
              <a:noAutofit/>
            </a:bodyPr>
            <a:lstStyle/>
            <a:p>
              <a:pPr>
                <a:buSzPts val="1050"/>
              </a:pPr>
              <a:endParaRPr/>
            </a:p>
          </p:txBody>
        </p:sp>
        <p:sp>
          <p:nvSpPr>
            <p:cNvPr id="204" name="Google Shape;204;p22"/>
            <p:cNvSpPr/>
            <p:nvPr/>
          </p:nvSpPr>
          <p:spPr>
            <a:xfrm>
              <a:off x="5079931" y="595941"/>
              <a:ext cx="3852900" cy="1403100"/>
            </a:xfrm>
            <a:prstGeom prst="roundRect">
              <a:avLst>
                <a:gd name="adj" fmla="val 16667"/>
              </a:avLst>
            </a:prstGeom>
            <a:solidFill>
              <a:schemeClr val="lt1">
                <a:alpha val="88627"/>
              </a:schemeClr>
            </a:solidFill>
            <a:ln w="12700" cap="flat" cmpd="sng">
              <a:solidFill>
                <a:srgbClr val="4372C3"/>
              </a:solidFill>
              <a:prstDash val="solid"/>
              <a:miter lim="800000"/>
              <a:headEnd type="none" w="sm" len="sm"/>
              <a:tailEnd type="none" w="sm" len="sm"/>
            </a:ln>
          </p:spPr>
          <p:txBody>
            <a:bodyPr spcFirstLastPara="1" wrap="square" lIns="91400" tIns="91400" rIns="91400" bIns="91400" anchor="ctr" anchorCtr="0">
              <a:noAutofit/>
            </a:bodyPr>
            <a:lstStyle/>
            <a:p>
              <a:pPr>
                <a:buSzPts val="1050"/>
              </a:pPr>
              <a:endParaRPr/>
            </a:p>
          </p:txBody>
        </p:sp>
        <p:sp>
          <p:nvSpPr>
            <p:cNvPr id="205" name="Google Shape;205;p22"/>
            <p:cNvSpPr txBox="1"/>
            <p:nvPr/>
          </p:nvSpPr>
          <p:spPr>
            <a:xfrm>
              <a:off x="5148428" y="664438"/>
              <a:ext cx="3715800" cy="1266300"/>
            </a:xfrm>
            <a:prstGeom prst="rect">
              <a:avLst/>
            </a:prstGeom>
            <a:noFill/>
            <a:ln>
              <a:noFill/>
            </a:ln>
          </p:spPr>
          <p:txBody>
            <a:bodyPr spcFirstLastPara="1" wrap="square" lIns="133333" tIns="133333" rIns="133333" bIns="133333" anchor="ctr" anchorCtr="0">
              <a:noAutofit/>
            </a:bodyPr>
            <a:lstStyle/>
            <a:p>
              <a:pPr algn="ctr">
                <a:lnSpc>
                  <a:spcPct val="90000"/>
                </a:lnSpc>
                <a:buSzPts val="2425"/>
              </a:pPr>
              <a:r>
                <a:rPr lang="en-US" sz="3233" u="sng">
                  <a:solidFill>
                    <a:srgbClr val="0563C1"/>
                  </a:solidFill>
                  <a:hlinkClick r:id="rId3">
                    <a:extLst>
                      <a:ext uri="{A12FA001-AC4F-418D-AE19-62706E023703}">
                        <ahyp:hlinkClr xmlns:ahyp="http://schemas.microsoft.com/office/drawing/2018/hyperlinkcolor" val="tx"/>
                      </a:ext>
                    </a:extLst>
                  </a:hlinkClick>
                </a:rPr>
                <a:t>Professional Voice</a:t>
              </a:r>
              <a:endParaRPr sz="1133"/>
            </a:p>
            <a:p>
              <a:pPr>
                <a:buSzPts val="900"/>
              </a:pPr>
              <a:r>
                <a:rPr lang="en-US" sz="1467"/>
                <a:t>Support the development of teacher agency and skills for self advocacy and leadership.</a:t>
              </a:r>
              <a:endParaRPr sz="1667"/>
            </a:p>
          </p:txBody>
        </p:sp>
        <p:sp>
          <p:nvSpPr>
            <p:cNvPr id="206" name="Google Shape;206;p22"/>
            <p:cNvSpPr/>
            <p:nvPr/>
          </p:nvSpPr>
          <p:spPr>
            <a:xfrm>
              <a:off x="5079931" y="2174507"/>
              <a:ext cx="3852900" cy="1403100"/>
            </a:xfrm>
            <a:prstGeom prst="roundRect">
              <a:avLst>
                <a:gd name="adj" fmla="val 16667"/>
              </a:avLst>
            </a:prstGeom>
            <a:solidFill>
              <a:schemeClr val="lt1">
                <a:alpha val="88627"/>
              </a:schemeClr>
            </a:solidFill>
            <a:ln w="12700" cap="flat" cmpd="sng">
              <a:solidFill>
                <a:srgbClr val="4372C3"/>
              </a:solidFill>
              <a:prstDash val="solid"/>
              <a:miter lim="800000"/>
              <a:headEnd type="none" w="sm" len="sm"/>
              <a:tailEnd type="none" w="sm" len="sm"/>
            </a:ln>
          </p:spPr>
          <p:txBody>
            <a:bodyPr spcFirstLastPara="1" wrap="square" lIns="91400" tIns="91400" rIns="91400" bIns="91400" anchor="ctr" anchorCtr="0">
              <a:noAutofit/>
            </a:bodyPr>
            <a:lstStyle/>
            <a:p>
              <a:pPr>
                <a:buSzPts val="1050"/>
              </a:pPr>
              <a:endParaRPr/>
            </a:p>
          </p:txBody>
        </p:sp>
        <p:sp>
          <p:nvSpPr>
            <p:cNvPr id="207" name="Google Shape;207;p22"/>
            <p:cNvSpPr txBox="1"/>
            <p:nvPr/>
          </p:nvSpPr>
          <p:spPr>
            <a:xfrm>
              <a:off x="5148428" y="2243004"/>
              <a:ext cx="3715800" cy="1266300"/>
            </a:xfrm>
            <a:prstGeom prst="rect">
              <a:avLst/>
            </a:prstGeom>
            <a:noFill/>
            <a:ln>
              <a:noFill/>
            </a:ln>
          </p:spPr>
          <p:txBody>
            <a:bodyPr spcFirstLastPara="1" wrap="square" lIns="133333" tIns="133333" rIns="133333" bIns="133333" anchor="ctr" anchorCtr="0">
              <a:noAutofit/>
            </a:bodyPr>
            <a:lstStyle/>
            <a:p>
              <a:pPr algn="ctr">
                <a:lnSpc>
                  <a:spcPct val="90000"/>
                </a:lnSpc>
                <a:buSzPts val="2425"/>
              </a:pPr>
              <a:r>
                <a:rPr lang="en-US" sz="3233" u="sng">
                  <a:solidFill>
                    <a:srgbClr val="0563C1"/>
                  </a:solidFill>
                  <a:hlinkClick r:id="rId4">
                    <a:extLst>
                      <a:ext uri="{A12FA001-AC4F-418D-AE19-62706E023703}">
                        <ahyp:hlinkClr xmlns:ahyp="http://schemas.microsoft.com/office/drawing/2018/hyperlinkcolor" val="tx"/>
                      </a:ext>
                    </a:extLst>
                  </a:hlinkClick>
                </a:rPr>
                <a:t>Instructional Support</a:t>
              </a:r>
              <a:endParaRPr sz="1133"/>
            </a:p>
            <a:p>
              <a:pPr>
                <a:buSzPts val="900"/>
              </a:pPr>
              <a:r>
                <a:rPr lang="en-US" sz="1467"/>
                <a:t>Accelerate teacher effectiveness and continuous improvement to increase student learning.</a:t>
              </a:r>
              <a:endParaRPr sz="1667"/>
            </a:p>
          </p:txBody>
        </p:sp>
        <p:sp>
          <p:nvSpPr>
            <p:cNvPr id="208" name="Google Shape;208;p22"/>
            <p:cNvSpPr/>
            <p:nvPr/>
          </p:nvSpPr>
          <p:spPr>
            <a:xfrm>
              <a:off x="5079931" y="3753073"/>
              <a:ext cx="3852900" cy="1403100"/>
            </a:xfrm>
            <a:prstGeom prst="roundRect">
              <a:avLst>
                <a:gd name="adj" fmla="val 16667"/>
              </a:avLst>
            </a:prstGeom>
            <a:solidFill>
              <a:schemeClr val="lt1">
                <a:alpha val="88627"/>
              </a:schemeClr>
            </a:solidFill>
            <a:ln w="12700" cap="flat" cmpd="sng">
              <a:solidFill>
                <a:srgbClr val="4372C3"/>
              </a:solidFill>
              <a:prstDash val="solid"/>
              <a:miter lim="800000"/>
              <a:headEnd type="none" w="sm" len="sm"/>
              <a:tailEnd type="none" w="sm" len="sm"/>
            </a:ln>
          </p:spPr>
          <p:txBody>
            <a:bodyPr spcFirstLastPara="1" wrap="square" lIns="91400" tIns="91400" rIns="91400" bIns="91400" anchor="ctr" anchorCtr="0">
              <a:noAutofit/>
            </a:bodyPr>
            <a:lstStyle/>
            <a:p>
              <a:pPr>
                <a:buSzPts val="1050"/>
              </a:pPr>
              <a:endParaRPr/>
            </a:p>
          </p:txBody>
        </p:sp>
        <p:sp>
          <p:nvSpPr>
            <p:cNvPr id="209" name="Google Shape;209;p22"/>
            <p:cNvSpPr txBox="1"/>
            <p:nvPr/>
          </p:nvSpPr>
          <p:spPr>
            <a:xfrm>
              <a:off x="5148428" y="3821570"/>
              <a:ext cx="3715800" cy="1266300"/>
            </a:xfrm>
            <a:prstGeom prst="rect">
              <a:avLst/>
            </a:prstGeom>
            <a:noFill/>
            <a:ln>
              <a:noFill/>
            </a:ln>
          </p:spPr>
          <p:txBody>
            <a:bodyPr spcFirstLastPara="1" wrap="square" lIns="133333" tIns="133333" rIns="133333" bIns="133333" anchor="ctr" anchorCtr="0">
              <a:noAutofit/>
            </a:bodyPr>
            <a:lstStyle/>
            <a:p>
              <a:pPr algn="ctr">
                <a:lnSpc>
                  <a:spcPct val="90000"/>
                </a:lnSpc>
                <a:buSzPts val="2425"/>
              </a:pPr>
              <a:r>
                <a:rPr lang="en-US" sz="3233" u="sng">
                  <a:solidFill>
                    <a:srgbClr val="0563C1"/>
                  </a:solidFill>
                  <a:hlinkClick r:id="rId5">
                    <a:extLst>
                      <a:ext uri="{A12FA001-AC4F-418D-AE19-62706E023703}">
                        <ahyp:hlinkClr xmlns:ahyp="http://schemas.microsoft.com/office/drawing/2018/hyperlinkcolor" val="tx"/>
                      </a:ext>
                    </a:extLst>
                  </a:hlinkClick>
                </a:rPr>
                <a:t>SEL Support</a:t>
              </a:r>
              <a:endParaRPr sz="1133"/>
            </a:p>
            <a:p>
              <a:pPr>
                <a:buSzPts val="900"/>
              </a:pPr>
              <a:r>
                <a:rPr lang="en-US" sz="1467"/>
                <a:t>Increase teachers’ self confidence, and improve morale and recognition of their value. Amplify teachers’ joy and love of teaching.</a:t>
              </a:r>
              <a:endParaRPr sz="1667"/>
            </a:p>
          </p:txBody>
        </p:sp>
      </p:grpSp>
      <p:pic>
        <p:nvPicPr>
          <p:cNvPr id="210" name="Google Shape;210;p22"/>
          <p:cNvPicPr preferRelativeResize="0"/>
          <p:nvPr/>
        </p:nvPicPr>
        <p:blipFill rotWithShape="1">
          <a:blip r:embed="rId6">
            <a:alphaModFix/>
          </a:blip>
          <a:srcRect/>
          <a:stretch/>
        </p:blipFill>
        <p:spPr>
          <a:xfrm>
            <a:off x="4965535" y="249368"/>
            <a:ext cx="1595367" cy="1308033"/>
          </a:xfrm>
          <a:prstGeom prst="rect">
            <a:avLst/>
          </a:prstGeom>
          <a:noFill/>
          <a:ln>
            <a:noFill/>
          </a:ln>
        </p:spPr>
      </p:pic>
      <p:sp>
        <p:nvSpPr>
          <p:cNvPr id="211" name="Google Shape;211;p22"/>
          <p:cNvSpPr txBox="1"/>
          <p:nvPr/>
        </p:nvSpPr>
        <p:spPr>
          <a:xfrm>
            <a:off x="4913633" y="1557401"/>
            <a:ext cx="1699200" cy="902602"/>
          </a:xfrm>
          <a:prstGeom prst="rect">
            <a:avLst/>
          </a:prstGeom>
          <a:solidFill>
            <a:schemeClr val="accent4"/>
          </a:solidFill>
          <a:ln>
            <a:noFill/>
          </a:ln>
        </p:spPr>
        <p:txBody>
          <a:bodyPr spcFirstLastPara="1" wrap="square" lIns="91400" tIns="91400" rIns="91400" bIns="91400" anchor="t" anchorCtr="0">
            <a:spAutoFit/>
          </a:bodyPr>
          <a:lstStyle/>
          <a:p>
            <a:pPr algn="ctr">
              <a:buSzPts val="1750"/>
            </a:pPr>
            <a:r>
              <a:rPr lang="en-US" sz="2333"/>
              <a:t>Mentoring Framework</a:t>
            </a:r>
            <a:endParaRPr sz="2333"/>
          </a:p>
        </p:txBody>
      </p:sp>
      <p:pic>
        <p:nvPicPr>
          <p:cNvPr id="212" name="Google Shape;212;p22"/>
          <p:cNvPicPr preferRelativeResize="0"/>
          <p:nvPr/>
        </p:nvPicPr>
        <p:blipFill rotWithShape="1">
          <a:blip r:embed="rId7">
            <a:alphaModFix/>
          </a:blip>
          <a:srcRect/>
          <a:stretch/>
        </p:blipFill>
        <p:spPr>
          <a:xfrm>
            <a:off x="9648368" y="6031267"/>
            <a:ext cx="2104433" cy="82673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 name="Title 1">
            <a:extLst>
              <a:ext uri="{FF2B5EF4-FFF2-40B4-BE49-F238E27FC236}">
                <a16:creationId xmlns:a16="http://schemas.microsoft.com/office/drawing/2014/main" id="{E956AF9A-68BE-340C-E45F-A65449228313}"/>
              </a:ext>
            </a:extLst>
          </p:cNvPr>
          <p:cNvSpPr>
            <a:spLocks noGrp="1"/>
          </p:cNvSpPr>
          <p:nvPr>
            <p:ph type="title"/>
          </p:nvPr>
        </p:nvSpPr>
        <p:spPr/>
        <p:txBody>
          <a:bodyPr/>
          <a:lstStyle/>
          <a:p>
            <a:endParaRPr lang="en-US"/>
          </a:p>
        </p:txBody>
      </p:sp>
      <p:sp>
        <p:nvSpPr>
          <p:cNvPr id="218" name="Google Shape;218;p10"/>
          <p:cNvSpPr txBox="1">
            <a:spLocks noGrp="1"/>
          </p:cNvSpPr>
          <p:nvPr>
            <p:ph type="body" idx="1"/>
          </p:nvPr>
        </p:nvSpPr>
        <p:spPr>
          <a:prstGeom prst="rect">
            <a:avLst/>
          </a:prstGeom>
          <a:noFill/>
          <a:ln>
            <a:noFill/>
          </a:ln>
        </p:spPr>
        <p:txBody>
          <a:bodyPr spcFirstLastPara="1" wrap="square" lIns="91433" tIns="45700" rIns="91433" bIns="45700" anchor="t" anchorCtr="0">
            <a:normAutofit/>
          </a:bodyPr>
          <a:lstStyle/>
          <a:p>
            <a:pPr indent="-429501">
              <a:lnSpc>
                <a:spcPct val="115000"/>
              </a:lnSpc>
              <a:spcBef>
                <a:spcPts val="1200"/>
              </a:spcBef>
              <a:buSzPct val="100000"/>
              <a:buFont typeface="Georgia"/>
              <a:buChar char="•"/>
            </a:pPr>
            <a:r>
              <a:rPr lang="en-US" sz="2000" dirty="0">
                <a:latin typeface="Arial"/>
                <a:ea typeface="Arial"/>
                <a:cs typeface="Arial"/>
                <a:sym typeface="Arial"/>
              </a:rPr>
              <a:t>Serves a diverse population of learners from 15 school divisions: Amelia, Charles City, Chesterfield, Colonial Heights City, Cumberland, Dinwiddie, Hanover, Henrico, Hopewell City, New Kent, Petersburg City, Powhatan, Prince George, Richmond City, and Sussex</a:t>
            </a:r>
            <a:endParaRPr sz="2000" dirty="0">
              <a:latin typeface="Arial"/>
              <a:ea typeface="Arial"/>
              <a:cs typeface="Arial"/>
              <a:sym typeface="Arial"/>
            </a:endParaRPr>
          </a:p>
          <a:p>
            <a:pPr indent="-429501">
              <a:lnSpc>
                <a:spcPct val="115000"/>
              </a:lnSpc>
              <a:spcBef>
                <a:spcPts val="0"/>
              </a:spcBef>
              <a:buSzPct val="100000"/>
              <a:buFont typeface="Georgia"/>
              <a:buChar char="•"/>
            </a:pPr>
            <a:r>
              <a:rPr lang="en-US" sz="2000" dirty="0">
                <a:latin typeface="Arial"/>
                <a:ea typeface="Arial"/>
                <a:cs typeface="Arial"/>
                <a:sym typeface="Arial"/>
              </a:rPr>
              <a:t>No academic requirements for admission: no essays, recommendation letters, tests, or interviews.  Students are admitted through a lottery system.</a:t>
            </a:r>
            <a:endParaRPr sz="2000" dirty="0">
              <a:latin typeface="Arial"/>
              <a:ea typeface="Arial"/>
              <a:cs typeface="Arial"/>
              <a:sym typeface="Arial"/>
            </a:endParaRPr>
          </a:p>
          <a:p>
            <a:pPr indent="-429501">
              <a:lnSpc>
                <a:spcPct val="115000"/>
              </a:lnSpc>
              <a:spcBef>
                <a:spcPts val="0"/>
              </a:spcBef>
              <a:buSzPct val="100000"/>
              <a:buFont typeface="Georgia"/>
              <a:buChar char="•"/>
            </a:pPr>
            <a:r>
              <a:rPr lang="en-US" sz="2000" dirty="0">
                <a:latin typeface="Arial"/>
                <a:ea typeface="Arial"/>
                <a:cs typeface="Arial"/>
                <a:sym typeface="Arial"/>
              </a:rPr>
              <a:t>Students learn on an extended year schedule that includes 6 weeks of summer sessions designed to meet students’ needs for remediation or acceleration.</a:t>
            </a:r>
          </a:p>
          <a:p>
            <a:pPr indent="-429501">
              <a:lnSpc>
                <a:spcPct val="115000"/>
              </a:lnSpc>
              <a:spcBef>
                <a:spcPts val="0"/>
              </a:spcBef>
              <a:buSzPct val="100000"/>
              <a:buFont typeface="Georgia"/>
              <a:buChar char="•"/>
            </a:pPr>
            <a:r>
              <a:rPr lang="en-US" sz="2000" dirty="0">
                <a:latin typeface="Arial"/>
                <a:ea typeface="Arial"/>
                <a:cs typeface="Arial"/>
                <a:sym typeface="Arial"/>
              </a:rPr>
              <a:t>Students can earn an Associate Degree in Science with a Specialization in Computer Science, a Career Studies Certificate in Web Design, or up to 30 credits of Dual Enrollment coursework.  Students can also earn industry credentials in Hardware and Networking, Programming with Python, and Cybersecurity Fundamentals courses.</a:t>
            </a:r>
            <a:endParaRPr sz="2000" dirty="0">
              <a:latin typeface="Arial"/>
              <a:ea typeface="Arial"/>
              <a:cs typeface="Arial"/>
              <a:sym typeface="Arial"/>
            </a:endParaRPr>
          </a:p>
        </p:txBody>
      </p:sp>
      <p:sp>
        <p:nvSpPr>
          <p:cNvPr id="3" name="Text Placeholder 2">
            <a:extLst>
              <a:ext uri="{FF2B5EF4-FFF2-40B4-BE49-F238E27FC236}">
                <a16:creationId xmlns:a16="http://schemas.microsoft.com/office/drawing/2014/main" id="{5A496367-6348-B608-E34B-D5A375B411D8}"/>
              </a:ext>
            </a:extLst>
          </p:cNvPr>
          <p:cNvSpPr>
            <a:spLocks noGrp="1"/>
          </p:cNvSpPr>
          <p:nvPr>
            <p:ph type="body" idx="2"/>
          </p:nvPr>
        </p:nvSpPr>
        <p:spPr/>
        <p:txBody>
          <a:bodyPr>
            <a:normAutofit fontScale="92500" lnSpcReduction="10000"/>
          </a:bodyPr>
          <a:lstStyle/>
          <a:p>
            <a:endParaRPr lang="en-US"/>
          </a:p>
        </p:txBody>
      </p:sp>
      <p:sp>
        <p:nvSpPr>
          <p:cNvPr id="219" name="Google Shape;219;p10"/>
          <p:cNvSpPr txBox="1"/>
          <p:nvPr/>
        </p:nvSpPr>
        <p:spPr>
          <a:xfrm>
            <a:off x="861000" y="222900"/>
            <a:ext cx="10124400" cy="1325600"/>
          </a:xfrm>
          <a:prstGeom prst="rect">
            <a:avLst/>
          </a:prstGeom>
          <a:solidFill>
            <a:schemeClr val="lt1"/>
          </a:solidFill>
          <a:ln w="57150" cap="flat" cmpd="sng">
            <a:solidFill>
              <a:srgbClr val="FFC000"/>
            </a:solidFill>
            <a:prstDash val="solid"/>
            <a:round/>
            <a:headEnd type="none" w="sm" len="sm"/>
            <a:tailEnd type="none" w="sm" len="sm"/>
          </a:ln>
        </p:spPr>
        <p:txBody>
          <a:bodyPr spcFirstLastPara="1" wrap="square" lIns="91433" tIns="45700" rIns="91433" bIns="45700" anchor="ctr" anchorCtr="0">
            <a:noAutofit/>
          </a:bodyPr>
          <a:lstStyle/>
          <a:p>
            <a:pPr algn="ctr">
              <a:buClr>
                <a:schemeClr val="dk1"/>
              </a:buClr>
              <a:buSzPts val="3000"/>
            </a:pPr>
            <a:r>
              <a:rPr lang="en-US" sz="4000" b="1">
                <a:solidFill>
                  <a:schemeClr val="dk2"/>
                </a:solidFill>
              </a:rPr>
              <a:t>Overview of CodeRVA Regional High School</a:t>
            </a:r>
            <a:endParaRPr sz="4000" b="1">
              <a:solidFill>
                <a:schemeClr val="dk2"/>
              </a:solidFill>
            </a:endParaRPr>
          </a:p>
        </p:txBody>
      </p:sp>
      <p:pic>
        <p:nvPicPr>
          <p:cNvPr id="220" name="Google Shape;220;p10"/>
          <p:cNvPicPr preferRelativeResize="0"/>
          <p:nvPr/>
        </p:nvPicPr>
        <p:blipFill rotWithShape="1">
          <a:blip r:embed="rId3">
            <a:alphaModFix/>
          </a:blip>
          <a:srcRect/>
          <a:stretch/>
        </p:blipFill>
        <p:spPr>
          <a:xfrm>
            <a:off x="9648368" y="6031267"/>
            <a:ext cx="2104433" cy="82673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 name="Title 1">
            <a:extLst>
              <a:ext uri="{FF2B5EF4-FFF2-40B4-BE49-F238E27FC236}">
                <a16:creationId xmlns:a16="http://schemas.microsoft.com/office/drawing/2014/main" id="{52B88083-6D48-F6E7-34FF-AAD33CCE3A4B}"/>
              </a:ext>
            </a:extLst>
          </p:cNvPr>
          <p:cNvSpPr>
            <a:spLocks noGrp="1"/>
          </p:cNvSpPr>
          <p:nvPr>
            <p:ph type="title"/>
          </p:nvPr>
        </p:nvSpPr>
        <p:spPr/>
        <p:txBody>
          <a:bodyPr/>
          <a:lstStyle/>
          <a:p>
            <a:endParaRPr lang="en-US"/>
          </a:p>
        </p:txBody>
      </p:sp>
      <p:sp>
        <p:nvSpPr>
          <p:cNvPr id="226" name="Google Shape;226;p30"/>
          <p:cNvSpPr txBox="1">
            <a:spLocks noGrp="1"/>
          </p:cNvSpPr>
          <p:nvPr>
            <p:ph type="body" idx="1"/>
          </p:nvPr>
        </p:nvSpPr>
        <p:spPr>
          <a:prstGeom prst="rect">
            <a:avLst/>
          </a:prstGeom>
          <a:noFill/>
          <a:ln>
            <a:noFill/>
          </a:ln>
        </p:spPr>
        <p:txBody>
          <a:bodyPr spcFirstLastPara="1" wrap="square" lIns="91433" tIns="45700" rIns="91433" bIns="45700" anchor="t" anchorCtr="0">
            <a:normAutofit fontScale="70000" lnSpcReduction="20000"/>
          </a:bodyPr>
          <a:lstStyle/>
          <a:p>
            <a:pPr indent="-417396">
              <a:lnSpc>
                <a:spcPct val="115000"/>
              </a:lnSpc>
              <a:spcBef>
                <a:spcPts val="1200"/>
              </a:spcBef>
              <a:buSzPct val="100000"/>
              <a:buFont typeface="Georgia"/>
              <a:buChar char="•"/>
            </a:pPr>
            <a:r>
              <a:rPr lang="en-US" sz="2533" dirty="0" err="1">
                <a:latin typeface="Arial"/>
                <a:ea typeface="Arial"/>
                <a:cs typeface="Arial"/>
                <a:sym typeface="Arial"/>
              </a:rPr>
              <a:t>CodeRVA</a:t>
            </a:r>
            <a:r>
              <a:rPr lang="en-US" sz="2533" dirty="0">
                <a:latin typeface="Arial"/>
                <a:ea typeface="Arial"/>
                <a:cs typeface="Arial"/>
                <a:sym typeface="Arial"/>
              </a:rPr>
              <a:t> hosts Open Houses for recruiting prospective students in October, December, and March.  Presentations are live-streamed and recordings are available on the school’s website.</a:t>
            </a:r>
            <a:endParaRPr sz="2533" dirty="0">
              <a:latin typeface="Arial"/>
              <a:ea typeface="Arial"/>
              <a:cs typeface="Arial"/>
              <a:sym typeface="Arial"/>
            </a:endParaRPr>
          </a:p>
          <a:p>
            <a:pPr indent="-417396">
              <a:lnSpc>
                <a:spcPct val="115000"/>
              </a:lnSpc>
              <a:spcBef>
                <a:spcPts val="1200"/>
              </a:spcBef>
              <a:buSzPct val="100000"/>
              <a:buFont typeface="Georgia"/>
              <a:buChar char="•"/>
            </a:pPr>
            <a:r>
              <a:rPr lang="en-US" sz="2533" dirty="0">
                <a:latin typeface="Arial"/>
                <a:ea typeface="Arial"/>
                <a:cs typeface="Arial"/>
                <a:sym typeface="Arial"/>
              </a:rPr>
              <a:t>An annual Back to School Night is held </a:t>
            </a:r>
            <a:r>
              <a:rPr lang="en-US" sz="2533" dirty="0">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in</a:t>
            </a:r>
            <a:r>
              <a:rPr lang="en-US" sz="2533" dirty="0">
                <a:latin typeface="Arial"/>
                <a:ea typeface="Arial"/>
                <a:cs typeface="Arial"/>
                <a:sym typeface="Arial"/>
              </a:rPr>
              <a:t> September with a Parent Teacher Conference Day in November.  Both events are offered in person and virtually.</a:t>
            </a:r>
            <a:endParaRPr sz="2533" dirty="0">
              <a:latin typeface="Arial"/>
              <a:ea typeface="Arial"/>
              <a:cs typeface="Arial"/>
              <a:sym typeface="Arial"/>
            </a:endParaRPr>
          </a:p>
          <a:p>
            <a:pPr indent="-417396">
              <a:lnSpc>
                <a:spcPct val="115000"/>
              </a:lnSpc>
              <a:spcBef>
                <a:spcPts val="1200"/>
              </a:spcBef>
              <a:buSzPct val="100000"/>
              <a:buFont typeface="Georgia"/>
              <a:buChar char="•"/>
            </a:pPr>
            <a:r>
              <a:rPr lang="en-US" sz="2533" dirty="0" err="1">
                <a:latin typeface="Arial"/>
                <a:ea typeface="Arial"/>
                <a:cs typeface="Arial"/>
                <a:sym typeface="Arial"/>
              </a:rPr>
              <a:t>CodeRVA</a:t>
            </a:r>
            <a:r>
              <a:rPr lang="en-US" sz="2533" dirty="0">
                <a:latin typeface="Arial"/>
                <a:ea typeface="Arial"/>
                <a:cs typeface="Arial"/>
                <a:sym typeface="Arial"/>
              </a:rPr>
              <a:t> has an active PTSA (Parent Teacher Student Association) that meets monthly virtually.  The PTSA hosts an annual Fall Festival and supports events such as Homecoming, Teacher Appreciation Week, and holiday-themed student celebrations.</a:t>
            </a:r>
            <a:endParaRPr sz="2533" dirty="0">
              <a:latin typeface="Arial"/>
              <a:ea typeface="Arial"/>
              <a:cs typeface="Arial"/>
              <a:sym typeface="Arial"/>
            </a:endParaRPr>
          </a:p>
          <a:p>
            <a:pPr indent="-417396">
              <a:lnSpc>
                <a:spcPct val="115000"/>
              </a:lnSpc>
              <a:spcBef>
                <a:spcPts val="1200"/>
              </a:spcBef>
              <a:buSzPct val="100000"/>
              <a:buFont typeface="Georgia"/>
              <a:buChar char="•"/>
            </a:pPr>
            <a:r>
              <a:rPr lang="en-US" sz="2533" dirty="0">
                <a:latin typeface="Arial"/>
                <a:ea typeface="Arial"/>
                <a:cs typeface="Arial"/>
                <a:sym typeface="Arial"/>
              </a:rPr>
              <a:t>The Raptor School Counseling Advisory (RSCA) is composed of parents, community partners, and </a:t>
            </a:r>
            <a:r>
              <a:rPr lang="en-US" sz="2533" dirty="0" err="1">
                <a:latin typeface="Arial"/>
                <a:ea typeface="Arial"/>
                <a:cs typeface="Arial"/>
                <a:sym typeface="Arial"/>
              </a:rPr>
              <a:t>CodeRVA</a:t>
            </a:r>
            <a:r>
              <a:rPr lang="en-US" sz="2533" dirty="0">
                <a:latin typeface="Arial"/>
                <a:ea typeface="Arial"/>
                <a:cs typeface="Arial"/>
                <a:sym typeface="Arial"/>
              </a:rPr>
              <a:t> staff and meets bi-annually in person and virtually.</a:t>
            </a:r>
          </a:p>
          <a:p>
            <a:pPr indent="-417396">
              <a:lnSpc>
                <a:spcPct val="115000"/>
              </a:lnSpc>
              <a:spcBef>
                <a:spcPts val="1200"/>
              </a:spcBef>
              <a:buSzPct val="100000"/>
              <a:buFont typeface="Georgia"/>
              <a:buChar char="•"/>
            </a:pPr>
            <a:r>
              <a:rPr lang="en-US" sz="2533" dirty="0">
                <a:latin typeface="Arial"/>
                <a:ea typeface="Arial"/>
                <a:cs typeface="Arial"/>
                <a:sym typeface="Arial"/>
              </a:rPr>
              <a:t>End of the Year Award Assemblies and Graduation are live-streamed.</a:t>
            </a:r>
          </a:p>
          <a:p>
            <a:pPr indent="-417396">
              <a:lnSpc>
                <a:spcPct val="115000"/>
              </a:lnSpc>
              <a:spcBef>
                <a:spcPts val="1200"/>
              </a:spcBef>
              <a:buSzPct val="100000"/>
              <a:buFont typeface="Georgia"/>
              <a:buChar char="•"/>
            </a:pPr>
            <a:r>
              <a:rPr lang="en-US" sz="2533" dirty="0">
                <a:latin typeface="Arial"/>
                <a:ea typeface="Arial"/>
                <a:cs typeface="Arial"/>
                <a:sym typeface="Arial"/>
              </a:rPr>
              <a:t>A weekly newsletter (The Raptor Rundown) is sent to parents, students, and staff each week.  Copies are available on the school’s website for families who miss the email.</a:t>
            </a:r>
            <a:endParaRPr sz="2533" dirty="0">
              <a:latin typeface="Arial"/>
              <a:ea typeface="Arial"/>
              <a:cs typeface="Arial"/>
              <a:sym typeface="Arial"/>
            </a:endParaRPr>
          </a:p>
        </p:txBody>
      </p:sp>
      <p:sp>
        <p:nvSpPr>
          <p:cNvPr id="3" name="Text Placeholder 2">
            <a:extLst>
              <a:ext uri="{FF2B5EF4-FFF2-40B4-BE49-F238E27FC236}">
                <a16:creationId xmlns:a16="http://schemas.microsoft.com/office/drawing/2014/main" id="{744C226E-0528-6975-7FA4-1EE098954ADF}"/>
              </a:ext>
            </a:extLst>
          </p:cNvPr>
          <p:cNvSpPr>
            <a:spLocks noGrp="1"/>
          </p:cNvSpPr>
          <p:nvPr>
            <p:ph type="body" idx="2"/>
          </p:nvPr>
        </p:nvSpPr>
        <p:spPr/>
        <p:txBody>
          <a:bodyPr>
            <a:normAutofit fontScale="92500" lnSpcReduction="10000"/>
          </a:bodyPr>
          <a:lstStyle/>
          <a:p>
            <a:endParaRPr lang="en-US"/>
          </a:p>
        </p:txBody>
      </p:sp>
      <p:sp>
        <p:nvSpPr>
          <p:cNvPr id="227" name="Google Shape;227;p30"/>
          <p:cNvSpPr txBox="1"/>
          <p:nvPr/>
        </p:nvSpPr>
        <p:spPr>
          <a:xfrm>
            <a:off x="1985063" y="222901"/>
            <a:ext cx="7886800" cy="1325600"/>
          </a:xfrm>
          <a:prstGeom prst="rect">
            <a:avLst/>
          </a:prstGeom>
          <a:solidFill>
            <a:schemeClr val="lt1"/>
          </a:solidFill>
          <a:ln w="57150" cap="flat" cmpd="sng">
            <a:solidFill>
              <a:srgbClr val="FFC000"/>
            </a:solidFill>
            <a:prstDash val="solid"/>
            <a:round/>
            <a:headEnd type="none" w="sm" len="sm"/>
            <a:tailEnd type="none" w="sm" len="sm"/>
          </a:ln>
        </p:spPr>
        <p:txBody>
          <a:bodyPr spcFirstLastPara="1" wrap="square" lIns="91433" tIns="45700" rIns="91433" bIns="45700" anchor="ctr" anchorCtr="0">
            <a:noAutofit/>
          </a:bodyPr>
          <a:lstStyle/>
          <a:p>
            <a:pPr algn="ctr">
              <a:buSzPts val="3000"/>
            </a:pPr>
            <a:r>
              <a:rPr lang="en-US" sz="4000" b="1">
                <a:solidFill>
                  <a:schemeClr val="dk2"/>
                </a:solidFill>
              </a:rPr>
              <a:t>Family Engagement</a:t>
            </a:r>
            <a:endParaRPr sz="4000" b="1">
              <a:solidFill>
                <a:schemeClr val="dk2"/>
              </a:solidFill>
            </a:endParaRPr>
          </a:p>
        </p:txBody>
      </p:sp>
      <p:pic>
        <p:nvPicPr>
          <p:cNvPr id="228" name="Google Shape;228;p30"/>
          <p:cNvPicPr preferRelativeResize="0"/>
          <p:nvPr/>
        </p:nvPicPr>
        <p:blipFill rotWithShape="1">
          <a:blip r:embed="rId3">
            <a:alphaModFix/>
          </a:blip>
          <a:srcRect/>
          <a:stretch/>
        </p:blipFill>
        <p:spPr>
          <a:xfrm>
            <a:off x="9648368" y="6031267"/>
            <a:ext cx="2104433" cy="82673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 name="Title 1">
            <a:extLst>
              <a:ext uri="{FF2B5EF4-FFF2-40B4-BE49-F238E27FC236}">
                <a16:creationId xmlns:a16="http://schemas.microsoft.com/office/drawing/2014/main" id="{FC8911DD-84A0-7D25-1362-6522DCA438D9}"/>
              </a:ext>
            </a:extLst>
          </p:cNvPr>
          <p:cNvSpPr>
            <a:spLocks noGrp="1"/>
          </p:cNvSpPr>
          <p:nvPr>
            <p:ph type="title"/>
          </p:nvPr>
        </p:nvSpPr>
        <p:spPr/>
        <p:txBody>
          <a:bodyPr/>
          <a:lstStyle/>
          <a:p>
            <a:endParaRPr lang="en-US"/>
          </a:p>
        </p:txBody>
      </p:sp>
      <p:sp>
        <p:nvSpPr>
          <p:cNvPr id="234" name="Google Shape;234;g254e11cb6f7_0_7"/>
          <p:cNvSpPr txBox="1">
            <a:spLocks noGrp="1"/>
          </p:cNvSpPr>
          <p:nvPr>
            <p:ph type="body" idx="1"/>
          </p:nvPr>
        </p:nvSpPr>
        <p:spPr>
          <a:xfrm>
            <a:off x="741892" y="2285646"/>
            <a:ext cx="10708400" cy="1778973"/>
          </a:xfrm>
          <a:prstGeom prst="rect">
            <a:avLst/>
          </a:prstGeom>
          <a:noFill/>
          <a:ln>
            <a:noFill/>
          </a:ln>
        </p:spPr>
        <p:txBody>
          <a:bodyPr spcFirstLastPara="1" wrap="square" lIns="91433" tIns="45700" rIns="91433" bIns="45700" anchor="t" anchorCtr="0">
            <a:normAutofit/>
          </a:bodyPr>
          <a:lstStyle/>
          <a:p>
            <a:pPr indent="-465655">
              <a:lnSpc>
                <a:spcPct val="115000"/>
              </a:lnSpc>
              <a:spcBef>
                <a:spcPts val="1200"/>
              </a:spcBef>
              <a:buSzPts val="1900"/>
              <a:buFont typeface="Georgia"/>
              <a:buChar char="•"/>
            </a:pPr>
            <a:r>
              <a:rPr lang="en-US" sz="2533" dirty="0">
                <a:solidFill>
                  <a:schemeClr val="bg2"/>
                </a:solidFill>
                <a:latin typeface="Arial"/>
                <a:ea typeface="Arial"/>
                <a:cs typeface="Arial"/>
                <a:sym typeface="Arial"/>
              </a:rPr>
              <a:t>Intentional recruitment from within </a:t>
            </a:r>
            <a:r>
              <a:rPr lang="en-US" sz="2533" dirty="0" err="1">
                <a:solidFill>
                  <a:schemeClr val="bg2"/>
                </a:solidFill>
                <a:latin typeface="Arial"/>
                <a:ea typeface="Arial"/>
                <a:cs typeface="Arial"/>
                <a:sym typeface="Arial"/>
              </a:rPr>
              <a:t>Latiné</a:t>
            </a:r>
            <a:r>
              <a:rPr lang="en-US" sz="2533" dirty="0">
                <a:solidFill>
                  <a:schemeClr val="bg2"/>
                </a:solidFill>
                <a:latin typeface="Arial"/>
                <a:ea typeface="Arial"/>
                <a:cs typeface="Arial"/>
                <a:sym typeface="Arial"/>
              </a:rPr>
              <a:t> community</a:t>
            </a:r>
            <a:endParaRPr dirty="0">
              <a:solidFill>
                <a:schemeClr val="bg2"/>
              </a:solidFill>
            </a:endParaRPr>
          </a:p>
          <a:p>
            <a:pPr indent="-465655">
              <a:lnSpc>
                <a:spcPct val="115000"/>
              </a:lnSpc>
              <a:spcBef>
                <a:spcPts val="1200"/>
              </a:spcBef>
              <a:buSzPts val="1900"/>
              <a:buFont typeface="Georgia"/>
              <a:buChar char="•"/>
            </a:pPr>
            <a:r>
              <a:rPr lang="en-US" sz="2533" dirty="0">
                <a:solidFill>
                  <a:schemeClr val="bg2"/>
                </a:solidFill>
                <a:latin typeface="Arial"/>
                <a:ea typeface="Arial"/>
                <a:cs typeface="Arial"/>
                <a:sym typeface="Arial"/>
              </a:rPr>
              <a:t>Center for Teacher Leadership was just awarded the Augustus F. Hawkins Center of Excellence federal grant</a:t>
            </a:r>
            <a:endParaRPr sz="2533" dirty="0">
              <a:solidFill>
                <a:schemeClr val="bg2"/>
              </a:solidFill>
              <a:latin typeface="Arial"/>
              <a:ea typeface="Arial"/>
              <a:cs typeface="Arial"/>
              <a:sym typeface="Arial"/>
            </a:endParaRPr>
          </a:p>
        </p:txBody>
      </p:sp>
      <p:sp>
        <p:nvSpPr>
          <p:cNvPr id="3" name="Text Placeholder 2">
            <a:extLst>
              <a:ext uri="{FF2B5EF4-FFF2-40B4-BE49-F238E27FC236}">
                <a16:creationId xmlns:a16="http://schemas.microsoft.com/office/drawing/2014/main" id="{DBD54FB0-AC4C-2CBA-000D-86523D155E7D}"/>
              </a:ext>
            </a:extLst>
          </p:cNvPr>
          <p:cNvSpPr>
            <a:spLocks noGrp="1"/>
          </p:cNvSpPr>
          <p:nvPr>
            <p:ph type="body" idx="2"/>
          </p:nvPr>
        </p:nvSpPr>
        <p:spPr/>
        <p:txBody>
          <a:bodyPr>
            <a:normAutofit fontScale="92500" lnSpcReduction="10000"/>
          </a:bodyPr>
          <a:lstStyle/>
          <a:p>
            <a:endParaRPr lang="en-US"/>
          </a:p>
        </p:txBody>
      </p:sp>
      <p:sp>
        <p:nvSpPr>
          <p:cNvPr id="235" name="Google Shape;235;g254e11cb6f7_0_7"/>
          <p:cNvSpPr txBox="1"/>
          <p:nvPr/>
        </p:nvSpPr>
        <p:spPr>
          <a:xfrm>
            <a:off x="1985063" y="222901"/>
            <a:ext cx="7886800" cy="1325600"/>
          </a:xfrm>
          <a:prstGeom prst="rect">
            <a:avLst/>
          </a:prstGeom>
          <a:solidFill>
            <a:schemeClr val="lt1"/>
          </a:solidFill>
          <a:ln w="57150" cap="flat" cmpd="sng">
            <a:solidFill>
              <a:srgbClr val="FFC000"/>
            </a:solidFill>
            <a:prstDash val="solid"/>
            <a:round/>
            <a:headEnd type="none" w="sm" len="sm"/>
            <a:tailEnd type="none" w="sm" len="sm"/>
          </a:ln>
        </p:spPr>
        <p:txBody>
          <a:bodyPr spcFirstLastPara="1" wrap="square" lIns="91433" tIns="45700" rIns="91433" bIns="45700" anchor="ctr" anchorCtr="0">
            <a:noAutofit/>
          </a:bodyPr>
          <a:lstStyle/>
          <a:p>
            <a:pPr algn="ctr">
              <a:buSzPts val="3000"/>
            </a:pPr>
            <a:r>
              <a:rPr lang="en-US" sz="4000" b="1">
                <a:solidFill>
                  <a:schemeClr val="dk2"/>
                </a:solidFill>
              </a:rPr>
              <a:t>Increase in Latino/Latina Students</a:t>
            </a:r>
            <a:endParaRPr sz="4000" b="1">
              <a:solidFill>
                <a:schemeClr val="dk2"/>
              </a:solidFill>
            </a:endParaRPr>
          </a:p>
        </p:txBody>
      </p:sp>
      <p:pic>
        <p:nvPicPr>
          <p:cNvPr id="236" name="Google Shape;236;g254e11cb6f7_0_7"/>
          <p:cNvPicPr preferRelativeResize="0"/>
          <p:nvPr/>
        </p:nvPicPr>
        <p:blipFill rotWithShape="1">
          <a:blip r:embed="rId3">
            <a:alphaModFix/>
          </a:blip>
          <a:srcRect/>
          <a:stretch/>
        </p:blipFill>
        <p:spPr>
          <a:xfrm>
            <a:off x="9648368" y="6031267"/>
            <a:ext cx="2104433" cy="82673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2" name="Google Shape;242;p21"/>
          <p:cNvSpPr txBox="1">
            <a:spLocks noGrp="1"/>
          </p:cNvSpPr>
          <p:nvPr>
            <p:ph type="body" idx="4294967295"/>
          </p:nvPr>
        </p:nvSpPr>
        <p:spPr>
          <a:xfrm>
            <a:off x="0" y="2057400"/>
            <a:ext cx="4965700" cy="4046538"/>
          </a:xfrm>
          <a:prstGeom prst="rect">
            <a:avLst/>
          </a:prstGeom>
          <a:noFill/>
          <a:ln>
            <a:noFill/>
          </a:ln>
        </p:spPr>
        <p:txBody>
          <a:bodyPr spcFirstLastPara="1" wrap="square" lIns="91433" tIns="45700" rIns="91433" bIns="45700" anchor="t" anchorCtr="0">
            <a:normAutofit fontScale="40000" lnSpcReduction="20000"/>
          </a:bodyPr>
          <a:lstStyle/>
          <a:p>
            <a:pPr marL="0" indent="0">
              <a:spcBef>
                <a:spcPts val="1067"/>
              </a:spcBef>
              <a:buSzPct val="166666"/>
            </a:pPr>
            <a:endParaRPr sz="2400" dirty="0">
              <a:latin typeface="Arial"/>
              <a:ea typeface="Arial"/>
              <a:cs typeface="Arial"/>
              <a:sym typeface="Arial"/>
            </a:endParaRPr>
          </a:p>
          <a:p>
            <a:pPr marL="609585" indent="-447826">
              <a:lnSpc>
                <a:spcPct val="100000"/>
              </a:lnSpc>
              <a:spcBef>
                <a:spcPts val="1067"/>
              </a:spcBef>
              <a:buSzPct val="100000"/>
              <a:buFont typeface="Arial"/>
              <a:buChar char="●"/>
            </a:pPr>
            <a:r>
              <a:rPr lang="en-US" sz="5631" dirty="0">
                <a:latin typeface="Arial"/>
                <a:ea typeface="Arial"/>
                <a:cs typeface="Arial"/>
                <a:sym typeface="Arial"/>
              </a:rPr>
              <a:t>Increase the Multilingual Ambassador Program from high schools focusing on </a:t>
            </a:r>
            <a:r>
              <a:rPr lang="en-US" sz="5631" dirty="0" err="1">
                <a:latin typeface="Arial"/>
                <a:ea typeface="Arial"/>
                <a:cs typeface="Arial"/>
                <a:sym typeface="Arial"/>
              </a:rPr>
              <a:t>Latiné</a:t>
            </a:r>
            <a:r>
              <a:rPr lang="en-US" sz="5631" dirty="0">
                <a:latin typeface="Arial"/>
                <a:ea typeface="Arial"/>
                <a:cs typeface="Arial"/>
                <a:sym typeface="Arial"/>
              </a:rPr>
              <a:t> students</a:t>
            </a:r>
            <a:endParaRPr sz="5631" dirty="0">
              <a:latin typeface="Arial"/>
              <a:ea typeface="Arial"/>
              <a:cs typeface="Arial"/>
              <a:sym typeface="Arial"/>
            </a:endParaRPr>
          </a:p>
          <a:p>
            <a:pPr marL="609585" indent="-447826">
              <a:lnSpc>
                <a:spcPct val="100000"/>
              </a:lnSpc>
              <a:spcBef>
                <a:spcPts val="0"/>
              </a:spcBef>
              <a:buSzPct val="100000"/>
              <a:buFont typeface="Arial"/>
              <a:buChar char="●"/>
            </a:pPr>
            <a:r>
              <a:rPr lang="en-US" sz="5631" dirty="0">
                <a:latin typeface="Arial"/>
                <a:ea typeface="Arial"/>
                <a:cs typeface="Arial"/>
                <a:sym typeface="Arial"/>
              </a:rPr>
              <a:t>Focus on bilingual and multilingual learners and their families for recruitment to the teaching profession</a:t>
            </a:r>
            <a:endParaRPr sz="5631" dirty="0">
              <a:latin typeface="Arial"/>
              <a:ea typeface="Arial"/>
              <a:cs typeface="Arial"/>
              <a:sym typeface="Arial"/>
            </a:endParaRPr>
          </a:p>
          <a:p>
            <a:pPr marL="609585" indent="-447826">
              <a:lnSpc>
                <a:spcPct val="100000"/>
              </a:lnSpc>
              <a:spcBef>
                <a:spcPts val="0"/>
              </a:spcBef>
              <a:buSzPct val="100000"/>
              <a:buChar char="●"/>
            </a:pPr>
            <a:r>
              <a:rPr lang="en-US" sz="5631" dirty="0">
                <a:latin typeface="Arial"/>
                <a:ea typeface="Arial"/>
                <a:cs typeface="Arial"/>
                <a:sym typeface="Arial"/>
              </a:rPr>
              <a:t>Every RTR graduate receives a free ESOL endorsement</a:t>
            </a:r>
            <a:endParaRPr dirty="0"/>
          </a:p>
        </p:txBody>
      </p:sp>
      <p:sp>
        <p:nvSpPr>
          <p:cNvPr id="243" name="Google Shape;243;p21"/>
          <p:cNvSpPr txBox="1">
            <a:spLocks noGrp="1"/>
          </p:cNvSpPr>
          <p:nvPr>
            <p:ph type="title" idx="4294967295"/>
          </p:nvPr>
        </p:nvSpPr>
        <p:spPr>
          <a:xfrm>
            <a:off x="356832" y="457200"/>
            <a:ext cx="4511675" cy="1600200"/>
          </a:xfrm>
          <a:prstGeom prst="rect">
            <a:avLst/>
          </a:prstGeom>
          <a:solidFill>
            <a:schemeClr val="lt1"/>
          </a:solidFill>
          <a:ln w="57150" cap="flat" cmpd="sng">
            <a:solidFill>
              <a:srgbClr val="FFC000"/>
            </a:solidFill>
            <a:prstDash val="solid"/>
            <a:round/>
            <a:headEnd type="none" w="sm" len="sm"/>
            <a:tailEnd type="none" w="sm" len="sm"/>
          </a:ln>
        </p:spPr>
        <p:txBody>
          <a:bodyPr spcFirstLastPara="1" wrap="square" lIns="91433" tIns="45700" rIns="91433" bIns="45700" anchor="ctr" anchorCtr="0">
            <a:noAutofit/>
          </a:bodyPr>
          <a:lstStyle/>
          <a:p>
            <a:pPr algn="ctr">
              <a:buSzPts val="2400"/>
            </a:pPr>
            <a:r>
              <a:rPr lang="en-US" sz="4000" b="1">
                <a:solidFill>
                  <a:schemeClr val="dk2"/>
                </a:solidFill>
                <a:latin typeface="Arial"/>
                <a:ea typeface="Arial"/>
                <a:cs typeface="Arial"/>
                <a:sym typeface="Arial"/>
              </a:rPr>
              <a:t>Augustus F. Hawkins Center of Excellence</a:t>
            </a:r>
            <a:endParaRPr sz="4000" b="1">
              <a:solidFill>
                <a:schemeClr val="dk2"/>
              </a:solidFill>
              <a:latin typeface="Arial"/>
              <a:ea typeface="Arial"/>
              <a:cs typeface="Arial"/>
              <a:sym typeface="Arial"/>
            </a:endParaRPr>
          </a:p>
        </p:txBody>
      </p:sp>
      <p:pic>
        <p:nvPicPr>
          <p:cNvPr id="244" name="Google Shape;244;p21"/>
          <p:cNvPicPr preferRelativeResize="0"/>
          <p:nvPr/>
        </p:nvPicPr>
        <p:blipFill rotWithShape="1">
          <a:blip r:embed="rId3">
            <a:alphaModFix/>
          </a:blip>
          <a:srcRect/>
          <a:stretch/>
        </p:blipFill>
        <p:spPr>
          <a:xfrm>
            <a:off x="5074920" y="0"/>
            <a:ext cx="6858000" cy="68580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 name="Title 1">
            <a:extLst>
              <a:ext uri="{FF2B5EF4-FFF2-40B4-BE49-F238E27FC236}">
                <a16:creationId xmlns:a16="http://schemas.microsoft.com/office/drawing/2014/main" id="{E93E1D05-701F-4110-2761-5D4B3EB3D1AC}"/>
              </a:ext>
            </a:extLst>
          </p:cNvPr>
          <p:cNvSpPr>
            <a:spLocks noGrp="1"/>
          </p:cNvSpPr>
          <p:nvPr>
            <p:ph type="title"/>
          </p:nvPr>
        </p:nvSpPr>
        <p:spPr/>
        <p:txBody>
          <a:bodyPr/>
          <a:lstStyle/>
          <a:p>
            <a:endParaRPr lang="en-US"/>
          </a:p>
        </p:txBody>
      </p:sp>
      <p:sp>
        <p:nvSpPr>
          <p:cNvPr id="250" name="Google Shape;250;g254e11cb6f7_0_0"/>
          <p:cNvSpPr txBox="1">
            <a:spLocks noGrp="1"/>
          </p:cNvSpPr>
          <p:nvPr>
            <p:ph type="body" idx="1"/>
          </p:nvPr>
        </p:nvSpPr>
        <p:spPr>
          <a:prstGeom prst="rect">
            <a:avLst/>
          </a:prstGeom>
          <a:noFill/>
          <a:ln>
            <a:noFill/>
          </a:ln>
        </p:spPr>
        <p:txBody>
          <a:bodyPr spcFirstLastPara="1" wrap="square" lIns="91433" tIns="45700" rIns="91433" bIns="45700" anchor="t" anchorCtr="0">
            <a:normAutofit/>
          </a:bodyPr>
          <a:lstStyle/>
          <a:p>
            <a:pPr indent="-465655">
              <a:lnSpc>
                <a:spcPct val="115000"/>
              </a:lnSpc>
              <a:spcBef>
                <a:spcPts val="1200"/>
              </a:spcBef>
              <a:buClr>
                <a:schemeClr val="bg2"/>
              </a:buClr>
              <a:buSzPts val="1900"/>
            </a:pPr>
            <a:r>
              <a:rPr lang="en-US" sz="2533" dirty="0">
                <a:solidFill>
                  <a:srgbClr val="476687"/>
                </a:solidFill>
                <a:highlight>
                  <a:srgbClr val="FFFFFF"/>
                </a:highlight>
                <a:latin typeface="Arial"/>
                <a:ea typeface="Arial"/>
                <a:cs typeface="Arial"/>
                <a:sym typeface="Arial"/>
              </a:rPr>
              <a:t>A combination of federal funding, state funding, school division investment, VCU investment, philanthropic and corporate partnerships ensure financial sustainability</a:t>
            </a:r>
          </a:p>
          <a:p>
            <a:pPr indent="-465655">
              <a:lnSpc>
                <a:spcPct val="115000"/>
              </a:lnSpc>
              <a:spcBef>
                <a:spcPts val="1200"/>
              </a:spcBef>
              <a:buClr>
                <a:schemeClr val="bg2"/>
              </a:buClr>
              <a:buSzPts val="1900"/>
            </a:pPr>
            <a:r>
              <a:rPr lang="en-US" sz="2533" dirty="0">
                <a:solidFill>
                  <a:srgbClr val="476687"/>
                </a:solidFill>
                <a:latin typeface="Arial"/>
                <a:ea typeface="Arial"/>
                <a:cs typeface="Arial"/>
                <a:sym typeface="Arial"/>
              </a:rPr>
              <a:t>33% cost share for General Assembly Teacher Residency line item</a:t>
            </a:r>
            <a:endParaRPr lang="en-US" dirty="0">
              <a:solidFill>
                <a:srgbClr val="476687"/>
              </a:solidFill>
              <a:ea typeface="Arial"/>
              <a:cs typeface="Arial"/>
            </a:endParaRPr>
          </a:p>
          <a:p>
            <a:pPr indent="-465655">
              <a:lnSpc>
                <a:spcPct val="115000"/>
              </a:lnSpc>
              <a:spcBef>
                <a:spcPts val="1200"/>
              </a:spcBef>
              <a:buClr>
                <a:schemeClr val="bg2"/>
              </a:buClr>
              <a:buSzPts val="1900"/>
            </a:pPr>
            <a:r>
              <a:rPr lang="en-US" sz="2533" dirty="0">
                <a:solidFill>
                  <a:srgbClr val="476687"/>
                </a:solidFill>
                <a:latin typeface="Arial"/>
                <a:ea typeface="Arial"/>
                <a:cs typeface="Arial"/>
                <a:sym typeface="Arial"/>
              </a:rPr>
              <a:t>Registered Apprenticeship for Teachers</a:t>
            </a:r>
          </a:p>
          <a:p>
            <a:pPr indent="-465655">
              <a:lnSpc>
                <a:spcPct val="115000"/>
              </a:lnSpc>
              <a:spcBef>
                <a:spcPts val="1200"/>
              </a:spcBef>
              <a:buClr>
                <a:schemeClr val="bg2"/>
              </a:buClr>
              <a:buSzPts val="1900"/>
            </a:pPr>
            <a:r>
              <a:rPr lang="en-US" sz="2533" dirty="0">
                <a:solidFill>
                  <a:srgbClr val="476687"/>
                </a:solidFill>
                <a:latin typeface="Arial"/>
                <a:ea typeface="Arial"/>
                <a:cs typeface="Arial"/>
                <a:sym typeface="Arial"/>
              </a:rPr>
              <a:t>By investing on the front end, high quality teachers invest in communities for the long haul- both new teachers and veteran teachers</a:t>
            </a:r>
            <a:endParaRPr sz="2533" dirty="0">
              <a:solidFill>
                <a:srgbClr val="476687"/>
              </a:solidFill>
              <a:latin typeface="Arial"/>
              <a:ea typeface="Arial"/>
              <a:cs typeface="Arial"/>
              <a:sym typeface="Arial"/>
            </a:endParaRPr>
          </a:p>
        </p:txBody>
      </p:sp>
      <p:sp>
        <p:nvSpPr>
          <p:cNvPr id="3" name="Text Placeholder 2">
            <a:extLst>
              <a:ext uri="{FF2B5EF4-FFF2-40B4-BE49-F238E27FC236}">
                <a16:creationId xmlns:a16="http://schemas.microsoft.com/office/drawing/2014/main" id="{C2EE6F69-0E62-4119-1B4E-E895B5E042DA}"/>
              </a:ext>
            </a:extLst>
          </p:cNvPr>
          <p:cNvSpPr>
            <a:spLocks noGrp="1"/>
          </p:cNvSpPr>
          <p:nvPr>
            <p:ph type="body" idx="2"/>
          </p:nvPr>
        </p:nvSpPr>
        <p:spPr/>
        <p:txBody>
          <a:bodyPr>
            <a:normAutofit fontScale="92500" lnSpcReduction="10000"/>
          </a:bodyPr>
          <a:lstStyle/>
          <a:p>
            <a:endParaRPr lang="en-US"/>
          </a:p>
        </p:txBody>
      </p:sp>
      <p:sp>
        <p:nvSpPr>
          <p:cNvPr id="251" name="Google Shape;251;g254e11cb6f7_0_0"/>
          <p:cNvSpPr txBox="1"/>
          <p:nvPr/>
        </p:nvSpPr>
        <p:spPr>
          <a:xfrm>
            <a:off x="1985063" y="222901"/>
            <a:ext cx="7886800" cy="1325600"/>
          </a:xfrm>
          <a:prstGeom prst="rect">
            <a:avLst/>
          </a:prstGeom>
          <a:solidFill>
            <a:schemeClr val="lt1"/>
          </a:solidFill>
          <a:ln w="57150" cap="flat" cmpd="sng">
            <a:solidFill>
              <a:srgbClr val="FFC000"/>
            </a:solidFill>
            <a:prstDash val="solid"/>
            <a:round/>
            <a:headEnd type="none" w="sm" len="sm"/>
            <a:tailEnd type="none" w="sm" len="sm"/>
          </a:ln>
        </p:spPr>
        <p:txBody>
          <a:bodyPr spcFirstLastPara="1" wrap="square" lIns="91433" tIns="45700" rIns="91433" bIns="45700" anchor="ctr" anchorCtr="0">
            <a:noAutofit/>
          </a:bodyPr>
          <a:lstStyle/>
          <a:p>
            <a:pPr algn="ctr">
              <a:buSzPts val="3000"/>
            </a:pPr>
            <a:r>
              <a:rPr lang="en-US" sz="4000" b="1">
                <a:solidFill>
                  <a:schemeClr val="dk2"/>
                </a:solidFill>
              </a:rPr>
              <a:t>Sustainability</a:t>
            </a:r>
            <a:endParaRPr sz="4000" b="1">
              <a:solidFill>
                <a:schemeClr val="dk2"/>
              </a:solidFill>
            </a:endParaRPr>
          </a:p>
        </p:txBody>
      </p:sp>
      <p:pic>
        <p:nvPicPr>
          <p:cNvPr id="252" name="Google Shape;252;g254e11cb6f7_0_0"/>
          <p:cNvPicPr preferRelativeResize="0"/>
          <p:nvPr/>
        </p:nvPicPr>
        <p:blipFill rotWithShape="1">
          <a:blip r:embed="rId3">
            <a:alphaModFix/>
          </a:blip>
          <a:srcRect/>
          <a:stretch/>
        </p:blipFill>
        <p:spPr>
          <a:xfrm>
            <a:off x="9648368" y="6031267"/>
            <a:ext cx="2104433" cy="82673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4A82B-D3A1-4414-89EB-6461ECF5CB07}"/>
              </a:ext>
            </a:extLst>
          </p:cNvPr>
          <p:cNvSpPr>
            <a:spLocks noGrp="1"/>
          </p:cNvSpPr>
          <p:nvPr>
            <p:ph type="title"/>
          </p:nvPr>
        </p:nvSpPr>
        <p:spPr/>
        <p:txBody>
          <a:bodyPr>
            <a:normAutofit/>
          </a:bodyPr>
          <a:lstStyle/>
          <a:p>
            <a:r>
              <a:rPr lang="en-US" dirty="0">
                <a:latin typeface="Times New Roman" panose="02020603050405020304" pitchFamily="18" charset="0"/>
                <a:cs typeface="Times New Roman" panose="02020603050405020304" pitchFamily="18" charset="0"/>
              </a:rPr>
              <a:t>Overview of Presentation</a:t>
            </a:r>
          </a:p>
        </p:txBody>
      </p:sp>
      <p:sp>
        <p:nvSpPr>
          <p:cNvPr id="3" name="Text Placeholder 2">
            <a:extLst>
              <a:ext uri="{FF2B5EF4-FFF2-40B4-BE49-F238E27FC236}">
                <a16:creationId xmlns:a16="http://schemas.microsoft.com/office/drawing/2014/main" id="{969AC7C0-4DD6-456A-9544-9BFB2C0894AC}"/>
              </a:ext>
            </a:extLst>
          </p:cNvPr>
          <p:cNvSpPr>
            <a:spLocks noGrp="1"/>
          </p:cNvSpPr>
          <p:nvPr>
            <p:ph type="body" idx="1"/>
          </p:nvPr>
        </p:nvSpPr>
        <p:spPr>
          <a:xfrm>
            <a:off x="838200" y="1458930"/>
            <a:ext cx="10515600" cy="5116041"/>
          </a:xfrm>
        </p:spPr>
        <p:txBody>
          <a:bodyPr>
            <a:noAutofit/>
          </a:bodyPr>
          <a:lstStyle/>
          <a:p>
            <a:pPr>
              <a:lnSpc>
                <a:spcPct val="124000"/>
              </a:lnSpc>
            </a:pPr>
            <a:r>
              <a:rPr lang="en-US" sz="2400" dirty="0">
                <a:solidFill>
                  <a:srgbClr val="000000"/>
                </a:solidFill>
                <a:latin typeface="Times New Roman" panose="02020603050405020304" pitchFamily="18" charset="0"/>
                <a:cs typeface="Times New Roman" panose="02020603050405020304" pitchFamily="18" charset="0"/>
              </a:rPr>
              <a:t>College Partnership Laboratory Schools in Virginia</a:t>
            </a:r>
          </a:p>
          <a:p>
            <a:pPr>
              <a:lnSpc>
                <a:spcPct val="124000"/>
              </a:lnSpc>
            </a:pPr>
            <a:r>
              <a:rPr lang="en-US" sz="2400" dirty="0">
                <a:solidFill>
                  <a:srgbClr val="000000"/>
                </a:solidFill>
                <a:latin typeface="Times New Roman" panose="02020603050405020304" pitchFamily="18" charset="0"/>
                <a:cs typeface="Times New Roman" panose="02020603050405020304" pitchFamily="18" charset="0"/>
              </a:rPr>
              <a:t>The application process as established by the College Partnership Laboratory Schools Standing Committee</a:t>
            </a:r>
          </a:p>
          <a:p>
            <a:pPr>
              <a:lnSpc>
                <a:spcPct val="124000"/>
              </a:lnSpc>
            </a:pPr>
            <a:r>
              <a:rPr lang="en-US" sz="2400" dirty="0">
                <a:solidFill>
                  <a:srgbClr val="000000"/>
                </a:solidFill>
                <a:latin typeface="Times New Roman" panose="02020603050405020304" pitchFamily="18" charset="0"/>
                <a:cs typeface="Times New Roman" panose="02020603050405020304" pitchFamily="18" charset="0"/>
              </a:rPr>
              <a:t>The VCU x </a:t>
            </a:r>
            <a:r>
              <a:rPr lang="en-US" sz="2400" dirty="0" err="1">
                <a:solidFill>
                  <a:srgbClr val="000000"/>
                </a:solidFill>
                <a:latin typeface="Times New Roman" panose="02020603050405020304" pitchFamily="18" charset="0"/>
                <a:cs typeface="Times New Roman" panose="02020603050405020304" pitchFamily="18" charset="0"/>
              </a:rPr>
              <a:t>CodeRVA</a:t>
            </a:r>
            <a:r>
              <a:rPr lang="en-US" sz="2400" dirty="0">
                <a:solidFill>
                  <a:srgbClr val="000000"/>
                </a:solidFill>
                <a:latin typeface="Times New Roman" panose="02020603050405020304" pitchFamily="18" charset="0"/>
                <a:cs typeface="Times New Roman" panose="02020603050405020304" pitchFamily="18" charset="0"/>
              </a:rPr>
              <a:t> Lab School proposal</a:t>
            </a:r>
          </a:p>
          <a:p>
            <a:pPr>
              <a:lnSpc>
                <a:spcPct val="124000"/>
              </a:lnSpc>
            </a:pPr>
            <a:endParaRPr lang="en-US" sz="24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D53C66BD-61EF-488C-944F-24B13100E98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a:t>
            </a:fld>
            <a:endParaRPr lang="en-US"/>
          </a:p>
        </p:txBody>
      </p:sp>
    </p:spTree>
    <p:extLst>
      <p:ext uri="{BB962C8B-B14F-4D97-AF65-F5344CB8AC3E}">
        <p14:creationId xmlns:p14="http://schemas.microsoft.com/office/powerpoint/2010/main" val="26648506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g19fdf595fcf_0_119"/>
          <p:cNvSpPr/>
          <p:nvPr/>
        </p:nvSpPr>
        <p:spPr>
          <a:xfrm>
            <a:off x="0" y="0"/>
            <a:ext cx="12189200" cy="6858000"/>
          </a:xfrm>
          <a:prstGeom prst="rect">
            <a:avLst/>
          </a:prstGeom>
          <a:solidFill>
            <a:schemeClr val="lt1"/>
          </a:solidFill>
          <a:ln>
            <a:noFill/>
          </a:ln>
        </p:spPr>
        <p:txBody>
          <a:bodyPr spcFirstLastPara="1" wrap="square" lIns="91433" tIns="45700" rIns="91433" bIns="45700" anchor="ctr" anchorCtr="0">
            <a:noAutofit/>
          </a:bodyPr>
          <a:lstStyle/>
          <a:p>
            <a:pPr algn="ctr">
              <a:buSzPts val="1400"/>
            </a:pPr>
            <a:endParaRPr sz="1867">
              <a:solidFill>
                <a:schemeClr val="lt1"/>
              </a:solidFill>
              <a:latin typeface="Calibri"/>
              <a:ea typeface="Calibri"/>
              <a:cs typeface="Calibri"/>
              <a:sym typeface="Calibri"/>
            </a:endParaRPr>
          </a:p>
        </p:txBody>
      </p:sp>
      <p:sp>
        <p:nvSpPr>
          <p:cNvPr id="258" name="Google Shape;258;g19fdf595fcf_0_119"/>
          <p:cNvSpPr txBox="1">
            <a:spLocks noGrp="1"/>
          </p:cNvSpPr>
          <p:nvPr>
            <p:ph type="title"/>
          </p:nvPr>
        </p:nvSpPr>
        <p:spPr>
          <a:xfrm>
            <a:off x="743780" y="605911"/>
            <a:ext cx="10708400" cy="968800"/>
          </a:xfrm>
          <a:prstGeom prst="rect">
            <a:avLst/>
          </a:prstGeom>
          <a:noFill/>
          <a:ln>
            <a:noFill/>
          </a:ln>
        </p:spPr>
        <p:txBody>
          <a:bodyPr spcFirstLastPara="1" wrap="square" lIns="91433" tIns="45700" rIns="91433" bIns="45700" anchor="b" anchorCtr="0">
            <a:noAutofit/>
          </a:bodyPr>
          <a:lstStyle/>
          <a:p>
            <a:pPr algn="l">
              <a:buClr>
                <a:schemeClr val="dk1"/>
              </a:buClr>
              <a:buSzPts val="3150"/>
            </a:pPr>
            <a:r>
              <a:rPr lang="en-US" sz="3200" b="1" dirty="0">
                <a:latin typeface="Arial"/>
                <a:ea typeface="Arial"/>
                <a:cs typeface="Arial"/>
                <a:sym typeface="Arial"/>
              </a:rPr>
              <a:t>Future Plans for RTR Apprenticeship and Residency Models - Transforming the Teaching Profession and Removing the Barriers to Teaching</a:t>
            </a:r>
            <a:endParaRPr sz="3200" dirty="0">
              <a:latin typeface="Arial"/>
              <a:ea typeface="Arial"/>
              <a:cs typeface="Arial"/>
              <a:sym typeface="Arial"/>
            </a:endParaRPr>
          </a:p>
        </p:txBody>
      </p:sp>
      <p:sp>
        <p:nvSpPr>
          <p:cNvPr id="260" name="Google Shape;260;g19fdf595fcf_0_119"/>
          <p:cNvSpPr txBox="1">
            <a:spLocks noGrp="1"/>
          </p:cNvSpPr>
          <p:nvPr>
            <p:ph type="body" idx="1"/>
          </p:nvPr>
        </p:nvSpPr>
        <p:spPr>
          <a:xfrm>
            <a:off x="741892" y="1936297"/>
            <a:ext cx="6606762" cy="4294130"/>
          </a:xfrm>
          <a:prstGeom prst="rect">
            <a:avLst/>
          </a:prstGeom>
          <a:noFill/>
          <a:ln>
            <a:noFill/>
          </a:ln>
        </p:spPr>
        <p:txBody>
          <a:bodyPr spcFirstLastPara="1" wrap="square" lIns="91433" tIns="45700" rIns="91433" bIns="45700" anchor="t" anchorCtr="0">
            <a:noAutofit/>
          </a:bodyPr>
          <a:lstStyle/>
          <a:p>
            <a:pPr marL="237061" indent="-237061">
              <a:spcBef>
                <a:spcPts val="0"/>
              </a:spcBef>
              <a:buClr>
                <a:srgbClr val="476687"/>
              </a:buClr>
              <a:buSzPts val="1700"/>
            </a:pPr>
            <a:r>
              <a:rPr lang="en-US" sz="2267" dirty="0">
                <a:solidFill>
                  <a:srgbClr val="476687"/>
                </a:solidFill>
                <a:latin typeface="Arial"/>
                <a:ea typeface="Arial"/>
                <a:cs typeface="Arial"/>
                <a:sym typeface="Arial"/>
              </a:rPr>
              <a:t>Offer multiple options for</a:t>
            </a:r>
            <a:r>
              <a:rPr lang="en-US" sz="2267" b="1" dirty="0">
                <a:solidFill>
                  <a:srgbClr val="476687"/>
                </a:solidFill>
                <a:latin typeface="Arial"/>
                <a:ea typeface="Arial"/>
                <a:cs typeface="Arial"/>
                <a:sym typeface="Arial"/>
              </a:rPr>
              <a:t> </a:t>
            </a:r>
            <a:r>
              <a:rPr lang="en-US" sz="2267" u="sng" dirty="0">
                <a:solidFill>
                  <a:srgbClr val="476687"/>
                </a:solidFill>
                <a:latin typeface="Arial"/>
                <a:ea typeface="Arial"/>
                <a:cs typeface="Arial"/>
                <a:sym typeface="Arial"/>
              </a:rPr>
              <a:t>paid</a:t>
            </a:r>
            <a:r>
              <a:rPr lang="en-US" sz="2267" dirty="0">
                <a:solidFill>
                  <a:srgbClr val="476687"/>
                </a:solidFill>
                <a:latin typeface="Arial"/>
                <a:ea typeface="Arial"/>
                <a:cs typeface="Arial"/>
                <a:sym typeface="Arial"/>
              </a:rPr>
              <a:t> Registered Apprenticeship and Residency models - </a:t>
            </a:r>
            <a:r>
              <a:rPr lang="en-US" sz="2267" b="1" dirty="0">
                <a:solidFill>
                  <a:srgbClr val="476687"/>
                </a:solidFill>
                <a:latin typeface="Arial"/>
                <a:ea typeface="Arial"/>
                <a:cs typeface="Arial"/>
                <a:sym typeface="Arial"/>
              </a:rPr>
              <a:t>"Earn While You Learn". </a:t>
            </a:r>
            <a:r>
              <a:rPr lang="en-US" sz="2267" dirty="0">
                <a:solidFill>
                  <a:srgbClr val="476687"/>
                </a:solidFill>
                <a:latin typeface="Arial"/>
                <a:ea typeface="Arial"/>
                <a:cs typeface="Arial"/>
                <a:sym typeface="Arial"/>
              </a:rPr>
              <a:t>Paid to work in a Mentor Teacher’s classroom while pursuing a degree and teaching certification</a:t>
            </a:r>
            <a:endParaRPr sz="3067" dirty="0">
              <a:solidFill>
                <a:srgbClr val="476687"/>
              </a:solidFill>
              <a:latin typeface="Arial"/>
              <a:ea typeface="Arial"/>
              <a:cs typeface="Arial"/>
              <a:sym typeface="Arial"/>
            </a:endParaRPr>
          </a:p>
          <a:p>
            <a:pPr marL="237061" indent="-237061">
              <a:spcBef>
                <a:spcPts val="0"/>
              </a:spcBef>
              <a:buClr>
                <a:srgbClr val="476687"/>
              </a:buClr>
              <a:buSzPts val="1700"/>
            </a:pPr>
            <a:r>
              <a:rPr lang="en-US" sz="2267" dirty="0">
                <a:solidFill>
                  <a:srgbClr val="476687"/>
                </a:solidFill>
                <a:latin typeface="Arial"/>
                <a:ea typeface="Arial"/>
                <a:cs typeface="Arial"/>
                <a:sym typeface="Arial"/>
              </a:rPr>
              <a:t>Candidates earn a bachelor's, master's or graduate certificate in Education at no cost</a:t>
            </a:r>
            <a:endParaRPr sz="3067" dirty="0">
              <a:solidFill>
                <a:srgbClr val="476687"/>
              </a:solidFill>
              <a:latin typeface="Arial"/>
              <a:ea typeface="Arial"/>
              <a:cs typeface="Arial"/>
              <a:sym typeface="Arial"/>
            </a:endParaRPr>
          </a:p>
          <a:p>
            <a:pPr marL="237061" indent="-237061">
              <a:spcBef>
                <a:spcPts val="0"/>
              </a:spcBef>
              <a:buClr>
                <a:srgbClr val="476687"/>
              </a:buClr>
              <a:buSzPts val="1700"/>
            </a:pPr>
            <a:r>
              <a:rPr lang="en-US" sz="2267" dirty="0">
                <a:solidFill>
                  <a:srgbClr val="476687"/>
                </a:solidFill>
                <a:latin typeface="Arial"/>
                <a:ea typeface="Arial"/>
                <a:cs typeface="Arial"/>
                <a:sym typeface="Arial"/>
              </a:rPr>
              <a:t>Recruit from divisions' "</a:t>
            </a:r>
            <a:r>
              <a:rPr lang="en-US" sz="2267" b="1" dirty="0">
                <a:solidFill>
                  <a:srgbClr val="476687"/>
                </a:solidFill>
                <a:latin typeface="Arial"/>
                <a:ea typeface="Arial"/>
                <a:cs typeface="Arial"/>
                <a:sym typeface="Arial"/>
              </a:rPr>
              <a:t>Grow Your Own</a:t>
            </a:r>
            <a:r>
              <a:rPr lang="en-US" sz="2267" dirty="0">
                <a:solidFill>
                  <a:srgbClr val="476687"/>
                </a:solidFill>
                <a:latin typeface="Arial"/>
                <a:ea typeface="Arial"/>
                <a:cs typeface="Arial"/>
                <a:sym typeface="Arial"/>
              </a:rPr>
              <a:t>" Teachers for Tomorrow high school programs</a:t>
            </a:r>
            <a:endParaRPr sz="3067" dirty="0">
              <a:solidFill>
                <a:srgbClr val="476687"/>
              </a:solidFill>
              <a:latin typeface="Arial"/>
              <a:ea typeface="Arial"/>
              <a:cs typeface="Arial"/>
              <a:sym typeface="Arial"/>
            </a:endParaRPr>
          </a:p>
          <a:p>
            <a:pPr marL="237061" indent="-237061">
              <a:spcBef>
                <a:spcPts val="0"/>
              </a:spcBef>
              <a:buClr>
                <a:srgbClr val="476687"/>
              </a:buClr>
              <a:buSzPts val="1700"/>
            </a:pPr>
            <a:r>
              <a:rPr lang="en-US" sz="2267" b="1" dirty="0">
                <a:solidFill>
                  <a:srgbClr val="476687"/>
                </a:solidFill>
                <a:latin typeface="Arial"/>
                <a:ea typeface="Arial"/>
                <a:cs typeface="Arial"/>
                <a:sym typeface="Arial"/>
              </a:rPr>
              <a:t>Expand upon the proven success of the current RTR model</a:t>
            </a:r>
            <a:r>
              <a:rPr lang="en-US" sz="2267" dirty="0">
                <a:solidFill>
                  <a:srgbClr val="476687"/>
                </a:solidFill>
                <a:latin typeface="Arial"/>
                <a:ea typeface="Arial"/>
                <a:cs typeface="Arial"/>
                <a:sym typeface="Arial"/>
              </a:rPr>
              <a:t>, making it easier and more affordable to become the best prepared teacher for our students</a:t>
            </a:r>
            <a:endParaRPr sz="3067" dirty="0">
              <a:solidFill>
                <a:srgbClr val="476687"/>
              </a:solidFill>
              <a:latin typeface="Arial"/>
              <a:ea typeface="Arial"/>
              <a:cs typeface="Arial"/>
              <a:sym typeface="Arial"/>
            </a:endParaRPr>
          </a:p>
          <a:p>
            <a:pPr marL="237061" indent="-101597">
              <a:lnSpc>
                <a:spcPct val="70000"/>
              </a:lnSpc>
              <a:spcBef>
                <a:spcPts val="1067"/>
              </a:spcBef>
              <a:buClr>
                <a:schemeClr val="dk1"/>
              </a:buClr>
              <a:buSzPts val="1500"/>
              <a:buNone/>
            </a:pPr>
            <a:endParaRPr sz="2267" dirty="0"/>
          </a:p>
          <a:p>
            <a:pPr marL="237061" indent="-101597">
              <a:lnSpc>
                <a:spcPct val="70000"/>
              </a:lnSpc>
              <a:spcBef>
                <a:spcPts val="1067"/>
              </a:spcBef>
              <a:buClr>
                <a:schemeClr val="dk1"/>
              </a:buClr>
              <a:buSzPts val="1500"/>
              <a:buNone/>
            </a:pPr>
            <a:endParaRPr sz="2000" dirty="0"/>
          </a:p>
        </p:txBody>
      </p:sp>
      <p:sp>
        <p:nvSpPr>
          <p:cNvPr id="2" name="Text Placeholder 1">
            <a:extLst>
              <a:ext uri="{FF2B5EF4-FFF2-40B4-BE49-F238E27FC236}">
                <a16:creationId xmlns:a16="http://schemas.microsoft.com/office/drawing/2014/main" id="{E317B843-92F8-2728-A394-12E9DFE5671B}"/>
              </a:ext>
            </a:extLst>
          </p:cNvPr>
          <p:cNvSpPr>
            <a:spLocks noGrp="1"/>
          </p:cNvSpPr>
          <p:nvPr>
            <p:ph type="body" idx="2"/>
          </p:nvPr>
        </p:nvSpPr>
        <p:spPr/>
        <p:txBody>
          <a:bodyPr>
            <a:normAutofit fontScale="92500" lnSpcReduction="10000"/>
          </a:bodyPr>
          <a:lstStyle/>
          <a:p>
            <a:endParaRPr lang="en-US" dirty="0"/>
          </a:p>
        </p:txBody>
      </p:sp>
      <p:sp>
        <p:nvSpPr>
          <p:cNvPr id="259" name="Google Shape;259;g19fdf595fcf_0_119"/>
          <p:cNvSpPr/>
          <p:nvPr/>
        </p:nvSpPr>
        <p:spPr>
          <a:xfrm>
            <a:off x="572493" y="1681544"/>
            <a:ext cx="10972800" cy="18288"/>
          </a:xfrm>
          <a:custGeom>
            <a:avLst/>
            <a:gdLst/>
            <a:ahLst/>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4117"/>
            </a:schemeClr>
          </a:solidFill>
          <a:ln w="44450" cap="rnd" cmpd="sng">
            <a:solidFill>
              <a:schemeClr val="accent2">
                <a:alpha val="74117"/>
              </a:schemeClr>
            </a:solidFill>
            <a:prstDash val="solid"/>
            <a:round/>
            <a:headEnd type="none" w="sm" len="sm"/>
            <a:tailEnd type="none" w="sm" len="sm"/>
          </a:ln>
        </p:spPr>
        <p:txBody>
          <a:bodyPr spcFirstLastPara="1" wrap="square" lIns="91433" tIns="45700" rIns="91433" bIns="45700" anchor="ctr" anchorCtr="0">
            <a:noAutofit/>
          </a:bodyPr>
          <a:lstStyle/>
          <a:p>
            <a:pPr algn="ctr">
              <a:buSzPts val="1400"/>
            </a:pPr>
            <a:endParaRPr sz="1867">
              <a:solidFill>
                <a:schemeClr val="lt1"/>
              </a:solidFill>
              <a:latin typeface="Calibri"/>
              <a:ea typeface="Calibri"/>
              <a:cs typeface="Calibri"/>
              <a:sym typeface="Calibri"/>
            </a:endParaRPr>
          </a:p>
        </p:txBody>
      </p:sp>
      <p:pic>
        <p:nvPicPr>
          <p:cNvPr id="261" name="Google Shape;261;g19fdf595fcf_0_119" descr="White bulbs with a yellow one standing out"/>
          <p:cNvPicPr preferRelativeResize="0"/>
          <p:nvPr/>
        </p:nvPicPr>
        <p:blipFill rotWithShape="1">
          <a:blip r:embed="rId3">
            <a:alphaModFix/>
          </a:blip>
          <a:srcRect l="10859" r="24922"/>
          <a:stretch/>
        </p:blipFill>
        <p:spPr>
          <a:xfrm>
            <a:off x="7675659" y="2093977"/>
            <a:ext cx="3941061" cy="409651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g254e11cb6f7_0_17"/>
          <p:cNvSpPr/>
          <p:nvPr/>
        </p:nvSpPr>
        <p:spPr>
          <a:xfrm>
            <a:off x="0" y="0"/>
            <a:ext cx="12192000" cy="6858000"/>
          </a:xfrm>
          <a:prstGeom prst="rect">
            <a:avLst/>
          </a:prstGeom>
          <a:solidFill>
            <a:schemeClr val="lt1"/>
          </a:solidFill>
          <a:ln>
            <a:noFill/>
          </a:ln>
        </p:spPr>
        <p:txBody>
          <a:bodyPr spcFirstLastPara="1" wrap="square" lIns="91433" tIns="45700" rIns="91433" bIns="45700" anchor="ctr" anchorCtr="0">
            <a:noAutofit/>
          </a:bodyPr>
          <a:lstStyle/>
          <a:p>
            <a:pPr algn="ctr">
              <a:buSzPts val="1400"/>
            </a:pPr>
            <a:endParaRPr sz="1867">
              <a:solidFill>
                <a:schemeClr val="lt1"/>
              </a:solidFill>
              <a:latin typeface="Calibri"/>
              <a:ea typeface="Calibri"/>
              <a:cs typeface="Calibri"/>
              <a:sym typeface="Calibri"/>
            </a:endParaRPr>
          </a:p>
        </p:txBody>
      </p:sp>
      <p:sp>
        <p:nvSpPr>
          <p:cNvPr id="267" name="Google Shape;267;g254e11cb6f7_0_17"/>
          <p:cNvSpPr txBox="1">
            <a:spLocks noGrp="1"/>
          </p:cNvSpPr>
          <p:nvPr>
            <p:ph type="title"/>
          </p:nvPr>
        </p:nvSpPr>
        <p:spPr>
          <a:xfrm>
            <a:off x="833953" y="582037"/>
            <a:ext cx="10515600" cy="835939"/>
          </a:xfrm>
          <a:prstGeom prst="rect">
            <a:avLst/>
          </a:prstGeom>
          <a:noFill/>
          <a:ln>
            <a:noFill/>
          </a:ln>
        </p:spPr>
        <p:txBody>
          <a:bodyPr spcFirstLastPara="1" wrap="square" lIns="91433" tIns="45700" rIns="91433" bIns="45700" anchor="b" anchorCtr="0">
            <a:normAutofit fontScale="90000"/>
          </a:bodyPr>
          <a:lstStyle/>
          <a:p>
            <a:pPr>
              <a:buClr>
                <a:schemeClr val="dk1"/>
              </a:buClr>
              <a:buSzPct val="100000"/>
            </a:pPr>
            <a:r>
              <a:rPr lang="en-US" sz="4000" b="1" dirty="0">
                <a:latin typeface="Arial"/>
                <a:ea typeface="Arial"/>
                <a:cs typeface="Arial"/>
                <a:sym typeface="Arial"/>
              </a:rPr>
              <a:t>The Future of Teaching, Leading &amp; Learning</a:t>
            </a:r>
            <a:endParaRPr sz="4000" b="1" dirty="0">
              <a:latin typeface="Arial"/>
              <a:ea typeface="Arial"/>
              <a:cs typeface="Arial"/>
              <a:sym typeface="Arial"/>
            </a:endParaRPr>
          </a:p>
        </p:txBody>
      </p:sp>
      <p:sp>
        <p:nvSpPr>
          <p:cNvPr id="2" name="Text Placeholder 1">
            <a:extLst>
              <a:ext uri="{FF2B5EF4-FFF2-40B4-BE49-F238E27FC236}">
                <a16:creationId xmlns:a16="http://schemas.microsoft.com/office/drawing/2014/main" id="{AC8D1330-6426-605D-A187-8367CD408ECB}"/>
              </a:ext>
            </a:extLst>
          </p:cNvPr>
          <p:cNvSpPr>
            <a:spLocks noGrp="1"/>
          </p:cNvSpPr>
          <p:nvPr>
            <p:ph type="body" idx="1"/>
          </p:nvPr>
        </p:nvSpPr>
        <p:spPr/>
        <p:txBody>
          <a:bodyPr/>
          <a:lstStyle/>
          <a:p>
            <a:endParaRPr lang="en-US"/>
          </a:p>
        </p:txBody>
      </p:sp>
      <p:sp>
        <p:nvSpPr>
          <p:cNvPr id="268" name="Google Shape;268;g254e11cb6f7_0_17"/>
          <p:cNvSpPr/>
          <p:nvPr/>
        </p:nvSpPr>
        <p:spPr>
          <a:xfrm>
            <a:off x="865953" y="1634503"/>
            <a:ext cx="10451600" cy="18400"/>
          </a:xfrm>
          <a:prstGeom prst="rect">
            <a:avLst/>
          </a:prstGeom>
          <a:solidFill>
            <a:srgbClr val="D5D5D5"/>
          </a:solidFill>
          <a:ln>
            <a:noFill/>
          </a:ln>
        </p:spPr>
        <p:txBody>
          <a:bodyPr spcFirstLastPara="1" wrap="square" lIns="91433" tIns="45700" rIns="91433" bIns="45700" anchor="ctr" anchorCtr="0">
            <a:noAutofit/>
          </a:bodyPr>
          <a:lstStyle/>
          <a:p>
            <a:pPr algn="ctr">
              <a:buSzPts val="1400"/>
            </a:pPr>
            <a:endParaRPr sz="1867">
              <a:solidFill>
                <a:srgbClr val="FFFFFF"/>
              </a:solidFill>
              <a:latin typeface="Calibri"/>
              <a:ea typeface="Calibri"/>
              <a:cs typeface="Calibri"/>
              <a:sym typeface="Calibri"/>
            </a:endParaRPr>
          </a:p>
        </p:txBody>
      </p:sp>
      <p:sp>
        <p:nvSpPr>
          <p:cNvPr id="269" name="Google Shape;269;g254e11cb6f7_0_17"/>
          <p:cNvSpPr/>
          <p:nvPr/>
        </p:nvSpPr>
        <p:spPr>
          <a:xfrm rot="10800000" flipH="1">
            <a:off x="841248" y="1538391"/>
            <a:ext cx="1873600" cy="109600"/>
          </a:xfrm>
          <a:prstGeom prst="rect">
            <a:avLst/>
          </a:prstGeom>
          <a:solidFill>
            <a:schemeClr val="accent2"/>
          </a:solidFill>
          <a:ln>
            <a:noFill/>
          </a:ln>
        </p:spPr>
        <p:txBody>
          <a:bodyPr spcFirstLastPara="1" wrap="square" lIns="91433" tIns="45700" rIns="91433" bIns="45700" anchor="ctr" anchorCtr="0">
            <a:noAutofit/>
          </a:bodyPr>
          <a:lstStyle/>
          <a:p>
            <a:pPr algn="ctr">
              <a:buSzPts val="1400"/>
            </a:pPr>
            <a:endParaRPr sz="1867">
              <a:solidFill>
                <a:srgbClr val="FFFFFF"/>
              </a:solidFill>
              <a:latin typeface="Calibri"/>
              <a:ea typeface="Calibri"/>
              <a:cs typeface="Calibri"/>
              <a:sym typeface="Calibri"/>
            </a:endParaRPr>
          </a:p>
        </p:txBody>
      </p:sp>
      <p:grpSp>
        <p:nvGrpSpPr>
          <p:cNvPr id="270" name="Google Shape;270;g254e11cb6f7_0_17"/>
          <p:cNvGrpSpPr/>
          <p:nvPr/>
        </p:nvGrpSpPr>
        <p:grpSpPr>
          <a:xfrm>
            <a:off x="838201" y="1926797"/>
            <a:ext cx="10515631" cy="4356459"/>
            <a:chOff x="0" y="531"/>
            <a:chExt cx="10515631" cy="4356458"/>
          </a:xfrm>
        </p:grpSpPr>
        <p:sp>
          <p:nvSpPr>
            <p:cNvPr id="271" name="Google Shape;271;g254e11cb6f7_0_17"/>
            <p:cNvSpPr/>
            <p:nvPr/>
          </p:nvSpPr>
          <p:spPr>
            <a:xfrm>
              <a:off x="0" y="531"/>
              <a:ext cx="10515600" cy="1244700"/>
            </a:xfrm>
            <a:prstGeom prst="roundRect">
              <a:avLst>
                <a:gd name="adj" fmla="val 10000"/>
              </a:avLst>
            </a:prstGeom>
            <a:solidFill>
              <a:schemeClr val="accent2"/>
            </a:solidFill>
            <a:ln>
              <a:noFill/>
            </a:ln>
          </p:spPr>
          <p:txBody>
            <a:bodyPr spcFirstLastPara="1" wrap="square" lIns="91433" tIns="91433" rIns="91433" bIns="91433" anchor="ctr" anchorCtr="0">
              <a:noAutofit/>
            </a:bodyPr>
            <a:lstStyle/>
            <a:p>
              <a:pPr>
                <a:buSzPts val="1400"/>
              </a:pPr>
              <a:endParaRPr sz="1867"/>
            </a:p>
          </p:txBody>
        </p:sp>
        <p:sp>
          <p:nvSpPr>
            <p:cNvPr id="272" name="Google Shape;272;g254e11cb6f7_0_17"/>
            <p:cNvSpPr/>
            <p:nvPr/>
          </p:nvSpPr>
          <p:spPr>
            <a:xfrm>
              <a:off x="376522" y="280590"/>
              <a:ext cx="684600" cy="684600"/>
            </a:xfrm>
            <a:prstGeom prst="rect">
              <a:avLst/>
            </a:prstGeom>
            <a:blipFill rotWithShape="1">
              <a:blip r:embed="rId3">
                <a:alphaModFix/>
              </a:blip>
              <a:stretch>
                <a:fillRect/>
              </a:stretch>
            </a:blipFill>
            <a:ln>
              <a:noFill/>
            </a:ln>
          </p:spPr>
          <p:txBody>
            <a:bodyPr spcFirstLastPara="1" wrap="square" lIns="91433" tIns="91433" rIns="91433" bIns="91433" anchor="ctr" anchorCtr="0">
              <a:noAutofit/>
            </a:bodyPr>
            <a:lstStyle/>
            <a:p>
              <a:pPr>
                <a:buSzPts val="1400"/>
              </a:pPr>
              <a:endParaRPr sz="1867"/>
            </a:p>
          </p:txBody>
        </p:sp>
        <p:sp>
          <p:nvSpPr>
            <p:cNvPr id="273" name="Google Shape;273;g254e11cb6f7_0_17"/>
            <p:cNvSpPr/>
            <p:nvPr/>
          </p:nvSpPr>
          <p:spPr>
            <a:xfrm>
              <a:off x="1437631" y="531"/>
              <a:ext cx="9078000" cy="1244700"/>
            </a:xfrm>
            <a:prstGeom prst="rect">
              <a:avLst/>
            </a:prstGeom>
            <a:noFill/>
            <a:ln>
              <a:noFill/>
            </a:ln>
          </p:spPr>
          <p:txBody>
            <a:bodyPr spcFirstLastPara="1" wrap="square" lIns="91433" tIns="91433" rIns="91433" bIns="91433" anchor="ctr" anchorCtr="0">
              <a:noAutofit/>
            </a:bodyPr>
            <a:lstStyle/>
            <a:p>
              <a:pPr>
                <a:buSzPts val="1400"/>
              </a:pPr>
              <a:endParaRPr sz="1867"/>
            </a:p>
          </p:txBody>
        </p:sp>
        <p:sp>
          <p:nvSpPr>
            <p:cNvPr id="274" name="Google Shape;274;g254e11cb6f7_0_17"/>
            <p:cNvSpPr txBox="1"/>
            <p:nvPr/>
          </p:nvSpPr>
          <p:spPr>
            <a:xfrm>
              <a:off x="1437631" y="531"/>
              <a:ext cx="9078000" cy="1244700"/>
            </a:xfrm>
            <a:prstGeom prst="rect">
              <a:avLst/>
            </a:prstGeom>
            <a:noFill/>
            <a:ln>
              <a:noFill/>
            </a:ln>
          </p:spPr>
          <p:txBody>
            <a:bodyPr spcFirstLastPara="1" wrap="square" lIns="131733" tIns="131733" rIns="131733" bIns="131733" anchor="ctr" anchorCtr="0">
              <a:noAutofit/>
            </a:bodyPr>
            <a:lstStyle/>
            <a:p>
              <a:pPr>
                <a:lnSpc>
                  <a:spcPct val="90000"/>
                </a:lnSpc>
                <a:spcBef>
                  <a:spcPts val="1067"/>
                </a:spcBef>
                <a:buSzPts val="2400"/>
              </a:pPr>
              <a:r>
                <a:rPr lang="en-US" sz="3200">
                  <a:solidFill>
                    <a:schemeClr val="dk1"/>
                  </a:solidFill>
                </a:rPr>
                <a:t>What does the future of student learning and workforce readiness look like?</a:t>
              </a:r>
              <a:endParaRPr sz="2267" b="1">
                <a:solidFill>
                  <a:schemeClr val="dk1"/>
                </a:solidFill>
                <a:latin typeface="Calibri"/>
                <a:ea typeface="Calibri"/>
                <a:cs typeface="Calibri"/>
                <a:sym typeface="Calibri"/>
              </a:endParaRPr>
            </a:p>
          </p:txBody>
        </p:sp>
        <p:sp>
          <p:nvSpPr>
            <p:cNvPr id="275" name="Google Shape;275;g254e11cb6f7_0_17"/>
            <p:cNvSpPr/>
            <p:nvPr/>
          </p:nvSpPr>
          <p:spPr>
            <a:xfrm>
              <a:off x="0" y="1556410"/>
              <a:ext cx="10515600" cy="1244700"/>
            </a:xfrm>
            <a:prstGeom prst="roundRect">
              <a:avLst>
                <a:gd name="adj" fmla="val 10000"/>
              </a:avLst>
            </a:prstGeom>
            <a:solidFill>
              <a:schemeClr val="accent3"/>
            </a:solidFill>
            <a:ln>
              <a:noFill/>
            </a:ln>
          </p:spPr>
          <p:txBody>
            <a:bodyPr spcFirstLastPara="1" wrap="square" lIns="91433" tIns="91433" rIns="91433" bIns="91433" anchor="ctr" anchorCtr="0">
              <a:noAutofit/>
            </a:bodyPr>
            <a:lstStyle/>
            <a:p>
              <a:pPr>
                <a:buSzPts val="1400"/>
              </a:pPr>
              <a:endParaRPr sz="1867"/>
            </a:p>
          </p:txBody>
        </p:sp>
        <p:sp>
          <p:nvSpPr>
            <p:cNvPr id="276" name="Google Shape;276;g254e11cb6f7_0_17"/>
            <p:cNvSpPr/>
            <p:nvPr/>
          </p:nvSpPr>
          <p:spPr>
            <a:xfrm>
              <a:off x="376522" y="1836468"/>
              <a:ext cx="684600" cy="684600"/>
            </a:xfrm>
            <a:prstGeom prst="rect">
              <a:avLst/>
            </a:prstGeom>
            <a:blipFill rotWithShape="1">
              <a:blip r:embed="rId4">
                <a:alphaModFix/>
              </a:blip>
              <a:stretch>
                <a:fillRect/>
              </a:stretch>
            </a:blipFill>
            <a:ln>
              <a:noFill/>
            </a:ln>
          </p:spPr>
          <p:txBody>
            <a:bodyPr spcFirstLastPara="1" wrap="square" lIns="91433" tIns="91433" rIns="91433" bIns="91433" anchor="ctr" anchorCtr="0">
              <a:noAutofit/>
            </a:bodyPr>
            <a:lstStyle/>
            <a:p>
              <a:pPr>
                <a:buSzPts val="1400"/>
              </a:pPr>
              <a:endParaRPr sz="1867"/>
            </a:p>
          </p:txBody>
        </p:sp>
        <p:sp>
          <p:nvSpPr>
            <p:cNvPr id="277" name="Google Shape;277;g254e11cb6f7_0_17"/>
            <p:cNvSpPr/>
            <p:nvPr/>
          </p:nvSpPr>
          <p:spPr>
            <a:xfrm>
              <a:off x="1437631" y="1556410"/>
              <a:ext cx="9078000" cy="1244700"/>
            </a:xfrm>
            <a:prstGeom prst="rect">
              <a:avLst/>
            </a:prstGeom>
            <a:noFill/>
            <a:ln>
              <a:noFill/>
            </a:ln>
          </p:spPr>
          <p:txBody>
            <a:bodyPr spcFirstLastPara="1" wrap="square" lIns="91433" tIns="91433" rIns="91433" bIns="91433" anchor="ctr" anchorCtr="0">
              <a:noAutofit/>
            </a:bodyPr>
            <a:lstStyle/>
            <a:p>
              <a:pPr>
                <a:buSzPts val="1400"/>
              </a:pPr>
              <a:endParaRPr sz="1867"/>
            </a:p>
          </p:txBody>
        </p:sp>
        <p:sp>
          <p:nvSpPr>
            <p:cNvPr id="278" name="Google Shape;278;g254e11cb6f7_0_17"/>
            <p:cNvSpPr txBox="1"/>
            <p:nvPr/>
          </p:nvSpPr>
          <p:spPr>
            <a:xfrm>
              <a:off x="1437631" y="1556410"/>
              <a:ext cx="9078000" cy="1244700"/>
            </a:xfrm>
            <a:prstGeom prst="rect">
              <a:avLst/>
            </a:prstGeom>
            <a:noFill/>
            <a:ln>
              <a:noFill/>
            </a:ln>
          </p:spPr>
          <p:txBody>
            <a:bodyPr spcFirstLastPara="1" wrap="square" lIns="131733" tIns="131733" rIns="131733" bIns="131733" anchor="ctr" anchorCtr="0">
              <a:noAutofit/>
            </a:bodyPr>
            <a:lstStyle/>
            <a:p>
              <a:pPr>
                <a:lnSpc>
                  <a:spcPct val="90000"/>
                </a:lnSpc>
                <a:spcBef>
                  <a:spcPts val="1067"/>
                </a:spcBef>
                <a:buSzPts val="2400"/>
              </a:pPr>
              <a:r>
                <a:rPr lang="en-US" sz="3200">
                  <a:solidFill>
                    <a:schemeClr val="dk1"/>
                  </a:solidFill>
                </a:rPr>
                <a:t>What does teacher preparation and mentoring look like?</a:t>
              </a:r>
              <a:endParaRPr sz="2267" b="1">
                <a:solidFill>
                  <a:schemeClr val="dk1"/>
                </a:solidFill>
                <a:latin typeface="Calibri"/>
                <a:ea typeface="Calibri"/>
                <a:cs typeface="Calibri"/>
                <a:sym typeface="Calibri"/>
              </a:endParaRPr>
            </a:p>
          </p:txBody>
        </p:sp>
        <p:sp>
          <p:nvSpPr>
            <p:cNvPr id="279" name="Google Shape;279;g254e11cb6f7_0_17"/>
            <p:cNvSpPr/>
            <p:nvPr/>
          </p:nvSpPr>
          <p:spPr>
            <a:xfrm>
              <a:off x="0" y="3112289"/>
              <a:ext cx="10515600" cy="1244700"/>
            </a:xfrm>
            <a:prstGeom prst="roundRect">
              <a:avLst>
                <a:gd name="adj" fmla="val 10000"/>
              </a:avLst>
            </a:prstGeom>
            <a:solidFill>
              <a:schemeClr val="accent4"/>
            </a:solidFill>
            <a:ln>
              <a:noFill/>
            </a:ln>
          </p:spPr>
          <p:txBody>
            <a:bodyPr spcFirstLastPara="1" wrap="square" lIns="91433" tIns="91433" rIns="91433" bIns="91433" anchor="ctr" anchorCtr="0">
              <a:noAutofit/>
            </a:bodyPr>
            <a:lstStyle/>
            <a:p>
              <a:pPr>
                <a:buSzPts val="1400"/>
              </a:pPr>
              <a:endParaRPr sz="1867"/>
            </a:p>
          </p:txBody>
        </p:sp>
        <p:sp>
          <p:nvSpPr>
            <p:cNvPr id="280" name="Google Shape;280;g254e11cb6f7_0_17"/>
            <p:cNvSpPr/>
            <p:nvPr/>
          </p:nvSpPr>
          <p:spPr>
            <a:xfrm>
              <a:off x="376522" y="3392347"/>
              <a:ext cx="684600" cy="684600"/>
            </a:xfrm>
            <a:prstGeom prst="rect">
              <a:avLst/>
            </a:prstGeom>
            <a:blipFill rotWithShape="1">
              <a:blip r:embed="rId5">
                <a:alphaModFix/>
              </a:blip>
              <a:stretch>
                <a:fillRect/>
              </a:stretch>
            </a:blipFill>
            <a:ln>
              <a:noFill/>
            </a:ln>
          </p:spPr>
          <p:txBody>
            <a:bodyPr spcFirstLastPara="1" wrap="square" lIns="91433" tIns="91433" rIns="91433" bIns="91433" anchor="ctr" anchorCtr="0">
              <a:noAutofit/>
            </a:bodyPr>
            <a:lstStyle/>
            <a:p>
              <a:pPr>
                <a:buSzPts val="1400"/>
              </a:pPr>
              <a:endParaRPr sz="1867"/>
            </a:p>
          </p:txBody>
        </p:sp>
        <p:sp>
          <p:nvSpPr>
            <p:cNvPr id="281" name="Google Shape;281;g254e11cb6f7_0_17"/>
            <p:cNvSpPr/>
            <p:nvPr/>
          </p:nvSpPr>
          <p:spPr>
            <a:xfrm>
              <a:off x="1437631" y="3112289"/>
              <a:ext cx="9078000" cy="1244700"/>
            </a:xfrm>
            <a:prstGeom prst="rect">
              <a:avLst/>
            </a:prstGeom>
            <a:noFill/>
            <a:ln>
              <a:noFill/>
            </a:ln>
          </p:spPr>
          <p:txBody>
            <a:bodyPr spcFirstLastPara="1" wrap="square" lIns="91433" tIns="91433" rIns="91433" bIns="91433" anchor="ctr" anchorCtr="0">
              <a:noAutofit/>
            </a:bodyPr>
            <a:lstStyle/>
            <a:p>
              <a:pPr>
                <a:buSzPts val="1400"/>
              </a:pPr>
              <a:endParaRPr sz="1867"/>
            </a:p>
          </p:txBody>
        </p:sp>
        <p:sp>
          <p:nvSpPr>
            <p:cNvPr id="282" name="Google Shape;282;g254e11cb6f7_0_17"/>
            <p:cNvSpPr txBox="1"/>
            <p:nvPr/>
          </p:nvSpPr>
          <p:spPr>
            <a:xfrm>
              <a:off x="1437631" y="3112289"/>
              <a:ext cx="9078000" cy="1244700"/>
            </a:xfrm>
            <a:prstGeom prst="rect">
              <a:avLst/>
            </a:prstGeom>
            <a:noFill/>
            <a:ln>
              <a:noFill/>
            </a:ln>
          </p:spPr>
          <p:txBody>
            <a:bodyPr spcFirstLastPara="1" wrap="square" lIns="131733" tIns="131733" rIns="131733" bIns="131733" anchor="ctr" anchorCtr="0">
              <a:noAutofit/>
            </a:bodyPr>
            <a:lstStyle/>
            <a:p>
              <a:pPr>
                <a:lnSpc>
                  <a:spcPct val="90000"/>
                </a:lnSpc>
                <a:spcBef>
                  <a:spcPts val="1067"/>
                </a:spcBef>
                <a:buSzPts val="2400"/>
              </a:pPr>
              <a:r>
                <a:rPr lang="en-US" sz="3200">
                  <a:solidFill>
                    <a:schemeClr val="dk1"/>
                  </a:solidFill>
                </a:rPr>
                <a:t>What does leading within this teaching and learning look like?</a:t>
              </a:r>
              <a:endParaRPr sz="2267" b="1">
                <a:solidFill>
                  <a:schemeClr val="dk1"/>
                </a:solidFill>
                <a:latin typeface="Calibri"/>
                <a:ea typeface="Calibri"/>
                <a:cs typeface="Calibri"/>
                <a:sym typeface="Calibri"/>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27"/>
          <p:cNvSpPr txBox="1">
            <a:spLocks noGrp="1"/>
          </p:cNvSpPr>
          <p:nvPr>
            <p:ph type="title" idx="4294967295"/>
          </p:nvPr>
        </p:nvSpPr>
        <p:spPr>
          <a:xfrm>
            <a:off x="838200" y="332015"/>
            <a:ext cx="10515600" cy="2787650"/>
          </a:xfrm>
          <a:prstGeom prst="rect">
            <a:avLst/>
          </a:prstGeom>
          <a:solidFill>
            <a:schemeClr val="lt1"/>
          </a:solidFill>
          <a:ln w="57150" cap="flat" cmpd="sng">
            <a:solidFill>
              <a:srgbClr val="FFC000"/>
            </a:solidFill>
            <a:prstDash val="solid"/>
            <a:round/>
            <a:headEnd type="none" w="sm" len="sm"/>
            <a:tailEnd type="none" w="sm" len="sm"/>
          </a:ln>
        </p:spPr>
        <p:txBody>
          <a:bodyPr spcFirstLastPara="1" wrap="square" lIns="91433" tIns="45700" rIns="91433" bIns="45700" anchor="ctr" anchorCtr="0">
            <a:noAutofit/>
          </a:bodyPr>
          <a:lstStyle/>
          <a:p>
            <a:pPr algn="ctr"/>
            <a:r>
              <a:rPr lang="en-US" sz="4000" b="1">
                <a:solidFill>
                  <a:schemeClr val="dk2"/>
                </a:solidFill>
                <a:latin typeface="Arial"/>
                <a:ea typeface="Arial"/>
                <a:cs typeface="Arial"/>
                <a:sym typeface="Arial"/>
              </a:rPr>
              <a:t>Questions?</a:t>
            </a:r>
            <a:endParaRPr sz="4000" b="1">
              <a:solidFill>
                <a:schemeClr val="dk2"/>
              </a:solidFill>
              <a:latin typeface="Arial"/>
              <a:ea typeface="Arial"/>
              <a:cs typeface="Arial"/>
              <a:sym typeface="Arial"/>
            </a:endParaRPr>
          </a:p>
          <a:p>
            <a:pPr algn="ctr"/>
            <a:endParaRPr sz="4000" b="1">
              <a:solidFill>
                <a:schemeClr val="dk2"/>
              </a:solidFill>
              <a:latin typeface="Arial"/>
              <a:ea typeface="Arial"/>
              <a:cs typeface="Arial"/>
              <a:sym typeface="Arial"/>
            </a:endParaRPr>
          </a:p>
          <a:p>
            <a:pPr algn="ctr"/>
            <a:r>
              <a:rPr lang="en-US" sz="4000" b="1">
                <a:solidFill>
                  <a:schemeClr val="dk2"/>
                </a:solidFill>
                <a:latin typeface="Arial"/>
                <a:ea typeface="Arial"/>
                <a:cs typeface="Arial"/>
                <a:sym typeface="Arial"/>
              </a:rPr>
              <a:t>Thank you for your time and support!</a:t>
            </a:r>
            <a:endParaRPr sz="4000" b="1">
              <a:solidFill>
                <a:schemeClr val="dk2"/>
              </a:solidFill>
              <a:latin typeface="Arial"/>
              <a:ea typeface="Arial"/>
              <a:cs typeface="Arial"/>
              <a:sym typeface="Arial"/>
            </a:endParaRPr>
          </a:p>
          <a:p>
            <a:pPr algn="ctr"/>
            <a:endParaRPr sz="4000" b="1">
              <a:solidFill>
                <a:schemeClr val="dk2"/>
              </a:solidFill>
              <a:latin typeface="Arial"/>
              <a:ea typeface="Arial"/>
              <a:cs typeface="Arial"/>
              <a:sym typeface="Arial"/>
            </a:endParaRPr>
          </a:p>
        </p:txBody>
      </p:sp>
      <p:pic>
        <p:nvPicPr>
          <p:cNvPr id="288" name="Google Shape;288;p27" descr="Logo&#10;&#10;Description automatically generated"/>
          <p:cNvPicPr preferRelativeResize="0"/>
          <p:nvPr/>
        </p:nvPicPr>
        <p:blipFill rotWithShape="1">
          <a:blip r:embed="rId3">
            <a:alphaModFix/>
          </a:blip>
          <a:srcRect/>
          <a:stretch/>
        </p:blipFill>
        <p:spPr>
          <a:xfrm>
            <a:off x="1931401" y="3263516"/>
            <a:ext cx="2867344" cy="2867344"/>
          </a:xfrm>
          <a:custGeom>
            <a:avLst/>
            <a:gdLst/>
            <a:ahLst/>
            <a:cxnLst/>
            <a:rect l="l" t="t" r="r" b="b"/>
            <a:pathLst>
              <a:path w="2663168" h="2663168" extrusionOk="0">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a:ln>
            <a:noFill/>
          </a:ln>
        </p:spPr>
      </p:pic>
      <p:pic>
        <p:nvPicPr>
          <p:cNvPr id="289" name="Google Shape;289;p27"/>
          <p:cNvPicPr preferRelativeResize="0"/>
          <p:nvPr/>
        </p:nvPicPr>
        <p:blipFill rotWithShape="1">
          <a:blip r:embed="rId4">
            <a:alphaModFix/>
          </a:blip>
          <a:srcRect/>
          <a:stretch/>
        </p:blipFill>
        <p:spPr>
          <a:xfrm>
            <a:off x="5536212" y="3738335"/>
            <a:ext cx="5080000" cy="1917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4A82B-D3A1-4414-89EB-6461ECF5CB07}"/>
              </a:ext>
            </a:extLst>
          </p:cNvPr>
          <p:cNvSpPr>
            <a:spLocks noGrp="1"/>
          </p:cNvSpPr>
          <p:nvPr>
            <p:ph type="title"/>
          </p:nvPr>
        </p:nvSpPr>
        <p:spPr/>
        <p:txBody>
          <a:bodyPr>
            <a:noAutofit/>
          </a:bodyPr>
          <a:lstStyle/>
          <a:p>
            <a:r>
              <a:rPr lang="en-US" dirty="0">
                <a:latin typeface="Times New Roman" panose="02020603050405020304" pitchFamily="18" charset="0"/>
                <a:cs typeface="Times New Roman" panose="02020603050405020304" pitchFamily="18" charset="0"/>
              </a:rPr>
              <a:t>College Partnership Laboratory Schools in Virginia</a:t>
            </a:r>
          </a:p>
        </p:txBody>
      </p:sp>
      <p:sp>
        <p:nvSpPr>
          <p:cNvPr id="3" name="Text Placeholder 2">
            <a:extLst>
              <a:ext uri="{FF2B5EF4-FFF2-40B4-BE49-F238E27FC236}">
                <a16:creationId xmlns:a16="http://schemas.microsoft.com/office/drawing/2014/main" id="{969AC7C0-4DD6-456A-9544-9BFB2C0894AC}"/>
              </a:ext>
            </a:extLst>
          </p:cNvPr>
          <p:cNvSpPr>
            <a:spLocks noGrp="1"/>
          </p:cNvSpPr>
          <p:nvPr>
            <p:ph type="body" idx="1"/>
          </p:nvPr>
        </p:nvSpPr>
        <p:spPr/>
        <p:txBody>
          <a:bodyPr>
            <a:normAutofit/>
          </a:bodyPr>
          <a:lstStyle/>
          <a:p>
            <a:pPr marL="114300" indent="0">
              <a:lnSpc>
                <a:spcPct val="124000"/>
              </a:lnSpc>
              <a:buNone/>
            </a:pPr>
            <a:r>
              <a:rPr lang="en-US" sz="2400" b="0" i="0" u="none" strike="noStrike" dirty="0">
                <a:solidFill>
                  <a:srgbClr val="000000"/>
                </a:solidFill>
                <a:effectLst/>
                <a:latin typeface="Times New Roman" panose="02020603050405020304" pitchFamily="18" charset="0"/>
                <a:cs typeface="Times New Roman" panose="02020603050405020304" pitchFamily="18" charset="0"/>
              </a:rPr>
              <a:t>Pursuant to § </a:t>
            </a:r>
            <a:r>
              <a:rPr lang="en-US" sz="2400" b="0" i="0" u="sng" strike="noStrike" dirty="0">
                <a:solidFill>
                  <a:srgbClr val="000000"/>
                </a:solidFill>
                <a:effectLs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22.1-349.1(A)</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 of the Code of Virginia, as amended by Chapter 2 of the 2022 Acts of Assembly, Special Session I:</a:t>
            </a:r>
          </a:p>
          <a:p>
            <a:pPr lvl="1">
              <a:lnSpc>
                <a:spcPct val="124000"/>
              </a:lnSpc>
            </a:pPr>
            <a:r>
              <a:rPr lang="en-US" b="0" i="0" u="none" strike="noStrike" dirty="0">
                <a:solidFill>
                  <a:srgbClr val="000000"/>
                </a:solidFill>
                <a:effectLst/>
                <a:latin typeface="Times New Roman" panose="02020603050405020304" pitchFamily="18" charset="0"/>
                <a:cs typeface="Times New Roman" panose="02020603050405020304" pitchFamily="18" charset="0"/>
              </a:rPr>
              <a:t>"College Partnership Laboratory School” (or Lab School) means a </a:t>
            </a:r>
            <a:r>
              <a:rPr lang="en-US" b="1" i="0" u="none" strike="noStrike" dirty="0">
                <a:solidFill>
                  <a:srgbClr val="000000"/>
                </a:solidFill>
                <a:effectLst/>
                <a:latin typeface="Times New Roman" panose="02020603050405020304" pitchFamily="18" charset="0"/>
                <a:cs typeface="Times New Roman" panose="02020603050405020304" pitchFamily="18" charset="0"/>
              </a:rPr>
              <a:t>public, nonsectarian, nonreligious school in the Commonwealth established by a public institution of higher education, public higher education center, institute, or authority</a:t>
            </a:r>
            <a:r>
              <a:rPr lang="en-US" b="0" i="0" u="none" strike="noStrike" dirty="0">
                <a:solidFill>
                  <a:srgbClr val="000000"/>
                </a:solidFill>
                <a:effectLst/>
                <a:latin typeface="Times New Roman" panose="02020603050405020304" pitchFamily="18" charset="0"/>
                <a:cs typeface="Times New Roman" panose="02020603050405020304" pitchFamily="18" charset="0"/>
              </a:rPr>
              <a:t>; or an eligible private institution of higher education as defined in § </a:t>
            </a:r>
            <a:r>
              <a:rPr lang="en-US" b="0" i="0" u="sng" strike="noStrike" dirty="0">
                <a:solidFill>
                  <a:srgbClr val="000000"/>
                </a:solidFill>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23.1-628</a:t>
            </a:r>
            <a:r>
              <a:rPr lang="en-US" b="0" i="0" u="none" strike="noStrike" dirty="0">
                <a:solidFill>
                  <a:srgbClr val="000000"/>
                </a:solidFill>
                <a:effectLst/>
                <a:latin typeface="Times New Roman" panose="02020603050405020304" pitchFamily="18" charset="0"/>
                <a:cs typeface="Times New Roman" panose="02020603050405020304" pitchFamily="18" charset="0"/>
              </a:rPr>
              <a:t> related to the Tuition Assistance Grant Program. </a:t>
            </a:r>
            <a:r>
              <a:rPr lang="en-US" b="0" i="0" dirty="0">
                <a:solidFill>
                  <a:srgbClr val="444444"/>
                </a:solidFill>
                <a:effectLst/>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D53C66BD-61EF-488C-944F-24B13100E98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a:t>
            </a:fld>
            <a:endParaRPr lang="en-US"/>
          </a:p>
        </p:txBody>
      </p:sp>
    </p:spTree>
    <p:extLst>
      <p:ext uri="{BB962C8B-B14F-4D97-AF65-F5344CB8AC3E}">
        <p14:creationId xmlns:p14="http://schemas.microsoft.com/office/powerpoint/2010/main" val="3595776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4A82B-D3A1-4414-89EB-6461ECF5CB07}"/>
              </a:ext>
            </a:extLst>
          </p:cNvPr>
          <p:cNvSpPr>
            <a:spLocks noGrp="1"/>
          </p:cNvSpPr>
          <p:nvPr>
            <p:ph type="title"/>
          </p:nvPr>
        </p:nvSpPr>
        <p:spPr/>
        <p:txBody>
          <a:bodyPr>
            <a:noAutofit/>
          </a:bodyPr>
          <a:lstStyle/>
          <a:p>
            <a:r>
              <a:rPr lang="en-US" dirty="0">
                <a:latin typeface="Times New Roman" panose="02020603050405020304" pitchFamily="18" charset="0"/>
                <a:cs typeface="Times New Roman" panose="02020603050405020304" pitchFamily="18" charset="0"/>
              </a:rPr>
              <a:t>College Partnership Laboratory Schools in Virginia</a:t>
            </a:r>
          </a:p>
        </p:txBody>
      </p:sp>
      <p:sp>
        <p:nvSpPr>
          <p:cNvPr id="3" name="Text Placeholder 2">
            <a:extLst>
              <a:ext uri="{FF2B5EF4-FFF2-40B4-BE49-F238E27FC236}">
                <a16:creationId xmlns:a16="http://schemas.microsoft.com/office/drawing/2014/main" id="{969AC7C0-4DD6-456A-9544-9BFB2C0894AC}"/>
              </a:ext>
            </a:extLst>
          </p:cNvPr>
          <p:cNvSpPr>
            <a:spLocks noGrp="1"/>
          </p:cNvSpPr>
          <p:nvPr>
            <p:ph type="body" idx="1"/>
          </p:nvPr>
        </p:nvSpPr>
        <p:spPr/>
        <p:txBody>
          <a:bodyPr>
            <a:normAutofit/>
          </a:bodyPr>
          <a:lstStyle/>
          <a:p>
            <a:pPr marL="114300" indent="0" algn="l" rtl="0" fontAlgn="base">
              <a:buNone/>
            </a:pPr>
            <a:r>
              <a:rPr lang="en-US" sz="2400" b="0" i="0" u="none" strike="noStrike" dirty="0">
                <a:solidFill>
                  <a:srgbClr val="000000"/>
                </a:solidFill>
                <a:effectLst/>
                <a:latin typeface="Times New Roman" panose="02020603050405020304" pitchFamily="18" charset="0"/>
                <a:cs typeface="Times New Roman" panose="02020603050405020304" pitchFamily="18" charset="0"/>
              </a:rPr>
              <a:t>Section </a:t>
            </a:r>
            <a:r>
              <a:rPr lang="en-US" sz="2400" b="0" i="0" u="sng" strike="noStrike" dirty="0">
                <a:solidFill>
                  <a:schemeClr val="accent5"/>
                </a:solidFill>
                <a:effectLs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22.1-349.1(B)</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 states that Lab Schools are designed to</a:t>
            </a:r>
            <a:endParaRPr lang="en-US" sz="2400" b="0" i="0" dirty="0">
              <a:solidFill>
                <a:srgbClr val="000000"/>
              </a:solidFill>
              <a:effectLst/>
              <a:latin typeface="Times New Roman" panose="02020603050405020304" pitchFamily="18" charset="0"/>
              <a:cs typeface="Times New Roman" panose="02020603050405020304" pitchFamily="18" charset="0"/>
            </a:endParaRPr>
          </a:p>
          <a:p>
            <a:pPr lvl="1" fontAlgn="base">
              <a:buFont typeface="Arial" panose="020B0604020202020204" pitchFamily="34" charset="0"/>
              <a:buChar char="•"/>
            </a:pPr>
            <a:r>
              <a:rPr lang="en-US" b="0" i="0" u="none" strike="noStrike" dirty="0">
                <a:solidFill>
                  <a:srgbClr val="000000"/>
                </a:solidFill>
                <a:effectLst/>
                <a:latin typeface="Times New Roman" panose="02020603050405020304" pitchFamily="18" charset="0"/>
                <a:cs typeface="Times New Roman" panose="02020603050405020304" pitchFamily="18" charset="0"/>
              </a:rPr>
              <a:t>Stimulate innovative programs in preschool through grade 12;</a:t>
            </a:r>
            <a:r>
              <a:rPr lang="en-US" b="0" i="0" dirty="0">
                <a:solidFill>
                  <a:srgbClr val="000000"/>
                </a:solidFill>
                <a:effectLst/>
                <a:latin typeface="Times New Roman" panose="02020603050405020304" pitchFamily="18" charset="0"/>
                <a:cs typeface="Times New Roman" panose="02020603050405020304" pitchFamily="18" charset="0"/>
              </a:rPr>
              <a:t>​</a:t>
            </a:r>
          </a:p>
          <a:p>
            <a:pPr lvl="1" fontAlgn="base">
              <a:buFont typeface="Arial" panose="020B0604020202020204" pitchFamily="34" charset="0"/>
              <a:buChar char="•"/>
            </a:pPr>
            <a:r>
              <a:rPr lang="en-US" b="0" i="0" u="none" strike="noStrike" dirty="0">
                <a:solidFill>
                  <a:srgbClr val="000000"/>
                </a:solidFill>
                <a:effectLst/>
                <a:latin typeface="Times New Roman" panose="02020603050405020304" pitchFamily="18" charset="0"/>
                <a:cs typeface="Times New Roman" panose="02020603050405020304" pitchFamily="18" charset="0"/>
              </a:rPr>
              <a:t>Provide opportunities for innovation in instruction and assessment;</a:t>
            </a:r>
            <a:r>
              <a:rPr lang="en-US" b="0" i="0" dirty="0">
                <a:solidFill>
                  <a:srgbClr val="000000"/>
                </a:solidFill>
                <a:effectLst/>
                <a:latin typeface="Times New Roman" panose="02020603050405020304" pitchFamily="18" charset="0"/>
                <a:cs typeface="Times New Roman" panose="02020603050405020304" pitchFamily="18" charset="0"/>
              </a:rPr>
              <a:t>​</a:t>
            </a:r>
          </a:p>
          <a:p>
            <a:pPr lvl="1" fontAlgn="base">
              <a:buFont typeface="Arial" panose="020B0604020202020204" pitchFamily="34" charset="0"/>
              <a:buChar char="•"/>
            </a:pPr>
            <a:r>
              <a:rPr lang="en-US" b="0" i="0" u="none" strike="noStrike" dirty="0">
                <a:solidFill>
                  <a:srgbClr val="000000"/>
                </a:solidFill>
                <a:effectLst/>
                <a:latin typeface="Times New Roman" panose="02020603050405020304" pitchFamily="18" charset="0"/>
                <a:cs typeface="Times New Roman" panose="02020603050405020304" pitchFamily="18" charset="0"/>
              </a:rPr>
              <a:t>Provide teachers with an avenue for delivering innovative instruction and school scheduling, management and structure;</a:t>
            </a:r>
            <a:r>
              <a:rPr lang="en-US" b="0" i="0" dirty="0">
                <a:solidFill>
                  <a:srgbClr val="000000"/>
                </a:solidFill>
                <a:effectLst/>
                <a:latin typeface="Times New Roman" panose="02020603050405020304" pitchFamily="18" charset="0"/>
                <a:cs typeface="Times New Roman" panose="02020603050405020304" pitchFamily="18" charset="0"/>
              </a:rPr>
              <a:t>​</a:t>
            </a:r>
          </a:p>
          <a:p>
            <a:pPr lvl="1" fontAlgn="base">
              <a:buFont typeface="Arial" panose="020B0604020202020204" pitchFamily="34" charset="0"/>
              <a:buChar char="•"/>
            </a:pPr>
            <a:r>
              <a:rPr lang="en-US" b="0" i="0" u="none" strike="noStrike" dirty="0">
                <a:solidFill>
                  <a:srgbClr val="000000"/>
                </a:solidFill>
                <a:effectLst/>
                <a:latin typeface="Times New Roman" panose="02020603050405020304" pitchFamily="18" charset="0"/>
                <a:cs typeface="Times New Roman" panose="02020603050405020304" pitchFamily="18" charset="0"/>
              </a:rPr>
              <a:t>Encourage performance-based educational programs;</a:t>
            </a:r>
            <a:r>
              <a:rPr lang="en-US" b="0" i="0" dirty="0">
                <a:solidFill>
                  <a:srgbClr val="000000"/>
                </a:solidFill>
                <a:effectLst/>
                <a:latin typeface="Times New Roman" panose="02020603050405020304" pitchFamily="18" charset="0"/>
                <a:cs typeface="Times New Roman" panose="02020603050405020304" pitchFamily="18" charset="0"/>
              </a:rPr>
              <a:t>​</a:t>
            </a:r>
          </a:p>
          <a:p>
            <a:pPr lvl="1" fontAlgn="base">
              <a:buFont typeface="Arial" panose="020B0604020202020204" pitchFamily="34" charset="0"/>
              <a:buChar char="•"/>
            </a:pPr>
            <a:r>
              <a:rPr lang="en-US" b="0" i="0" u="none" strike="noStrike" dirty="0">
                <a:solidFill>
                  <a:srgbClr val="000000"/>
                </a:solidFill>
                <a:effectLst/>
                <a:latin typeface="Times New Roman" panose="02020603050405020304" pitchFamily="18" charset="0"/>
                <a:cs typeface="Times New Roman" panose="02020603050405020304" pitchFamily="18" charset="0"/>
              </a:rPr>
              <a:t>Establish high standards for both teachers and administrators;</a:t>
            </a:r>
            <a:r>
              <a:rPr lang="en-US" b="0" i="0" dirty="0">
                <a:solidFill>
                  <a:srgbClr val="000000"/>
                </a:solidFill>
                <a:effectLst/>
                <a:latin typeface="Times New Roman" panose="02020603050405020304" pitchFamily="18" charset="0"/>
                <a:cs typeface="Times New Roman" panose="02020603050405020304" pitchFamily="18" charset="0"/>
              </a:rPr>
              <a:t>​</a:t>
            </a:r>
          </a:p>
          <a:p>
            <a:pPr lvl="1" fontAlgn="base">
              <a:buFont typeface="Arial" panose="020B0604020202020204" pitchFamily="34" charset="0"/>
              <a:buChar char="•"/>
            </a:pPr>
            <a:r>
              <a:rPr lang="en-US" b="0" i="0" u="none" strike="noStrike" dirty="0">
                <a:solidFill>
                  <a:srgbClr val="000000"/>
                </a:solidFill>
                <a:effectLst/>
                <a:latin typeface="Times New Roman" panose="02020603050405020304" pitchFamily="18" charset="0"/>
                <a:cs typeface="Times New Roman" panose="02020603050405020304" pitchFamily="18" charset="0"/>
              </a:rPr>
              <a:t>Encourage greater collaboration between pre-kindergarten and postsecondary program providers; and</a:t>
            </a:r>
            <a:r>
              <a:rPr lang="en-US" b="0" i="0" dirty="0">
                <a:solidFill>
                  <a:srgbClr val="000000"/>
                </a:solidFill>
                <a:effectLst/>
                <a:latin typeface="Times New Roman" panose="02020603050405020304" pitchFamily="18" charset="0"/>
                <a:cs typeface="Times New Roman" panose="02020603050405020304" pitchFamily="18" charset="0"/>
              </a:rPr>
              <a:t>​</a:t>
            </a:r>
          </a:p>
          <a:p>
            <a:pPr lvl="1" fontAlgn="base">
              <a:buFont typeface="Arial" panose="020B0604020202020204" pitchFamily="34" charset="0"/>
              <a:buChar char="•"/>
            </a:pPr>
            <a:r>
              <a:rPr lang="en-US" b="0" i="0" u="none" strike="noStrike" dirty="0">
                <a:solidFill>
                  <a:srgbClr val="000000"/>
                </a:solidFill>
                <a:effectLst/>
                <a:latin typeface="Times New Roman" panose="02020603050405020304" pitchFamily="18" charset="0"/>
                <a:cs typeface="Times New Roman" panose="02020603050405020304" pitchFamily="18" charset="0"/>
              </a:rPr>
              <a:t>Develop model programs.</a:t>
            </a:r>
            <a:endParaRPr lang="en-US" b="0" i="0" dirty="0">
              <a:solidFill>
                <a:srgbClr val="000000"/>
              </a:solidFill>
              <a:effectLst/>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D53C66BD-61EF-488C-944F-24B13100E98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a:t>
            </a:fld>
            <a:endParaRPr lang="en-US"/>
          </a:p>
        </p:txBody>
      </p:sp>
    </p:spTree>
    <p:extLst>
      <p:ext uri="{BB962C8B-B14F-4D97-AF65-F5344CB8AC3E}">
        <p14:creationId xmlns:p14="http://schemas.microsoft.com/office/powerpoint/2010/main" val="4046308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8AA03-2630-5A77-DF17-68419CCD8D3E}"/>
              </a:ext>
            </a:extLst>
          </p:cNvPr>
          <p:cNvSpPr>
            <a:spLocks noGrp="1"/>
          </p:cNvSpPr>
          <p:nvPr>
            <p:ph type="title"/>
          </p:nvPr>
        </p:nvSpPr>
        <p:spPr/>
        <p:txBody>
          <a:bodyPr/>
          <a:lstStyle/>
          <a:p>
            <a:r>
              <a:rPr lang="en-US" dirty="0"/>
              <a:t>Standing Committee</a:t>
            </a:r>
          </a:p>
        </p:txBody>
      </p:sp>
      <p:sp>
        <p:nvSpPr>
          <p:cNvPr id="3" name="Text Placeholder 2">
            <a:extLst>
              <a:ext uri="{FF2B5EF4-FFF2-40B4-BE49-F238E27FC236}">
                <a16:creationId xmlns:a16="http://schemas.microsoft.com/office/drawing/2014/main" id="{34B9923E-FEBC-5359-72BD-55C4ECCD0EA4}"/>
              </a:ext>
            </a:extLst>
          </p:cNvPr>
          <p:cNvSpPr>
            <a:spLocks noGrp="1"/>
          </p:cNvSpPr>
          <p:nvPr>
            <p:ph type="body" idx="1"/>
          </p:nvPr>
        </p:nvSpPr>
        <p:spPr/>
        <p:txBody>
          <a:bodyPr/>
          <a:lstStyle/>
          <a:p>
            <a:r>
              <a:rPr lang="en-US" dirty="0">
                <a:solidFill>
                  <a:srgbClr val="000000"/>
                </a:solidFill>
                <a:latin typeface="Times New Roman" panose="02020603050405020304" pitchFamily="18" charset="0"/>
                <a:cs typeface="Times New Roman" panose="02020603050405020304" pitchFamily="18" charset="0"/>
              </a:rPr>
              <a:t>Re-formed in December 2022</a:t>
            </a:r>
          </a:p>
          <a:p>
            <a:r>
              <a:rPr lang="en-US" dirty="0">
                <a:solidFill>
                  <a:srgbClr val="000000"/>
                </a:solidFill>
                <a:latin typeface="Times New Roman" panose="02020603050405020304" pitchFamily="18" charset="0"/>
                <a:cs typeface="Times New Roman" panose="02020603050405020304" pitchFamily="18" charset="0"/>
              </a:rPr>
              <a:t>Five members:</a:t>
            </a:r>
          </a:p>
          <a:p>
            <a:pPr lvl="1"/>
            <a:r>
              <a:rPr lang="en-US" dirty="0">
                <a:solidFill>
                  <a:srgbClr val="000000"/>
                </a:solidFill>
                <a:latin typeface="Times New Roman" panose="02020603050405020304" pitchFamily="18" charset="0"/>
                <a:cs typeface="Times New Roman" panose="02020603050405020304" pitchFamily="18" charset="0"/>
              </a:rPr>
              <a:t>Joan </a:t>
            </a:r>
            <a:r>
              <a:rPr lang="en-US" dirty="0" err="1">
                <a:solidFill>
                  <a:srgbClr val="000000"/>
                </a:solidFill>
                <a:latin typeface="Times New Roman" panose="02020603050405020304" pitchFamily="18" charset="0"/>
                <a:cs typeface="Times New Roman" panose="02020603050405020304" pitchFamily="18" charset="0"/>
              </a:rPr>
              <a:t>Wodiska</a:t>
            </a:r>
            <a:r>
              <a:rPr lang="en-US" dirty="0">
                <a:solidFill>
                  <a:srgbClr val="000000"/>
                </a:solidFill>
                <a:latin typeface="Times New Roman" panose="02020603050405020304" pitchFamily="18" charset="0"/>
                <a:cs typeface="Times New Roman" panose="02020603050405020304" pitchFamily="18" charset="0"/>
              </a:rPr>
              <a:t>, Chair</a:t>
            </a:r>
          </a:p>
          <a:p>
            <a:pPr lvl="1"/>
            <a:r>
              <a:rPr lang="en-US" dirty="0">
                <a:solidFill>
                  <a:srgbClr val="000000"/>
                </a:solidFill>
                <a:latin typeface="Times New Roman" panose="02020603050405020304" pitchFamily="18" charset="0"/>
                <a:cs typeface="Times New Roman" panose="02020603050405020304" pitchFamily="18" charset="0"/>
              </a:rPr>
              <a:t>Dr. Pam Moran, Vice-Chair</a:t>
            </a:r>
          </a:p>
          <a:p>
            <a:pPr lvl="1"/>
            <a:r>
              <a:rPr lang="en-US" dirty="0">
                <a:solidFill>
                  <a:srgbClr val="000000"/>
                </a:solidFill>
                <a:latin typeface="Times New Roman" panose="02020603050405020304" pitchFamily="18" charset="0"/>
                <a:cs typeface="Times New Roman" panose="02020603050405020304" pitchFamily="18" charset="0"/>
              </a:rPr>
              <a:t>John Bailey</a:t>
            </a:r>
          </a:p>
          <a:p>
            <a:pPr lvl="1"/>
            <a:r>
              <a:rPr lang="en-US" dirty="0">
                <a:solidFill>
                  <a:srgbClr val="000000"/>
                </a:solidFill>
                <a:latin typeface="Times New Roman" panose="02020603050405020304" pitchFamily="18" charset="0"/>
                <a:cs typeface="Times New Roman" panose="02020603050405020304" pitchFamily="18" charset="0"/>
              </a:rPr>
              <a:t>Bill Hansen</a:t>
            </a:r>
          </a:p>
          <a:p>
            <a:pPr lvl="1"/>
            <a:r>
              <a:rPr lang="en-US" dirty="0">
                <a:solidFill>
                  <a:srgbClr val="000000"/>
                </a:solidFill>
                <a:latin typeface="Times New Roman" panose="02020603050405020304" pitchFamily="18" charset="0"/>
                <a:cs typeface="Times New Roman" panose="02020603050405020304" pitchFamily="18" charset="0"/>
              </a:rPr>
              <a:t>Andy </a:t>
            </a:r>
            <a:r>
              <a:rPr lang="en-US" dirty="0" err="1">
                <a:solidFill>
                  <a:srgbClr val="000000"/>
                </a:solidFill>
                <a:latin typeface="Times New Roman" panose="02020603050405020304" pitchFamily="18" charset="0"/>
                <a:cs typeface="Times New Roman" panose="02020603050405020304" pitchFamily="18" charset="0"/>
              </a:rPr>
              <a:t>Rotherham</a:t>
            </a:r>
            <a:endParaRPr lang="en-US" dirty="0">
              <a:solidFill>
                <a:srgbClr val="000000"/>
              </a:solidFill>
              <a:latin typeface="Times New Roman" panose="02020603050405020304" pitchFamily="18" charset="0"/>
              <a:cs typeface="Times New Roman" panose="02020603050405020304" pitchFamily="18" charset="0"/>
            </a:endParaRPr>
          </a:p>
          <a:p>
            <a:r>
              <a:rPr lang="en-US" dirty="0">
                <a:solidFill>
                  <a:srgbClr val="000000"/>
                </a:solidFill>
                <a:latin typeface="Times New Roman" panose="02020603050405020304" pitchFamily="18" charset="0"/>
                <a:cs typeface="Times New Roman" panose="02020603050405020304" pitchFamily="18" charset="0"/>
              </a:rPr>
              <a:t>Public meetings in March, April, June, and July</a:t>
            </a:r>
          </a:p>
        </p:txBody>
      </p:sp>
      <p:sp>
        <p:nvSpPr>
          <p:cNvPr id="4" name="Slide Number Placeholder 3">
            <a:extLst>
              <a:ext uri="{FF2B5EF4-FFF2-40B4-BE49-F238E27FC236}">
                <a16:creationId xmlns:a16="http://schemas.microsoft.com/office/drawing/2014/main" id="{BAEEBD50-CE23-847F-A420-775869047A2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a:t>
            </a:fld>
            <a:endParaRPr lang="en-US"/>
          </a:p>
        </p:txBody>
      </p:sp>
    </p:spTree>
    <p:extLst>
      <p:ext uri="{BB962C8B-B14F-4D97-AF65-F5344CB8AC3E}">
        <p14:creationId xmlns:p14="http://schemas.microsoft.com/office/powerpoint/2010/main" val="19423743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8AA03-2630-5A77-DF17-68419CCD8D3E}"/>
              </a:ext>
            </a:extLst>
          </p:cNvPr>
          <p:cNvSpPr>
            <a:spLocks noGrp="1"/>
          </p:cNvSpPr>
          <p:nvPr>
            <p:ph type="title"/>
          </p:nvPr>
        </p:nvSpPr>
        <p:spPr/>
        <p:txBody>
          <a:bodyPr/>
          <a:lstStyle/>
          <a:p>
            <a:r>
              <a:rPr lang="en-US" dirty="0"/>
              <a:t>Standing Committee</a:t>
            </a:r>
          </a:p>
        </p:txBody>
      </p:sp>
      <p:sp>
        <p:nvSpPr>
          <p:cNvPr id="4" name="Slide Number Placeholder 3">
            <a:extLst>
              <a:ext uri="{FF2B5EF4-FFF2-40B4-BE49-F238E27FC236}">
                <a16:creationId xmlns:a16="http://schemas.microsoft.com/office/drawing/2014/main" id="{BAEEBD50-CE23-847F-A420-775869047A2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a:t>
            </a:fld>
            <a:endParaRPr lang="en-US"/>
          </a:p>
        </p:txBody>
      </p:sp>
      <p:graphicFrame>
        <p:nvGraphicFramePr>
          <p:cNvPr id="5" name="Diagram 4">
            <a:extLst>
              <a:ext uri="{FF2B5EF4-FFF2-40B4-BE49-F238E27FC236}">
                <a16:creationId xmlns:a16="http://schemas.microsoft.com/office/drawing/2014/main" id="{884157D2-542B-BB1D-4F9A-8CE31DEC8896}"/>
              </a:ext>
            </a:extLst>
          </p:cNvPr>
          <p:cNvGraphicFramePr/>
          <p:nvPr>
            <p:extLst>
              <p:ext uri="{D42A27DB-BD31-4B8C-83A1-F6EECF244321}">
                <p14:modId xmlns:p14="http://schemas.microsoft.com/office/powerpoint/2010/main" val="1711789577"/>
              </p:ext>
            </p:extLst>
          </p:nvPr>
        </p:nvGraphicFramePr>
        <p:xfrm>
          <a:off x="2032000" y="1620854"/>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72656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8AA03-2630-5A77-DF17-68419CCD8D3E}"/>
              </a:ext>
            </a:extLst>
          </p:cNvPr>
          <p:cNvSpPr>
            <a:spLocks noGrp="1"/>
          </p:cNvSpPr>
          <p:nvPr>
            <p:ph type="title"/>
          </p:nvPr>
        </p:nvSpPr>
        <p:spPr/>
        <p:txBody>
          <a:bodyPr/>
          <a:lstStyle/>
          <a:p>
            <a:r>
              <a:rPr lang="en-US" dirty="0"/>
              <a:t>Standing Committee</a:t>
            </a:r>
          </a:p>
        </p:txBody>
      </p:sp>
      <p:sp>
        <p:nvSpPr>
          <p:cNvPr id="4" name="Slide Number Placeholder 3">
            <a:extLst>
              <a:ext uri="{FF2B5EF4-FFF2-40B4-BE49-F238E27FC236}">
                <a16:creationId xmlns:a16="http://schemas.microsoft.com/office/drawing/2014/main" id="{BAEEBD50-CE23-847F-A420-775869047A2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a:t>
            </a:fld>
            <a:endParaRPr lang="en-US"/>
          </a:p>
        </p:txBody>
      </p:sp>
      <p:graphicFrame>
        <p:nvGraphicFramePr>
          <p:cNvPr id="6" name="Diagram 5">
            <a:extLst>
              <a:ext uri="{FF2B5EF4-FFF2-40B4-BE49-F238E27FC236}">
                <a16:creationId xmlns:a16="http://schemas.microsoft.com/office/drawing/2014/main" id="{B15091AD-471C-5423-B153-5804F82B657E}"/>
              </a:ext>
            </a:extLst>
          </p:cNvPr>
          <p:cNvGraphicFramePr/>
          <p:nvPr>
            <p:extLst>
              <p:ext uri="{D42A27DB-BD31-4B8C-83A1-F6EECF244321}">
                <p14:modId xmlns:p14="http://schemas.microsoft.com/office/powerpoint/2010/main" val="1274025621"/>
              </p:ext>
            </p:extLst>
          </p:nvPr>
        </p:nvGraphicFramePr>
        <p:xfrm>
          <a:off x="2032000" y="1186320"/>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A7D97CF9-E5AD-F1CC-0582-C65D2B27D67D}"/>
              </a:ext>
            </a:extLst>
          </p:cNvPr>
          <p:cNvSpPr txBox="1"/>
          <p:nvPr/>
        </p:nvSpPr>
        <p:spPr>
          <a:xfrm>
            <a:off x="1366684" y="1499226"/>
            <a:ext cx="2920181" cy="1384995"/>
          </a:xfrm>
          <a:prstGeom prst="rect">
            <a:avLst/>
          </a:prstGeom>
          <a:noFill/>
        </p:spPr>
        <p:txBody>
          <a:bodyPr wrap="square" rtlCol="0">
            <a:spAutoFit/>
          </a:bodyPr>
          <a:lstStyle/>
          <a:p>
            <a:r>
              <a:rPr lang="en-US" sz="2800" b="1" dirty="0">
                <a:solidFill>
                  <a:schemeClr val="accent1"/>
                </a:solidFill>
                <a:latin typeface="Georgia" panose="02040502050405020303" pitchFamily="18" charset="0"/>
              </a:rPr>
              <a:t>The Application Process</a:t>
            </a:r>
          </a:p>
        </p:txBody>
      </p:sp>
    </p:spTree>
    <p:extLst>
      <p:ext uri="{BB962C8B-B14F-4D97-AF65-F5344CB8AC3E}">
        <p14:creationId xmlns:p14="http://schemas.microsoft.com/office/powerpoint/2010/main" val="944453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8AA03-2630-5A77-DF17-68419CCD8D3E}"/>
              </a:ext>
            </a:extLst>
          </p:cNvPr>
          <p:cNvSpPr>
            <a:spLocks noGrp="1"/>
          </p:cNvSpPr>
          <p:nvPr>
            <p:ph type="title"/>
          </p:nvPr>
        </p:nvSpPr>
        <p:spPr/>
        <p:txBody>
          <a:bodyPr/>
          <a:lstStyle/>
          <a:p>
            <a:r>
              <a:rPr lang="en-US" dirty="0"/>
              <a:t>Standing Committee</a:t>
            </a:r>
          </a:p>
        </p:txBody>
      </p:sp>
      <p:sp>
        <p:nvSpPr>
          <p:cNvPr id="3" name="Text Placeholder 2">
            <a:extLst>
              <a:ext uri="{FF2B5EF4-FFF2-40B4-BE49-F238E27FC236}">
                <a16:creationId xmlns:a16="http://schemas.microsoft.com/office/drawing/2014/main" id="{34B9923E-FEBC-5359-72BD-55C4ECCD0EA4}"/>
              </a:ext>
            </a:extLst>
          </p:cNvPr>
          <p:cNvSpPr>
            <a:spLocks noGrp="1"/>
          </p:cNvSpPr>
          <p:nvPr>
            <p:ph type="body" idx="1"/>
          </p:nvPr>
        </p:nvSpPr>
        <p:spPr>
          <a:xfrm>
            <a:off x="838200" y="1458930"/>
            <a:ext cx="10515600" cy="4897419"/>
          </a:xfrm>
        </p:spPr>
        <p:txBody>
          <a:bodyPr/>
          <a:lstStyle/>
          <a:p>
            <a:pPr marL="114300" indent="0">
              <a:buNone/>
            </a:pPr>
            <a:r>
              <a:rPr lang="en-US" dirty="0">
                <a:solidFill>
                  <a:srgbClr val="000000"/>
                </a:solidFill>
                <a:latin typeface="Georgia" panose="02040502050405020303" pitchFamily="18" charset="0"/>
                <a:cs typeface="Times New Roman" panose="02020603050405020304" pitchFamily="18" charset="0"/>
              </a:rPr>
              <a:t>Members of the VDOE Subject-Matter Expert Group</a:t>
            </a:r>
          </a:p>
          <a:p>
            <a:pPr lvl="1" fontAlgn="base">
              <a:buFont typeface="Arial" panose="020B0604020202020204" pitchFamily="34" charset="0"/>
              <a:buChar char="•"/>
            </a:pPr>
            <a:r>
              <a:rPr lang="en-US" sz="2000" b="0" i="0" dirty="0">
                <a:solidFill>
                  <a:srgbClr val="000000"/>
                </a:solidFill>
                <a:effectLst/>
                <a:latin typeface="Georgia" panose="02040502050405020303" pitchFamily="18" charset="0"/>
              </a:rPr>
              <a:t>Dr. Jeremy Raley, Chief of Staff  </a:t>
            </a:r>
          </a:p>
          <a:p>
            <a:pPr lvl="1" fontAlgn="base">
              <a:buFont typeface="Arial" panose="020B0604020202020204" pitchFamily="34" charset="0"/>
              <a:buChar char="•"/>
            </a:pPr>
            <a:r>
              <a:rPr lang="en-US" sz="2000" b="0" i="0" dirty="0">
                <a:solidFill>
                  <a:srgbClr val="000000"/>
                </a:solidFill>
                <a:effectLst/>
                <a:latin typeface="Georgia" panose="02040502050405020303" pitchFamily="18" charset="0"/>
              </a:rPr>
              <a:t>Mr. Kent Dickey, Deputy Director of Budget, Finance and Operations  </a:t>
            </a:r>
          </a:p>
          <a:p>
            <a:pPr lvl="1" fontAlgn="base">
              <a:buFont typeface="Arial" panose="020B0604020202020204" pitchFamily="34" charset="0"/>
              <a:buChar char="•"/>
            </a:pPr>
            <a:r>
              <a:rPr lang="en-US" sz="2000" b="0" i="0" dirty="0">
                <a:solidFill>
                  <a:srgbClr val="000000"/>
                </a:solidFill>
                <a:effectLst/>
                <a:latin typeface="Georgia" panose="02040502050405020303" pitchFamily="18" charset="0"/>
              </a:rPr>
              <a:t>Dr. Samantha Hollins, Assistant Superintendent of Special Education and Student Services  </a:t>
            </a:r>
          </a:p>
          <a:p>
            <a:pPr lvl="1" fontAlgn="base">
              <a:buFont typeface="Arial" panose="020B0604020202020204" pitchFamily="34" charset="0"/>
              <a:buChar char="•"/>
            </a:pPr>
            <a:r>
              <a:rPr lang="en-US" sz="2000" b="0" i="0" dirty="0">
                <a:solidFill>
                  <a:srgbClr val="000000"/>
                </a:solidFill>
                <a:effectLst/>
                <a:latin typeface="Georgia" panose="02040502050405020303" pitchFamily="18" charset="0"/>
              </a:rPr>
              <a:t>Ms. Melissa Velazquez, Assistant Superintendent of Policy and Communications  </a:t>
            </a:r>
          </a:p>
          <a:p>
            <a:pPr lvl="1" fontAlgn="base">
              <a:buFont typeface="Arial" panose="020B0604020202020204" pitchFamily="34" charset="0"/>
              <a:buChar char="•"/>
            </a:pPr>
            <a:r>
              <a:rPr lang="en-US" sz="2000" b="0" i="0" dirty="0">
                <a:solidFill>
                  <a:srgbClr val="000000"/>
                </a:solidFill>
                <a:effectLst/>
                <a:latin typeface="Georgia" panose="02040502050405020303" pitchFamily="18" charset="0"/>
              </a:rPr>
              <a:t>Dr. Brendon </a:t>
            </a:r>
            <a:r>
              <a:rPr lang="en-US" sz="2000" b="0" i="0" dirty="0" err="1">
                <a:solidFill>
                  <a:srgbClr val="000000"/>
                </a:solidFill>
                <a:effectLst/>
                <a:latin typeface="Georgia" panose="02040502050405020303" pitchFamily="18" charset="0"/>
              </a:rPr>
              <a:t>Albon</a:t>
            </a:r>
            <a:r>
              <a:rPr lang="en-US" sz="2000" b="0" i="0" dirty="0">
                <a:solidFill>
                  <a:srgbClr val="000000"/>
                </a:solidFill>
                <a:effectLst/>
                <a:latin typeface="Georgia" panose="02040502050405020303" pitchFamily="18" charset="0"/>
              </a:rPr>
              <a:t>, Director of STEM and Innovation  </a:t>
            </a:r>
          </a:p>
          <a:p>
            <a:pPr lvl="1" fontAlgn="base">
              <a:buFont typeface="Arial" panose="020B0604020202020204" pitchFamily="34" charset="0"/>
              <a:buChar char="•"/>
            </a:pPr>
            <a:r>
              <a:rPr lang="en-US" sz="2000" b="0" i="0" dirty="0">
                <a:solidFill>
                  <a:srgbClr val="000000"/>
                </a:solidFill>
                <a:effectLst/>
                <a:latin typeface="Georgia" panose="02040502050405020303" pitchFamily="18" charset="0"/>
              </a:rPr>
              <a:t>Mr. Jim Chapman, Director of Board Relations  </a:t>
            </a:r>
          </a:p>
          <a:p>
            <a:pPr lvl="1" fontAlgn="base">
              <a:buFont typeface="Arial" panose="020B0604020202020204" pitchFamily="34" charset="0"/>
              <a:buChar char="•"/>
            </a:pPr>
            <a:r>
              <a:rPr lang="en-US" sz="2000" b="0" i="0" dirty="0">
                <a:solidFill>
                  <a:srgbClr val="000000"/>
                </a:solidFill>
                <a:effectLst/>
                <a:latin typeface="Georgia" panose="02040502050405020303" pitchFamily="18" charset="0"/>
              </a:rPr>
              <a:t>Ms. Maggie Clemmons, Director of Licensure and School Leadership  </a:t>
            </a:r>
          </a:p>
          <a:p>
            <a:pPr lvl="1" fontAlgn="base">
              <a:buFont typeface="Arial" panose="020B0604020202020204" pitchFamily="34" charset="0"/>
              <a:buChar char="•"/>
            </a:pPr>
            <a:r>
              <a:rPr lang="en-US" sz="2000" b="0" i="0" dirty="0">
                <a:solidFill>
                  <a:srgbClr val="000000"/>
                </a:solidFill>
                <a:effectLst/>
                <a:latin typeface="Georgia" panose="02040502050405020303" pitchFamily="18" charset="0"/>
              </a:rPr>
              <a:t>Mr. Edward Lanza, Director of Budgeting  </a:t>
            </a:r>
          </a:p>
          <a:p>
            <a:pPr lvl="1" fontAlgn="base">
              <a:buFont typeface="Arial" panose="020B0604020202020204" pitchFamily="34" charset="0"/>
              <a:buChar char="•"/>
            </a:pPr>
            <a:r>
              <a:rPr lang="en-US" sz="2000" b="0" i="0" dirty="0">
                <a:solidFill>
                  <a:srgbClr val="000000"/>
                </a:solidFill>
                <a:effectLst/>
                <a:latin typeface="Georgia" panose="02040502050405020303" pitchFamily="18" charset="0"/>
              </a:rPr>
              <a:t>Ms. Amy </a:t>
            </a:r>
            <a:r>
              <a:rPr lang="en-US" sz="2000" b="0" i="0" dirty="0" err="1">
                <a:solidFill>
                  <a:srgbClr val="000000"/>
                </a:solidFill>
                <a:effectLst/>
                <a:latin typeface="Georgia" panose="02040502050405020303" pitchFamily="18" charset="0"/>
              </a:rPr>
              <a:t>Siepka</a:t>
            </a:r>
            <a:r>
              <a:rPr lang="en-US" sz="2000" b="0" i="0" dirty="0">
                <a:solidFill>
                  <a:srgbClr val="000000"/>
                </a:solidFill>
                <a:effectLst/>
                <a:latin typeface="Georgia" panose="02040502050405020303" pitchFamily="18" charset="0"/>
              </a:rPr>
              <a:t>, Director of Accountability  </a:t>
            </a:r>
          </a:p>
          <a:p>
            <a:pPr lvl="1" fontAlgn="base">
              <a:buFont typeface="Arial" panose="020B0604020202020204" pitchFamily="34" charset="0"/>
              <a:buChar char="•"/>
            </a:pPr>
            <a:r>
              <a:rPr lang="en-US" sz="2000" b="0" i="0" dirty="0">
                <a:solidFill>
                  <a:srgbClr val="000000"/>
                </a:solidFill>
                <a:effectLst/>
                <a:latin typeface="Georgia" panose="02040502050405020303" pitchFamily="18" charset="0"/>
              </a:rPr>
              <a:t>Ms. Susan Williams, Director of Data Services  </a:t>
            </a:r>
          </a:p>
          <a:p>
            <a:pPr lvl="1" fontAlgn="base">
              <a:buFont typeface="Arial" panose="020B0604020202020204" pitchFamily="34" charset="0"/>
              <a:buChar char="•"/>
            </a:pPr>
            <a:r>
              <a:rPr lang="en-US" sz="2000" b="0" i="0" dirty="0">
                <a:solidFill>
                  <a:srgbClr val="000000"/>
                </a:solidFill>
                <a:effectLst/>
                <a:latin typeface="Georgia" panose="02040502050405020303" pitchFamily="18" charset="0"/>
              </a:rPr>
              <a:t>Mrs. Rebecca Askew, Senior Policy Analyst   </a:t>
            </a:r>
          </a:p>
          <a:p>
            <a:pPr marL="114300" indent="0">
              <a:buNone/>
            </a:pPr>
            <a:endParaRPr lang="en-US" dirty="0">
              <a:solidFill>
                <a:srgbClr val="000000"/>
              </a:solidFill>
              <a:latin typeface="Georgia" panose="02040502050405020303"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BAEEBD50-CE23-847F-A420-775869047A2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a:t>
            </a:fld>
            <a:endParaRPr lang="en-US"/>
          </a:p>
        </p:txBody>
      </p:sp>
    </p:spTree>
    <p:extLst>
      <p:ext uri="{BB962C8B-B14F-4D97-AF65-F5344CB8AC3E}">
        <p14:creationId xmlns:p14="http://schemas.microsoft.com/office/powerpoint/2010/main" val="3062563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0BB0704-7FCA-9137-74D2-F33DF98F9D0A}"/>
              </a:ext>
            </a:extLst>
          </p:cNvPr>
          <p:cNvSpPr>
            <a:spLocks noGrp="1"/>
          </p:cNvSpPr>
          <p:nvPr>
            <p:ph type="body" idx="1"/>
          </p:nvPr>
        </p:nvSpPr>
        <p:spPr>
          <a:xfrm>
            <a:off x="828675" y="704850"/>
            <a:ext cx="10525125" cy="5472114"/>
          </a:xfrm>
        </p:spPr>
        <p:txBody>
          <a:bodyPr>
            <a:normAutofit/>
          </a:bodyPr>
          <a:lstStyle/>
          <a:p>
            <a:pPr marL="114300" indent="0" algn="ctr">
              <a:spcBef>
                <a:spcPts val="0"/>
              </a:spcBef>
              <a:buClr>
                <a:schemeClr val="dk1"/>
              </a:buClr>
              <a:buSzPts val="4800"/>
              <a:buNone/>
            </a:pPr>
            <a:endParaRPr lang="en-US" sz="4800" cap="small" dirty="0">
              <a:solidFill>
                <a:schemeClr val="dk1"/>
              </a:solidFill>
              <a:latin typeface="Georgia"/>
              <a:sym typeface="Georgia"/>
            </a:endParaRPr>
          </a:p>
          <a:p>
            <a:pPr marL="114300" indent="0" algn="ctr">
              <a:spcBef>
                <a:spcPts val="0"/>
              </a:spcBef>
              <a:buClr>
                <a:schemeClr val="dk1"/>
              </a:buClr>
              <a:buSzPts val="4800"/>
              <a:buNone/>
            </a:pPr>
            <a:endParaRPr lang="en-US" sz="4800" cap="small" dirty="0">
              <a:solidFill>
                <a:schemeClr val="dk1"/>
              </a:solidFill>
              <a:latin typeface="Georgia"/>
              <a:sym typeface="Georgia"/>
            </a:endParaRPr>
          </a:p>
          <a:p>
            <a:pPr marL="114300" indent="0" algn="ctr">
              <a:spcBef>
                <a:spcPts val="0"/>
              </a:spcBef>
              <a:buClr>
                <a:schemeClr val="dk1"/>
              </a:buClr>
              <a:buSzPts val="4800"/>
              <a:buNone/>
            </a:pPr>
            <a:endParaRPr lang="en-US" sz="4800" cap="small" dirty="0">
              <a:solidFill>
                <a:schemeClr val="dk1"/>
              </a:solidFill>
              <a:latin typeface="Georgia"/>
              <a:sym typeface="Georgia"/>
            </a:endParaRPr>
          </a:p>
          <a:p>
            <a:pPr marL="114300" indent="0" algn="ctr">
              <a:spcBef>
                <a:spcPts val="0"/>
              </a:spcBef>
              <a:buClr>
                <a:schemeClr val="dk1"/>
              </a:buClr>
              <a:buSzPts val="4800"/>
              <a:buNone/>
            </a:pPr>
            <a:r>
              <a:rPr lang="en-US" sz="4800" cap="small" dirty="0">
                <a:solidFill>
                  <a:schemeClr val="dk1"/>
                </a:solidFill>
                <a:latin typeface="Georgia"/>
                <a:sym typeface="Georgia"/>
              </a:rPr>
              <a:t>Questions?</a:t>
            </a:r>
          </a:p>
        </p:txBody>
      </p:sp>
      <p:sp>
        <p:nvSpPr>
          <p:cNvPr id="4" name="Slide Number Placeholder 3">
            <a:extLst>
              <a:ext uri="{FF2B5EF4-FFF2-40B4-BE49-F238E27FC236}">
                <a16:creationId xmlns:a16="http://schemas.microsoft.com/office/drawing/2014/main" id="{B4EB5A5D-56B0-0AC0-EC6B-4B19012EECE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9</a:t>
            </a:fld>
            <a:endParaRPr lang="en-US"/>
          </a:p>
        </p:txBody>
      </p:sp>
    </p:spTree>
    <p:extLst>
      <p:ext uri="{BB962C8B-B14F-4D97-AF65-F5344CB8AC3E}">
        <p14:creationId xmlns:p14="http://schemas.microsoft.com/office/powerpoint/2010/main" val="1287313263"/>
      </p:ext>
    </p:extLst>
  </p:cSld>
  <p:clrMapOvr>
    <a:masterClrMapping/>
  </p:clrMapOvr>
</p:sld>
</file>

<file path=ppt/theme/theme1.xml><?xml version="1.0" encoding="utf-8"?>
<a:theme xmlns:a="http://schemas.openxmlformats.org/drawingml/2006/main" name="Office Theme">
  <a:themeElements>
    <a:clrScheme name="VDOE New">
      <a:dk1>
        <a:srgbClr val="003C71"/>
      </a:dk1>
      <a:lt1>
        <a:srgbClr val="FFFFFF"/>
      </a:lt1>
      <a:dk2>
        <a:srgbClr val="003C71"/>
      </a:dk2>
      <a:lt2>
        <a:srgbClr val="FFFFFF"/>
      </a:lt2>
      <a:accent1>
        <a:srgbClr val="003C71"/>
      </a:accent1>
      <a:accent2>
        <a:srgbClr val="FF6A39"/>
      </a:accent2>
      <a:accent3>
        <a:srgbClr val="555555"/>
      </a:accent3>
      <a:accent4>
        <a:srgbClr val="FFC600"/>
      </a:accent4>
      <a:accent5>
        <a:srgbClr val="0160B6"/>
      </a:accent5>
      <a:accent6>
        <a:srgbClr val="279989"/>
      </a:accent6>
      <a:hlink>
        <a:srgbClr val="0563C1"/>
      </a:hlink>
      <a:folHlink>
        <a:srgbClr val="8496B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7E7C583ACDFCF4DB30CA959DC5287DA" ma:contentTypeVersion="5" ma:contentTypeDescription="Create a new document." ma:contentTypeScope="" ma:versionID="f928762306c5a502c2a0a846661488d3">
  <xsd:schema xmlns:xsd="http://www.w3.org/2001/XMLSchema" xmlns:xs="http://www.w3.org/2001/XMLSchema" xmlns:p="http://schemas.microsoft.com/office/2006/metadata/properties" xmlns:ns2="049005b6-5a38-4419-91fa-ebdf32acfed3" xmlns:ns3="4c2c5aab-b472-4b8f-a7fa-721e1e86a722" targetNamespace="http://schemas.microsoft.com/office/2006/metadata/properties" ma:root="true" ma:fieldsID="3730662b02fc00ae5e980e446709117c" ns2:_="" ns3:_="">
    <xsd:import namespace="049005b6-5a38-4419-91fa-ebdf32acfed3"/>
    <xsd:import namespace="4c2c5aab-b472-4b8f-a7fa-721e1e86a72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9005b6-5a38-4419-91fa-ebdf32acfe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c2c5aab-b472-4b8f-a7fa-721e1e86a72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764F90F-7623-419F-A398-3CBDA0E02585}">
  <ds:schemaRefs>
    <ds:schemaRef ds:uri="http://purl.org/dc/terms/"/>
    <ds:schemaRef ds:uri="4c2c5aab-b472-4b8f-a7fa-721e1e86a722"/>
    <ds:schemaRef ds:uri="http://schemas.microsoft.com/office/2006/metadata/properties"/>
    <ds:schemaRef ds:uri="http://schemas.microsoft.com/office/2006/documentManagement/types"/>
    <ds:schemaRef ds:uri="http://purl.org/dc/dcmitype/"/>
    <ds:schemaRef ds:uri="http://purl.org/dc/elements/1.1/"/>
    <ds:schemaRef ds:uri="http://schemas.openxmlformats.org/package/2006/metadata/core-properties"/>
    <ds:schemaRef ds:uri="http://schemas.microsoft.com/office/infopath/2007/PartnerControls"/>
    <ds:schemaRef ds:uri="4e0288d3-37a8-40e6-825f-eff74d783ff5"/>
    <ds:schemaRef ds:uri="http://www.w3.org/XML/1998/namespace"/>
  </ds:schemaRefs>
</ds:datastoreItem>
</file>

<file path=customXml/itemProps2.xml><?xml version="1.0" encoding="utf-8"?>
<ds:datastoreItem xmlns:ds="http://schemas.openxmlformats.org/officeDocument/2006/customXml" ds:itemID="{6B508BA3-5C92-4232-ACF2-FCED7AC229B2}"/>
</file>

<file path=customXml/itemProps3.xml><?xml version="1.0" encoding="utf-8"?>
<ds:datastoreItem xmlns:ds="http://schemas.openxmlformats.org/officeDocument/2006/customXml" ds:itemID="{65CDD19D-37BB-4F98-BB1B-3EC06B8C5BA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1597</TotalTime>
  <Words>1481</Words>
  <Application>Microsoft Macintosh PowerPoint</Application>
  <PresentationFormat>Widescreen</PresentationFormat>
  <Paragraphs>162</Paragraphs>
  <Slides>22</Slides>
  <Notes>13</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22</vt:i4>
      </vt:variant>
    </vt:vector>
  </HeadingPairs>
  <TitlesOfParts>
    <vt:vector size="34" baseType="lpstr">
      <vt:lpstr>Arial</vt:lpstr>
      <vt:lpstr>Calibri</vt:lpstr>
      <vt:lpstr>Courier New</vt:lpstr>
      <vt:lpstr>Georgia</vt:lpstr>
      <vt:lpstr>Impact</vt:lpstr>
      <vt:lpstr>Lato</vt:lpstr>
      <vt:lpstr>Lato Light</vt:lpstr>
      <vt:lpstr>Noto Sans Symbols</vt:lpstr>
      <vt:lpstr>Times New Roman</vt:lpstr>
      <vt:lpstr>Trebuchet MS</vt:lpstr>
      <vt:lpstr>Office Theme</vt:lpstr>
      <vt:lpstr>1_Office Theme</vt:lpstr>
      <vt:lpstr>First and Final Review of Lab School Application from VCU</vt:lpstr>
      <vt:lpstr>Overview of Presentation</vt:lpstr>
      <vt:lpstr>College Partnership Laboratory Schools in Virginia</vt:lpstr>
      <vt:lpstr>College Partnership Laboratory Schools in Virginia</vt:lpstr>
      <vt:lpstr>Standing Committee</vt:lpstr>
      <vt:lpstr>Standing Committee</vt:lpstr>
      <vt:lpstr>Standing Committee</vt:lpstr>
      <vt:lpstr>Standing Committee</vt:lpstr>
      <vt:lpstr>PowerPoint Presentation</vt:lpstr>
      <vt:lpstr>VCU x CodeRVA Lab School</vt:lpstr>
      <vt:lpstr>Rethinking the Future of Teaching &amp; Learning</vt:lpstr>
      <vt:lpstr>Agenda</vt:lpstr>
      <vt:lpstr>PowerPoint Presentation</vt:lpstr>
      <vt:lpstr>Mentor, Career Coach and School Leader Residency  99% of RTR Mentors said being a mentor made them a more effective teacher #1 reason people leave is lack of administrative support Two years of Career Coach support  School Leader Intern Utilize the New Teacher Center coaching model</vt:lpstr>
      <vt:lpstr>PowerPoint Presentation</vt:lpstr>
      <vt:lpstr>PowerPoint Presentation</vt:lpstr>
      <vt:lpstr>PowerPoint Presentation</vt:lpstr>
      <vt:lpstr>Augustus F. Hawkins Center of Excellence</vt:lpstr>
      <vt:lpstr>PowerPoint Presentation</vt:lpstr>
      <vt:lpstr>Future Plans for RTR Apprenticeship and Residency Models - Transforming the Teaching Profession and Removing the Barriers to Teaching</vt:lpstr>
      <vt:lpstr>The Future of Teaching, Leading &amp; Learning</vt:lpstr>
      <vt:lpstr>Questions?  Thank you for your time and support!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Proposal to Adopt Special Provisions</dc:title>
  <dc:creator>VITA Program</dc:creator>
  <cp:lastModifiedBy>Nuthall, Timothy (DOE)</cp:lastModifiedBy>
  <cp:revision>9</cp:revision>
  <dcterms:created xsi:type="dcterms:W3CDTF">2022-07-20T12:39:39Z</dcterms:created>
  <dcterms:modified xsi:type="dcterms:W3CDTF">2023-07-24T15:15:39Z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0x01010037E7C583ACDFCF4DB30CA959DC5287DA</vt:lpwstr>
  </property>
</Properties>
</file>