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4" r:id="rId10"/>
    <p:sldId id="263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6B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BAF9E6-D0A2-4518-9D28-3374B093C64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D404445-1FB8-4924-BE36-FCE9A4142150}">
      <dgm:prSet/>
      <dgm:spPr/>
      <dgm:t>
        <a:bodyPr/>
        <a:lstStyle/>
        <a:p>
          <a:r>
            <a:rPr lang="en-US"/>
            <a:t>Mission: The mission of the Future Educators Academy is to produce well-prepared future educators by providing accessible, supportive, and innovative learning experiences. </a:t>
          </a:r>
        </a:p>
      </dgm:t>
    </dgm:pt>
    <dgm:pt modelId="{6088870E-38EB-4226-BC95-E79C1B687783}" type="parTrans" cxnId="{99299DBD-2EDB-4605-83FA-EA94554797BF}">
      <dgm:prSet/>
      <dgm:spPr/>
      <dgm:t>
        <a:bodyPr/>
        <a:lstStyle/>
        <a:p>
          <a:endParaRPr lang="en-US"/>
        </a:p>
      </dgm:t>
    </dgm:pt>
    <dgm:pt modelId="{B8AF0A5F-8D25-485D-AD33-CE4F7DD2DDEC}" type="sibTrans" cxnId="{99299DBD-2EDB-4605-83FA-EA94554797BF}">
      <dgm:prSet/>
      <dgm:spPr/>
      <dgm:t>
        <a:bodyPr/>
        <a:lstStyle/>
        <a:p>
          <a:endParaRPr lang="en-US"/>
        </a:p>
      </dgm:t>
    </dgm:pt>
    <dgm:pt modelId="{CA4B9E20-E576-4BCD-829E-209905BF1FF2}">
      <dgm:prSet/>
      <dgm:spPr/>
      <dgm:t>
        <a:bodyPr/>
        <a:lstStyle/>
        <a:p>
          <a:r>
            <a:rPr lang="en-US"/>
            <a:t>Vision: Future Educators Academy will provide an accelerated, high-quality teacher education and licensure pathway to a diverse group of high school juniors and seniors through collaborative partnerships between community colleges, universities, and public school divisions.</a:t>
          </a:r>
        </a:p>
      </dgm:t>
    </dgm:pt>
    <dgm:pt modelId="{7133B930-8876-4BA0-A597-C1C3C75E0D25}" type="parTrans" cxnId="{26DDA70B-30A4-4499-94FB-7B608D1D3796}">
      <dgm:prSet/>
      <dgm:spPr/>
      <dgm:t>
        <a:bodyPr/>
        <a:lstStyle/>
        <a:p>
          <a:endParaRPr lang="en-US"/>
        </a:p>
      </dgm:t>
    </dgm:pt>
    <dgm:pt modelId="{FBC0A0FB-041D-49CA-81F9-F4AF0A7EEDD0}" type="sibTrans" cxnId="{26DDA70B-30A4-4499-94FB-7B608D1D3796}">
      <dgm:prSet/>
      <dgm:spPr/>
      <dgm:t>
        <a:bodyPr/>
        <a:lstStyle/>
        <a:p>
          <a:endParaRPr lang="en-US"/>
        </a:p>
      </dgm:t>
    </dgm:pt>
    <dgm:pt modelId="{A966D6AC-70FB-42A0-8F0A-3F847ECA9F6D}" type="pres">
      <dgm:prSet presAssocID="{CFBAF9E6-D0A2-4518-9D28-3374B093C647}" presName="linear" presStyleCnt="0">
        <dgm:presLayoutVars>
          <dgm:animLvl val="lvl"/>
          <dgm:resizeHandles val="exact"/>
        </dgm:presLayoutVars>
      </dgm:prSet>
      <dgm:spPr/>
    </dgm:pt>
    <dgm:pt modelId="{064AF4D5-7927-46A5-9863-175C93632615}" type="pres">
      <dgm:prSet presAssocID="{7D404445-1FB8-4924-BE36-FCE9A414215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2C6DB52-DBAD-46CD-B076-1AF63A9A7161}" type="pres">
      <dgm:prSet presAssocID="{B8AF0A5F-8D25-485D-AD33-CE4F7DD2DDEC}" presName="spacer" presStyleCnt="0"/>
      <dgm:spPr/>
    </dgm:pt>
    <dgm:pt modelId="{28A39BD3-6251-4B2C-B058-AE98A7A96E01}" type="pres">
      <dgm:prSet presAssocID="{CA4B9E20-E576-4BCD-829E-209905BF1FF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6DDA70B-30A4-4499-94FB-7B608D1D3796}" srcId="{CFBAF9E6-D0A2-4518-9D28-3374B093C647}" destId="{CA4B9E20-E576-4BCD-829E-209905BF1FF2}" srcOrd="1" destOrd="0" parTransId="{7133B930-8876-4BA0-A597-C1C3C75E0D25}" sibTransId="{FBC0A0FB-041D-49CA-81F9-F4AF0A7EEDD0}"/>
    <dgm:cxn modelId="{D1F1D10D-5C5C-4ED7-B51B-9B524589E6EF}" type="presOf" srcId="{CA4B9E20-E576-4BCD-829E-209905BF1FF2}" destId="{28A39BD3-6251-4B2C-B058-AE98A7A96E01}" srcOrd="0" destOrd="0" presId="urn:microsoft.com/office/officeart/2005/8/layout/vList2"/>
    <dgm:cxn modelId="{4E464C72-10B8-4F5F-9865-2ECCE2000EB1}" type="presOf" srcId="{7D404445-1FB8-4924-BE36-FCE9A4142150}" destId="{064AF4D5-7927-46A5-9863-175C93632615}" srcOrd="0" destOrd="0" presId="urn:microsoft.com/office/officeart/2005/8/layout/vList2"/>
    <dgm:cxn modelId="{BB587685-B6C5-4C25-9E30-E89110A58981}" type="presOf" srcId="{CFBAF9E6-D0A2-4518-9D28-3374B093C647}" destId="{A966D6AC-70FB-42A0-8F0A-3F847ECA9F6D}" srcOrd="0" destOrd="0" presId="urn:microsoft.com/office/officeart/2005/8/layout/vList2"/>
    <dgm:cxn modelId="{99299DBD-2EDB-4605-83FA-EA94554797BF}" srcId="{CFBAF9E6-D0A2-4518-9D28-3374B093C647}" destId="{7D404445-1FB8-4924-BE36-FCE9A4142150}" srcOrd="0" destOrd="0" parTransId="{6088870E-38EB-4226-BC95-E79C1B687783}" sibTransId="{B8AF0A5F-8D25-485D-AD33-CE4F7DD2DDEC}"/>
    <dgm:cxn modelId="{80D37C66-B7B1-4919-B8A7-7DD69DFF6039}" type="presParOf" srcId="{A966D6AC-70FB-42A0-8F0A-3F847ECA9F6D}" destId="{064AF4D5-7927-46A5-9863-175C93632615}" srcOrd="0" destOrd="0" presId="urn:microsoft.com/office/officeart/2005/8/layout/vList2"/>
    <dgm:cxn modelId="{6E1A2974-EC4B-4E7E-9A8B-F54D94DB9898}" type="presParOf" srcId="{A966D6AC-70FB-42A0-8F0A-3F847ECA9F6D}" destId="{62C6DB52-DBAD-46CD-B076-1AF63A9A7161}" srcOrd="1" destOrd="0" presId="urn:microsoft.com/office/officeart/2005/8/layout/vList2"/>
    <dgm:cxn modelId="{B7356951-3DCC-4FD7-85A6-429AE56E6FE1}" type="presParOf" srcId="{A966D6AC-70FB-42A0-8F0A-3F847ECA9F6D}" destId="{28A39BD3-6251-4B2C-B058-AE98A7A96E0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C66676-6780-4247-BC64-255969D6C681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53A87DD-9A7D-4EFA-A00C-17D8A8D453DD}">
      <dgm:prSet/>
      <dgm:spPr/>
      <dgm:t>
        <a:bodyPr/>
        <a:lstStyle/>
        <a:p>
          <a:r>
            <a:rPr lang="en-US" b="1"/>
            <a:t>Secondary</a:t>
          </a:r>
          <a:r>
            <a:rPr lang="en-US"/>
            <a:t>:</a:t>
          </a:r>
        </a:p>
      </dgm:t>
    </dgm:pt>
    <dgm:pt modelId="{F0A231E1-F3F6-4ACA-A716-DD19F45DE84D}" type="parTrans" cxnId="{B3A62F4F-079F-4495-9E0D-57CC6BB50430}">
      <dgm:prSet/>
      <dgm:spPr/>
      <dgm:t>
        <a:bodyPr/>
        <a:lstStyle/>
        <a:p>
          <a:endParaRPr lang="en-US"/>
        </a:p>
      </dgm:t>
    </dgm:pt>
    <dgm:pt modelId="{264032CE-139A-4887-A250-873D14E2F49D}" type="sibTrans" cxnId="{B3A62F4F-079F-4495-9E0D-57CC6BB50430}">
      <dgm:prSet/>
      <dgm:spPr/>
      <dgm:t>
        <a:bodyPr/>
        <a:lstStyle/>
        <a:p>
          <a:endParaRPr lang="en-US"/>
        </a:p>
      </dgm:t>
    </dgm:pt>
    <dgm:pt modelId="{358BD87F-ACCD-4402-9E29-EDC14310C244}">
      <dgm:prSet/>
      <dgm:spPr/>
      <dgm:t>
        <a:bodyPr/>
        <a:lstStyle/>
        <a:p>
          <a:r>
            <a:rPr lang="en-US"/>
            <a:t>Culpeper County Public Schools</a:t>
          </a:r>
        </a:p>
      </dgm:t>
    </dgm:pt>
    <dgm:pt modelId="{1DDBFAB6-D8EA-4F52-B34A-0A84E22CA3BD}" type="parTrans" cxnId="{FA382A56-12AA-4376-A572-20F1D5EE2873}">
      <dgm:prSet/>
      <dgm:spPr/>
      <dgm:t>
        <a:bodyPr/>
        <a:lstStyle/>
        <a:p>
          <a:endParaRPr lang="en-US"/>
        </a:p>
      </dgm:t>
    </dgm:pt>
    <dgm:pt modelId="{B41C192A-31C4-4CBB-BF63-F239C682139C}" type="sibTrans" cxnId="{FA382A56-12AA-4376-A572-20F1D5EE2873}">
      <dgm:prSet/>
      <dgm:spPr/>
      <dgm:t>
        <a:bodyPr/>
        <a:lstStyle/>
        <a:p>
          <a:endParaRPr lang="en-US"/>
        </a:p>
      </dgm:t>
    </dgm:pt>
    <dgm:pt modelId="{7AF50E88-2B6C-45B9-AB8C-2BBDA9E867B1}">
      <dgm:prSet/>
      <dgm:spPr/>
      <dgm:t>
        <a:bodyPr/>
        <a:lstStyle/>
        <a:p>
          <a:r>
            <a:rPr lang="en-US"/>
            <a:t>Madison County Public Schools</a:t>
          </a:r>
        </a:p>
      </dgm:t>
    </dgm:pt>
    <dgm:pt modelId="{4E8962A8-10E6-4968-AD14-C4E51DCB3788}" type="parTrans" cxnId="{EB491A2E-F54F-4301-BFC7-5CEAE94814ED}">
      <dgm:prSet/>
      <dgm:spPr/>
      <dgm:t>
        <a:bodyPr/>
        <a:lstStyle/>
        <a:p>
          <a:endParaRPr lang="en-US"/>
        </a:p>
      </dgm:t>
    </dgm:pt>
    <dgm:pt modelId="{DAB629AB-25A2-4AA1-9F1C-CCD45B2ADF81}" type="sibTrans" cxnId="{EB491A2E-F54F-4301-BFC7-5CEAE94814ED}">
      <dgm:prSet/>
      <dgm:spPr/>
      <dgm:t>
        <a:bodyPr/>
        <a:lstStyle/>
        <a:p>
          <a:endParaRPr lang="en-US"/>
        </a:p>
      </dgm:t>
    </dgm:pt>
    <dgm:pt modelId="{9876D97C-E188-4D49-9FFF-D2B533BA7FEE}">
      <dgm:prSet/>
      <dgm:spPr/>
      <dgm:t>
        <a:bodyPr/>
        <a:lstStyle/>
        <a:p>
          <a:r>
            <a:rPr lang="en-US"/>
            <a:t>Orange County Public Schools</a:t>
          </a:r>
        </a:p>
      </dgm:t>
    </dgm:pt>
    <dgm:pt modelId="{A764DE1F-8FBB-4168-8278-1AB64C78B9D6}" type="parTrans" cxnId="{520C4D8A-D0E2-4D60-87EF-882EDC319905}">
      <dgm:prSet/>
      <dgm:spPr/>
      <dgm:t>
        <a:bodyPr/>
        <a:lstStyle/>
        <a:p>
          <a:endParaRPr lang="en-US"/>
        </a:p>
      </dgm:t>
    </dgm:pt>
    <dgm:pt modelId="{FF15236D-7046-4048-B03E-86787134DC5B}" type="sibTrans" cxnId="{520C4D8A-D0E2-4D60-87EF-882EDC319905}">
      <dgm:prSet/>
      <dgm:spPr/>
      <dgm:t>
        <a:bodyPr/>
        <a:lstStyle/>
        <a:p>
          <a:endParaRPr lang="en-US"/>
        </a:p>
      </dgm:t>
    </dgm:pt>
    <dgm:pt modelId="{9F8173F7-573E-4D19-91A5-331D3135067F}">
      <dgm:prSet/>
      <dgm:spPr/>
      <dgm:t>
        <a:bodyPr/>
        <a:lstStyle/>
        <a:p>
          <a:r>
            <a:rPr lang="en-US"/>
            <a:t>Rappahannock County Public Schools</a:t>
          </a:r>
        </a:p>
      </dgm:t>
    </dgm:pt>
    <dgm:pt modelId="{8411E0E2-93A2-469C-982C-7FB5CC2DEC21}" type="parTrans" cxnId="{DADE9532-8E30-4E76-90B9-F84956034908}">
      <dgm:prSet/>
      <dgm:spPr/>
      <dgm:t>
        <a:bodyPr/>
        <a:lstStyle/>
        <a:p>
          <a:endParaRPr lang="en-US"/>
        </a:p>
      </dgm:t>
    </dgm:pt>
    <dgm:pt modelId="{8F725212-D184-423C-A262-5A8430C04A82}" type="sibTrans" cxnId="{DADE9532-8E30-4E76-90B9-F84956034908}">
      <dgm:prSet/>
      <dgm:spPr/>
      <dgm:t>
        <a:bodyPr/>
        <a:lstStyle/>
        <a:p>
          <a:endParaRPr lang="en-US"/>
        </a:p>
      </dgm:t>
    </dgm:pt>
    <dgm:pt modelId="{0C8DC853-CCB5-4DD1-8923-6A49DF512863}">
      <dgm:prSet/>
      <dgm:spPr/>
      <dgm:t>
        <a:bodyPr/>
        <a:lstStyle/>
        <a:p>
          <a:r>
            <a:rPr lang="en-US" b="1"/>
            <a:t>Secondary Expansion in 2025</a:t>
          </a:r>
          <a:r>
            <a:rPr lang="en-US"/>
            <a:t>:</a:t>
          </a:r>
        </a:p>
      </dgm:t>
    </dgm:pt>
    <dgm:pt modelId="{B81046E1-3AAE-4023-A35D-082FD486FECC}" type="parTrans" cxnId="{45330E1D-858B-4F15-ACC7-CA77119F133D}">
      <dgm:prSet/>
      <dgm:spPr/>
      <dgm:t>
        <a:bodyPr/>
        <a:lstStyle/>
        <a:p>
          <a:endParaRPr lang="en-US"/>
        </a:p>
      </dgm:t>
    </dgm:pt>
    <dgm:pt modelId="{168F4ED9-0432-410C-9E33-78CCFEC3C289}" type="sibTrans" cxnId="{45330E1D-858B-4F15-ACC7-CA77119F133D}">
      <dgm:prSet/>
      <dgm:spPr/>
      <dgm:t>
        <a:bodyPr/>
        <a:lstStyle/>
        <a:p>
          <a:endParaRPr lang="en-US"/>
        </a:p>
      </dgm:t>
    </dgm:pt>
    <dgm:pt modelId="{D9FD9136-BB67-4FA4-ABE5-282A95ACD053}">
      <dgm:prSet/>
      <dgm:spPr/>
      <dgm:t>
        <a:bodyPr/>
        <a:lstStyle/>
        <a:p>
          <a:r>
            <a:rPr lang="en-US"/>
            <a:t>Clarke County Public Schools</a:t>
          </a:r>
        </a:p>
      </dgm:t>
    </dgm:pt>
    <dgm:pt modelId="{3026D933-FE35-43A8-AC2E-31C7AA58A521}" type="parTrans" cxnId="{0703AC11-466D-4A74-93E1-3B448A1655FF}">
      <dgm:prSet/>
      <dgm:spPr/>
      <dgm:t>
        <a:bodyPr/>
        <a:lstStyle/>
        <a:p>
          <a:endParaRPr lang="en-US"/>
        </a:p>
      </dgm:t>
    </dgm:pt>
    <dgm:pt modelId="{FBCA219B-7364-4DA2-8A2F-ED65B1283D86}" type="sibTrans" cxnId="{0703AC11-466D-4A74-93E1-3B448A1655FF}">
      <dgm:prSet/>
      <dgm:spPr/>
      <dgm:t>
        <a:bodyPr/>
        <a:lstStyle/>
        <a:p>
          <a:endParaRPr lang="en-US"/>
        </a:p>
      </dgm:t>
    </dgm:pt>
    <dgm:pt modelId="{289F0ED7-7D7B-449F-AAA0-712D60DA9364}">
      <dgm:prSet/>
      <dgm:spPr/>
      <dgm:t>
        <a:bodyPr/>
        <a:lstStyle/>
        <a:p>
          <a:r>
            <a:rPr lang="en-US"/>
            <a:t>Fauquier County Public Schools</a:t>
          </a:r>
        </a:p>
      </dgm:t>
    </dgm:pt>
    <dgm:pt modelId="{1F01DA80-7927-429D-9CB7-FFB551C7B8E7}" type="parTrans" cxnId="{5320319F-E699-4529-A5CB-2052F8E6984D}">
      <dgm:prSet/>
      <dgm:spPr/>
      <dgm:t>
        <a:bodyPr/>
        <a:lstStyle/>
        <a:p>
          <a:endParaRPr lang="en-US"/>
        </a:p>
      </dgm:t>
    </dgm:pt>
    <dgm:pt modelId="{EAC55441-199E-43AE-A3B3-4384A657E3B2}" type="sibTrans" cxnId="{5320319F-E699-4529-A5CB-2052F8E6984D}">
      <dgm:prSet/>
      <dgm:spPr/>
      <dgm:t>
        <a:bodyPr/>
        <a:lstStyle/>
        <a:p>
          <a:endParaRPr lang="en-US"/>
        </a:p>
      </dgm:t>
    </dgm:pt>
    <dgm:pt modelId="{AE026883-BDA8-4CB7-AFE7-470A8C0D40FC}">
      <dgm:prSet/>
      <dgm:spPr/>
      <dgm:t>
        <a:bodyPr/>
        <a:lstStyle/>
        <a:p>
          <a:r>
            <a:rPr lang="en-US"/>
            <a:t>Frederick County Public Schools</a:t>
          </a:r>
        </a:p>
      </dgm:t>
    </dgm:pt>
    <dgm:pt modelId="{88A32FDF-62B4-467E-A93A-4FEC0106313D}" type="parTrans" cxnId="{36BF1053-C5F2-4D73-B4D2-842DDC63C1B9}">
      <dgm:prSet/>
      <dgm:spPr/>
      <dgm:t>
        <a:bodyPr/>
        <a:lstStyle/>
        <a:p>
          <a:endParaRPr lang="en-US"/>
        </a:p>
      </dgm:t>
    </dgm:pt>
    <dgm:pt modelId="{0BA70571-6D4E-4CC5-961A-16634B45540B}" type="sibTrans" cxnId="{36BF1053-C5F2-4D73-B4D2-842DDC63C1B9}">
      <dgm:prSet/>
      <dgm:spPr/>
      <dgm:t>
        <a:bodyPr/>
        <a:lstStyle/>
        <a:p>
          <a:endParaRPr lang="en-US"/>
        </a:p>
      </dgm:t>
    </dgm:pt>
    <dgm:pt modelId="{B8E026C2-F3E9-4D5F-818D-79678E95CC3A}">
      <dgm:prSet/>
      <dgm:spPr/>
      <dgm:t>
        <a:bodyPr/>
        <a:lstStyle/>
        <a:p>
          <a:r>
            <a:rPr lang="en-US"/>
            <a:t>Page County Public Schools</a:t>
          </a:r>
        </a:p>
      </dgm:t>
    </dgm:pt>
    <dgm:pt modelId="{717E2A6E-0346-407C-A146-F1C87D7E4633}" type="parTrans" cxnId="{28118FAE-2771-42C5-8FE1-322BE6C90C42}">
      <dgm:prSet/>
      <dgm:spPr/>
      <dgm:t>
        <a:bodyPr/>
        <a:lstStyle/>
        <a:p>
          <a:endParaRPr lang="en-US"/>
        </a:p>
      </dgm:t>
    </dgm:pt>
    <dgm:pt modelId="{8CF59B67-40E5-4307-A819-0EA2614362AA}" type="sibTrans" cxnId="{28118FAE-2771-42C5-8FE1-322BE6C90C42}">
      <dgm:prSet/>
      <dgm:spPr/>
      <dgm:t>
        <a:bodyPr/>
        <a:lstStyle/>
        <a:p>
          <a:endParaRPr lang="en-US"/>
        </a:p>
      </dgm:t>
    </dgm:pt>
    <dgm:pt modelId="{D53F9136-22F1-4D80-A488-C133807E3C85}">
      <dgm:prSet/>
      <dgm:spPr/>
      <dgm:t>
        <a:bodyPr/>
        <a:lstStyle/>
        <a:p>
          <a:r>
            <a:rPr lang="en-US"/>
            <a:t>Shenandoah County Public Schools</a:t>
          </a:r>
        </a:p>
      </dgm:t>
    </dgm:pt>
    <dgm:pt modelId="{71F67760-B4F7-4170-8747-733EDD74356B}" type="parTrans" cxnId="{C4AA80F9-CF03-4C47-B10A-97C2B1A833FE}">
      <dgm:prSet/>
      <dgm:spPr/>
      <dgm:t>
        <a:bodyPr/>
        <a:lstStyle/>
        <a:p>
          <a:endParaRPr lang="en-US"/>
        </a:p>
      </dgm:t>
    </dgm:pt>
    <dgm:pt modelId="{6E562136-4644-4B56-9D90-0A9B4D63EB8B}" type="sibTrans" cxnId="{C4AA80F9-CF03-4C47-B10A-97C2B1A833FE}">
      <dgm:prSet/>
      <dgm:spPr/>
      <dgm:t>
        <a:bodyPr/>
        <a:lstStyle/>
        <a:p>
          <a:endParaRPr lang="en-US"/>
        </a:p>
      </dgm:t>
    </dgm:pt>
    <dgm:pt modelId="{B2626C62-9782-4DD7-85E3-7E67F66C2118}">
      <dgm:prSet/>
      <dgm:spPr/>
      <dgm:t>
        <a:bodyPr/>
        <a:lstStyle/>
        <a:p>
          <a:r>
            <a:rPr lang="en-US"/>
            <a:t>Warren County Public Schools</a:t>
          </a:r>
        </a:p>
      </dgm:t>
    </dgm:pt>
    <dgm:pt modelId="{0F80FDDD-A4ED-4E80-BCA0-9EDF128ABA8B}" type="parTrans" cxnId="{C4FA6161-BE9C-4FD2-A29C-63BCA90C3E90}">
      <dgm:prSet/>
      <dgm:spPr/>
      <dgm:t>
        <a:bodyPr/>
        <a:lstStyle/>
        <a:p>
          <a:endParaRPr lang="en-US"/>
        </a:p>
      </dgm:t>
    </dgm:pt>
    <dgm:pt modelId="{7448CF94-5577-45A9-A7C5-7A144C3BC524}" type="sibTrans" cxnId="{C4FA6161-BE9C-4FD2-A29C-63BCA90C3E90}">
      <dgm:prSet/>
      <dgm:spPr/>
      <dgm:t>
        <a:bodyPr/>
        <a:lstStyle/>
        <a:p>
          <a:endParaRPr lang="en-US"/>
        </a:p>
      </dgm:t>
    </dgm:pt>
    <dgm:pt modelId="{24AFA99C-B402-457B-B2B9-1A9298B52B5C}">
      <dgm:prSet/>
      <dgm:spPr/>
      <dgm:t>
        <a:bodyPr/>
        <a:lstStyle/>
        <a:p>
          <a:r>
            <a:rPr lang="en-US"/>
            <a:t>Winchester Public Schools</a:t>
          </a:r>
        </a:p>
      </dgm:t>
    </dgm:pt>
    <dgm:pt modelId="{666F4D2A-CDB2-4532-BDC2-D3EEAC28DAB0}" type="parTrans" cxnId="{D379521A-1019-4F15-B859-15B42B3969B9}">
      <dgm:prSet/>
      <dgm:spPr/>
      <dgm:t>
        <a:bodyPr/>
        <a:lstStyle/>
        <a:p>
          <a:endParaRPr lang="en-US"/>
        </a:p>
      </dgm:t>
    </dgm:pt>
    <dgm:pt modelId="{2D8336A5-2119-436C-98E2-255A29177146}" type="sibTrans" cxnId="{D379521A-1019-4F15-B859-15B42B3969B9}">
      <dgm:prSet/>
      <dgm:spPr/>
      <dgm:t>
        <a:bodyPr/>
        <a:lstStyle/>
        <a:p>
          <a:endParaRPr lang="en-US"/>
        </a:p>
      </dgm:t>
    </dgm:pt>
    <dgm:pt modelId="{A3933D78-AE00-43ED-8210-20DF3849F301}">
      <dgm:prSet/>
      <dgm:spPr/>
      <dgm:t>
        <a:bodyPr/>
        <a:lstStyle/>
        <a:p>
          <a:r>
            <a:rPr lang="en-US" b="1"/>
            <a:t>Post-Secondary</a:t>
          </a:r>
          <a:r>
            <a:rPr lang="en-US"/>
            <a:t>:</a:t>
          </a:r>
        </a:p>
      </dgm:t>
    </dgm:pt>
    <dgm:pt modelId="{B900C5DA-2345-413B-82AB-891142B88578}" type="parTrans" cxnId="{F70B15B1-D00A-46B1-B36D-CBB164E14AB1}">
      <dgm:prSet/>
      <dgm:spPr/>
      <dgm:t>
        <a:bodyPr/>
        <a:lstStyle/>
        <a:p>
          <a:endParaRPr lang="en-US"/>
        </a:p>
      </dgm:t>
    </dgm:pt>
    <dgm:pt modelId="{72FC060D-D840-450A-8295-028DF8B46D9A}" type="sibTrans" cxnId="{F70B15B1-D00A-46B1-B36D-CBB164E14AB1}">
      <dgm:prSet/>
      <dgm:spPr/>
      <dgm:t>
        <a:bodyPr/>
        <a:lstStyle/>
        <a:p>
          <a:endParaRPr lang="en-US"/>
        </a:p>
      </dgm:t>
    </dgm:pt>
    <dgm:pt modelId="{3CCFC0FB-F878-486C-8A38-7ECF100BE7D8}">
      <dgm:prSet/>
      <dgm:spPr/>
      <dgm:t>
        <a:bodyPr/>
        <a:lstStyle/>
        <a:p>
          <a:r>
            <a:rPr lang="en-US"/>
            <a:t>Germanna Community College</a:t>
          </a:r>
        </a:p>
      </dgm:t>
    </dgm:pt>
    <dgm:pt modelId="{BC32DE75-112E-4645-8A87-11FFDD8F5465}" type="parTrans" cxnId="{36F62BA8-87DF-4C1C-B8C0-A675F8D779A1}">
      <dgm:prSet/>
      <dgm:spPr/>
      <dgm:t>
        <a:bodyPr/>
        <a:lstStyle/>
        <a:p>
          <a:endParaRPr lang="en-US"/>
        </a:p>
      </dgm:t>
    </dgm:pt>
    <dgm:pt modelId="{B43A7432-9764-474E-92FA-C837236C0E21}" type="sibTrans" cxnId="{36F62BA8-87DF-4C1C-B8C0-A675F8D779A1}">
      <dgm:prSet/>
      <dgm:spPr/>
      <dgm:t>
        <a:bodyPr/>
        <a:lstStyle/>
        <a:p>
          <a:endParaRPr lang="en-US"/>
        </a:p>
      </dgm:t>
    </dgm:pt>
    <dgm:pt modelId="{6FE950A0-A34A-4E7D-A3AD-72CDD4B2DC05}">
      <dgm:prSet/>
      <dgm:spPr/>
      <dgm:t>
        <a:bodyPr/>
        <a:lstStyle/>
        <a:p>
          <a:r>
            <a:rPr lang="en-US"/>
            <a:t>Laurel Ridge Community College</a:t>
          </a:r>
        </a:p>
      </dgm:t>
    </dgm:pt>
    <dgm:pt modelId="{BAB9CEC0-0F2A-41FD-8A20-74598792E3BB}" type="parTrans" cxnId="{54DD41A9-4FF9-481B-A343-6BA4DEE12A22}">
      <dgm:prSet/>
      <dgm:spPr/>
      <dgm:t>
        <a:bodyPr/>
        <a:lstStyle/>
        <a:p>
          <a:endParaRPr lang="en-US"/>
        </a:p>
      </dgm:t>
    </dgm:pt>
    <dgm:pt modelId="{2CC0CAD2-B0A3-46FF-A16B-4CD8FD41F92A}" type="sibTrans" cxnId="{54DD41A9-4FF9-481B-A343-6BA4DEE12A22}">
      <dgm:prSet/>
      <dgm:spPr/>
      <dgm:t>
        <a:bodyPr/>
        <a:lstStyle/>
        <a:p>
          <a:endParaRPr lang="en-US"/>
        </a:p>
      </dgm:t>
    </dgm:pt>
    <dgm:pt modelId="{60F67418-FBB4-4186-AED3-87D7EDECB6E4}">
      <dgm:prSet/>
      <dgm:spPr/>
      <dgm:t>
        <a:bodyPr/>
        <a:lstStyle/>
        <a:p>
          <a:r>
            <a:rPr lang="en-US"/>
            <a:t>James Madison University</a:t>
          </a:r>
        </a:p>
      </dgm:t>
    </dgm:pt>
    <dgm:pt modelId="{155D2A62-4F46-477C-9A5A-D3247CDC4CCE}" type="parTrans" cxnId="{D2668D83-F168-4D32-ACE6-786FF3FAD3CA}">
      <dgm:prSet/>
      <dgm:spPr/>
      <dgm:t>
        <a:bodyPr/>
        <a:lstStyle/>
        <a:p>
          <a:endParaRPr lang="en-US"/>
        </a:p>
      </dgm:t>
    </dgm:pt>
    <dgm:pt modelId="{D1226210-3C2B-420E-8B3D-519130813943}" type="sibTrans" cxnId="{D2668D83-F168-4D32-ACE6-786FF3FAD3CA}">
      <dgm:prSet/>
      <dgm:spPr/>
      <dgm:t>
        <a:bodyPr/>
        <a:lstStyle/>
        <a:p>
          <a:endParaRPr lang="en-US"/>
        </a:p>
      </dgm:t>
    </dgm:pt>
    <dgm:pt modelId="{D4E0582E-5258-4F59-A9D7-E143FD0AA34B}" type="pres">
      <dgm:prSet presAssocID="{2BC66676-6780-4247-BC64-255969D6C681}" presName="Name0" presStyleCnt="0">
        <dgm:presLayoutVars>
          <dgm:dir/>
          <dgm:animLvl val="lvl"/>
          <dgm:resizeHandles val="exact"/>
        </dgm:presLayoutVars>
      </dgm:prSet>
      <dgm:spPr/>
    </dgm:pt>
    <dgm:pt modelId="{D5E3B555-581E-4463-A564-D63BCE23EA31}" type="pres">
      <dgm:prSet presAssocID="{F53A87DD-9A7D-4EFA-A00C-17D8A8D453DD}" presName="composite" presStyleCnt="0"/>
      <dgm:spPr/>
    </dgm:pt>
    <dgm:pt modelId="{48D74B7D-0979-4E26-9473-9A493B3D678B}" type="pres">
      <dgm:prSet presAssocID="{F53A87DD-9A7D-4EFA-A00C-17D8A8D453D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B89BF2F6-57EB-4994-B0B6-363CD218714A}" type="pres">
      <dgm:prSet presAssocID="{F53A87DD-9A7D-4EFA-A00C-17D8A8D453DD}" presName="desTx" presStyleLbl="alignAccFollowNode1" presStyleIdx="0" presStyleCnt="3">
        <dgm:presLayoutVars>
          <dgm:bulletEnabled val="1"/>
        </dgm:presLayoutVars>
      </dgm:prSet>
      <dgm:spPr/>
    </dgm:pt>
    <dgm:pt modelId="{132ACCEB-A7D1-4A9D-9B01-3E10A7A4622C}" type="pres">
      <dgm:prSet presAssocID="{264032CE-139A-4887-A250-873D14E2F49D}" presName="space" presStyleCnt="0"/>
      <dgm:spPr/>
    </dgm:pt>
    <dgm:pt modelId="{FFD1D725-ADC4-4EFA-9AE2-0BCC81A082D6}" type="pres">
      <dgm:prSet presAssocID="{0C8DC853-CCB5-4DD1-8923-6A49DF512863}" presName="composite" presStyleCnt="0"/>
      <dgm:spPr/>
    </dgm:pt>
    <dgm:pt modelId="{AFEAB368-345E-4270-815D-DDDAC4A74AD1}" type="pres">
      <dgm:prSet presAssocID="{0C8DC853-CCB5-4DD1-8923-6A49DF51286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FAE35E5B-72F3-4E30-A47B-65542F1C5672}" type="pres">
      <dgm:prSet presAssocID="{0C8DC853-CCB5-4DD1-8923-6A49DF512863}" presName="desTx" presStyleLbl="alignAccFollowNode1" presStyleIdx="1" presStyleCnt="3">
        <dgm:presLayoutVars>
          <dgm:bulletEnabled val="1"/>
        </dgm:presLayoutVars>
      </dgm:prSet>
      <dgm:spPr/>
    </dgm:pt>
    <dgm:pt modelId="{B2FE547A-5A2E-40D3-9DAD-00B0E49DCFC2}" type="pres">
      <dgm:prSet presAssocID="{168F4ED9-0432-410C-9E33-78CCFEC3C289}" presName="space" presStyleCnt="0"/>
      <dgm:spPr/>
    </dgm:pt>
    <dgm:pt modelId="{BB46AAE3-AD2F-48BD-9CBE-86EAAF12C793}" type="pres">
      <dgm:prSet presAssocID="{A3933D78-AE00-43ED-8210-20DF3849F301}" presName="composite" presStyleCnt="0"/>
      <dgm:spPr/>
    </dgm:pt>
    <dgm:pt modelId="{4259EE83-5F76-4B1C-9760-D977FD0DE64A}" type="pres">
      <dgm:prSet presAssocID="{A3933D78-AE00-43ED-8210-20DF3849F30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3C96BEF8-6D89-4E54-B57C-FA2ACB7831F2}" type="pres">
      <dgm:prSet presAssocID="{A3933D78-AE00-43ED-8210-20DF3849F301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A1ED6103-FEEF-466C-944B-6BCDFA65FFFA}" type="presOf" srcId="{24AFA99C-B402-457B-B2B9-1A9298B52B5C}" destId="{FAE35E5B-72F3-4E30-A47B-65542F1C5672}" srcOrd="0" destOrd="6" presId="urn:microsoft.com/office/officeart/2005/8/layout/hList1"/>
    <dgm:cxn modelId="{219BE20A-5566-43F7-8474-D45E2EC4C81E}" type="presOf" srcId="{2BC66676-6780-4247-BC64-255969D6C681}" destId="{D4E0582E-5258-4F59-A9D7-E143FD0AA34B}" srcOrd="0" destOrd="0" presId="urn:microsoft.com/office/officeart/2005/8/layout/hList1"/>
    <dgm:cxn modelId="{0703AC11-466D-4A74-93E1-3B448A1655FF}" srcId="{0C8DC853-CCB5-4DD1-8923-6A49DF512863}" destId="{D9FD9136-BB67-4FA4-ABE5-282A95ACD053}" srcOrd="0" destOrd="0" parTransId="{3026D933-FE35-43A8-AC2E-31C7AA58A521}" sibTransId="{FBCA219B-7364-4DA2-8A2F-ED65B1283D86}"/>
    <dgm:cxn modelId="{65D31715-4446-4BFE-9131-1BEEB656B30A}" type="presOf" srcId="{0C8DC853-CCB5-4DD1-8923-6A49DF512863}" destId="{AFEAB368-345E-4270-815D-DDDAC4A74AD1}" srcOrd="0" destOrd="0" presId="urn:microsoft.com/office/officeart/2005/8/layout/hList1"/>
    <dgm:cxn modelId="{D379521A-1019-4F15-B859-15B42B3969B9}" srcId="{0C8DC853-CCB5-4DD1-8923-6A49DF512863}" destId="{24AFA99C-B402-457B-B2B9-1A9298B52B5C}" srcOrd="6" destOrd="0" parTransId="{666F4D2A-CDB2-4532-BDC2-D3EEAC28DAB0}" sibTransId="{2D8336A5-2119-436C-98E2-255A29177146}"/>
    <dgm:cxn modelId="{45330E1D-858B-4F15-ACC7-CA77119F133D}" srcId="{2BC66676-6780-4247-BC64-255969D6C681}" destId="{0C8DC853-CCB5-4DD1-8923-6A49DF512863}" srcOrd="1" destOrd="0" parTransId="{B81046E1-3AAE-4023-A35D-082FD486FECC}" sibTransId="{168F4ED9-0432-410C-9E33-78CCFEC3C289}"/>
    <dgm:cxn modelId="{47710E26-0068-4408-AE20-F12F5EA37F45}" type="presOf" srcId="{6FE950A0-A34A-4E7D-A3AD-72CDD4B2DC05}" destId="{3C96BEF8-6D89-4E54-B57C-FA2ACB7831F2}" srcOrd="0" destOrd="1" presId="urn:microsoft.com/office/officeart/2005/8/layout/hList1"/>
    <dgm:cxn modelId="{EB491A2E-F54F-4301-BFC7-5CEAE94814ED}" srcId="{F53A87DD-9A7D-4EFA-A00C-17D8A8D453DD}" destId="{7AF50E88-2B6C-45B9-AB8C-2BBDA9E867B1}" srcOrd="1" destOrd="0" parTransId="{4E8962A8-10E6-4968-AD14-C4E51DCB3788}" sibTransId="{DAB629AB-25A2-4AA1-9F1C-CCD45B2ADF81}"/>
    <dgm:cxn modelId="{DADE9532-8E30-4E76-90B9-F84956034908}" srcId="{F53A87DD-9A7D-4EFA-A00C-17D8A8D453DD}" destId="{9F8173F7-573E-4D19-91A5-331D3135067F}" srcOrd="3" destOrd="0" parTransId="{8411E0E2-93A2-469C-982C-7FB5CC2DEC21}" sibTransId="{8F725212-D184-423C-A262-5A8430C04A82}"/>
    <dgm:cxn modelId="{23950C5B-FF03-4237-AEBA-43270CDDBDA0}" type="presOf" srcId="{60F67418-FBB4-4186-AED3-87D7EDECB6E4}" destId="{3C96BEF8-6D89-4E54-B57C-FA2ACB7831F2}" srcOrd="0" destOrd="2" presId="urn:microsoft.com/office/officeart/2005/8/layout/hList1"/>
    <dgm:cxn modelId="{C4FA6161-BE9C-4FD2-A29C-63BCA90C3E90}" srcId="{0C8DC853-CCB5-4DD1-8923-6A49DF512863}" destId="{B2626C62-9782-4DD7-85E3-7E67F66C2118}" srcOrd="5" destOrd="0" parTransId="{0F80FDDD-A4ED-4E80-BCA0-9EDF128ABA8B}" sibTransId="{7448CF94-5577-45A9-A7C5-7A144C3BC524}"/>
    <dgm:cxn modelId="{1F182668-624B-47BF-9F46-102AEF1ADF2C}" type="presOf" srcId="{3CCFC0FB-F878-486C-8A38-7ECF100BE7D8}" destId="{3C96BEF8-6D89-4E54-B57C-FA2ACB7831F2}" srcOrd="0" destOrd="0" presId="urn:microsoft.com/office/officeart/2005/8/layout/hList1"/>
    <dgm:cxn modelId="{DC4F6D6E-6486-4C42-B91B-8F888E8681C8}" type="presOf" srcId="{AE026883-BDA8-4CB7-AFE7-470A8C0D40FC}" destId="{FAE35E5B-72F3-4E30-A47B-65542F1C5672}" srcOrd="0" destOrd="2" presId="urn:microsoft.com/office/officeart/2005/8/layout/hList1"/>
    <dgm:cxn modelId="{B3A62F4F-079F-4495-9E0D-57CC6BB50430}" srcId="{2BC66676-6780-4247-BC64-255969D6C681}" destId="{F53A87DD-9A7D-4EFA-A00C-17D8A8D453DD}" srcOrd="0" destOrd="0" parTransId="{F0A231E1-F3F6-4ACA-A716-DD19F45DE84D}" sibTransId="{264032CE-139A-4887-A250-873D14E2F49D}"/>
    <dgm:cxn modelId="{44C80C51-6E0F-49C8-A79E-9DF41D316A9E}" type="presOf" srcId="{B8E026C2-F3E9-4D5F-818D-79678E95CC3A}" destId="{FAE35E5B-72F3-4E30-A47B-65542F1C5672}" srcOrd="0" destOrd="3" presId="urn:microsoft.com/office/officeart/2005/8/layout/hList1"/>
    <dgm:cxn modelId="{36BF1053-C5F2-4D73-B4D2-842DDC63C1B9}" srcId="{0C8DC853-CCB5-4DD1-8923-6A49DF512863}" destId="{AE026883-BDA8-4CB7-AFE7-470A8C0D40FC}" srcOrd="2" destOrd="0" parTransId="{88A32FDF-62B4-467E-A93A-4FEC0106313D}" sibTransId="{0BA70571-6D4E-4CC5-961A-16634B45540B}"/>
    <dgm:cxn modelId="{E5A6FE53-AE07-469E-A7E7-7F5D568C3F3B}" type="presOf" srcId="{358BD87F-ACCD-4402-9E29-EDC14310C244}" destId="{B89BF2F6-57EB-4994-B0B6-363CD218714A}" srcOrd="0" destOrd="0" presId="urn:microsoft.com/office/officeart/2005/8/layout/hList1"/>
    <dgm:cxn modelId="{FA382A56-12AA-4376-A572-20F1D5EE2873}" srcId="{F53A87DD-9A7D-4EFA-A00C-17D8A8D453DD}" destId="{358BD87F-ACCD-4402-9E29-EDC14310C244}" srcOrd="0" destOrd="0" parTransId="{1DDBFAB6-D8EA-4F52-B34A-0A84E22CA3BD}" sibTransId="{B41C192A-31C4-4CBB-BF63-F239C682139C}"/>
    <dgm:cxn modelId="{14A1887C-F32A-4826-AAF5-4F3E65C809E2}" type="presOf" srcId="{7AF50E88-2B6C-45B9-AB8C-2BBDA9E867B1}" destId="{B89BF2F6-57EB-4994-B0B6-363CD218714A}" srcOrd="0" destOrd="1" presId="urn:microsoft.com/office/officeart/2005/8/layout/hList1"/>
    <dgm:cxn modelId="{D2668D83-F168-4D32-ACE6-786FF3FAD3CA}" srcId="{A3933D78-AE00-43ED-8210-20DF3849F301}" destId="{60F67418-FBB4-4186-AED3-87D7EDECB6E4}" srcOrd="2" destOrd="0" parTransId="{155D2A62-4F46-477C-9A5A-D3247CDC4CCE}" sibTransId="{D1226210-3C2B-420E-8B3D-519130813943}"/>
    <dgm:cxn modelId="{520C4D8A-D0E2-4D60-87EF-882EDC319905}" srcId="{F53A87DD-9A7D-4EFA-A00C-17D8A8D453DD}" destId="{9876D97C-E188-4D49-9FFF-D2B533BA7FEE}" srcOrd="2" destOrd="0" parTransId="{A764DE1F-8FBB-4168-8278-1AB64C78B9D6}" sibTransId="{FF15236D-7046-4048-B03E-86787134DC5B}"/>
    <dgm:cxn modelId="{5320319F-E699-4529-A5CB-2052F8E6984D}" srcId="{0C8DC853-CCB5-4DD1-8923-6A49DF512863}" destId="{289F0ED7-7D7B-449F-AAA0-712D60DA9364}" srcOrd="1" destOrd="0" parTransId="{1F01DA80-7927-429D-9CB7-FFB551C7B8E7}" sibTransId="{EAC55441-199E-43AE-A3B3-4384A657E3B2}"/>
    <dgm:cxn modelId="{0FAAD3A0-C15F-47B3-833E-13DC7D1F1560}" type="presOf" srcId="{D53F9136-22F1-4D80-A488-C133807E3C85}" destId="{FAE35E5B-72F3-4E30-A47B-65542F1C5672}" srcOrd="0" destOrd="4" presId="urn:microsoft.com/office/officeart/2005/8/layout/hList1"/>
    <dgm:cxn modelId="{2E9839A7-986B-49E9-A766-508345625CAF}" type="presOf" srcId="{A3933D78-AE00-43ED-8210-20DF3849F301}" destId="{4259EE83-5F76-4B1C-9760-D977FD0DE64A}" srcOrd="0" destOrd="0" presId="urn:microsoft.com/office/officeart/2005/8/layout/hList1"/>
    <dgm:cxn modelId="{36F62BA8-87DF-4C1C-B8C0-A675F8D779A1}" srcId="{A3933D78-AE00-43ED-8210-20DF3849F301}" destId="{3CCFC0FB-F878-486C-8A38-7ECF100BE7D8}" srcOrd="0" destOrd="0" parTransId="{BC32DE75-112E-4645-8A87-11FFDD8F5465}" sibTransId="{B43A7432-9764-474E-92FA-C837236C0E21}"/>
    <dgm:cxn modelId="{54DD41A9-4FF9-481B-A343-6BA4DEE12A22}" srcId="{A3933D78-AE00-43ED-8210-20DF3849F301}" destId="{6FE950A0-A34A-4E7D-A3AD-72CDD4B2DC05}" srcOrd="1" destOrd="0" parTransId="{BAB9CEC0-0F2A-41FD-8A20-74598792E3BB}" sibTransId="{2CC0CAD2-B0A3-46FF-A16B-4CD8FD41F92A}"/>
    <dgm:cxn modelId="{28118FAE-2771-42C5-8FE1-322BE6C90C42}" srcId="{0C8DC853-CCB5-4DD1-8923-6A49DF512863}" destId="{B8E026C2-F3E9-4D5F-818D-79678E95CC3A}" srcOrd="3" destOrd="0" parTransId="{717E2A6E-0346-407C-A146-F1C87D7E4633}" sibTransId="{8CF59B67-40E5-4307-A819-0EA2614362AA}"/>
    <dgm:cxn modelId="{F70B15B1-D00A-46B1-B36D-CBB164E14AB1}" srcId="{2BC66676-6780-4247-BC64-255969D6C681}" destId="{A3933D78-AE00-43ED-8210-20DF3849F301}" srcOrd="2" destOrd="0" parTransId="{B900C5DA-2345-413B-82AB-891142B88578}" sibTransId="{72FC060D-D840-450A-8295-028DF8B46D9A}"/>
    <dgm:cxn modelId="{09DC1BB7-44EF-4910-B0DD-7967FC5253DD}" type="presOf" srcId="{9F8173F7-573E-4D19-91A5-331D3135067F}" destId="{B89BF2F6-57EB-4994-B0B6-363CD218714A}" srcOrd="0" destOrd="3" presId="urn:microsoft.com/office/officeart/2005/8/layout/hList1"/>
    <dgm:cxn modelId="{25F2C9C1-07C4-4F27-866D-A62DB0EAF00A}" type="presOf" srcId="{B2626C62-9782-4DD7-85E3-7E67F66C2118}" destId="{FAE35E5B-72F3-4E30-A47B-65542F1C5672}" srcOrd="0" destOrd="5" presId="urn:microsoft.com/office/officeart/2005/8/layout/hList1"/>
    <dgm:cxn modelId="{0FBB72DB-28DF-426F-B9A9-E7B7682A6C85}" type="presOf" srcId="{F53A87DD-9A7D-4EFA-A00C-17D8A8D453DD}" destId="{48D74B7D-0979-4E26-9473-9A493B3D678B}" srcOrd="0" destOrd="0" presId="urn:microsoft.com/office/officeart/2005/8/layout/hList1"/>
    <dgm:cxn modelId="{DF9A48E2-7736-420D-BF58-F465C58D4E52}" type="presOf" srcId="{289F0ED7-7D7B-449F-AAA0-712D60DA9364}" destId="{FAE35E5B-72F3-4E30-A47B-65542F1C5672}" srcOrd="0" destOrd="1" presId="urn:microsoft.com/office/officeart/2005/8/layout/hList1"/>
    <dgm:cxn modelId="{B49602EF-529F-44BF-BEBE-3BA16BF909F8}" type="presOf" srcId="{D9FD9136-BB67-4FA4-ABE5-282A95ACD053}" destId="{FAE35E5B-72F3-4E30-A47B-65542F1C5672}" srcOrd="0" destOrd="0" presId="urn:microsoft.com/office/officeart/2005/8/layout/hList1"/>
    <dgm:cxn modelId="{4ABF39F5-9A08-4296-9EE6-9E9EB1C39D2C}" type="presOf" srcId="{9876D97C-E188-4D49-9FFF-D2B533BA7FEE}" destId="{B89BF2F6-57EB-4994-B0B6-363CD218714A}" srcOrd="0" destOrd="2" presId="urn:microsoft.com/office/officeart/2005/8/layout/hList1"/>
    <dgm:cxn modelId="{C4AA80F9-CF03-4C47-B10A-97C2B1A833FE}" srcId="{0C8DC853-CCB5-4DD1-8923-6A49DF512863}" destId="{D53F9136-22F1-4D80-A488-C133807E3C85}" srcOrd="4" destOrd="0" parTransId="{71F67760-B4F7-4170-8747-733EDD74356B}" sibTransId="{6E562136-4644-4B56-9D90-0A9B4D63EB8B}"/>
    <dgm:cxn modelId="{DEF2DB43-16C4-491C-9FBE-E779EA2D58CA}" type="presParOf" srcId="{D4E0582E-5258-4F59-A9D7-E143FD0AA34B}" destId="{D5E3B555-581E-4463-A564-D63BCE23EA31}" srcOrd="0" destOrd="0" presId="urn:microsoft.com/office/officeart/2005/8/layout/hList1"/>
    <dgm:cxn modelId="{6E0BA8D5-725B-4144-8B85-50DBBF45F246}" type="presParOf" srcId="{D5E3B555-581E-4463-A564-D63BCE23EA31}" destId="{48D74B7D-0979-4E26-9473-9A493B3D678B}" srcOrd="0" destOrd="0" presId="urn:microsoft.com/office/officeart/2005/8/layout/hList1"/>
    <dgm:cxn modelId="{645AB263-02ED-49A8-A13D-C0CEDCF43DD9}" type="presParOf" srcId="{D5E3B555-581E-4463-A564-D63BCE23EA31}" destId="{B89BF2F6-57EB-4994-B0B6-363CD218714A}" srcOrd="1" destOrd="0" presId="urn:microsoft.com/office/officeart/2005/8/layout/hList1"/>
    <dgm:cxn modelId="{3B0C05AA-87C5-4B12-B678-2AB773AC29B4}" type="presParOf" srcId="{D4E0582E-5258-4F59-A9D7-E143FD0AA34B}" destId="{132ACCEB-A7D1-4A9D-9B01-3E10A7A4622C}" srcOrd="1" destOrd="0" presId="urn:microsoft.com/office/officeart/2005/8/layout/hList1"/>
    <dgm:cxn modelId="{F2FA8533-A81E-4E80-A3DE-27E61274E7CA}" type="presParOf" srcId="{D4E0582E-5258-4F59-A9D7-E143FD0AA34B}" destId="{FFD1D725-ADC4-4EFA-9AE2-0BCC81A082D6}" srcOrd="2" destOrd="0" presId="urn:microsoft.com/office/officeart/2005/8/layout/hList1"/>
    <dgm:cxn modelId="{15493D80-2410-469E-ABD7-0DB1DD8CCB04}" type="presParOf" srcId="{FFD1D725-ADC4-4EFA-9AE2-0BCC81A082D6}" destId="{AFEAB368-345E-4270-815D-DDDAC4A74AD1}" srcOrd="0" destOrd="0" presId="urn:microsoft.com/office/officeart/2005/8/layout/hList1"/>
    <dgm:cxn modelId="{586D1A48-D918-4E71-B473-10F13985706D}" type="presParOf" srcId="{FFD1D725-ADC4-4EFA-9AE2-0BCC81A082D6}" destId="{FAE35E5B-72F3-4E30-A47B-65542F1C5672}" srcOrd="1" destOrd="0" presId="urn:microsoft.com/office/officeart/2005/8/layout/hList1"/>
    <dgm:cxn modelId="{238828DD-49C6-4404-8D61-AEB2704BC6FF}" type="presParOf" srcId="{D4E0582E-5258-4F59-A9D7-E143FD0AA34B}" destId="{B2FE547A-5A2E-40D3-9DAD-00B0E49DCFC2}" srcOrd="3" destOrd="0" presId="urn:microsoft.com/office/officeart/2005/8/layout/hList1"/>
    <dgm:cxn modelId="{6F2CD226-0681-4365-A581-DE758A0E605F}" type="presParOf" srcId="{D4E0582E-5258-4F59-A9D7-E143FD0AA34B}" destId="{BB46AAE3-AD2F-48BD-9CBE-86EAAF12C793}" srcOrd="4" destOrd="0" presId="urn:microsoft.com/office/officeart/2005/8/layout/hList1"/>
    <dgm:cxn modelId="{87DC6291-2A32-41FD-AF23-31094C647AB2}" type="presParOf" srcId="{BB46AAE3-AD2F-48BD-9CBE-86EAAF12C793}" destId="{4259EE83-5F76-4B1C-9760-D977FD0DE64A}" srcOrd="0" destOrd="0" presId="urn:microsoft.com/office/officeart/2005/8/layout/hList1"/>
    <dgm:cxn modelId="{FF1F8D9B-EFEA-4123-B24E-B849BF6D24A0}" type="presParOf" srcId="{BB46AAE3-AD2F-48BD-9CBE-86EAAF12C793}" destId="{3C96BEF8-6D89-4E54-B57C-FA2ACB7831F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A81A6D-2B88-457E-AACF-98A343A6200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39EB46F-18EB-4B85-BAA9-370A76F2C2D2}">
      <dgm:prSet/>
      <dgm:spPr/>
      <dgm:t>
        <a:bodyPr/>
        <a:lstStyle/>
        <a:p>
          <a:r>
            <a:rPr lang="en-US" dirty="0"/>
            <a:t>Students in 11</a:t>
          </a:r>
          <a:r>
            <a:rPr lang="en-US" baseline="30000" dirty="0"/>
            <a:t>th</a:t>
          </a:r>
          <a:r>
            <a:rPr lang="en-US" dirty="0"/>
            <a:t> and 12</a:t>
          </a:r>
          <a:r>
            <a:rPr lang="en-US" baseline="30000" dirty="0"/>
            <a:t>th</a:t>
          </a:r>
          <a:r>
            <a:rPr lang="en-US" dirty="0"/>
            <a:t> grade will complete an associate degree while concurrently completing the requirements designated in the profile of a Virginia graduate to complete an advanced studies diploma. All courses are dual enrolled.</a:t>
          </a:r>
        </a:p>
      </dgm:t>
    </dgm:pt>
    <dgm:pt modelId="{F21C7305-F1C2-4270-B1D2-86B918030799}" type="parTrans" cxnId="{E733FA1B-E973-40F2-B99F-BB3989C2D4D5}">
      <dgm:prSet/>
      <dgm:spPr/>
      <dgm:t>
        <a:bodyPr/>
        <a:lstStyle/>
        <a:p>
          <a:endParaRPr lang="en-US"/>
        </a:p>
      </dgm:t>
    </dgm:pt>
    <dgm:pt modelId="{712E3EC1-F2E5-4BFC-9932-F98440453AA1}" type="sibTrans" cxnId="{E733FA1B-E973-40F2-B99F-BB3989C2D4D5}">
      <dgm:prSet/>
      <dgm:spPr/>
      <dgm:t>
        <a:bodyPr/>
        <a:lstStyle/>
        <a:p>
          <a:endParaRPr lang="en-US"/>
        </a:p>
      </dgm:t>
    </dgm:pt>
    <dgm:pt modelId="{BDD101BC-5AD0-46B2-BBE4-48A3404F0049}">
      <dgm:prSet/>
      <dgm:spPr/>
      <dgm:t>
        <a:bodyPr/>
        <a:lstStyle/>
        <a:p>
          <a:r>
            <a:rPr lang="en-US" dirty="0"/>
            <a:t>Degree transfers seamlessly to the School of Education at James Madison University and University of Mary Washington. Articulation agreements are in place. </a:t>
          </a:r>
        </a:p>
      </dgm:t>
    </dgm:pt>
    <dgm:pt modelId="{7EC0C5C4-0FD9-472F-BB76-99ABC01DA1F4}" type="parTrans" cxnId="{9CE58F35-F22D-412D-8849-E9ABB3559FD3}">
      <dgm:prSet/>
      <dgm:spPr/>
      <dgm:t>
        <a:bodyPr/>
        <a:lstStyle/>
        <a:p>
          <a:endParaRPr lang="en-US"/>
        </a:p>
      </dgm:t>
    </dgm:pt>
    <dgm:pt modelId="{2EBE002F-661D-4EB7-AE9D-4CA3F2BFD09B}" type="sibTrans" cxnId="{9CE58F35-F22D-412D-8849-E9ABB3559FD3}">
      <dgm:prSet/>
      <dgm:spPr/>
      <dgm:t>
        <a:bodyPr/>
        <a:lstStyle/>
        <a:p>
          <a:endParaRPr lang="en-US"/>
        </a:p>
      </dgm:t>
    </dgm:pt>
    <dgm:pt modelId="{2767424D-F169-4ACB-AC2C-082FFDD92935}">
      <dgm:prSet/>
      <dgm:spPr/>
      <dgm:t>
        <a:bodyPr/>
        <a:lstStyle/>
        <a:p>
          <a:r>
            <a:rPr lang="en-US" dirty="0"/>
            <a:t>Education degree prepares students to pursue elementary and special education—the top two identified critical need areas in the Commonwealth.</a:t>
          </a:r>
        </a:p>
      </dgm:t>
    </dgm:pt>
    <dgm:pt modelId="{8F66EAF3-C1E8-4539-A54D-2D5089F55F45}" type="parTrans" cxnId="{1929AB4D-776B-4CF0-BF04-5E5CE4652B1A}">
      <dgm:prSet/>
      <dgm:spPr/>
      <dgm:t>
        <a:bodyPr/>
        <a:lstStyle/>
        <a:p>
          <a:endParaRPr lang="en-US"/>
        </a:p>
      </dgm:t>
    </dgm:pt>
    <dgm:pt modelId="{89880252-4F5B-4B70-B5EE-ABCCD72B8E42}" type="sibTrans" cxnId="{1929AB4D-776B-4CF0-BF04-5E5CE4652B1A}">
      <dgm:prSet/>
      <dgm:spPr/>
      <dgm:t>
        <a:bodyPr/>
        <a:lstStyle/>
        <a:p>
          <a:endParaRPr lang="en-US"/>
        </a:p>
      </dgm:t>
    </dgm:pt>
    <dgm:pt modelId="{12FCF99C-F378-4EE8-A41D-B4FCAF3A789F}">
      <dgm:prSet/>
      <dgm:spPr/>
      <dgm:t>
        <a:bodyPr/>
        <a:lstStyle/>
        <a:p>
          <a:r>
            <a:rPr lang="en-US" dirty="0"/>
            <a:t>Students complete degree as a cohort of 24 students on campus at the Daniel Technology Center in Culpeper. Expansion will include the campuses at Middletown and Fauquier County for Laurel Ridge Community College.</a:t>
          </a:r>
        </a:p>
      </dgm:t>
    </dgm:pt>
    <dgm:pt modelId="{EDEE9ED4-1B08-4BE1-8E56-866B6F8E15FB}" type="parTrans" cxnId="{A0773DC4-C766-4C8F-AEB9-393F4901077A}">
      <dgm:prSet/>
      <dgm:spPr/>
      <dgm:t>
        <a:bodyPr/>
        <a:lstStyle/>
        <a:p>
          <a:endParaRPr lang="en-US"/>
        </a:p>
      </dgm:t>
    </dgm:pt>
    <dgm:pt modelId="{DEF0FC3C-C402-4900-B1C7-09CFEDC9898E}" type="sibTrans" cxnId="{A0773DC4-C766-4C8F-AEB9-393F4901077A}">
      <dgm:prSet/>
      <dgm:spPr/>
      <dgm:t>
        <a:bodyPr/>
        <a:lstStyle/>
        <a:p>
          <a:endParaRPr lang="en-US"/>
        </a:p>
      </dgm:t>
    </dgm:pt>
    <dgm:pt modelId="{BC59B1AB-48C5-4A85-8470-9BFA6B780DF0}" type="pres">
      <dgm:prSet presAssocID="{3EA81A6D-2B88-457E-AACF-98A343A62008}" presName="linear" presStyleCnt="0">
        <dgm:presLayoutVars>
          <dgm:animLvl val="lvl"/>
          <dgm:resizeHandles val="exact"/>
        </dgm:presLayoutVars>
      </dgm:prSet>
      <dgm:spPr/>
    </dgm:pt>
    <dgm:pt modelId="{7C788E48-3604-4570-8486-6FF8C2C5342B}" type="pres">
      <dgm:prSet presAssocID="{139EB46F-18EB-4B85-BAA9-370A76F2C2D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FEFC99B-8C4D-4E51-A0F3-77A8039F624F}" type="pres">
      <dgm:prSet presAssocID="{712E3EC1-F2E5-4BFC-9932-F98440453AA1}" presName="spacer" presStyleCnt="0"/>
      <dgm:spPr/>
    </dgm:pt>
    <dgm:pt modelId="{B17A9C79-A0AC-4ED4-BDB3-0611C99D38F3}" type="pres">
      <dgm:prSet presAssocID="{BDD101BC-5AD0-46B2-BBE4-48A3404F004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9720F75-16B7-4285-A48A-CC18B4753545}" type="pres">
      <dgm:prSet presAssocID="{2EBE002F-661D-4EB7-AE9D-4CA3F2BFD09B}" presName="spacer" presStyleCnt="0"/>
      <dgm:spPr/>
    </dgm:pt>
    <dgm:pt modelId="{804BB70E-2900-4340-B76A-F070018A972B}" type="pres">
      <dgm:prSet presAssocID="{2767424D-F169-4ACB-AC2C-082FFDD9293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6C701B6-D516-437F-9BAD-DD597D7EF4F7}" type="pres">
      <dgm:prSet presAssocID="{89880252-4F5B-4B70-B5EE-ABCCD72B8E42}" presName="spacer" presStyleCnt="0"/>
      <dgm:spPr/>
    </dgm:pt>
    <dgm:pt modelId="{02E9C362-1017-47B2-B402-24EF23DEDDAF}" type="pres">
      <dgm:prSet presAssocID="{12FCF99C-F378-4EE8-A41D-B4FCAF3A789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8A68A04-A65A-444A-8107-1F4B5387C74B}" type="presOf" srcId="{BDD101BC-5AD0-46B2-BBE4-48A3404F0049}" destId="{B17A9C79-A0AC-4ED4-BDB3-0611C99D38F3}" srcOrd="0" destOrd="0" presId="urn:microsoft.com/office/officeart/2005/8/layout/vList2"/>
    <dgm:cxn modelId="{E733FA1B-E973-40F2-B99F-BB3989C2D4D5}" srcId="{3EA81A6D-2B88-457E-AACF-98A343A62008}" destId="{139EB46F-18EB-4B85-BAA9-370A76F2C2D2}" srcOrd="0" destOrd="0" parTransId="{F21C7305-F1C2-4270-B1D2-86B918030799}" sibTransId="{712E3EC1-F2E5-4BFC-9932-F98440453AA1}"/>
    <dgm:cxn modelId="{9CE58F35-F22D-412D-8849-E9ABB3559FD3}" srcId="{3EA81A6D-2B88-457E-AACF-98A343A62008}" destId="{BDD101BC-5AD0-46B2-BBE4-48A3404F0049}" srcOrd="1" destOrd="0" parTransId="{7EC0C5C4-0FD9-472F-BB76-99ABC01DA1F4}" sibTransId="{2EBE002F-661D-4EB7-AE9D-4CA3F2BFD09B}"/>
    <dgm:cxn modelId="{E6D2FD5C-8D8C-4CCA-9991-E4842C6E96EB}" type="presOf" srcId="{2767424D-F169-4ACB-AC2C-082FFDD92935}" destId="{804BB70E-2900-4340-B76A-F070018A972B}" srcOrd="0" destOrd="0" presId="urn:microsoft.com/office/officeart/2005/8/layout/vList2"/>
    <dgm:cxn modelId="{69293960-FFB2-4F48-A8D7-9DC4ED63CB37}" type="presOf" srcId="{139EB46F-18EB-4B85-BAA9-370A76F2C2D2}" destId="{7C788E48-3604-4570-8486-6FF8C2C5342B}" srcOrd="0" destOrd="0" presId="urn:microsoft.com/office/officeart/2005/8/layout/vList2"/>
    <dgm:cxn modelId="{F8E49F47-F94A-45E7-96FB-EEE705D862B7}" type="presOf" srcId="{3EA81A6D-2B88-457E-AACF-98A343A62008}" destId="{BC59B1AB-48C5-4A85-8470-9BFA6B780DF0}" srcOrd="0" destOrd="0" presId="urn:microsoft.com/office/officeart/2005/8/layout/vList2"/>
    <dgm:cxn modelId="{1929AB4D-776B-4CF0-BF04-5E5CE4652B1A}" srcId="{3EA81A6D-2B88-457E-AACF-98A343A62008}" destId="{2767424D-F169-4ACB-AC2C-082FFDD92935}" srcOrd="2" destOrd="0" parTransId="{8F66EAF3-C1E8-4539-A54D-2D5089F55F45}" sibTransId="{89880252-4F5B-4B70-B5EE-ABCCD72B8E42}"/>
    <dgm:cxn modelId="{2192BA4D-4309-4C41-AAB2-F9D34095A4F5}" type="presOf" srcId="{12FCF99C-F378-4EE8-A41D-B4FCAF3A789F}" destId="{02E9C362-1017-47B2-B402-24EF23DEDDAF}" srcOrd="0" destOrd="0" presId="urn:microsoft.com/office/officeart/2005/8/layout/vList2"/>
    <dgm:cxn modelId="{A0773DC4-C766-4C8F-AEB9-393F4901077A}" srcId="{3EA81A6D-2B88-457E-AACF-98A343A62008}" destId="{12FCF99C-F378-4EE8-A41D-B4FCAF3A789F}" srcOrd="3" destOrd="0" parTransId="{EDEE9ED4-1B08-4BE1-8E56-866B6F8E15FB}" sibTransId="{DEF0FC3C-C402-4900-B1C7-09CFEDC9898E}"/>
    <dgm:cxn modelId="{E669ECCB-7FC8-43D3-8063-10950CFDF967}" type="presParOf" srcId="{BC59B1AB-48C5-4A85-8470-9BFA6B780DF0}" destId="{7C788E48-3604-4570-8486-6FF8C2C5342B}" srcOrd="0" destOrd="0" presId="urn:microsoft.com/office/officeart/2005/8/layout/vList2"/>
    <dgm:cxn modelId="{96A40554-03BC-4983-B70C-39F21BBC01C9}" type="presParOf" srcId="{BC59B1AB-48C5-4A85-8470-9BFA6B780DF0}" destId="{2FEFC99B-8C4D-4E51-A0F3-77A8039F624F}" srcOrd="1" destOrd="0" presId="urn:microsoft.com/office/officeart/2005/8/layout/vList2"/>
    <dgm:cxn modelId="{0A242C7A-8EF3-4C3D-839A-0EA52FD99F99}" type="presParOf" srcId="{BC59B1AB-48C5-4A85-8470-9BFA6B780DF0}" destId="{B17A9C79-A0AC-4ED4-BDB3-0611C99D38F3}" srcOrd="2" destOrd="0" presId="urn:microsoft.com/office/officeart/2005/8/layout/vList2"/>
    <dgm:cxn modelId="{ED67AE78-1A82-418F-A973-224E857860A3}" type="presParOf" srcId="{BC59B1AB-48C5-4A85-8470-9BFA6B780DF0}" destId="{59720F75-16B7-4285-A48A-CC18B4753545}" srcOrd="3" destOrd="0" presId="urn:microsoft.com/office/officeart/2005/8/layout/vList2"/>
    <dgm:cxn modelId="{D99C70C8-65F5-4E66-AC68-86DE650FCEED}" type="presParOf" srcId="{BC59B1AB-48C5-4A85-8470-9BFA6B780DF0}" destId="{804BB70E-2900-4340-B76A-F070018A972B}" srcOrd="4" destOrd="0" presId="urn:microsoft.com/office/officeart/2005/8/layout/vList2"/>
    <dgm:cxn modelId="{B8884AAC-E336-4C9F-B3C4-E13562A7CA30}" type="presParOf" srcId="{BC59B1AB-48C5-4A85-8470-9BFA6B780DF0}" destId="{F6C701B6-D516-437F-9BAD-DD597D7EF4F7}" srcOrd="5" destOrd="0" presId="urn:microsoft.com/office/officeart/2005/8/layout/vList2"/>
    <dgm:cxn modelId="{EEFA3594-55D2-4FCE-97D3-F07198BEA92D}" type="presParOf" srcId="{BC59B1AB-48C5-4A85-8470-9BFA6B780DF0}" destId="{02E9C362-1017-47B2-B402-24EF23DEDDA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EAE419-66CD-4B7F-9598-64FAE33D9CDC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AF1BD78-195A-45C9-BFAE-1E2C63106E52}">
      <dgm:prSet/>
      <dgm:spPr/>
      <dgm:t>
        <a:bodyPr/>
        <a:lstStyle/>
        <a:p>
          <a:r>
            <a:rPr lang="en-US"/>
            <a:t>Students must maintain a 3.0 GPA to transfer courses to universities.</a:t>
          </a:r>
        </a:p>
      </dgm:t>
    </dgm:pt>
    <dgm:pt modelId="{497F1DFC-89BA-4D20-B9B6-2A40D0B50533}" type="parTrans" cxnId="{27CFBD6D-3402-4641-AA70-D67F6398A4F6}">
      <dgm:prSet/>
      <dgm:spPr/>
      <dgm:t>
        <a:bodyPr/>
        <a:lstStyle/>
        <a:p>
          <a:endParaRPr lang="en-US"/>
        </a:p>
      </dgm:t>
    </dgm:pt>
    <dgm:pt modelId="{53D1603B-4BE3-491F-90D6-6B831A4BFE73}" type="sibTrans" cxnId="{27CFBD6D-3402-4641-AA70-D67F6398A4F6}">
      <dgm:prSet/>
      <dgm:spPr/>
      <dgm:t>
        <a:bodyPr/>
        <a:lstStyle/>
        <a:p>
          <a:endParaRPr lang="en-US"/>
        </a:p>
      </dgm:t>
    </dgm:pt>
    <dgm:pt modelId="{BFFEFCE9-EC66-486A-980D-2871EC1A1376}">
      <dgm:prSet/>
      <dgm:spPr/>
      <dgm:t>
        <a:bodyPr/>
        <a:lstStyle/>
        <a:p>
          <a:r>
            <a:rPr lang="en-US"/>
            <a:t>A two-year commitment to the sponsoring school division is expected upon graduation from the university program.</a:t>
          </a:r>
        </a:p>
      </dgm:t>
    </dgm:pt>
    <dgm:pt modelId="{43D4639F-37D9-4958-8B62-9B4BFC184DB2}" type="parTrans" cxnId="{7D11B903-DEDB-4C13-81C9-C36456D27667}">
      <dgm:prSet/>
      <dgm:spPr/>
      <dgm:t>
        <a:bodyPr/>
        <a:lstStyle/>
        <a:p>
          <a:endParaRPr lang="en-US"/>
        </a:p>
      </dgm:t>
    </dgm:pt>
    <dgm:pt modelId="{94F20C12-3FE5-4D4A-B67B-533270D9A1F5}" type="sibTrans" cxnId="{7D11B903-DEDB-4C13-81C9-C36456D27667}">
      <dgm:prSet/>
      <dgm:spPr/>
      <dgm:t>
        <a:bodyPr/>
        <a:lstStyle/>
        <a:p>
          <a:endParaRPr lang="en-US"/>
        </a:p>
      </dgm:t>
    </dgm:pt>
    <dgm:pt modelId="{83AED929-0E22-4662-AB16-F1AF7C587C64}" type="pres">
      <dgm:prSet presAssocID="{C8EAE419-66CD-4B7F-9598-64FAE33D9CDC}" presName="vert0" presStyleCnt="0">
        <dgm:presLayoutVars>
          <dgm:dir/>
          <dgm:animOne val="branch"/>
          <dgm:animLvl val="lvl"/>
        </dgm:presLayoutVars>
      </dgm:prSet>
      <dgm:spPr/>
    </dgm:pt>
    <dgm:pt modelId="{0A8BAC52-390F-4D51-AD0D-3CC0DCF82D17}" type="pres">
      <dgm:prSet presAssocID="{BAF1BD78-195A-45C9-BFAE-1E2C63106E52}" presName="thickLine" presStyleLbl="alignNode1" presStyleIdx="0" presStyleCnt="2"/>
      <dgm:spPr/>
    </dgm:pt>
    <dgm:pt modelId="{33B50632-0DAA-4B4F-9037-046F80805745}" type="pres">
      <dgm:prSet presAssocID="{BAF1BD78-195A-45C9-BFAE-1E2C63106E52}" presName="horz1" presStyleCnt="0"/>
      <dgm:spPr/>
    </dgm:pt>
    <dgm:pt modelId="{585363AA-D5C8-4E25-89CB-ACB0B817CBCB}" type="pres">
      <dgm:prSet presAssocID="{BAF1BD78-195A-45C9-BFAE-1E2C63106E52}" presName="tx1" presStyleLbl="revTx" presStyleIdx="0" presStyleCnt="2"/>
      <dgm:spPr/>
    </dgm:pt>
    <dgm:pt modelId="{6A0ADC26-60A4-41C9-B2B0-95059FCBB485}" type="pres">
      <dgm:prSet presAssocID="{BAF1BD78-195A-45C9-BFAE-1E2C63106E52}" presName="vert1" presStyleCnt="0"/>
      <dgm:spPr/>
    </dgm:pt>
    <dgm:pt modelId="{285635C9-9913-4287-8E8B-9752A52CBE8A}" type="pres">
      <dgm:prSet presAssocID="{BFFEFCE9-EC66-486A-980D-2871EC1A1376}" presName="thickLine" presStyleLbl="alignNode1" presStyleIdx="1" presStyleCnt="2"/>
      <dgm:spPr/>
    </dgm:pt>
    <dgm:pt modelId="{49BF53F5-7451-4184-9C8E-1DC2D61CAB1E}" type="pres">
      <dgm:prSet presAssocID="{BFFEFCE9-EC66-486A-980D-2871EC1A1376}" presName="horz1" presStyleCnt="0"/>
      <dgm:spPr/>
    </dgm:pt>
    <dgm:pt modelId="{70F035DE-6ACC-472F-B8B5-C36329962ADA}" type="pres">
      <dgm:prSet presAssocID="{BFFEFCE9-EC66-486A-980D-2871EC1A1376}" presName="tx1" presStyleLbl="revTx" presStyleIdx="1" presStyleCnt="2"/>
      <dgm:spPr/>
    </dgm:pt>
    <dgm:pt modelId="{030ECAB9-DCEE-42C2-B28A-9EF276A72BAB}" type="pres">
      <dgm:prSet presAssocID="{BFFEFCE9-EC66-486A-980D-2871EC1A1376}" presName="vert1" presStyleCnt="0"/>
      <dgm:spPr/>
    </dgm:pt>
  </dgm:ptLst>
  <dgm:cxnLst>
    <dgm:cxn modelId="{7D11B903-DEDB-4C13-81C9-C36456D27667}" srcId="{C8EAE419-66CD-4B7F-9598-64FAE33D9CDC}" destId="{BFFEFCE9-EC66-486A-980D-2871EC1A1376}" srcOrd="1" destOrd="0" parTransId="{43D4639F-37D9-4958-8B62-9B4BFC184DB2}" sibTransId="{94F20C12-3FE5-4D4A-B67B-533270D9A1F5}"/>
    <dgm:cxn modelId="{658EA55C-E1B9-44DB-B465-1EFC063E49AB}" type="presOf" srcId="{BAF1BD78-195A-45C9-BFAE-1E2C63106E52}" destId="{585363AA-D5C8-4E25-89CB-ACB0B817CBCB}" srcOrd="0" destOrd="0" presId="urn:microsoft.com/office/officeart/2008/layout/LinedList"/>
    <dgm:cxn modelId="{5C23B64A-2D02-4AB5-A182-C62D935CAC63}" type="presOf" srcId="{BFFEFCE9-EC66-486A-980D-2871EC1A1376}" destId="{70F035DE-6ACC-472F-B8B5-C36329962ADA}" srcOrd="0" destOrd="0" presId="urn:microsoft.com/office/officeart/2008/layout/LinedList"/>
    <dgm:cxn modelId="{27CFBD6D-3402-4641-AA70-D67F6398A4F6}" srcId="{C8EAE419-66CD-4B7F-9598-64FAE33D9CDC}" destId="{BAF1BD78-195A-45C9-BFAE-1E2C63106E52}" srcOrd="0" destOrd="0" parTransId="{497F1DFC-89BA-4D20-B9B6-2A40D0B50533}" sibTransId="{53D1603B-4BE3-491F-90D6-6B831A4BFE73}"/>
    <dgm:cxn modelId="{8E2812E5-1332-4EFB-8E45-5862B3B7B249}" type="presOf" srcId="{C8EAE419-66CD-4B7F-9598-64FAE33D9CDC}" destId="{83AED929-0E22-4662-AB16-F1AF7C587C64}" srcOrd="0" destOrd="0" presId="urn:microsoft.com/office/officeart/2008/layout/LinedList"/>
    <dgm:cxn modelId="{D29FC37E-F67F-4DF1-BFA2-F32FD30B9AF3}" type="presParOf" srcId="{83AED929-0E22-4662-AB16-F1AF7C587C64}" destId="{0A8BAC52-390F-4D51-AD0D-3CC0DCF82D17}" srcOrd="0" destOrd="0" presId="urn:microsoft.com/office/officeart/2008/layout/LinedList"/>
    <dgm:cxn modelId="{A1E04EAF-149A-49AB-9E84-EF053EC914B2}" type="presParOf" srcId="{83AED929-0E22-4662-AB16-F1AF7C587C64}" destId="{33B50632-0DAA-4B4F-9037-046F80805745}" srcOrd="1" destOrd="0" presId="urn:microsoft.com/office/officeart/2008/layout/LinedList"/>
    <dgm:cxn modelId="{6E9C3897-73E5-4A80-BB1F-0C6CAC8571A5}" type="presParOf" srcId="{33B50632-0DAA-4B4F-9037-046F80805745}" destId="{585363AA-D5C8-4E25-89CB-ACB0B817CBCB}" srcOrd="0" destOrd="0" presId="urn:microsoft.com/office/officeart/2008/layout/LinedList"/>
    <dgm:cxn modelId="{D3B87B14-8DF3-472C-883A-8781067799DF}" type="presParOf" srcId="{33B50632-0DAA-4B4F-9037-046F80805745}" destId="{6A0ADC26-60A4-41C9-B2B0-95059FCBB485}" srcOrd="1" destOrd="0" presId="urn:microsoft.com/office/officeart/2008/layout/LinedList"/>
    <dgm:cxn modelId="{CFBFDC87-D843-4599-870D-FA041399E336}" type="presParOf" srcId="{83AED929-0E22-4662-AB16-F1AF7C587C64}" destId="{285635C9-9913-4287-8E8B-9752A52CBE8A}" srcOrd="2" destOrd="0" presId="urn:microsoft.com/office/officeart/2008/layout/LinedList"/>
    <dgm:cxn modelId="{CF706227-5801-463C-89B9-1187BB6001A5}" type="presParOf" srcId="{83AED929-0E22-4662-AB16-F1AF7C587C64}" destId="{49BF53F5-7451-4184-9C8E-1DC2D61CAB1E}" srcOrd="3" destOrd="0" presId="urn:microsoft.com/office/officeart/2008/layout/LinedList"/>
    <dgm:cxn modelId="{E88D46D1-B9AA-458E-8457-0F7C2E650057}" type="presParOf" srcId="{49BF53F5-7451-4184-9C8E-1DC2D61CAB1E}" destId="{70F035DE-6ACC-472F-B8B5-C36329962ADA}" srcOrd="0" destOrd="0" presId="urn:microsoft.com/office/officeart/2008/layout/LinedList"/>
    <dgm:cxn modelId="{1248CDCA-DE64-4B65-AEBA-A1C98C4F6A1A}" type="presParOf" srcId="{49BF53F5-7451-4184-9C8E-1DC2D61CAB1E}" destId="{030ECAB9-DCEE-42C2-B28A-9EF276A72BA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E1C4F4B-7CB2-48E5-980F-F37F2644DDE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82631D7-F98C-4355-9772-851BAA8C9BF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Working in Support of Education (W!SE) Financial Literacy Assessment</a:t>
          </a:r>
        </a:p>
      </dgm:t>
    </dgm:pt>
    <dgm:pt modelId="{50DCE086-3C0D-41BA-ACD5-839A4E10BE21}" type="parTrans" cxnId="{E70269DD-097C-42F8-B9F9-749C9FC98548}">
      <dgm:prSet/>
      <dgm:spPr/>
      <dgm:t>
        <a:bodyPr/>
        <a:lstStyle/>
        <a:p>
          <a:endParaRPr lang="en-US"/>
        </a:p>
      </dgm:t>
    </dgm:pt>
    <dgm:pt modelId="{5BBE35A6-47B7-4497-BFF7-65510A9BB29A}" type="sibTrans" cxnId="{E70269DD-097C-42F8-B9F9-749C9FC98548}">
      <dgm:prSet/>
      <dgm:spPr/>
      <dgm:t>
        <a:bodyPr/>
        <a:lstStyle/>
        <a:p>
          <a:endParaRPr lang="en-US"/>
        </a:p>
      </dgm:t>
    </dgm:pt>
    <dgm:pt modelId="{E05C20BD-2699-4591-B46F-112DE1986DF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CPR &amp; First Aid Certification</a:t>
          </a:r>
        </a:p>
      </dgm:t>
    </dgm:pt>
    <dgm:pt modelId="{17E5A3E0-0D1A-44D0-A146-721F296F9E2D}" type="parTrans" cxnId="{D5DC7688-FF78-408E-8809-FF6553666DF1}">
      <dgm:prSet/>
      <dgm:spPr/>
      <dgm:t>
        <a:bodyPr/>
        <a:lstStyle/>
        <a:p>
          <a:endParaRPr lang="en-US"/>
        </a:p>
      </dgm:t>
    </dgm:pt>
    <dgm:pt modelId="{22A09EE4-8E8A-4867-BF5D-C5BFF7EC0703}" type="sibTrans" cxnId="{D5DC7688-FF78-408E-8809-FF6553666DF1}">
      <dgm:prSet/>
      <dgm:spPr/>
      <dgm:t>
        <a:bodyPr/>
        <a:lstStyle/>
        <a:p>
          <a:endParaRPr lang="en-US"/>
        </a:p>
      </dgm:t>
    </dgm:pt>
    <dgm:pt modelId="{3AB54BA7-2282-4E33-8066-D0D13110F51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Successful completion of Praxis Math and VCLA (both are required for acceptance into the School of Education as a junior student)</a:t>
          </a:r>
        </a:p>
      </dgm:t>
    </dgm:pt>
    <dgm:pt modelId="{FD61403E-8810-44F5-B921-D81F38CFCF87}" type="parTrans" cxnId="{4AD45DEA-37E2-4B07-AEFA-7456993291F3}">
      <dgm:prSet/>
      <dgm:spPr/>
      <dgm:t>
        <a:bodyPr/>
        <a:lstStyle/>
        <a:p>
          <a:endParaRPr lang="en-US"/>
        </a:p>
      </dgm:t>
    </dgm:pt>
    <dgm:pt modelId="{E8EB9347-4EA1-4E07-9407-9E002E00BCC1}" type="sibTrans" cxnId="{4AD45DEA-37E2-4B07-AEFA-7456993291F3}">
      <dgm:prSet/>
      <dgm:spPr/>
      <dgm:t>
        <a:bodyPr/>
        <a:lstStyle/>
        <a:p>
          <a:endParaRPr lang="en-US"/>
        </a:p>
      </dgm:t>
    </dgm:pt>
    <dgm:pt modelId="{1908D460-164D-4278-A6E5-C54CAC406EB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Associate of Arts &amp; Sciences Degree in Education (60 credits)</a:t>
          </a:r>
        </a:p>
      </dgm:t>
    </dgm:pt>
    <dgm:pt modelId="{EBCA4055-207B-4B96-92C5-4CF5C1230E0E}" type="parTrans" cxnId="{04D813D8-4E04-4626-A454-D7A6E63BECD5}">
      <dgm:prSet/>
      <dgm:spPr/>
      <dgm:t>
        <a:bodyPr/>
        <a:lstStyle/>
        <a:p>
          <a:endParaRPr lang="en-US"/>
        </a:p>
      </dgm:t>
    </dgm:pt>
    <dgm:pt modelId="{D6517E4D-FA69-4FFF-B09D-2D01447FA08C}" type="sibTrans" cxnId="{04D813D8-4E04-4626-A454-D7A6E63BECD5}">
      <dgm:prSet/>
      <dgm:spPr/>
      <dgm:t>
        <a:bodyPr/>
        <a:lstStyle/>
        <a:p>
          <a:endParaRPr lang="en-US"/>
        </a:p>
      </dgm:t>
    </dgm:pt>
    <dgm:pt modelId="{B55B945C-81E3-4E9D-ABB8-1AD88C8ADAE2}" type="pres">
      <dgm:prSet presAssocID="{4E1C4F4B-7CB2-48E5-980F-F37F2644DDE5}" presName="root" presStyleCnt="0">
        <dgm:presLayoutVars>
          <dgm:dir/>
          <dgm:resizeHandles val="exact"/>
        </dgm:presLayoutVars>
      </dgm:prSet>
      <dgm:spPr/>
    </dgm:pt>
    <dgm:pt modelId="{75770BC4-6287-4988-895F-9F47A0659871}" type="pres">
      <dgm:prSet presAssocID="{582631D7-F98C-4355-9772-851BAA8C9BF9}" presName="compNode" presStyleCnt="0"/>
      <dgm:spPr/>
    </dgm:pt>
    <dgm:pt modelId="{B7E20DAF-F1C8-4C1A-B256-0E743FD1E76E}" type="pres">
      <dgm:prSet presAssocID="{582631D7-F98C-4355-9772-851BAA8C9BF9}" presName="bgRect" presStyleLbl="bgShp" presStyleIdx="0" presStyleCnt="4"/>
      <dgm:spPr/>
    </dgm:pt>
    <dgm:pt modelId="{0F92F634-B266-4941-A1C7-8944FEDC9733}" type="pres">
      <dgm:prSet presAssocID="{582631D7-F98C-4355-9772-851BAA8C9BF9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edit card with solid fill"/>
        </a:ext>
      </dgm:extLst>
    </dgm:pt>
    <dgm:pt modelId="{03795B6B-8CC5-4614-B14F-E1BD5C39C2FE}" type="pres">
      <dgm:prSet presAssocID="{582631D7-F98C-4355-9772-851BAA8C9BF9}" presName="spaceRect" presStyleCnt="0"/>
      <dgm:spPr/>
    </dgm:pt>
    <dgm:pt modelId="{07726DE5-3E41-4887-81B4-3A162E42B511}" type="pres">
      <dgm:prSet presAssocID="{582631D7-F98C-4355-9772-851BAA8C9BF9}" presName="parTx" presStyleLbl="revTx" presStyleIdx="0" presStyleCnt="4">
        <dgm:presLayoutVars>
          <dgm:chMax val="0"/>
          <dgm:chPref val="0"/>
        </dgm:presLayoutVars>
      </dgm:prSet>
      <dgm:spPr/>
    </dgm:pt>
    <dgm:pt modelId="{C0EE2720-84BC-46B6-9B71-A6CC851870D6}" type="pres">
      <dgm:prSet presAssocID="{5BBE35A6-47B7-4497-BFF7-65510A9BB29A}" presName="sibTrans" presStyleCnt="0"/>
      <dgm:spPr/>
    </dgm:pt>
    <dgm:pt modelId="{39984098-0F95-4AC6-91EF-2BD888EFA21A}" type="pres">
      <dgm:prSet presAssocID="{E05C20BD-2699-4591-B46F-112DE1986DF5}" presName="compNode" presStyleCnt="0"/>
      <dgm:spPr/>
    </dgm:pt>
    <dgm:pt modelId="{F3C010AE-CEA8-400F-9627-3C6FEF37AED9}" type="pres">
      <dgm:prSet presAssocID="{E05C20BD-2699-4591-B46F-112DE1986DF5}" presName="bgRect" presStyleLbl="bgShp" presStyleIdx="1" presStyleCnt="4"/>
      <dgm:spPr/>
    </dgm:pt>
    <dgm:pt modelId="{6C84EE1F-439D-4B0D-A463-26FAC1BA4B20}" type="pres">
      <dgm:prSet presAssocID="{E05C20BD-2699-4591-B46F-112DE1986DF5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pr with solid fill"/>
        </a:ext>
      </dgm:extLst>
    </dgm:pt>
    <dgm:pt modelId="{D522BFA4-CBB6-4FF4-9434-159B6CA2652F}" type="pres">
      <dgm:prSet presAssocID="{E05C20BD-2699-4591-B46F-112DE1986DF5}" presName="spaceRect" presStyleCnt="0"/>
      <dgm:spPr/>
    </dgm:pt>
    <dgm:pt modelId="{DEE48C57-2793-4335-845B-0EB127A89A7E}" type="pres">
      <dgm:prSet presAssocID="{E05C20BD-2699-4591-B46F-112DE1986DF5}" presName="parTx" presStyleLbl="revTx" presStyleIdx="1" presStyleCnt="4">
        <dgm:presLayoutVars>
          <dgm:chMax val="0"/>
          <dgm:chPref val="0"/>
        </dgm:presLayoutVars>
      </dgm:prSet>
      <dgm:spPr/>
    </dgm:pt>
    <dgm:pt modelId="{AA3149B7-7138-435A-803C-BA8B108C55F1}" type="pres">
      <dgm:prSet presAssocID="{22A09EE4-8E8A-4867-BF5D-C5BFF7EC0703}" presName="sibTrans" presStyleCnt="0"/>
      <dgm:spPr/>
    </dgm:pt>
    <dgm:pt modelId="{5DA9C8DB-19A0-44A2-AD66-7CC2E3560AE7}" type="pres">
      <dgm:prSet presAssocID="{3AB54BA7-2282-4E33-8066-D0D13110F510}" presName="compNode" presStyleCnt="0"/>
      <dgm:spPr/>
    </dgm:pt>
    <dgm:pt modelId="{0C0D8187-E383-46FE-9E47-55435CB8A87E}" type="pres">
      <dgm:prSet presAssocID="{3AB54BA7-2282-4E33-8066-D0D13110F510}" presName="bgRect" presStyleLbl="bgShp" presStyleIdx="2" presStyleCnt="4"/>
      <dgm:spPr/>
    </dgm:pt>
    <dgm:pt modelId="{F4B70DDF-1A97-405B-8987-5C5EC1186E7E}" type="pres">
      <dgm:prSet presAssocID="{3AB54BA7-2282-4E33-8066-D0D13110F51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list with solid fill"/>
        </a:ext>
      </dgm:extLst>
    </dgm:pt>
    <dgm:pt modelId="{71D72573-4765-44CE-8537-1BA280C7AA4F}" type="pres">
      <dgm:prSet presAssocID="{3AB54BA7-2282-4E33-8066-D0D13110F510}" presName="spaceRect" presStyleCnt="0"/>
      <dgm:spPr/>
    </dgm:pt>
    <dgm:pt modelId="{977B6E3D-F153-43E0-91E8-8C8FD133A6F2}" type="pres">
      <dgm:prSet presAssocID="{3AB54BA7-2282-4E33-8066-D0D13110F510}" presName="parTx" presStyleLbl="revTx" presStyleIdx="2" presStyleCnt="4">
        <dgm:presLayoutVars>
          <dgm:chMax val="0"/>
          <dgm:chPref val="0"/>
        </dgm:presLayoutVars>
      </dgm:prSet>
      <dgm:spPr/>
    </dgm:pt>
    <dgm:pt modelId="{84F3A5F6-7EE7-472A-9603-689404317834}" type="pres">
      <dgm:prSet presAssocID="{E8EB9347-4EA1-4E07-9407-9E002E00BCC1}" presName="sibTrans" presStyleCnt="0"/>
      <dgm:spPr/>
    </dgm:pt>
    <dgm:pt modelId="{707F2985-7298-416A-8EC2-3D1904030B90}" type="pres">
      <dgm:prSet presAssocID="{1908D460-164D-4278-A6E5-C54CAC406EBD}" presName="compNode" presStyleCnt="0"/>
      <dgm:spPr/>
    </dgm:pt>
    <dgm:pt modelId="{4696A59D-A30D-43D8-956F-AB813A7DC03A}" type="pres">
      <dgm:prSet presAssocID="{1908D460-164D-4278-A6E5-C54CAC406EBD}" presName="bgRect" presStyleLbl="bgShp" presStyleIdx="3" presStyleCnt="4"/>
      <dgm:spPr/>
    </dgm:pt>
    <dgm:pt modelId="{E29D054D-8EFD-4E29-9526-4A6666195EB5}" type="pres">
      <dgm:prSet presAssocID="{1908D460-164D-4278-A6E5-C54CAC406EB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aduation Cap"/>
        </a:ext>
      </dgm:extLst>
    </dgm:pt>
    <dgm:pt modelId="{A221151D-C4D8-4D90-B299-F13BE296CFC1}" type="pres">
      <dgm:prSet presAssocID="{1908D460-164D-4278-A6E5-C54CAC406EBD}" presName="spaceRect" presStyleCnt="0"/>
      <dgm:spPr/>
    </dgm:pt>
    <dgm:pt modelId="{2E999648-AC18-437A-9844-F33AF7EB059C}" type="pres">
      <dgm:prSet presAssocID="{1908D460-164D-4278-A6E5-C54CAC406EBD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C65B526C-DA09-4C4F-B3E4-919859A3B660}" type="presOf" srcId="{E05C20BD-2699-4591-B46F-112DE1986DF5}" destId="{DEE48C57-2793-4335-845B-0EB127A89A7E}" srcOrd="0" destOrd="0" presId="urn:microsoft.com/office/officeart/2018/2/layout/IconVerticalSolidList"/>
    <dgm:cxn modelId="{D5DC7688-FF78-408E-8809-FF6553666DF1}" srcId="{4E1C4F4B-7CB2-48E5-980F-F37F2644DDE5}" destId="{E05C20BD-2699-4591-B46F-112DE1986DF5}" srcOrd="1" destOrd="0" parTransId="{17E5A3E0-0D1A-44D0-A146-721F296F9E2D}" sibTransId="{22A09EE4-8E8A-4867-BF5D-C5BFF7EC0703}"/>
    <dgm:cxn modelId="{DC989E98-E608-45E8-985E-EB6C3EED39C1}" type="presOf" srcId="{1908D460-164D-4278-A6E5-C54CAC406EBD}" destId="{2E999648-AC18-437A-9844-F33AF7EB059C}" srcOrd="0" destOrd="0" presId="urn:microsoft.com/office/officeart/2018/2/layout/IconVerticalSolidList"/>
    <dgm:cxn modelId="{757488D1-37A1-4383-9589-60B3C0806C19}" type="presOf" srcId="{3AB54BA7-2282-4E33-8066-D0D13110F510}" destId="{977B6E3D-F153-43E0-91E8-8C8FD133A6F2}" srcOrd="0" destOrd="0" presId="urn:microsoft.com/office/officeart/2018/2/layout/IconVerticalSolidList"/>
    <dgm:cxn modelId="{86C823D7-2B4B-47C6-AF79-71CFF4D4B751}" type="presOf" srcId="{582631D7-F98C-4355-9772-851BAA8C9BF9}" destId="{07726DE5-3E41-4887-81B4-3A162E42B511}" srcOrd="0" destOrd="0" presId="urn:microsoft.com/office/officeart/2018/2/layout/IconVerticalSolidList"/>
    <dgm:cxn modelId="{04D813D8-4E04-4626-A454-D7A6E63BECD5}" srcId="{4E1C4F4B-7CB2-48E5-980F-F37F2644DDE5}" destId="{1908D460-164D-4278-A6E5-C54CAC406EBD}" srcOrd="3" destOrd="0" parTransId="{EBCA4055-207B-4B96-92C5-4CF5C1230E0E}" sibTransId="{D6517E4D-FA69-4FFF-B09D-2D01447FA08C}"/>
    <dgm:cxn modelId="{E70269DD-097C-42F8-B9F9-749C9FC98548}" srcId="{4E1C4F4B-7CB2-48E5-980F-F37F2644DDE5}" destId="{582631D7-F98C-4355-9772-851BAA8C9BF9}" srcOrd="0" destOrd="0" parTransId="{50DCE086-3C0D-41BA-ACD5-839A4E10BE21}" sibTransId="{5BBE35A6-47B7-4497-BFF7-65510A9BB29A}"/>
    <dgm:cxn modelId="{4BD305E4-1057-49A4-9EC8-8083BCA45A76}" type="presOf" srcId="{4E1C4F4B-7CB2-48E5-980F-F37F2644DDE5}" destId="{B55B945C-81E3-4E9D-ABB8-1AD88C8ADAE2}" srcOrd="0" destOrd="0" presId="urn:microsoft.com/office/officeart/2018/2/layout/IconVerticalSolidList"/>
    <dgm:cxn modelId="{4AD45DEA-37E2-4B07-AEFA-7456993291F3}" srcId="{4E1C4F4B-7CB2-48E5-980F-F37F2644DDE5}" destId="{3AB54BA7-2282-4E33-8066-D0D13110F510}" srcOrd="2" destOrd="0" parTransId="{FD61403E-8810-44F5-B921-D81F38CFCF87}" sibTransId="{E8EB9347-4EA1-4E07-9407-9E002E00BCC1}"/>
    <dgm:cxn modelId="{36FD53E5-8AC8-44EF-A87B-0DBB2E52DA17}" type="presParOf" srcId="{B55B945C-81E3-4E9D-ABB8-1AD88C8ADAE2}" destId="{75770BC4-6287-4988-895F-9F47A0659871}" srcOrd="0" destOrd="0" presId="urn:microsoft.com/office/officeart/2018/2/layout/IconVerticalSolidList"/>
    <dgm:cxn modelId="{573141AD-70F4-4C4B-B155-F8D35A02C50B}" type="presParOf" srcId="{75770BC4-6287-4988-895F-9F47A0659871}" destId="{B7E20DAF-F1C8-4C1A-B256-0E743FD1E76E}" srcOrd="0" destOrd="0" presId="urn:microsoft.com/office/officeart/2018/2/layout/IconVerticalSolidList"/>
    <dgm:cxn modelId="{3C9DAF95-47F7-4B72-9448-92B91608210C}" type="presParOf" srcId="{75770BC4-6287-4988-895F-9F47A0659871}" destId="{0F92F634-B266-4941-A1C7-8944FEDC9733}" srcOrd="1" destOrd="0" presId="urn:microsoft.com/office/officeart/2018/2/layout/IconVerticalSolidList"/>
    <dgm:cxn modelId="{D1D142B1-B48C-4A17-BA54-13ACF9F49324}" type="presParOf" srcId="{75770BC4-6287-4988-895F-9F47A0659871}" destId="{03795B6B-8CC5-4614-B14F-E1BD5C39C2FE}" srcOrd="2" destOrd="0" presId="urn:microsoft.com/office/officeart/2018/2/layout/IconVerticalSolidList"/>
    <dgm:cxn modelId="{9E912D28-B7C0-4DA5-9220-A1A3A1F31EC2}" type="presParOf" srcId="{75770BC4-6287-4988-895F-9F47A0659871}" destId="{07726DE5-3E41-4887-81B4-3A162E42B511}" srcOrd="3" destOrd="0" presId="urn:microsoft.com/office/officeart/2018/2/layout/IconVerticalSolidList"/>
    <dgm:cxn modelId="{83D1B040-67D1-4788-8CD4-0F3C2E0278DF}" type="presParOf" srcId="{B55B945C-81E3-4E9D-ABB8-1AD88C8ADAE2}" destId="{C0EE2720-84BC-46B6-9B71-A6CC851870D6}" srcOrd="1" destOrd="0" presId="urn:microsoft.com/office/officeart/2018/2/layout/IconVerticalSolidList"/>
    <dgm:cxn modelId="{B5D96D82-2B66-4706-B12B-61A0C0FD503E}" type="presParOf" srcId="{B55B945C-81E3-4E9D-ABB8-1AD88C8ADAE2}" destId="{39984098-0F95-4AC6-91EF-2BD888EFA21A}" srcOrd="2" destOrd="0" presId="urn:microsoft.com/office/officeart/2018/2/layout/IconVerticalSolidList"/>
    <dgm:cxn modelId="{AD328B08-AC8A-4D57-9B99-076DE3DDB854}" type="presParOf" srcId="{39984098-0F95-4AC6-91EF-2BD888EFA21A}" destId="{F3C010AE-CEA8-400F-9627-3C6FEF37AED9}" srcOrd="0" destOrd="0" presId="urn:microsoft.com/office/officeart/2018/2/layout/IconVerticalSolidList"/>
    <dgm:cxn modelId="{CC371EC3-6525-47EE-8770-9C54C26CED8F}" type="presParOf" srcId="{39984098-0F95-4AC6-91EF-2BD888EFA21A}" destId="{6C84EE1F-439D-4B0D-A463-26FAC1BA4B20}" srcOrd="1" destOrd="0" presId="urn:microsoft.com/office/officeart/2018/2/layout/IconVerticalSolidList"/>
    <dgm:cxn modelId="{4C398715-BAE5-4932-9FCC-A9675A71F43E}" type="presParOf" srcId="{39984098-0F95-4AC6-91EF-2BD888EFA21A}" destId="{D522BFA4-CBB6-4FF4-9434-159B6CA2652F}" srcOrd="2" destOrd="0" presId="urn:microsoft.com/office/officeart/2018/2/layout/IconVerticalSolidList"/>
    <dgm:cxn modelId="{A7511297-4BA0-42A6-9F54-A3A0407255A0}" type="presParOf" srcId="{39984098-0F95-4AC6-91EF-2BD888EFA21A}" destId="{DEE48C57-2793-4335-845B-0EB127A89A7E}" srcOrd="3" destOrd="0" presId="urn:microsoft.com/office/officeart/2018/2/layout/IconVerticalSolidList"/>
    <dgm:cxn modelId="{56D696E4-7835-4F21-982F-10480FB276B9}" type="presParOf" srcId="{B55B945C-81E3-4E9D-ABB8-1AD88C8ADAE2}" destId="{AA3149B7-7138-435A-803C-BA8B108C55F1}" srcOrd="3" destOrd="0" presId="urn:microsoft.com/office/officeart/2018/2/layout/IconVerticalSolidList"/>
    <dgm:cxn modelId="{1C0613D2-9635-4767-B600-FBB09E4D8AD9}" type="presParOf" srcId="{B55B945C-81E3-4E9D-ABB8-1AD88C8ADAE2}" destId="{5DA9C8DB-19A0-44A2-AD66-7CC2E3560AE7}" srcOrd="4" destOrd="0" presId="urn:microsoft.com/office/officeart/2018/2/layout/IconVerticalSolidList"/>
    <dgm:cxn modelId="{E19A35EB-1CE8-417D-874C-E7BBB9403FF0}" type="presParOf" srcId="{5DA9C8DB-19A0-44A2-AD66-7CC2E3560AE7}" destId="{0C0D8187-E383-46FE-9E47-55435CB8A87E}" srcOrd="0" destOrd="0" presId="urn:microsoft.com/office/officeart/2018/2/layout/IconVerticalSolidList"/>
    <dgm:cxn modelId="{BC5C2B8D-984A-4B40-96F2-FA83B22E4D83}" type="presParOf" srcId="{5DA9C8DB-19A0-44A2-AD66-7CC2E3560AE7}" destId="{F4B70DDF-1A97-405B-8987-5C5EC1186E7E}" srcOrd="1" destOrd="0" presId="urn:microsoft.com/office/officeart/2018/2/layout/IconVerticalSolidList"/>
    <dgm:cxn modelId="{299D5979-86DD-4C77-8050-AA1732025F2F}" type="presParOf" srcId="{5DA9C8DB-19A0-44A2-AD66-7CC2E3560AE7}" destId="{71D72573-4765-44CE-8537-1BA280C7AA4F}" srcOrd="2" destOrd="0" presId="urn:microsoft.com/office/officeart/2018/2/layout/IconVerticalSolidList"/>
    <dgm:cxn modelId="{572B2B7C-39C6-442E-8B32-69BC74AD9662}" type="presParOf" srcId="{5DA9C8DB-19A0-44A2-AD66-7CC2E3560AE7}" destId="{977B6E3D-F153-43E0-91E8-8C8FD133A6F2}" srcOrd="3" destOrd="0" presId="urn:microsoft.com/office/officeart/2018/2/layout/IconVerticalSolidList"/>
    <dgm:cxn modelId="{6C53595E-126B-4B4A-B028-11C3679321E9}" type="presParOf" srcId="{B55B945C-81E3-4E9D-ABB8-1AD88C8ADAE2}" destId="{84F3A5F6-7EE7-472A-9603-689404317834}" srcOrd="5" destOrd="0" presId="urn:microsoft.com/office/officeart/2018/2/layout/IconVerticalSolidList"/>
    <dgm:cxn modelId="{E76E2713-0436-4E81-90A4-A61946FC5C71}" type="presParOf" srcId="{B55B945C-81E3-4E9D-ABB8-1AD88C8ADAE2}" destId="{707F2985-7298-416A-8EC2-3D1904030B90}" srcOrd="6" destOrd="0" presId="urn:microsoft.com/office/officeart/2018/2/layout/IconVerticalSolidList"/>
    <dgm:cxn modelId="{AE05928B-3861-4F71-BD88-0364F533E3C8}" type="presParOf" srcId="{707F2985-7298-416A-8EC2-3D1904030B90}" destId="{4696A59D-A30D-43D8-956F-AB813A7DC03A}" srcOrd="0" destOrd="0" presId="urn:microsoft.com/office/officeart/2018/2/layout/IconVerticalSolidList"/>
    <dgm:cxn modelId="{B43CC862-1025-458E-A12D-0DB73FBF1593}" type="presParOf" srcId="{707F2985-7298-416A-8EC2-3D1904030B90}" destId="{E29D054D-8EFD-4E29-9526-4A6666195EB5}" srcOrd="1" destOrd="0" presId="urn:microsoft.com/office/officeart/2018/2/layout/IconVerticalSolidList"/>
    <dgm:cxn modelId="{B623D194-BE75-48BB-8394-84E24BBB946A}" type="presParOf" srcId="{707F2985-7298-416A-8EC2-3D1904030B90}" destId="{A221151D-C4D8-4D90-B299-F13BE296CFC1}" srcOrd="2" destOrd="0" presId="urn:microsoft.com/office/officeart/2018/2/layout/IconVerticalSolidList"/>
    <dgm:cxn modelId="{B6DABDA9-BDC8-45E8-97A3-FB0583682E56}" type="presParOf" srcId="{707F2985-7298-416A-8EC2-3D1904030B90}" destId="{2E999648-AC18-437A-9844-F33AF7EB059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4C8F5AF-8707-410B-A794-0ADDA995D7CA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8B33DBB-4F11-47D8-BBD4-5590C8DBC644}">
      <dgm:prSet/>
      <dgm:spPr/>
      <dgm:t>
        <a:bodyPr/>
        <a:lstStyle/>
        <a:p>
          <a:r>
            <a:rPr lang="en-US" dirty="0"/>
            <a:t>Required classroom practicum for Introduction to Teaching as a Profession (Foundations of Education) and Teaching in a Diverse Society. </a:t>
          </a:r>
        </a:p>
        <a:p>
          <a:r>
            <a:rPr lang="en-US" dirty="0"/>
            <a:t>Practicum will be conducted via rotations in each school division.</a:t>
          </a:r>
        </a:p>
      </dgm:t>
    </dgm:pt>
    <dgm:pt modelId="{CEEC29F9-8452-49A8-AF54-E0E40A8379E4}" type="parTrans" cxnId="{ACD34966-6218-4B02-B568-F050C95E3192}">
      <dgm:prSet/>
      <dgm:spPr/>
      <dgm:t>
        <a:bodyPr/>
        <a:lstStyle/>
        <a:p>
          <a:endParaRPr lang="en-US"/>
        </a:p>
      </dgm:t>
    </dgm:pt>
    <dgm:pt modelId="{9BD5B942-199A-48D3-AE3E-B6893CC180A2}" type="sibTrans" cxnId="{ACD34966-6218-4B02-B568-F050C95E3192}">
      <dgm:prSet/>
      <dgm:spPr/>
      <dgm:t>
        <a:bodyPr/>
        <a:lstStyle/>
        <a:p>
          <a:endParaRPr lang="en-US"/>
        </a:p>
      </dgm:t>
    </dgm:pt>
    <dgm:pt modelId="{470F2171-3D6B-400A-B1DE-8F7A8728D1A7}">
      <dgm:prSet/>
      <dgm:spPr/>
      <dgm:t>
        <a:bodyPr/>
        <a:lstStyle/>
        <a:p>
          <a:r>
            <a:rPr lang="en-US" dirty="0"/>
            <a:t>Observing best teaching practices such as Action Based Learning (ABL) in Rappahannock County Public Schools. </a:t>
          </a:r>
        </a:p>
        <a:p>
          <a:r>
            <a:rPr lang="en-US" dirty="0"/>
            <a:t>Collaborating with professional teachers to understand concepts and ask questions.</a:t>
          </a:r>
        </a:p>
      </dgm:t>
    </dgm:pt>
    <dgm:pt modelId="{FE374FDA-837A-442C-BBF0-89661783BFA6}" type="parTrans" cxnId="{288CFED3-759E-42A7-8251-8B365562E519}">
      <dgm:prSet/>
      <dgm:spPr/>
      <dgm:t>
        <a:bodyPr/>
        <a:lstStyle/>
        <a:p>
          <a:endParaRPr lang="en-US"/>
        </a:p>
      </dgm:t>
    </dgm:pt>
    <dgm:pt modelId="{352953B5-444D-4DE4-8A7D-C733F7FB0F41}" type="sibTrans" cxnId="{288CFED3-759E-42A7-8251-8B365562E519}">
      <dgm:prSet/>
      <dgm:spPr/>
      <dgm:t>
        <a:bodyPr/>
        <a:lstStyle/>
        <a:p>
          <a:endParaRPr lang="en-US"/>
        </a:p>
      </dgm:t>
    </dgm:pt>
    <dgm:pt modelId="{937F4893-D676-4876-908D-457876E7E756}">
      <dgm:prSet/>
      <dgm:spPr/>
      <dgm:t>
        <a:bodyPr/>
        <a:lstStyle/>
        <a:p>
          <a:r>
            <a:rPr lang="en-US" dirty="0"/>
            <a:t>Visits to four-year colleges including James Madison and the University of Mary Washington.</a:t>
          </a:r>
        </a:p>
      </dgm:t>
    </dgm:pt>
    <dgm:pt modelId="{375D10D7-26B4-499D-95D5-3DFE906584BD}" type="parTrans" cxnId="{DD96985E-EA85-48A5-A4E3-981509CB792A}">
      <dgm:prSet/>
      <dgm:spPr/>
      <dgm:t>
        <a:bodyPr/>
        <a:lstStyle/>
        <a:p>
          <a:endParaRPr lang="en-US"/>
        </a:p>
      </dgm:t>
    </dgm:pt>
    <dgm:pt modelId="{B2EB8DAA-E6F9-4374-BF56-81D7F6FE5644}" type="sibTrans" cxnId="{DD96985E-EA85-48A5-A4E3-981509CB792A}">
      <dgm:prSet/>
      <dgm:spPr/>
      <dgm:t>
        <a:bodyPr/>
        <a:lstStyle/>
        <a:p>
          <a:endParaRPr lang="en-US"/>
        </a:p>
      </dgm:t>
    </dgm:pt>
    <dgm:pt modelId="{A8930205-4365-490A-AF22-164055ABF4DB}">
      <dgm:prSet/>
      <dgm:spPr/>
      <dgm:t>
        <a:bodyPr/>
        <a:lstStyle/>
        <a:p>
          <a:r>
            <a:rPr lang="en-US"/>
            <a:t>Invitation to participate in a faculty meeting, IEP meeting, and parent conference.</a:t>
          </a:r>
        </a:p>
      </dgm:t>
    </dgm:pt>
    <dgm:pt modelId="{5BF1C94C-426B-4D79-A564-BA35688BA1AD}" type="parTrans" cxnId="{37880776-F529-4C14-B48C-6722C5F1808F}">
      <dgm:prSet/>
      <dgm:spPr/>
      <dgm:t>
        <a:bodyPr/>
        <a:lstStyle/>
        <a:p>
          <a:endParaRPr lang="en-US"/>
        </a:p>
      </dgm:t>
    </dgm:pt>
    <dgm:pt modelId="{D5CAB574-D332-489D-97F2-E5C1908503E1}" type="sibTrans" cxnId="{37880776-F529-4C14-B48C-6722C5F1808F}">
      <dgm:prSet/>
      <dgm:spPr/>
      <dgm:t>
        <a:bodyPr/>
        <a:lstStyle/>
        <a:p>
          <a:endParaRPr lang="en-US"/>
        </a:p>
      </dgm:t>
    </dgm:pt>
    <dgm:pt modelId="{E0DCE009-161E-44FD-9217-8E74A03FCE82}">
      <dgm:prSet/>
      <dgm:spPr/>
      <dgm:t>
        <a:bodyPr/>
        <a:lstStyle/>
        <a:p>
          <a:r>
            <a:rPr lang="en-US"/>
            <a:t>Completion of VDOE modules including Mandated Reporter; Dyslexia Awareness; and Restraint Training.</a:t>
          </a:r>
        </a:p>
      </dgm:t>
    </dgm:pt>
    <dgm:pt modelId="{59E56BBA-9191-4444-9FF6-4D7AD9C5F220}" type="parTrans" cxnId="{236FC8E7-E9A5-4C1D-80C5-4EC76898FF38}">
      <dgm:prSet/>
      <dgm:spPr/>
      <dgm:t>
        <a:bodyPr/>
        <a:lstStyle/>
        <a:p>
          <a:endParaRPr lang="en-US"/>
        </a:p>
      </dgm:t>
    </dgm:pt>
    <dgm:pt modelId="{9B1D2CF1-464F-449E-BDDC-BF806E8320F5}" type="sibTrans" cxnId="{236FC8E7-E9A5-4C1D-80C5-4EC76898FF38}">
      <dgm:prSet/>
      <dgm:spPr/>
      <dgm:t>
        <a:bodyPr/>
        <a:lstStyle/>
        <a:p>
          <a:endParaRPr lang="en-US"/>
        </a:p>
      </dgm:t>
    </dgm:pt>
    <dgm:pt modelId="{DD9EE7F9-F5F8-46D6-9D63-F31FD280DFD0}" type="pres">
      <dgm:prSet presAssocID="{74C8F5AF-8707-410B-A794-0ADDA995D7CA}" presName="vert0" presStyleCnt="0">
        <dgm:presLayoutVars>
          <dgm:dir/>
          <dgm:animOne val="branch"/>
          <dgm:animLvl val="lvl"/>
        </dgm:presLayoutVars>
      </dgm:prSet>
      <dgm:spPr/>
    </dgm:pt>
    <dgm:pt modelId="{60657D56-F902-4ADA-9800-76D74835CCAD}" type="pres">
      <dgm:prSet presAssocID="{F8B33DBB-4F11-47D8-BBD4-5590C8DBC644}" presName="thickLine" presStyleLbl="alignNode1" presStyleIdx="0" presStyleCnt="5"/>
      <dgm:spPr/>
    </dgm:pt>
    <dgm:pt modelId="{CD3188A9-13DB-428A-B1F0-FDC238A927DB}" type="pres">
      <dgm:prSet presAssocID="{F8B33DBB-4F11-47D8-BBD4-5590C8DBC644}" presName="horz1" presStyleCnt="0"/>
      <dgm:spPr/>
    </dgm:pt>
    <dgm:pt modelId="{2A2810EE-A2D3-4A86-9679-F3259BA1A709}" type="pres">
      <dgm:prSet presAssocID="{F8B33DBB-4F11-47D8-BBD4-5590C8DBC644}" presName="tx1" presStyleLbl="revTx" presStyleIdx="0" presStyleCnt="5"/>
      <dgm:spPr/>
    </dgm:pt>
    <dgm:pt modelId="{6972912E-243A-4A56-8034-6348F076274C}" type="pres">
      <dgm:prSet presAssocID="{F8B33DBB-4F11-47D8-BBD4-5590C8DBC644}" presName="vert1" presStyleCnt="0"/>
      <dgm:spPr/>
    </dgm:pt>
    <dgm:pt modelId="{5483218A-64BA-4122-80A7-559C56585D3B}" type="pres">
      <dgm:prSet presAssocID="{470F2171-3D6B-400A-B1DE-8F7A8728D1A7}" presName="thickLine" presStyleLbl="alignNode1" presStyleIdx="1" presStyleCnt="5"/>
      <dgm:spPr/>
    </dgm:pt>
    <dgm:pt modelId="{D552A64B-8CFB-4E91-9AFF-A2A45CC08AC6}" type="pres">
      <dgm:prSet presAssocID="{470F2171-3D6B-400A-B1DE-8F7A8728D1A7}" presName="horz1" presStyleCnt="0"/>
      <dgm:spPr/>
    </dgm:pt>
    <dgm:pt modelId="{F95804C7-F07B-40B0-A952-84132961E135}" type="pres">
      <dgm:prSet presAssocID="{470F2171-3D6B-400A-B1DE-8F7A8728D1A7}" presName="tx1" presStyleLbl="revTx" presStyleIdx="1" presStyleCnt="5"/>
      <dgm:spPr/>
    </dgm:pt>
    <dgm:pt modelId="{B5E6B6D9-1DF9-46F2-A40D-1D8FD0222A18}" type="pres">
      <dgm:prSet presAssocID="{470F2171-3D6B-400A-B1DE-8F7A8728D1A7}" presName="vert1" presStyleCnt="0"/>
      <dgm:spPr/>
    </dgm:pt>
    <dgm:pt modelId="{CE0A9275-AC28-4251-94BE-D0C1009DA479}" type="pres">
      <dgm:prSet presAssocID="{937F4893-D676-4876-908D-457876E7E756}" presName="thickLine" presStyleLbl="alignNode1" presStyleIdx="2" presStyleCnt="5"/>
      <dgm:spPr/>
    </dgm:pt>
    <dgm:pt modelId="{2792077B-6083-4CB2-9AA4-07222E450567}" type="pres">
      <dgm:prSet presAssocID="{937F4893-D676-4876-908D-457876E7E756}" presName="horz1" presStyleCnt="0"/>
      <dgm:spPr/>
    </dgm:pt>
    <dgm:pt modelId="{5217CBC0-C5C6-48AA-B147-517355C04578}" type="pres">
      <dgm:prSet presAssocID="{937F4893-D676-4876-908D-457876E7E756}" presName="tx1" presStyleLbl="revTx" presStyleIdx="2" presStyleCnt="5"/>
      <dgm:spPr/>
    </dgm:pt>
    <dgm:pt modelId="{CF0734DC-2F31-4E9A-AA9E-D606875DDF80}" type="pres">
      <dgm:prSet presAssocID="{937F4893-D676-4876-908D-457876E7E756}" presName="vert1" presStyleCnt="0"/>
      <dgm:spPr/>
    </dgm:pt>
    <dgm:pt modelId="{04997A4A-B56B-41AD-97E4-D344647BD2DA}" type="pres">
      <dgm:prSet presAssocID="{A8930205-4365-490A-AF22-164055ABF4DB}" presName="thickLine" presStyleLbl="alignNode1" presStyleIdx="3" presStyleCnt="5"/>
      <dgm:spPr/>
    </dgm:pt>
    <dgm:pt modelId="{AAE0A602-AAD3-4594-AD61-216380DA0DCF}" type="pres">
      <dgm:prSet presAssocID="{A8930205-4365-490A-AF22-164055ABF4DB}" presName="horz1" presStyleCnt="0"/>
      <dgm:spPr/>
    </dgm:pt>
    <dgm:pt modelId="{DCB98183-3106-4A51-B697-F153AFBE9FC5}" type="pres">
      <dgm:prSet presAssocID="{A8930205-4365-490A-AF22-164055ABF4DB}" presName="tx1" presStyleLbl="revTx" presStyleIdx="3" presStyleCnt="5"/>
      <dgm:spPr/>
    </dgm:pt>
    <dgm:pt modelId="{863756F7-3A7A-4131-AA69-62011C15D276}" type="pres">
      <dgm:prSet presAssocID="{A8930205-4365-490A-AF22-164055ABF4DB}" presName="vert1" presStyleCnt="0"/>
      <dgm:spPr/>
    </dgm:pt>
    <dgm:pt modelId="{10108E9E-F608-4D69-B704-1CBC15767CE1}" type="pres">
      <dgm:prSet presAssocID="{E0DCE009-161E-44FD-9217-8E74A03FCE82}" presName="thickLine" presStyleLbl="alignNode1" presStyleIdx="4" presStyleCnt="5"/>
      <dgm:spPr/>
    </dgm:pt>
    <dgm:pt modelId="{84E27526-FC0F-4C12-AE1F-933E062610E6}" type="pres">
      <dgm:prSet presAssocID="{E0DCE009-161E-44FD-9217-8E74A03FCE82}" presName="horz1" presStyleCnt="0"/>
      <dgm:spPr/>
    </dgm:pt>
    <dgm:pt modelId="{52BCB552-212F-41BF-9B56-18CBF82F04B7}" type="pres">
      <dgm:prSet presAssocID="{E0DCE009-161E-44FD-9217-8E74A03FCE82}" presName="tx1" presStyleLbl="revTx" presStyleIdx="4" presStyleCnt="5"/>
      <dgm:spPr/>
    </dgm:pt>
    <dgm:pt modelId="{2BDAACBF-992E-440C-85C2-06D35E0FA93E}" type="pres">
      <dgm:prSet presAssocID="{E0DCE009-161E-44FD-9217-8E74A03FCE82}" presName="vert1" presStyleCnt="0"/>
      <dgm:spPr/>
    </dgm:pt>
  </dgm:ptLst>
  <dgm:cxnLst>
    <dgm:cxn modelId="{406FA42D-8A17-424D-AB65-F86B0D2BB6CC}" type="presOf" srcId="{A8930205-4365-490A-AF22-164055ABF4DB}" destId="{DCB98183-3106-4A51-B697-F153AFBE9FC5}" srcOrd="0" destOrd="0" presId="urn:microsoft.com/office/officeart/2008/layout/LinedList"/>
    <dgm:cxn modelId="{4F481839-520A-43BD-9AD7-2DF2DC35EB1C}" type="presOf" srcId="{E0DCE009-161E-44FD-9217-8E74A03FCE82}" destId="{52BCB552-212F-41BF-9B56-18CBF82F04B7}" srcOrd="0" destOrd="0" presId="urn:microsoft.com/office/officeart/2008/layout/LinedList"/>
    <dgm:cxn modelId="{DD96985E-EA85-48A5-A4E3-981509CB792A}" srcId="{74C8F5AF-8707-410B-A794-0ADDA995D7CA}" destId="{937F4893-D676-4876-908D-457876E7E756}" srcOrd="2" destOrd="0" parTransId="{375D10D7-26B4-499D-95D5-3DFE906584BD}" sibTransId="{B2EB8DAA-E6F9-4374-BF56-81D7F6FE5644}"/>
    <dgm:cxn modelId="{F2737843-8A3B-450F-AAAC-F786837DA690}" type="presOf" srcId="{F8B33DBB-4F11-47D8-BBD4-5590C8DBC644}" destId="{2A2810EE-A2D3-4A86-9679-F3259BA1A709}" srcOrd="0" destOrd="0" presId="urn:microsoft.com/office/officeart/2008/layout/LinedList"/>
    <dgm:cxn modelId="{E53E4864-ED7A-482F-9A53-413943489E73}" type="presOf" srcId="{937F4893-D676-4876-908D-457876E7E756}" destId="{5217CBC0-C5C6-48AA-B147-517355C04578}" srcOrd="0" destOrd="0" presId="urn:microsoft.com/office/officeart/2008/layout/LinedList"/>
    <dgm:cxn modelId="{ACD34966-6218-4B02-B568-F050C95E3192}" srcId="{74C8F5AF-8707-410B-A794-0ADDA995D7CA}" destId="{F8B33DBB-4F11-47D8-BBD4-5590C8DBC644}" srcOrd="0" destOrd="0" parTransId="{CEEC29F9-8452-49A8-AF54-E0E40A8379E4}" sibTransId="{9BD5B942-199A-48D3-AE3E-B6893CC180A2}"/>
    <dgm:cxn modelId="{37880776-F529-4C14-B48C-6722C5F1808F}" srcId="{74C8F5AF-8707-410B-A794-0ADDA995D7CA}" destId="{A8930205-4365-490A-AF22-164055ABF4DB}" srcOrd="3" destOrd="0" parTransId="{5BF1C94C-426B-4D79-A564-BA35688BA1AD}" sibTransId="{D5CAB574-D332-489D-97F2-E5C1908503E1}"/>
    <dgm:cxn modelId="{A54E76B4-EDBD-4435-9920-EDDBC9DB8CED}" type="presOf" srcId="{74C8F5AF-8707-410B-A794-0ADDA995D7CA}" destId="{DD9EE7F9-F5F8-46D6-9D63-F31FD280DFD0}" srcOrd="0" destOrd="0" presId="urn:microsoft.com/office/officeart/2008/layout/LinedList"/>
    <dgm:cxn modelId="{E58B7EBF-9A7A-4A46-9778-CA704CA7944C}" type="presOf" srcId="{470F2171-3D6B-400A-B1DE-8F7A8728D1A7}" destId="{F95804C7-F07B-40B0-A952-84132961E135}" srcOrd="0" destOrd="0" presId="urn:microsoft.com/office/officeart/2008/layout/LinedList"/>
    <dgm:cxn modelId="{288CFED3-759E-42A7-8251-8B365562E519}" srcId="{74C8F5AF-8707-410B-A794-0ADDA995D7CA}" destId="{470F2171-3D6B-400A-B1DE-8F7A8728D1A7}" srcOrd="1" destOrd="0" parTransId="{FE374FDA-837A-442C-BBF0-89661783BFA6}" sibTransId="{352953B5-444D-4DE4-8A7D-C733F7FB0F41}"/>
    <dgm:cxn modelId="{236FC8E7-E9A5-4C1D-80C5-4EC76898FF38}" srcId="{74C8F5AF-8707-410B-A794-0ADDA995D7CA}" destId="{E0DCE009-161E-44FD-9217-8E74A03FCE82}" srcOrd="4" destOrd="0" parTransId="{59E56BBA-9191-4444-9FF6-4D7AD9C5F220}" sibTransId="{9B1D2CF1-464F-449E-BDDC-BF806E8320F5}"/>
    <dgm:cxn modelId="{AB0C5DC1-1DDC-41D5-A0BF-82EE8AF2F9BF}" type="presParOf" srcId="{DD9EE7F9-F5F8-46D6-9D63-F31FD280DFD0}" destId="{60657D56-F902-4ADA-9800-76D74835CCAD}" srcOrd="0" destOrd="0" presId="urn:microsoft.com/office/officeart/2008/layout/LinedList"/>
    <dgm:cxn modelId="{B1E9F056-58B8-4659-96C7-0E74FBA65716}" type="presParOf" srcId="{DD9EE7F9-F5F8-46D6-9D63-F31FD280DFD0}" destId="{CD3188A9-13DB-428A-B1F0-FDC238A927DB}" srcOrd="1" destOrd="0" presId="urn:microsoft.com/office/officeart/2008/layout/LinedList"/>
    <dgm:cxn modelId="{43BD27EF-0759-4A34-A4E7-B65130616568}" type="presParOf" srcId="{CD3188A9-13DB-428A-B1F0-FDC238A927DB}" destId="{2A2810EE-A2D3-4A86-9679-F3259BA1A709}" srcOrd="0" destOrd="0" presId="urn:microsoft.com/office/officeart/2008/layout/LinedList"/>
    <dgm:cxn modelId="{04825003-FB03-4A04-9374-DDE88813BB07}" type="presParOf" srcId="{CD3188A9-13DB-428A-B1F0-FDC238A927DB}" destId="{6972912E-243A-4A56-8034-6348F076274C}" srcOrd="1" destOrd="0" presId="urn:microsoft.com/office/officeart/2008/layout/LinedList"/>
    <dgm:cxn modelId="{599DA049-F429-4890-B0EC-750AB947596C}" type="presParOf" srcId="{DD9EE7F9-F5F8-46D6-9D63-F31FD280DFD0}" destId="{5483218A-64BA-4122-80A7-559C56585D3B}" srcOrd="2" destOrd="0" presId="urn:microsoft.com/office/officeart/2008/layout/LinedList"/>
    <dgm:cxn modelId="{5B09D99F-9D70-45AD-A830-99C8516EFD9E}" type="presParOf" srcId="{DD9EE7F9-F5F8-46D6-9D63-F31FD280DFD0}" destId="{D552A64B-8CFB-4E91-9AFF-A2A45CC08AC6}" srcOrd="3" destOrd="0" presId="urn:microsoft.com/office/officeart/2008/layout/LinedList"/>
    <dgm:cxn modelId="{AF86134C-BEF1-42B0-8169-26C9AFAA1F78}" type="presParOf" srcId="{D552A64B-8CFB-4E91-9AFF-A2A45CC08AC6}" destId="{F95804C7-F07B-40B0-A952-84132961E135}" srcOrd="0" destOrd="0" presId="urn:microsoft.com/office/officeart/2008/layout/LinedList"/>
    <dgm:cxn modelId="{C4E7DFFB-7867-4F64-A60E-C96D2E18ABEC}" type="presParOf" srcId="{D552A64B-8CFB-4E91-9AFF-A2A45CC08AC6}" destId="{B5E6B6D9-1DF9-46F2-A40D-1D8FD0222A18}" srcOrd="1" destOrd="0" presId="urn:microsoft.com/office/officeart/2008/layout/LinedList"/>
    <dgm:cxn modelId="{9A5F2312-6819-4207-BFA4-437FCF41CF2C}" type="presParOf" srcId="{DD9EE7F9-F5F8-46D6-9D63-F31FD280DFD0}" destId="{CE0A9275-AC28-4251-94BE-D0C1009DA479}" srcOrd="4" destOrd="0" presId="urn:microsoft.com/office/officeart/2008/layout/LinedList"/>
    <dgm:cxn modelId="{9A76F75C-53DE-4EBD-A974-F21A439C0DCB}" type="presParOf" srcId="{DD9EE7F9-F5F8-46D6-9D63-F31FD280DFD0}" destId="{2792077B-6083-4CB2-9AA4-07222E450567}" srcOrd="5" destOrd="0" presId="urn:microsoft.com/office/officeart/2008/layout/LinedList"/>
    <dgm:cxn modelId="{283E546B-E306-4699-860F-ECE53A59F0C4}" type="presParOf" srcId="{2792077B-6083-4CB2-9AA4-07222E450567}" destId="{5217CBC0-C5C6-48AA-B147-517355C04578}" srcOrd="0" destOrd="0" presId="urn:microsoft.com/office/officeart/2008/layout/LinedList"/>
    <dgm:cxn modelId="{5D4E467B-A3C9-4164-AA33-F39D3D6EB19A}" type="presParOf" srcId="{2792077B-6083-4CB2-9AA4-07222E450567}" destId="{CF0734DC-2F31-4E9A-AA9E-D606875DDF80}" srcOrd="1" destOrd="0" presId="urn:microsoft.com/office/officeart/2008/layout/LinedList"/>
    <dgm:cxn modelId="{B044663F-3B42-4135-9477-ECA9749E7401}" type="presParOf" srcId="{DD9EE7F9-F5F8-46D6-9D63-F31FD280DFD0}" destId="{04997A4A-B56B-41AD-97E4-D344647BD2DA}" srcOrd="6" destOrd="0" presId="urn:microsoft.com/office/officeart/2008/layout/LinedList"/>
    <dgm:cxn modelId="{2C4278E0-1EA9-4544-BD57-9B8BB18B9714}" type="presParOf" srcId="{DD9EE7F9-F5F8-46D6-9D63-F31FD280DFD0}" destId="{AAE0A602-AAD3-4594-AD61-216380DA0DCF}" srcOrd="7" destOrd="0" presId="urn:microsoft.com/office/officeart/2008/layout/LinedList"/>
    <dgm:cxn modelId="{7C310F1E-61BF-407D-98DC-E88E02F092F8}" type="presParOf" srcId="{AAE0A602-AAD3-4594-AD61-216380DA0DCF}" destId="{DCB98183-3106-4A51-B697-F153AFBE9FC5}" srcOrd="0" destOrd="0" presId="urn:microsoft.com/office/officeart/2008/layout/LinedList"/>
    <dgm:cxn modelId="{4086DE95-CEBC-4E18-911F-A0D2AA1B5358}" type="presParOf" srcId="{AAE0A602-AAD3-4594-AD61-216380DA0DCF}" destId="{863756F7-3A7A-4131-AA69-62011C15D276}" srcOrd="1" destOrd="0" presId="urn:microsoft.com/office/officeart/2008/layout/LinedList"/>
    <dgm:cxn modelId="{D8827CDF-DD56-4EB8-AE6F-D495BA0F3E14}" type="presParOf" srcId="{DD9EE7F9-F5F8-46D6-9D63-F31FD280DFD0}" destId="{10108E9E-F608-4D69-B704-1CBC15767CE1}" srcOrd="8" destOrd="0" presId="urn:microsoft.com/office/officeart/2008/layout/LinedList"/>
    <dgm:cxn modelId="{B167DEE5-6462-4594-B48B-745BCEFC76EC}" type="presParOf" srcId="{DD9EE7F9-F5F8-46D6-9D63-F31FD280DFD0}" destId="{84E27526-FC0F-4C12-AE1F-933E062610E6}" srcOrd="9" destOrd="0" presId="urn:microsoft.com/office/officeart/2008/layout/LinedList"/>
    <dgm:cxn modelId="{054E5664-D51F-4806-89BD-96ADDCBCE876}" type="presParOf" srcId="{84E27526-FC0F-4C12-AE1F-933E062610E6}" destId="{52BCB552-212F-41BF-9B56-18CBF82F04B7}" srcOrd="0" destOrd="0" presId="urn:microsoft.com/office/officeart/2008/layout/LinedList"/>
    <dgm:cxn modelId="{9C73E766-1EF8-4DB8-8368-F00007125298}" type="presParOf" srcId="{84E27526-FC0F-4C12-AE1F-933E062610E6}" destId="{2BDAACBF-992E-440C-85C2-06D35E0FA93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E6C9B01-55E7-45D8-B208-C11922B0766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ECBEF83-90C8-4B17-A136-3561D0C3F3B3}">
      <dgm:prSet/>
      <dgm:spPr/>
      <dgm:t>
        <a:bodyPr/>
        <a:lstStyle/>
        <a:p>
          <a:r>
            <a:rPr lang="en-US"/>
            <a:t>Inclusion in new teacher seminars with faculty at JMU and UMW</a:t>
          </a:r>
        </a:p>
      </dgm:t>
    </dgm:pt>
    <dgm:pt modelId="{ED586785-7409-45DB-975A-E7E7C2813EB1}" type="parTrans" cxnId="{E08281F8-A5DF-44EE-8C03-286AB213E3A0}">
      <dgm:prSet/>
      <dgm:spPr/>
      <dgm:t>
        <a:bodyPr/>
        <a:lstStyle/>
        <a:p>
          <a:endParaRPr lang="en-US"/>
        </a:p>
      </dgm:t>
    </dgm:pt>
    <dgm:pt modelId="{1DCFDC86-B68B-49F9-86F4-0A4FCFF6DF02}" type="sibTrans" cxnId="{E08281F8-A5DF-44EE-8C03-286AB213E3A0}">
      <dgm:prSet/>
      <dgm:spPr/>
      <dgm:t>
        <a:bodyPr/>
        <a:lstStyle/>
        <a:p>
          <a:endParaRPr lang="en-US"/>
        </a:p>
      </dgm:t>
    </dgm:pt>
    <dgm:pt modelId="{9FB9E045-C424-4D22-BAFF-12D63284F9DF}">
      <dgm:prSet/>
      <dgm:spPr/>
      <dgm:t>
        <a:bodyPr/>
        <a:lstStyle/>
        <a:p>
          <a:r>
            <a:rPr lang="en-US"/>
            <a:t>Professional presentations by faculty and business partners on soft skills, reflection, legal issues, professionalism, licensure requirements, enhancement programs like ESL</a:t>
          </a:r>
        </a:p>
      </dgm:t>
    </dgm:pt>
    <dgm:pt modelId="{BB2EE2E3-B378-466C-8C0F-810AA2B702EC}" type="parTrans" cxnId="{F0DFDA7F-B4D0-40B4-A986-71AC2170C351}">
      <dgm:prSet/>
      <dgm:spPr/>
      <dgm:t>
        <a:bodyPr/>
        <a:lstStyle/>
        <a:p>
          <a:endParaRPr lang="en-US"/>
        </a:p>
      </dgm:t>
    </dgm:pt>
    <dgm:pt modelId="{089A0555-4968-43DF-8D65-77500DE30F56}" type="sibTrans" cxnId="{F0DFDA7F-B4D0-40B4-A986-71AC2170C351}">
      <dgm:prSet/>
      <dgm:spPr/>
      <dgm:t>
        <a:bodyPr/>
        <a:lstStyle/>
        <a:p>
          <a:endParaRPr lang="en-US"/>
        </a:p>
      </dgm:t>
    </dgm:pt>
    <dgm:pt modelId="{EDF03E96-4E43-44C1-BE02-B7AEEFAF161E}">
      <dgm:prSet/>
      <dgm:spPr/>
      <dgm:t>
        <a:bodyPr/>
        <a:lstStyle/>
        <a:p>
          <a:r>
            <a:rPr lang="en-US"/>
            <a:t>Applying for college transfer and scholarship opportunities; completion of FAFSA</a:t>
          </a:r>
        </a:p>
      </dgm:t>
    </dgm:pt>
    <dgm:pt modelId="{A2B87A6B-33B6-41B4-916A-2CDCDA9C5AC6}" type="parTrans" cxnId="{F4FBE597-989E-4CE0-A45F-6CCE43DF00CC}">
      <dgm:prSet/>
      <dgm:spPr/>
      <dgm:t>
        <a:bodyPr/>
        <a:lstStyle/>
        <a:p>
          <a:endParaRPr lang="en-US"/>
        </a:p>
      </dgm:t>
    </dgm:pt>
    <dgm:pt modelId="{2E488654-6C9F-4FE8-ABD7-53EF76DAECEC}" type="sibTrans" cxnId="{F4FBE597-989E-4CE0-A45F-6CCE43DF00CC}">
      <dgm:prSet/>
      <dgm:spPr/>
      <dgm:t>
        <a:bodyPr/>
        <a:lstStyle/>
        <a:p>
          <a:endParaRPr lang="en-US"/>
        </a:p>
      </dgm:t>
    </dgm:pt>
    <dgm:pt modelId="{FEC96A74-F694-4738-885D-E17324D45110}">
      <dgm:prSet/>
      <dgm:spPr/>
      <dgm:t>
        <a:bodyPr/>
        <a:lstStyle/>
        <a:p>
          <a:r>
            <a:rPr lang="en-US" dirty="0"/>
            <a:t>If not transferring out immediately, Plan B</a:t>
          </a:r>
        </a:p>
      </dgm:t>
    </dgm:pt>
    <dgm:pt modelId="{6CE5CBCA-5956-4770-95C0-1C9A5ADA567C}" type="parTrans" cxnId="{143C2E0B-06F9-414B-A891-BE7CBB81BD06}">
      <dgm:prSet/>
      <dgm:spPr/>
      <dgm:t>
        <a:bodyPr/>
        <a:lstStyle/>
        <a:p>
          <a:endParaRPr lang="en-US"/>
        </a:p>
      </dgm:t>
    </dgm:pt>
    <dgm:pt modelId="{9268F556-2ABA-4067-9064-A41A7695EA4B}" type="sibTrans" cxnId="{143C2E0B-06F9-414B-A891-BE7CBB81BD06}">
      <dgm:prSet/>
      <dgm:spPr/>
      <dgm:t>
        <a:bodyPr/>
        <a:lstStyle/>
        <a:p>
          <a:endParaRPr lang="en-US"/>
        </a:p>
      </dgm:t>
    </dgm:pt>
    <dgm:pt modelId="{CB50501B-9FBB-4887-83B6-3E2B1B6AC786}" type="pres">
      <dgm:prSet presAssocID="{AE6C9B01-55E7-45D8-B208-C11922B07668}" presName="linear" presStyleCnt="0">
        <dgm:presLayoutVars>
          <dgm:animLvl val="lvl"/>
          <dgm:resizeHandles val="exact"/>
        </dgm:presLayoutVars>
      </dgm:prSet>
      <dgm:spPr/>
    </dgm:pt>
    <dgm:pt modelId="{7C73FFE6-94E8-4425-A75C-1EA21E8DAB18}" type="pres">
      <dgm:prSet presAssocID="{DECBEF83-90C8-4B17-A136-3561D0C3F3B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BA6B825-2527-4C01-B243-6170BFAF03A6}" type="pres">
      <dgm:prSet presAssocID="{1DCFDC86-B68B-49F9-86F4-0A4FCFF6DF02}" presName="spacer" presStyleCnt="0"/>
      <dgm:spPr/>
    </dgm:pt>
    <dgm:pt modelId="{8F35BB81-0286-4A66-BA2E-88C272B2C71B}" type="pres">
      <dgm:prSet presAssocID="{9FB9E045-C424-4D22-BAFF-12D63284F9D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87E5632-C00C-4481-9149-E62C3DE70988}" type="pres">
      <dgm:prSet presAssocID="{089A0555-4968-43DF-8D65-77500DE30F56}" presName="spacer" presStyleCnt="0"/>
      <dgm:spPr/>
    </dgm:pt>
    <dgm:pt modelId="{72E78682-DAB5-41AB-BE1A-5A7311F2B773}" type="pres">
      <dgm:prSet presAssocID="{EDF03E96-4E43-44C1-BE02-B7AEEFAF161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D8C08DA-6CFD-4393-9920-8FD378C9DBB8}" type="pres">
      <dgm:prSet presAssocID="{2E488654-6C9F-4FE8-ABD7-53EF76DAECEC}" presName="spacer" presStyleCnt="0"/>
      <dgm:spPr/>
    </dgm:pt>
    <dgm:pt modelId="{C063B561-D805-4F61-B43E-84FE83FCF494}" type="pres">
      <dgm:prSet presAssocID="{FEC96A74-F694-4738-885D-E17324D4511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43C2E0B-06F9-414B-A891-BE7CBB81BD06}" srcId="{AE6C9B01-55E7-45D8-B208-C11922B07668}" destId="{FEC96A74-F694-4738-885D-E17324D45110}" srcOrd="3" destOrd="0" parTransId="{6CE5CBCA-5956-4770-95C0-1C9A5ADA567C}" sibTransId="{9268F556-2ABA-4067-9064-A41A7695EA4B}"/>
    <dgm:cxn modelId="{A2B8815E-0A8D-4ABB-B19C-8C0352F5B108}" type="presOf" srcId="{9FB9E045-C424-4D22-BAFF-12D63284F9DF}" destId="{8F35BB81-0286-4A66-BA2E-88C272B2C71B}" srcOrd="0" destOrd="0" presId="urn:microsoft.com/office/officeart/2005/8/layout/vList2"/>
    <dgm:cxn modelId="{7C388C71-DB62-45AA-8151-56930A57E835}" type="presOf" srcId="{EDF03E96-4E43-44C1-BE02-B7AEEFAF161E}" destId="{72E78682-DAB5-41AB-BE1A-5A7311F2B773}" srcOrd="0" destOrd="0" presId="urn:microsoft.com/office/officeart/2005/8/layout/vList2"/>
    <dgm:cxn modelId="{F0DFDA7F-B4D0-40B4-A986-71AC2170C351}" srcId="{AE6C9B01-55E7-45D8-B208-C11922B07668}" destId="{9FB9E045-C424-4D22-BAFF-12D63284F9DF}" srcOrd="1" destOrd="0" parTransId="{BB2EE2E3-B378-466C-8C0F-810AA2B702EC}" sibTransId="{089A0555-4968-43DF-8D65-77500DE30F56}"/>
    <dgm:cxn modelId="{F4FBE597-989E-4CE0-A45F-6CCE43DF00CC}" srcId="{AE6C9B01-55E7-45D8-B208-C11922B07668}" destId="{EDF03E96-4E43-44C1-BE02-B7AEEFAF161E}" srcOrd="2" destOrd="0" parTransId="{A2B87A6B-33B6-41B4-916A-2CDCDA9C5AC6}" sibTransId="{2E488654-6C9F-4FE8-ABD7-53EF76DAECEC}"/>
    <dgm:cxn modelId="{D3D900B9-F22A-4074-A7BB-F36D9EFFF383}" type="presOf" srcId="{DECBEF83-90C8-4B17-A136-3561D0C3F3B3}" destId="{7C73FFE6-94E8-4425-A75C-1EA21E8DAB18}" srcOrd="0" destOrd="0" presId="urn:microsoft.com/office/officeart/2005/8/layout/vList2"/>
    <dgm:cxn modelId="{E08281F8-A5DF-44EE-8C03-286AB213E3A0}" srcId="{AE6C9B01-55E7-45D8-B208-C11922B07668}" destId="{DECBEF83-90C8-4B17-A136-3561D0C3F3B3}" srcOrd="0" destOrd="0" parTransId="{ED586785-7409-45DB-975A-E7E7C2813EB1}" sibTransId="{1DCFDC86-B68B-49F9-86F4-0A4FCFF6DF02}"/>
    <dgm:cxn modelId="{F64B21FA-3D3A-490A-A9F2-0DD622998A72}" type="presOf" srcId="{AE6C9B01-55E7-45D8-B208-C11922B07668}" destId="{CB50501B-9FBB-4887-83B6-3E2B1B6AC786}" srcOrd="0" destOrd="0" presId="urn:microsoft.com/office/officeart/2005/8/layout/vList2"/>
    <dgm:cxn modelId="{1D0A50FD-1C7A-4E0A-A4B9-EC91EB987433}" type="presOf" srcId="{FEC96A74-F694-4738-885D-E17324D45110}" destId="{C063B561-D805-4F61-B43E-84FE83FCF494}" srcOrd="0" destOrd="0" presId="urn:microsoft.com/office/officeart/2005/8/layout/vList2"/>
    <dgm:cxn modelId="{1C86122C-E8BC-428D-B5F3-A647FCE68033}" type="presParOf" srcId="{CB50501B-9FBB-4887-83B6-3E2B1B6AC786}" destId="{7C73FFE6-94E8-4425-A75C-1EA21E8DAB18}" srcOrd="0" destOrd="0" presId="urn:microsoft.com/office/officeart/2005/8/layout/vList2"/>
    <dgm:cxn modelId="{396DCF21-4AC5-456A-9E83-BFD80B5FE9D8}" type="presParOf" srcId="{CB50501B-9FBB-4887-83B6-3E2B1B6AC786}" destId="{ABA6B825-2527-4C01-B243-6170BFAF03A6}" srcOrd="1" destOrd="0" presId="urn:microsoft.com/office/officeart/2005/8/layout/vList2"/>
    <dgm:cxn modelId="{820DE4ED-EB94-403C-ABF3-017786B1C027}" type="presParOf" srcId="{CB50501B-9FBB-4887-83B6-3E2B1B6AC786}" destId="{8F35BB81-0286-4A66-BA2E-88C272B2C71B}" srcOrd="2" destOrd="0" presId="urn:microsoft.com/office/officeart/2005/8/layout/vList2"/>
    <dgm:cxn modelId="{F426524D-3B38-4C8B-82D8-11DA65E00E80}" type="presParOf" srcId="{CB50501B-9FBB-4887-83B6-3E2B1B6AC786}" destId="{887E5632-C00C-4481-9149-E62C3DE70988}" srcOrd="3" destOrd="0" presId="urn:microsoft.com/office/officeart/2005/8/layout/vList2"/>
    <dgm:cxn modelId="{B0DF62B6-69C0-4CEB-BDEF-A6A87BFCF017}" type="presParOf" srcId="{CB50501B-9FBB-4887-83B6-3E2B1B6AC786}" destId="{72E78682-DAB5-41AB-BE1A-5A7311F2B773}" srcOrd="4" destOrd="0" presId="urn:microsoft.com/office/officeart/2005/8/layout/vList2"/>
    <dgm:cxn modelId="{4D462585-107C-49A4-9D50-D1BFD42BABCD}" type="presParOf" srcId="{CB50501B-9FBB-4887-83B6-3E2B1B6AC786}" destId="{AD8C08DA-6CFD-4393-9920-8FD378C9DBB8}" srcOrd="5" destOrd="0" presId="urn:microsoft.com/office/officeart/2005/8/layout/vList2"/>
    <dgm:cxn modelId="{1E35E49D-F952-4D13-8548-AF011F58B00C}" type="presParOf" srcId="{CB50501B-9FBB-4887-83B6-3E2B1B6AC786}" destId="{C063B561-D805-4F61-B43E-84FE83FCF49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BF8FB1B-ED56-4BC8-9005-88A13423C6B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31396F-EE49-4660-9EC4-8D8F3BADC7E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Start up funds – Seeds FEA for the first three years until multiple cohorts are running</a:t>
          </a:r>
        </a:p>
      </dgm:t>
    </dgm:pt>
    <dgm:pt modelId="{32831198-55FB-4335-82E8-048744C83AA1}" type="parTrans" cxnId="{3579FA07-26AF-497C-8EAC-97B5B45F5FB9}">
      <dgm:prSet/>
      <dgm:spPr/>
      <dgm:t>
        <a:bodyPr/>
        <a:lstStyle/>
        <a:p>
          <a:endParaRPr lang="en-US"/>
        </a:p>
      </dgm:t>
    </dgm:pt>
    <dgm:pt modelId="{C31CCFB8-7051-41F8-903F-C70143E87407}" type="sibTrans" cxnId="{3579FA07-26AF-497C-8EAC-97B5B45F5FB9}">
      <dgm:prSet/>
      <dgm:spPr/>
      <dgm:t>
        <a:bodyPr/>
        <a:lstStyle/>
        <a:p>
          <a:endParaRPr lang="en-US"/>
        </a:p>
      </dgm:t>
    </dgm:pt>
    <dgm:pt modelId="{B059B292-0712-4D1C-8711-AF288389AA3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Per pupil funding – Supports faculty, internet access, meals, academic support, textbooks, and experiential learning expenses </a:t>
          </a:r>
        </a:p>
      </dgm:t>
    </dgm:pt>
    <dgm:pt modelId="{4A39F61A-429C-4180-9BBF-74FD37955B5F}" type="parTrans" cxnId="{A2C0FBA7-7BCA-4AC3-BE2F-61FE5B76BF1B}">
      <dgm:prSet/>
      <dgm:spPr/>
      <dgm:t>
        <a:bodyPr/>
        <a:lstStyle/>
        <a:p>
          <a:endParaRPr lang="en-US"/>
        </a:p>
      </dgm:t>
    </dgm:pt>
    <dgm:pt modelId="{F327CBF6-5DB6-4B3E-B05E-F01850290E0B}" type="sibTrans" cxnId="{A2C0FBA7-7BCA-4AC3-BE2F-61FE5B76BF1B}">
      <dgm:prSet/>
      <dgm:spPr/>
      <dgm:t>
        <a:bodyPr/>
        <a:lstStyle/>
        <a:p>
          <a:endParaRPr lang="en-US"/>
        </a:p>
      </dgm:t>
    </dgm:pt>
    <dgm:pt modelId="{CC0511F5-0747-47BF-A6DD-A5787A90B95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Community donor support – Sponsor a future teacher and sponsor a teacher cohort approaches to donor engagement</a:t>
          </a:r>
        </a:p>
      </dgm:t>
    </dgm:pt>
    <dgm:pt modelId="{4CC78A02-823D-4EC4-B9EB-07DBCBC238F5}" type="parTrans" cxnId="{E7EA9092-CCAC-4076-B5EB-75F776AC6819}">
      <dgm:prSet/>
      <dgm:spPr/>
      <dgm:t>
        <a:bodyPr/>
        <a:lstStyle/>
        <a:p>
          <a:endParaRPr lang="en-US"/>
        </a:p>
      </dgm:t>
    </dgm:pt>
    <dgm:pt modelId="{8C56A1BE-8CCC-4C5A-B958-C4B6E0BC4A36}" type="sibTrans" cxnId="{E7EA9092-CCAC-4076-B5EB-75F776AC6819}">
      <dgm:prSet/>
      <dgm:spPr/>
      <dgm:t>
        <a:bodyPr/>
        <a:lstStyle/>
        <a:p>
          <a:endParaRPr lang="en-US"/>
        </a:p>
      </dgm:t>
    </dgm:pt>
    <dgm:pt modelId="{54B70AD8-9F34-4D8C-A1BB-72F878CD2E0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School division funding inspired by Governor’s School model – per slot charge approach to filling funding gaps and ensuring sustainability </a:t>
          </a:r>
        </a:p>
      </dgm:t>
    </dgm:pt>
    <dgm:pt modelId="{CE9AA763-F1D0-4718-90C5-74FC9196BC48}" type="parTrans" cxnId="{EB9564AE-0B63-4665-9B07-E92FA72C4A9A}">
      <dgm:prSet/>
      <dgm:spPr/>
      <dgm:t>
        <a:bodyPr/>
        <a:lstStyle/>
        <a:p>
          <a:endParaRPr lang="en-US"/>
        </a:p>
      </dgm:t>
    </dgm:pt>
    <dgm:pt modelId="{40A04E2E-346B-4598-8587-733F75E3BE4C}" type="sibTrans" cxnId="{EB9564AE-0B63-4665-9B07-E92FA72C4A9A}">
      <dgm:prSet/>
      <dgm:spPr/>
      <dgm:t>
        <a:bodyPr/>
        <a:lstStyle/>
        <a:p>
          <a:endParaRPr lang="en-US"/>
        </a:p>
      </dgm:t>
    </dgm:pt>
    <dgm:pt modelId="{06211BC2-9044-47F7-9FE9-1A9F09ACCC07}" type="pres">
      <dgm:prSet presAssocID="{FBF8FB1B-ED56-4BC8-9005-88A13423C6BA}" presName="root" presStyleCnt="0">
        <dgm:presLayoutVars>
          <dgm:dir/>
          <dgm:resizeHandles val="exact"/>
        </dgm:presLayoutVars>
      </dgm:prSet>
      <dgm:spPr/>
    </dgm:pt>
    <dgm:pt modelId="{EDE7C6AE-2687-49EA-A021-632053C9D59B}" type="pres">
      <dgm:prSet presAssocID="{D131396F-EE49-4660-9EC4-8D8F3BADC7EB}" presName="compNode" presStyleCnt="0"/>
      <dgm:spPr/>
    </dgm:pt>
    <dgm:pt modelId="{B6883B80-2E08-4372-A0AA-69614FEA353D}" type="pres">
      <dgm:prSet presAssocID="{D131396F-EE49-4660-9EC4-8D8F3BADC7EB}" presName="bgRect" presStyleLbl="bgShp" presStyleIdx="0" presStyleCnt="4"/>
      <dgm:spPr/>
    </dgm:pt>
    <dgm:pt modelId="{ED521DD5-BD26-437E-834D-D4A43D534252}" type="pres">
      <dgm:prSet presAssocID="{D131396F-EE49-4660-9EC4-8D8F3BADC7E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prouting Seed with solid fill"/>
        </a:ext>
      </dgm:extLst>
    </dgm:pt>
    <dgm:pt modelId="{42F7A2DE-F4AF-430E-8670-91E0FF7A43EC}" type="pres">
      <dgm:prSet presAssocID="{D131396F-EE49-4660-9EC4-8D8F3BADC7EB}" presName="spaceRect" presStyleCnt="0"/>
      <dgm:spPr/>
    </dgm:pt>
    <dgm:pt modelId="{1CDD9553-88F6-47A4-8921-9ADDEF05C794}" type="pres">
      <dgm:prSet presAssocID="{D131396F-EE49-4660-9EC4-8D8F3BADC7EB}" presName="parTx" presStyleLbl="revTx" presStyleIdx="0" presStyleCnt="4">
        <dgm:presLayoutVars>
          <dgm:chMax val="0"/>
          <dgm:chPref val="0"/>
        </dgm:presLayoutVars>
      </dgm:prSet>
      <dgm:spPr/>
    </dgm:pt>
    <dgm:pt modelId="{0F0EB9B3-6CB5-4FDC-A055-9FA4EF7CDD9F}" type="pres">
      <dgm:prSet presAssocID="{C31CCFB8-7051-41F8-903F-C70143E87407}" presName="sibTrans" presStyleCnt="0"/>
      <dgm:spPr/>
    </dgm:pt>
    <dgm:pt modelId="{C21F3911-1E3F-4201-ABA5-60CC88EDCC98}" type="pres">
      <dgm:prSet presAssocID="{B059B292-0712-4D1C-8711-AF288389AA3C}" presName="compNode" presStyleCnt="0"/>
      <dgm:spPr/>
    </dgm:pt>
    <dgm:pt modelId="{BE09FFC6-D268-4818-BCF2-8F976322D780}" type="pres">
      <dgm:prSet presAssocID="{B059B292-0712-4D1C-8711-AF288389AA3C}" presName="bgRect" presStyleLbl="bgShp" presStyleIdx="1" presStyleCnt="4"/>
      <dgm:spPr/>
    </dgm:pt>
    <dgm:pt modelId="{0B7B40AD-4DD7-4710-A7C2-845AE13F14FC}" type="pres">
      <dgm:prSet presAssocID="{B059B292-0712-4D1C-8711-AF288389AA3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 with solid fill"/>
        </a:ext>
      </dgm:extLst>
    </dgm:pt>
    <dgm:pt modelId="{39C069DD-F01F-4491-980A-FD8A27CF01C7}" type="pres">
      <dgm:prSet presAssocID="{B059B292-0712-4D1C-8711-AF288389AA3C}" presName="spaceRect" presStyleCnt="0"/>
      <dgm:spPr/>
    </dgm:pt>
    <dgm:pt modelId="{F0EC57BD-8EF6-4E34-95D8-C31B203498E3}" type="pres">
      <dgm:prSet presAssocID="{B059B292-0712-4D1C-8711-AF288389AA3C}" presName="parTx" presStyleLbl="revTx" presStyleIdx="1" presStyleCnt="4">
        <dgm:presLayoutVars>
          <dgm:chMax val="0"/>
          <dgm:chPref val="0"/>
        </dgm:presLayoutVars>
      </dgm:prSet>
      <dgm:spPr/>
    </dgm:pt>
    <dgm:pt modelId="{8F6CEB81-0F40-4562-A8B1-1F7A1E207D4E}" type="pres">
      <dgm:prSet presAssocID="{F327CBF6-5DB6-4B3E-B05E-F01850290E0B}" presName="sibTrans" presStyleCnt="0"/>
      <dgm:spPr/>
    </dgm:pt>
    <dgm:pt modelId="{08F7654D-C97E-4DA0-8F87-DACD20969716}" type="pres">
      <dgm:prSet presAssocID="{CC0511F5-0747-47BF-A6DD-A5787A90B957}" presName="compNode" presStyleCnt="0"/>
      <dgm:spPr/>
    </dgm:pt>
    <dgm:pt modelId="{91DD97E3-5931-4BB9-A19B-76F6B7A25E19}" type="pres">
      <dgm:prSet presAssocID="{CC0511F5-0747-47BF-A6DD-A5787A90B957}" presName="bgRect" presStyleLbl="bgShp" presStyleIdx="2" presStyleCnt="4"/>
      <dgm:spPr/>
    </dgm:pt>
    <dgm:pt modelId="{A437E22E-7FD7-4144-B10A-4DCAC2415BF7}" type="pres">
      <dgm:prSet presAssocID="{CC0511F5-0747-47BF-A6DD-A5787A90B95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pple with solid fill"/>
        </a:ext>
      </dgm:extLst>
    </dgm:pt>
    <dgm:pt modelId="{1DD2E69F-FDF8-4A1A-8BD6-D8C1E88D85C6}" type="pres">
      <dgm:prSet presAssocID="{CC0511F5-0747-47BF-A6DD-A5787A90B957}" presName="spaceRect" presStyleCnt="0"/>
      <dgm:spPr/>
    </dgm:pt>
    <dgm:pt modelId="{A0831D20-1C26-4F11-82EE-BD5EC0B8AE4F}" type="pres">
      <dgm:prSet presAssocID="{CC0511F5-0747-47BF-A6DD-A5787A90B957}" presName="parTx" presStyleLbl="revTx" presStyleIdx="2" presStyleCnt="4">
        <dgm:presLayoutVars>
          <dgm:chMax val="0"/>
          <dgm:chPref val="0"/>
        </dgm:presLayoutVars>
      </dgm:prSet>
      <dgm:spPr/>
    </dgm:pt>
    <dgm:pt modelId="{8C09CAED-F2A4-4534-A6AE-A5E993256EF6}" type="pres">
      <dgm:prSet presAssocID="{8C56A1BE-8CCC-4C5A-B958-C4B6E0BC4A36}" presName="sibTrans" presStyleCnt="0"/>
      <dgm:spPr/>
    </dgm:pt>
    <dgm:pt modelId="{2C33352D-FFC8-4814-AF60-5850676F990B}" type="pres">
      <dgm:prSet presAssocID="{54B70AD8-9F34-4D8C-A1BB-72F878CD2E05}" presName="compNode" presStyleCnt="0"/>
      <dgm:spPr/>
    </dgm:pt>
    <dgm:pt modelId="{16F2B24C-2E0D-42CA-A00E-BE5EC1FD5E7E}" type="pres">
      <dgm:prSet presAssocID="{54B70AD8-9F34-4D8C-A1BB-72F878CD2E05}" presName="bgRect" presStyleLbl="bgShp" presStyleIdx="3" presStyleCnt="4"/>
      <dgm:spPr/>
    </dgm:pt>
    <dgm:pt modelId="{E56EBA78-7FB6-4360-BC1C-C0A67A7CD29C}" type="pres">
      <dgm:prSet presAssocID="{54B70AD8-9F34-4D8C-A1BB-72F878CD2E0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D1F8A646-1764-4A83-AA80-58FC42071DF7}" type="pres">
      <dgm:prSet presAssocID="{54B70AD8-9F34-4D8C-A1BB-72F878CD2E05}" presName="spaceRect" presStyleCnt="0"/>
      <dgm:spPr/>
    </dgm:pt>
    <dgm:pt modelId="{A147807D-DDCA-472D-AB3C-7013F7813228}" type="pres">
      <dgm:prSet presAssocID="{54B70AD8-9F34-4D8C-A1BB-72F878CD2E05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3579FA07-26AF-497C-8EAC-97B5B45F5FB9}" srcId="{FBF8FB1B-ED56-4BC8-9005-88A13423C6BA}" destId="{D131396F-EE49-4660-9EC4-8D8F3BADC7EB}" srcOrd="0" destOrd="0" parTransId="{32831198-55FB-4335-82E8-048744C83AA1}" sibTransId="{C31CCFB8-7051-41F8-903F-C70143E87407}"/>
    <dgm:cxn modelId="{E3B35219-006A-43F1-99F4-6F083D6C26F2}" type="presOf" srcId="{FBF8FB1B-ED56-4BC8-9005-88A13423C6BA}" destId="{06211BC2-9044-47F7-9FE9-1A9F09ACCC07}" srcOrd="0" destOrd="0" presId="urn:microsoft.com/office/officeart/2018/2/layout/IconVerticalSolidList"/>
    <dgm:cxn modelId="{9A35B41C-D1BC-4A42-8352-CE414B54F0D4}" type="presOf" srcId="{54B70AD8-9F34-4D8C-A1BB-72F878CD2E05}" destId="{A147807D-DDCA-472D-AB3C-7013F7813228}" srcOrd="0" destOrd="0" presId="urn:microsoft.com/office/officeart/2018/2/layout/IconVerticalSolidList"/>
    <dgm:cxn modelId="{2BA3B284-1344-4D4B-9F3D-88CA6D4BC2C0}" type="presOf" srcId="{CC0511F5-0747-47BF-A6DD-A5787A90B957}" destId="{A0831D20-1C26-4F11-82EE-BD5EC0B8AE4F}" srcOrd="0" destOrd="0" presId="urn:microsoft.com/office/officeart/2018/2/layout/IconVerticalSolidList"/>
    <dgm:cxn modelId="{E7EA9092-CCAC-4076-B5EB-75F776AC6819}" srcId="{FBF8FB1B-ED56-4BC8-9005-88A13423C6BA}" destId="{CC0511F5-0747-47BF-A6DD-A5787A90B957}" srcOrd="2" destOrd="0" parTransId="{4CC78A02-823D-4EC4-B9EB-07DBCBC238F5}" sibTransId="{8C56A1BE-8CCC-4C5A-B958-C4B6E0BC4A36}"/>
    <dgm:cxn modelId="{A2C0FBA7-7BCA-4AC3-BE2F-61FE5B76BF1B}" srcId="{FBF8FB1B-ED56-4BC8-9005-88A13423C6BA}" destId="{B059B292-0712-4D1C-8711-AF288389AA3C}" srcOrd="1" destOrd="0" parTransId="{4A39F61A-429C-4180-9BBF-74FD37955B5F}" sibTransId="{F327CBF6-5DB6-4B3E-B05E-F01850290E0B}"/>
    <dgm:cxn modelId="{EB9564AE-0B63-4665-9B07-E92FA72C4A9A}" srcId="{FBF8FB1B-ED56-4BC8-9005-88A13423C6BA}" destId="{54B70AD8-9F34-4D8C-A1BB-72F878CD2E05}" srcOrd="3" destOrd="0" parTransId="{CE9AA763-F1D0-4718-90C5-74FC9196BC48}" sibTransId="{40A04E2E-346B-4598-8587-733F75E3BE4C}"/>
    <dgm:cxn modelId="{B77B0CF3-7C98-4161-B6D2-44268D622522}" type="presOf" srcId="{D131396F-EE49-4660-9EC4-8D8F3BADC7EB}" destId="{1CDD9553-88F6-47A4-8921-9ADDEF05C794}" srcOrd="0" destOrd="0" presId="urn:microsoft.com/office/officeart/2018/2/layout/IconVerticalSolidList"/>
    <dgm:cxn modelId="{210169F9-2267-451E-A287-14874DB8C011}" type="presOf" srcId="{B059B292-0712-4D1C-8711-AF288389AA3C}" destId="{F0EC57BD-8EF6-4E34-95D8-C31B203498E3}" srcOrd="0" destOrd="0" presId="urn:microsoft.com/office/officeart/2018/2/layout/IconVerticalSolidList"/>
    <dgm:cxn modelId="{7E746140-D0C8-4BCE-9C2D-6917CBECC6B1}" type="presParOf" srcId="{06211BC2-9044-47F7-9FE9-1A9F09ACCC07}" destId="{EDE7C6AE-2687-49EA-A021-632053C9D59B}" srcOrd="0" destOrd="0" presId="urn:microsoft.com/office/officeart/2018/2/layout/IconVerticalSolidList"/>
    <dgm:cxn modelId="{9AEAF8BD-817F-49FD-BDE5-9406D0E5A904}" type="presParOf" srcId="{EDE7C6AE-2687-49EA-A021-632053C9D59B}" destId="{B6883B80-2E08-4372-A0AA-69614FEA353D}" srcOrd="0" destOrd="0" presId="urn:microsoft.com/office/officeart/2018/2/layout/IconVerticalSolidList"/>
    <dgm:cxn modelId="{B650ABCB-0268-4785-BA28-A77241F5B0D2}" type="presParOf" srcId="{EDE7C6AE-2687-49EA-A021-632053C9D59B}" destId="{ED521DD5-BD26-437E-834D-D4A43D534252}" srcOrd="1" destOrd="0" presId="urn:microsoft.com/office/officeart/2018/2/layout/IconVerticalSolidList"/>
    <dgm:cxn modelId="{9940AC2D-9666-4D81-8EC6-32EDD3C34490}" type="presParOf" srcId="{EDE7C6AE-2687-49EA-A021-632053C9D59B}" destId="{42F7A2DE-F4AF-430E-8670-91E0FF7A43EC}" srcOrd="2" destOrd="0" presId="urn:microsoft.com/office/officeart/2018/2/layout/IconVerticalSolidList"/>
    <dgm:cxn modelId="{EF4DF2CD-93A2-4B57-AB73-AEECD2D81F43}" type="presParOf" srcId="{EDE7C6AE-2687-49EA-A021-632053C9D59B}" destId="{1CDD9553-88F6-47A4-8921-9ADDEF05C794}" srcOrd="3" destOrd="0" presId="urn:microsoft.com/office/officeart/2018/2/layout/IconVerticalSolidList"/>
    <dgm:cxn modelId="{E746DC0B-4D12-40EF-9364-70B39AC26971}" type="presParOf" srcId="{06211BC2-9044-47F7-9FE9-1A9F09ACCC07}" destId="{0F0EB9B3-6CB5-4FDC-A055-9FA4EF7CDD9F}" srcOrd="1" destOrd="0" presId="urn:microsoft.com/office/officeart/2018/2/layout/IconVerticalSolidList"/>
    <dgm:cxn modelId="{D26D6D26-3B4D-450B-91A1-9EEBBE6BF245}" type="presParOf" srcId="{06211BC2-9044-47F7-9FE9-1A9F09ACCC07}" destId="{C21F3911-1E3F-4201-ABA5-60CC88EDCC98}" srcOrd="2" destOrd="0" presId="urn:microsoft.com/office/officeart/2018/2/layout/IconVerticalSolidList"/>
    <dgm:cxn modelId="{ADE360E1-5646-454F-BAF5-3508739F8872}" type="presParOf" srcId="{C21F3911-1E3F-4201-ABA5-60CC88EDCC98}" destId="{BE09FFC6-D268-4818-BCF2-8F976322D780}" srcOrd="0" destOrd="0" presId="urn:microsoft.com/office/officeart/2018/2/layout/IconVerticalSolidList"/>
    <dgm:cxn modelId="{0B855F99-C05A-44AF-996A-C5C2FD852D55}" type="presParOf" srcId="{C21F3911-1E3F-4201-ABA5-60CC88EDCC98}" destId="{0B7B40AD-4DD7-4710-A7C2-845AE13F14FC}" srcOrd="1" destOrd="0" presId="urn:microsoft.com/office/officeart/2018/2/layout/IconVerticalSolidList"/>
    <dgm:cxn modelId="{68577864-3EC6-45C6-8B18-619F788C5EC3}" type="presParOf" srcId="{C21F3911-1E3F-4201-ABA5-60CC88EDCC98}" destId="{39C069DD-F01F-4491-980A-FD8A27CF01C7}" srcOrd="2" destOrd="0" presId="urn:microsoft.com/office/officeart/2018/2/layout/IconVerticalSolidList"/>
    <dgm:cxn modelId="{9DE07528-A40B-4B57-9667-218E3FF8E1D0}" type="presParOf" srcId="{C21F3911-1E3F-4201-ABA5-60CC88EDCC98}" destId="{F0EC57BD-8EF6-4E34-95D8-C31B203498E3}" srcOrd="3" destOrd="0" presId="urn:microsoft.com/office/officeart/2018/2/layout/IconVerticalSolidList"/>
    <dgm:cxn modelId="{5C81C764-8B09-4471-8A47-E3E0B4FF793D}" type="presParOf" srcId="{06211BC2-9044-47F7-9FE9-1A9F09ACCC07}" destId="{8F6CEB81-0F40-4562-A8B1-1F7A1E207D4E}" srcOrd="3" destOrd="0" presId="urn:microsoft.com/office/officeart/2018/2/layout/IconVerticalSolidList"/>
    <dgm:cxn modelId="{FA8B6273-0C72-462A-B0F2-FF2D790363B3}" type="presParOf" srcId="{06211BC2-9044-47F7-9FE9-1A9F09ACCC07}" destId="{08F7654D-C97E-4DA0-8F87-DACD20969716}" srcOrd="4" destOrd="0" presId="urn:microsoft.com/office/officeart/2018/2/layout/IconVerticalSolidList"/>
    <dgm:cxn modelId="{72B2A8B5-E6BE-4D22-AE4F-2A251DA2FE93}" type="presParOf" srcId="{08F7654D-C97E-4DA0-8F87-DACD20969716}" destId="{91DD97E3-5931-4BB9-A19B-76F6B7A25E19}" srcOrd="0" destOrd="0" presId="urn:microsoft.com/office/officeart/2018/2/layout/IconVerticalSolidList"/>
    <dgm:cxn modelId="{8B21D9A4-E819-4F1F-BEAD-627B0514EF83}" type="presParOf" srcId="{08F7654D-C97E-4DA0-8F87-DACD20969716}" destId="{A437E22E-7FD7-4144-B10A-4DCAC2415BF7}" srcOrd="1" destOrd="0" presId="urn:microsoft.com/office/officeart/2018/2/layout/IconVerticalSolidList"/>
    <dgm:cxn modelId="{092280D2-45D5-4105-B01C-E94E9185D384}" type="presParOf" srcId="{08F7654D-C97E-4DA0-8F87-DACD20969716}" destId="{1DD2E69F-FDF8-4A1A-8BD6-D8C1E88D85C6}" srcOrd="2" destOrd="0" presId="urn:microsoft.com/office/officeart/2018/2/layout/IconVerticalSolidList"/>
    <dgm:cxn modelId="{39025C40-CC78-40AD-896B-6CA574A85AE6}" type="presParOf" srcId="{08F7654D-C97E-4DA0-8F87-DACD20969716}" destId="{A0831D20-1C26-4F11-82EE-BD5EC0B8AE4F}" srcOrd="3" destOrd="0" presId="urn:microsoft.com/office/officeart/2018/2/layout/IconVerticalSolidList"/>
    <dgm:cxn modelId="{58B80512-63A9-43FF-9DB0-74B6B82868F4}" type="presParOf" srcId="{06211BC2-9044-47F7-9FE9-1A9F09ACCC07}" destId="{8C09CAED-F2A4-4534-A6AE-A5E993256EF6}" srcOrd="5" destOrd="0" presId="urn:microsoft.com/office/officeart/2018/2/layout/IconVerticalSolidList"/>
    <dgm:cxn modelId="{B4781078-D385-4C26-BA85-72DC675713F4}" type="presParOf" srcId="{06211BC2-9044-47F7-9FE9-1A9F09ACCC07}" destId="{2C33352D-FFC8-4814-AF60-5850676F990B}" srcOrd="6" destOrd="0" presId="urn:microsoft.com/office/officeart/2018/2/layout/IconVerticalSolidList"/>
    <dgm:cxn modelId="{529F8E80-E35D-49E5-A143-44099BA9B720}" type="presParOf" srcId="{2C33352D-FFC8-4814-AF60-5850676F990B}" destId="{16F2B24C-2E0D-42CA-A00E-BE5EC1FD5E7E}" srcOrd="0" destOrd="0" presId="urn:microsoft.com/office/officeart/2018/2/layout/IconVerticalSolidList"/>
    <dgm:cxn modelId="{294331CE-C779-492D-9C7C-2A006FD3A92B}" type="presParOf" srcId="{2C33352D-FFC8-4814-AF60-5850676F990B}" destId="{E56EBA78-7FB6-4360-BC1C-C0A67A7CD29C}" srcOrd="1" destOrd="0" presId="urn:microsoft.com/office/officeart/2018/2/layout/IconVerticalSolidList"/>
    <dgm:cxn modelId="{444F5292-CC04-4A52-A661-5565CB0D83C9}" type="presParOf" srcId="{2C33352D-FFC8-4814-AF60-5850676F990B}" destId="{D1F8A646-1764-4A83-AA80-58FC42071DF7}" srcOrd="2" destOrd="0" presId="urn:microsoft.com/office/officeart/2018/2/layout/IconVerticalSolidList"/>
    <dgm:cxn modelId="{D00D6382-BDB5-42C4-9674-F6F844E1E7F0}" type="presParOf" srcId="{2C33352D-FFC8-4814-AF60-5850676F990B}" destId="{A147807D-DDCA-472D-AB3C-7013F781322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4AF4D5-7927-46A5-9863-175C93632615}">
      <dsp:nvSpPr>
        <dsp:cNvPr id="0" name=""/>
        <dsp:cNvSpPr/>
      </dsp:nvSpPr>
      <dsp:spPr>
        <a:xfrm>
          <a:off x="0" y="401882"/>
          <a:ext cx="6245265" cy="23596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Mission: The mission of the Future Educators Academy is to produce well-prepared future educators by providing accessible, supportive, and innovative learning experiences. </a:t>
          </a:r>
        </a:p>
      </dsp:txBody>
      <dsp:txXfrm>
        <a:off x="115190" y="517072"/>
        <a:ext cx="6014885" cy="2129290"/>
      </dsp:txXfrm>
    </dsp:sp>
    <dsp:sp modelId="{28A39BD3-6251-4B2C-B058-AE98A7A96E01}">
      <dsp:nvSpPr>
        <dsp:cNvPr id="0" name=""/>
        <dsp:cNvSpPr/>
      </dsp:nvSpPr>
      <dsp:spPr>
        <a:xfrm>
          <a:off x="0" y="2827793"/>
          <a:ext cx="6245265" cy="2359670"/>
        </a:xfrm>
        <a:prstGeom prst="roundRect">
          <a:avLst/>
        </a:prstGeom>
        <a:solidFill>
          <a:schemeClr val="accent2">
            <a:hueOff val="-18673209"/>
            <a:satOff val="-80383"/>
            <a:lumOff val="-5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Vision: Future Educators Academy will provide an accelerated, high-quality teacher education and licensure pathway to a diverse group of high school juniors and seniors through collaborative partnerships between community colleges, universities, and public school divisions.</a:t>
          </a:r>
        </a:p>
      </dsp:txBody>
      <dsp:txXfrm>
        <a:off x="115190" y="2942983"/>
        <a:ext cx="6014885" cy="21292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D74B7D-0979-4E26-9473-9A493B3D678B}">
      <dsp:nvSpPr>
        <dsp:cNvPr id="0" name=""/>
        <dsp:cNvSpPr/>
      </dsp:nvSpPr>
      <dsp:spPr>
        <a:xfrm>
          <a:off x="1951" y="576276"/>
          <a:ext cx="1902854" cy="5828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Secondary</a:t>
          </a:r>
          <a:r>
            <a:rPr lang="en-US" sz="1600" kern="1200"/>
            <a:t>:</a:t>
          </a:r>
        </a:p>
      </dsp:txBody>
      <dsp:txXfrm>
        <a:off x="1951" y="576276"/>
        <a:ext cx="1902854" cy="582813"/>
      </dsp:txXfrm>
    </dsp:sp>
    <dsp:sp modelId="{B89BF2F6-57EB-4994-B0B6-363CD218714A}">
      <dsp:nvSpPr>
        <dsp:cNvPr id="0" name=""/>
        <dsp:cNvSpPr/>
      </dsp:nvSpPr>
      <dsp:spPr>
        <a:xfrm>
          <a:off x="1951" y="1159090"/>
          <a:ext cx="1902854" cy="385398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Culpeper County Public Schools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Madison County Public Schools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Orange County Public Schools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Rappahannock County Public Schools</a:t>
          </a:r>
        </a:p>
      </dsp:txBody>
      <dsp:txXfrm>
        <a:off x="1951" y="1159090"/>
        <a:ext cx="1902854" cy="3853980"/>
      </dsp:txXfrm>
    </dsp:sp>
    <dsp:sp modelId="{AFEAB368-345E-4270-815D-DDDAC4A74AD1}">
      <dsp:nvSpPr>
        <dsp:cNvPr id="0" name=""/>
        <dsp:cNvSpPr/>
      </dsp:nvSpPr>
      <dsp:spPr>
        <a:xfrm>
          <a:off x="2171205" y="576276"/>
          <a:ext cx="1902854" cy="582813"/>
        </a:xfrm>
        <a:prstGeom prst="rect">
          <a:avLst/>
        </a:prstGeom>
        <a:solidFill>
          <a:schemeClr val="accent5">
            <a:hueOff val="2699938"/>
            <a:satOff val="5607"/>
            <a:lumOff val="8431"/>
            <a:alphaOff val="0"/>
          </a:schemeClr>
        </a:solidFill>
        <a:ln w="12700" cap="flat" cmpd="sng" algn="ctr">
          <a:solidFill>
            <a:schemeClr val="accent5">
              <a:hueOff val="2699938"/>
              <a:satOff val="5607"/>
              <a:lumOff val="84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Secondary Expansion in 2025</a:t>
          </a:r>
          <a:r>
            <a:rPr lang="en-US" sz="1600" kern="1200"/>
            <a:t>:</a:t>
          </a:r>
        </a:p>
      </dsp:txBody>
      <dsp:txXfrm>
        <a:off x="2171205" y="576276"/>
        <a:ext cx="1902854" cy="582813"/>
      </dsp:txXfrm>
    </dsp:sp>
    <dsp:sp modelId="{FAE35E5B-72F3-4E30-A47B-65542F1C5672}">
      <dsp:nvSpPr>
        <dsp:cNvPr id="0" name=""/>
        <dsp:cNvSpPr/>
      </dsp:nvSpPr>
      <dsp:spPr>
        <a:xfrm>
          <a:off x="2171205" y="1159090"/>
          <a:ext cx="1902854" cy="3853980"/>
        </a:xfrm>
        <a:prstGeom prst="rect">
          <a:avLst/>
        </a:prstGeom>
        <a:solidFill>
          <a:schemeClr val="accent5">
            <a:tint val="40000"/>
            <a:alpha val="90000"/>
            <a:hueOff val="2738680"/>
            <a:satOff val="4147"/>
            <a:lumOff val="171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2738680"/>
              <a:satOff val="4147"/>
              <a:lumOff val="171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Clarke County Public Schools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Fauquier County Public Schools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Frederick County Public Schools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Page County Public Schools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Shenandoah County Public Schools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Warren County Public Schools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Winchester Public Schools</a:t>
          </a:r>
        </a:p>
      </dsp:txBody>
      <dsp:txXfrm>
        <a:off x="2171205" y="1159090"/>
        <a:ext cx="1902854" cy="3853980"/>
      </dsp:txXfrm>
    </dsp:sp>
    <dsp:sp modelId="{4259EE83-5F76-4B1C-9760-D977FD0DE64A}">
      <dsp:nvSpPr>
        <dsp:cNvPr id="0" name=""/>
        <dsp:cNvSpPr/>
      </dsp:nvSpPr>
      <dsp:spPr>
        <a:xfrm>
          <a:off x="4340459" y="576276"/>
          <a:ext cx="1902854" cy="582813"/>
        </a:xfrm>
        <a:prstGeom prst="rect">
          <a:avLst/>
        </a:prstGeom>
        <a:solidFill>
          <a:schemeClr val="accent5">
            <a:hueOff val="5399876"/>
            <a:satOff val="11215"/>
            <a:lumOff val="16863"/>
            <a:alphaOff val="0"/>
          </a:schemeClr>
        </a:solidFill>
        <a:ln w="12700" cap="flat" cmpd="sng" algn="ctr">
          <a:solidFill>
            <a:schemeClr val="accent5">
              <a:hueOff val="5399876"/>
              <a:satOff val="11215"/>
              <a:lumOff val="168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Post-Secondary</a:t>
          </a:r>
          <a:r>
            <a:rPr lang="en-US" sz="1600" kern="1200"/>
            <a:t>:</a:t>
          </a:r>
        </a:p>
      </dsp:txBody>
      <dsp:txXfrm>
        <a:off x="4340459" y="576276"/>
        <a:ext cx="1902854" cy="582813"/>
      </dsp:txXfrm>
    </dsp:sp>
    <dsp:sp modelId="{3C96BEF8-6D89-4E54-B57C-FA2ACB7831F2}">
      <dsp:nvSpPr>
        <dsp:cNvPr id="0" name=""/>
        <dsp:cNvSpPr/>
      </dsp:nvSpPr>
      <dsp:spPr>
        <a:xfrm>
          <a:off x="4340459" y="1159090"/>
          <a:ext cx="1902854" cy="3853980"/>
        </a:xfrm>
        <a:prstGeom prst="rect">
          <a:avLst/>
        </a:prstGeom>
        <a:solidFill>
          <a:schemeClr val="accent5">
            <a:tint val="40000"/>
            <a:alpha val="90000"/>
            <a:hueOff val="5477360"/>
            <a:satOff val="8294"/>
            <a:lumOff val="343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5477360"/>
              <a:satOff val="8294"/>
              <a:lumOff val="34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Germanna Community College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Laurel Ridge Community College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James Madison University</a:t>
          </a:r>
        </a:p>
      </dsp:txBody>
      <dsp:txXfrm>
        <a:off x="4340459" y="1159090"/>
        <a:ext cx="1902854" cy="38539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788E48-3604-4570-8486-6FF8C2C5342B}">
      <dsp:nvSpPr>
        <dsp:cNvPr id="0" name=""/>
        <dsp:cNvSpPr/>
      </dsp:nvSpPr>
      <dsp:spPr>
        <a:xfrm>
          <a:off x="0" y="533"/>
          <a:ext cx="6245265" cy="13560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Students in 11</a:t>
          </a:r>
          <a:r>
            <a:rPr lang="en-US" sz="1900" kern="1200" baseline="30000" dirty="0"/>
            <a:t>th</a:t>
          </a:r>
          <a:r>
            <a:rPr lang="en-US" sz="1900" kern="1200" dirty="0"/>
            <a:t> and 12</a:t>
          </a:r>
          <a:r>
            <a:rPr lang="en-US" sz="1900" kern="1200" baseline="30000" dirty="0"/>
            <a:t>th</a:t>
          </a:r>
          <a:r>
            <a:rPr lang="en-US" sz="1900" kern="1200" dirty="0"/>
            <a:t> grade will complete an associate degree while concurrently completing the requirements designated in the profile of a Virginia graduate to complete an advanced studies diploma. All courses are dual enrolled.</a:t>
          </a:r>
        </a:p>
      </dsp:txBody>
      <dsp:txXfrm>
        <a:off x="66196" y="66729"/>
        <a:ext cx="6112873" cy="1223637"/>
      </dsp:txXfrm>
    </dsp:sp>
    <dsp:sp modelId="{B17A9C79-A0AC-4ED4-BDB3-0611C99D38F3}">
      <dsp:nvSpPr>
        <dsp:cNvPr id="0" name=""/>
        <dsp:cNvSpPr/>
      </dsp:nvSpPr>
      <dsp:spPr>
        <a:xfrm>
          <a:off x="0" y="1411283"/>
          <a:ext cx="6245265" cy="1356029"/>
        </a:xfrm>
        <a:prstGeom prst="roundRect">
          <a:avLst/>
        </a:prstGeom>
        <a:solidFill>
          <a:schemeClr val="accent2">
            <a:hueOff val="-6224403"/>
            <a:satOff val="-26794"/>
            <a:lumOff val="-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Degree transfers seamlessly to the School of Education at James Madison University and University of Mary Washington. Articulation agreements are in place. </a:t>
          </a:r>
        </a:p>
      </dsp:txBody>
      <dsp:txXfrm>
        <a:off x="66196" y="1477479"/>
        <a:ext cx="6112873" cy="1223637"/>
      </dsp:txXfrm>
    </dsp:sp>
    <dsp:sp modelId="{804BB70E-2900-4340-B76A-F070018A972B}">
      <dsp:nvSpPr>
        <dsp:cNvPr id="0" name=""/>
        <dsp:cNvSpPr/>
      </dsp:nvSpPr>
      <dsp:spPr>
        <a:xfrm>
          <a:off x="0" y="2822033"/>
          <a:ext cx="6245265" cy="1356029"/>
        </a:xfrm>
        <a:prstGeom prst="roundRect">
          <a:avLst/>
        </a:prstGeom>
        <a:solidFill>
          <a:schemeClr val="accent2">
            <a:hueOff val="-12448806"/>
            <a:satOff val="-53589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Education degree prepares students to pursue elementary and special education—the top two identified critical need areas in the Commonwealth.</a:t>
          </a:r>
        </a:p>
      </dsp:txBody>
      <dsp:txXfrm>
        <a:off x="66196" y="2888229"/>
        <a:ext cx="6112873" cy="1223637"/>
      </dsp:txXfrm>
    </dsp:sp>
    <dsp:sp modelId="{02E9C362-1017-47B2-B402-24EF23DEDDAF}">
      <dsp:nvSpPr>
        <dsp:cNvPr id="0" name=""/>
        <dsp:cNvSpPr/>
      </dsp:nvSpPr>
      <dsp:spPr>
        <a:xfrm>
          <a:off x="0" y="4232783"/>
          <a:ext cx="6245265" cy="1356029"/>
        </a:xfrm>
        <a:prstGeom prst="roundRect">
          <a:avLst/>
        </a:prstGeom>
        <a:solidFill>
          <a:schemeClr val="accent2">
            <a:hueOff val="-18673209"/>
            <a:satOff val="-80383"/>
            <a:lumOff val="-5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Students complete degree as a cohort of 24 students on campus at the Daniel Technology Center in Culpeper. Expansion will include the campuses at Middletown and Fauquier County for Laurel Ridge Community College.</a:t>
          </a:r>
        </a:p>
      </dsp:txBody>
      <dsp:txXfrm>
        <a:off x="66196" y="4298979"/>
        <a:ext cx="6112873" cy="12236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8BAC52-390F-4D51-AD0D-3CC0DCF82D17}">
      <dsp:nvSpPr>
        <dsp:cNvPr id="0" name=""/>
        <dsp:cNvSpPr/>
      </dsp:nvSpPr>
      <dsp:spPr>
        <a:xfrm>
          <a:off x="0" y="0"/>
          <a:ext cx="624526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5363AA-D5C8-4E25-89CB-ACB0B817CBCB}">
      <dsp:nvSpPr>
        <dsp:cNvPr id="0" name=""/>
        <dsp:cNvSpPr/>
      </dsp:nvSpPr>
      <dsp:spPr>
        <a:xfrm>
          <a:off x="0" y="0"/>
          <a:ext cx="6245265" cy="27946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Students must maintain a 3.0 GPA to transfer courses to universities.</a:t>
          </a:r>
        </a:p>
      </dsp:txBody>
      <dsp:txXfrm>
        <a:off x="0" y="0"/>
        <a:ext cx="6245265" cy="2794673"/>
      </dsp:txXfrm>
    </dsp:sp>
    <dsp:sp modelId="{285635C9-9913-4287-8E8B-9752A52CBE8A}">
      <dsp:nvSpPr>
        <dsp:cNvPr id="0" name=""/>
        <dsp:cNvSpPr/>
      </dsp:nvSpPr>
      <dsp:spPr>
        <a:xfrm>
          <a:off x="0" y="2794673"/>
          <a:ext cx="6245265" cy="0"/>
        </a:xfrm>
        <a:prstGeom prst="line">
          <a:avLst/>
        </a:prstGeom>
        <a:solidFill>
          <a:schemeClr val="accent2">
            <a:hueOff val="-18673209"/>
            <a:satOff val="-80383"/>
            <a:lumOff val="-5294"/>
            <a:alphaOff val="0"/>
          </a:schemeClr>
        </a:solidFill>
        <a:ln w="12700" cap="flat" cmpd="sng" algn="ctr">
          <a:solidFill>
            <a:schemeClr val="accent2">
              <a:hueOff val="-18673209"/>
              <a:satOff val="-80383"/>
              <a:lumOff val="-52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F035DE-6ACC-472F-B8B5-C36329962ADA}">
      <dsp:nvSpPr>
        <dsp:cNvPr id="0" name=""/>
        <dsp:cNvSpPr/>
      </dsp:nvSpPr>
      <dsp:spPr>
        <a:xfrm>
          <a:off x="0" y="2794673"/>
          <a:ext cx="6245265" cy="27946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A two-year commitment to the sponsoring school division is expected upon graduation from the university program.</a:t>
          </a:r>
        </a:p>
      </dsp:txBody>
      <dsp:txXfrm>
        <a:off x="0" y="2794673"/>
        <a:ext cx="6245265" cy="27946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E20DAF-F1C8-4C1A-B256-0E743FD1E76E}">
      <dsp:nvSpPr>
        <dsp:cNvPr id="0" name=""/>
        <dsp:cNvSpPr/>
      </dsp:nvSpPr>
      <dsp:spPr>
        <a:xfrm>
          <a:off x="0" y="2319"/>
          <a:ext cx="6245265" cy="11757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92F634-B266-4941-A1C7-8944FEDC9733}">
      <dsp:nvSpPr>
        <dsp:cNvPr id="0" name=""/>
        <dsp:cNvSpPr/>
      </dsp:nvSpPr>
      <dsp:spPr>
        <a:xfrm>
          <a:off x="355657" y="266858"/>
          <a:ext cx="646650" cy="6466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726DE5-3E41-4887-81B4-3A162E42B511}">
      <dsp:nvSpPr>
        <dsp:cNvPr id="0" name=""/>
        <dsp:cNvSpPr/>
      </dsp:nvSpPr>
      <dsp:spPr>
        <a:xfrm>
          <a:off x="1357965" y="2319"/>
          <a:ext cx="4887299" cy="117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31" tIns="124431" rIns="124431" bIns="12443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Working in Support of Education (W!SE) Financial Literacy Assessment</a:t>
          </a:r>
        </a:p>
      </dsp:txBody>
      <dsp:txXfrm>
        <a:off x="1357965" y="2319"/>
        <a:ext cx="4887299" cy="1175727"/>
      </dsp:txXfrm>
    </dsp:sp>
    <dsp:sp modelId="{F3C010AE-CEA8-400F-9627-3C6FEF37AED9}">
      <dsp:nvSpPr>
        <dsp:cNvPr id="0" name=""/>
        <dsp:cNvSpPr/>
      </dsp:nvSpPr>
      <dsp:spPr>
        <a:xfrm>
          <a:off x="0" y="1471979"/>
          <a:ext cx="6245265" cy="11757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84EE1F-439D-4B0D-A463-26FAC1BA4B20}">
      <dsp:nvSpPr>
        <dsp:cNvPr id="0" name=""/>
        <dsp:cNvSpPr/>
      </dsp:nvSpPr>
      <dsp:spPr>
        <a:xfrm>
          <a:off x="355657" y="1736518"/>
          <a:ext cx="646650" cy="6466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E48C57-2793-4335-845B-0EB127A89A7E}">
      <dsp:nvSpPr>
        <dsp:cNvPr id="0" name=""/>
        <dsp:cNvSpPr/>
      </dsp:nvSpPr>
      <dsp:spPr>
        <a:xfrm>
          <a:off x="1357965" y="1471979"/>
          <a:ext cx="4887299" cy="117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31" tIns="124431" rIns="124431" bIns="12443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CPR &amp; First Aid Certification</a:t>
          </a:r>
        </a:p>
      </dsp:txBody>
      <dsp:txXfrm>
        <a:off x="1357965" y="1471979"/>
        <a:ext cx="4887299" cy="1175727"/>
      </dsp:txXfrm>
    </dsp:sp>
    <dsp:sp modelId="{0C0D8187-E383-46FE-9E47-55435CB8A87E}">
      <dsp:nvSpPr>
        <dsp:cNvPr id="0" name=""/>
        <dsp:cNvSpPr/>
      </dsp:nvSpPr>
      <dsp:spPr>
        <a:xfrm>
          <a:off x="0" y="2941639"/>
          <a:ext cx="6245265" cy="11757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B70DDF-1A97-405B-8987-5C5EC1186E7E}">
      <dsp:nvSpPr>
        <dsp:cNvPr id="0" name=""/>
        <dsp:cNvSpPr/>
      </dsp:nvSpPr>
      <dsp:spPr>
        <a:xfrm>
          <a:off x="355657" y="3206178"/>
          <a:ext cx="646650" cy="6466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7B6E3D-F153-43E0-91E8-8C8FD133A6F2}">
      <dsp:nvSpPr>
        <dsp:cNvPr id="0" name=""/>
        <dsp:cNvSpPr/>
      </dsp:nvSpPr>
      <dsp:spPr>
        <a:xfrm>
          <a:off x="1357965" y="2941639"/>
          <a:ext cx="4887299" cy="117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31" tIns="124431" rIns="124431" bIns="12443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Successful completion of Praxis Math and VCLA (both are required for acceptance into the School of Education as a junior student)</a:t>
          </a:r>
        </a:p>
      </dsp:txBody>
      <dsp:txXfrm>
        <a:off x="1357965" y="2941639"/>
        <a:ext cx="4887299" cy="1175727"/>
      </dsp:txXfrm>
    </dsp:sp>
    <dsp:sp modelId="{4696A59D-A30D-43D8-956F-AB813A7DC03A}">
      <dsp:nvSpPr>
        <dsp:cNvPr id="0" name=""/>
        <dsp:cNvSpPr/>
      </dsp:nvSpPr>
      <dsp:spPr>
        <a:xfrm>
          <a:off x="0" y="4411299"/>
          <a:ext cx="6245265" cy="11757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9D054D-8EFD-4E29-9526-4A6666195EB5}">
      <dsp:nvSpPr>
        <dsp:cNvPr id="0" name=""/>
        <dsp:cNvSpPr/>
      </dsp:nvSpPr>
      <dsp:spPr>
        <a:xfrm>
          <a:off x="355657" y="4675838"/>
          <a:ext cx="646650" cy="64665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999648-AC18-437A-9844-F33AF7EB059C}">
      <dsp:nvSpPr>
        <dsp:cNvPr id="0" name=""/>
        <dsp:cNvSpPr/>
      </dsp:nvSpPr>
      <dsp:spPr>
        <a:xfrm>
          <a:off x="1357965" y="4411299"/>
          <a:ext cx="4887299" cy="117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31" tIns="124431" rIns="124431" bIns="12443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Associate of Arts &amp; Sciences Degree in Education (60 credits)</a:t>
          </a:r>
        </a:p>
      </dsp:txBody>
      <dsp:txXfrm>
        <a:off x="1357965" y="4411299"/>
        <a:ext cx="4887299" cy="11757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657D56-F902-4ADA-9800-76D74835CCAD}">
      <dsp:nvSpPr>
        <dsp:cNvPr id="0" name=""/>
        <dsp:cNvSpPr/>
      </dsp:nvSpPr>
      <dsp:spPr>
        <a:xfrm>
          <a:off x="0" y="682"/>
          <a:ext cx="624526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2810EE-A2D3-4A86-9679-F3259BA1A709}">
      <dsp:nvSpPr>
        <dsp:cNvPr id="0" name=""/>
        <dsp:cNvSpPr/>
      </dsp:nvSpPr>
      <dsp:spPr>
        <a:xfrm>
          <a:off x="0" y="682"/>
          <a:ext cx="6245265" cy="1117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Required classroom practicum for Introduction to Teaching as a Profession (Foundations of Education) and Teaching in a Diverse Society.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Practicum will be conducted via rotations in each school division.</a:t>
          </a:r>
        </a:p>
      </dsp:txBody>
      <dsp:txXfrm>
        <a:off x="0" y="682"/>
        <a:ext cx="6245265" cy="1117596"/>
      </dsp:txXfrm>
    </dsp:sp>
    <dsp:sp modelId="{5483218A-64BA-4122-80A7-559C56585D3B}">
      <dsp:nvSpPr>
        <dsp:cNvPr id="0" name=""/>
        <dsp:cNvSpPr/>
      </dsp:nvSpPr>
      <dsp:spPr>
        <a:xfrm>
          <a:off x="0" y="1118278"/>
          <a:ext cx="624526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5804C7-F07B-40B0-A952-84132961E135}">
      <dsp:nvSpPr>
        <dsp:cNvPr id="0" name=""/>
        <dsp:cNvSpPr/>
      </dsp:nvSpPr>
      <dsp:spPr>
        <a:xfrm>
          <a:off x="0" y="1118278"/>
          <a:ext cx="6245265" cy="1117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Observing best teaching practices such as Action Based Learning (ABL) in Rappahannock County Public Schools.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Collaborating with professional teachers to understand concepts and ask questions.</a:t>
          </a:r>
        </a:p>
      </dsp:txBody>
      <dsp:txXfrm>
        <a:off x="0" y="1118278"/>
        <a:ext cx="6245265" cy="1117596"/>
      </dsp:txXfrm>
    </dsp:sp>
    <dsp:sp modelId="{CE0A9275-AC28-4251-94BE-D0C1009DA479}">
      <dsp:nvSpPr>
        <dsp:cNvPr id="0" name=""/>
        <dsp:cNvSpPr/>
      </dsp:nvSpPr>
      <dsp:spPr>
        <a:xfrm>
          <a:off x="0" y="2235875"/>
          <a:ext cx="624526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17CBC0-C5C6-48AA-B147-517355C04578}">
      <dsp:nvSpPr>
        <dsp:cNvPr id="0" name=""/>
        <dsp:cNvSpPr/>
      </dsp:nvSpPr>
      <dsp:spPr>
        <a:xfrm>
          <a:off x="0" y="2235875"/>
          <a:ext cx="6245265" cy="1117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Visits to four-year colleges including James Madison and the University of Mary Washington.</a:t>
          </a:r>
        </a:p>
      </dsp:txBody>
      <dsp:txXfrm>
        <a:off x="0" y="2235875"/>
        <a:ext cx="6245265" cy="1117596"/>
      </dsp:txXfrm>
    </dsp:sp>
    <dsp:sp modelId="{04997A4A-B56B-41AD-97E4-D344647BD2DA}">
      <dsp:nvSpPr>
        <dsp:cNvPr id="0" name=""/>
        <dsp:cNvSpPr/>
      </dsp:nvSpPr>
      <dsp:spPr>
        <a:xfrm>
          <a:off x="0" y="3353471"/>
          <a:ext cx="624526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B98183-3106-4A51-B697-F153AFBE9FC5}">
      <dsp:nvSpPr>
        <dsp:cNvPr id="0" name=""/>
        <dsp:cNvSpPr/>
      </dsp:nvSpPr>
      <dsp:spPr>
        <a:xfrm>
          <a:off x="0" y="3353471"/>
          <a:ext cx="6245265" cy="1117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Invitation to participate in a faculty meeting, IEP meeting, and parent conference.</a:t>
          </a:r>
        </a:p>
      </dsp:txBody>
      <dsp:txXfrm>
        <a:off x="0" y="3353471"/>
        <a:ext cx="6245265" cy="1117596"/>
      </dsp:txXfrm>
    </dsp:sp>
    <dsp:sp modelId="{10108E9E-F608-4D69-B704-1CBC15767CE1}">
      <dsp:nvSpPr>
        <dsp:cNvPr id="0" name=""/>
        <dsp:cNvSpPr/>
      </dsp:nvSpPr>
      <dsp:spPr>
        <a:xfrm>
          <a:off x="0" y="4471068"/>
          <a:ext cx="6245265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BCB552-212F-41BF-9B56-18CBF82F04B7}">
      <dsp:nvSpPr>
        <dsp:cNvPr id="0" name=""/>
        <dsp:cNvSpPr/>
      </dsp:nvSpPr>
      <dsp:spPr>
        <a:xfrm>
          <a:off x="0" y="4471068"/>
          <a:ext cx="6245265" cy="1117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Completion of VDOE modules including Mandated Reporter; Dyslexia Awareness; and Restraint Training.</a:t>
          </a:r>
        </a:p>
      </dsp:txBody>
      <dsp:txXfrm>
        <a:off x="0" y="4471068"/>
        <a:ext cx="6245265" cy="11175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73FFE6-94E8-4425-A75C-1EA21E8DAB18}">
      <dsp:nvSpPr>
        <dsp:cNvPr id="0" name=""/>
        <dsp:cNvSpPr/>
      </dsp:nvSpPr>
      <dsp:spPr>
        <a:xfrm>
          <a:off x="0" y="586849"/>
          <a:ext cx="6245265" cy="106287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Inclusion in new teacher seminars with faculty at JMU and UMW</a:t>
          </a:r>
        </a:p>
      </dsp:txBody>
      <dsp:txXfrm>
        <a:off x="51885" y="638734"/>
        <a:ext cx="6141495" cy="959101"/>
      </dsp:txXfrm>
    </dsp:sp>
    <dsp:sp modelId="{8F35BB81-0286-4A66-BA2E-88C272B2C71B}">
      <dsp:nvSpPr>
        <dsp:cNvPr id="0" name=""/>
        <dsp:cNvSpPr/>
      </dsp:nvSpPr>
      <dsp:spPr>
        <a:xfrm>
          <a:off x="0" y="1704441"/>
          <a:ext cx="6245265" cy="1062871"/>
        </a:xfrm>
        <a:prstGeom prst="roundRect">
          <a:avLst/>
        </a:prstGeom>
        <a:solidFill>
          <a:schemeClr val="accent2">
            <a:hueOff val="-6224403"/>
            <a:satOff val="-26794"/>
            <a:lumOff val="-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Professional presentations by faculty and business partners on soft skills, reflection, legal issues, professionalism, licensure requirements, enhancement programs like ESL</a:t>
          </a:r>
        </a:p>
      </dsp:txBody>
      <dsp:txXfrm>
        <a:off x="51885" y="1756326"/>
        <a:ext cx="6141495" cy="959101"/>
      </dsp:txXfrm>
    </dsp:sp>
    <dsp:sp modelId="{72E78682-DAB5-41AB-BE1A-5A7311F2B773}">
      <dsp:nvSpPr>
        <dsp:cNvPr id="0" name=""/>
        <dsp:cNvSpPr/>
      </dsp:nvSpPr>
      <dsp:spPr>
        <a:xfrm>
          <a:off x="0" y="2822033"/>
          <a:ext cx="6245265" cy="1062871"/>
        </a:xfrm>
        <a:prstGeom prst="roundRect">
          <a:avLst/>
        </a:prstGeom>
        <a:solidFill>
          <a:schemeClr val="accent2">
            <a:hueOff val="-12448806"/>
            <a:satOff val="-53589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Applying for college transfer and scholarship opportunities; completion of FAFSA</a:t>
          </a:r>
        </a:p>
      </dsp:txBody>
      <dsp:txXfrm>
        <a:off x="51885" y="2873918"/>
        <a:ext cx="6141495" cy="959101"/>
      </dsp:txXfrm>
    </dsp:sp>
    <dsp:sp modelId="{C063B561-D805-4F61-B43E-84FE83FCF494}">
      <dsp:nvSpPr>
        <dsp:cNvPr id="0" name=""/>
        <dsp:cNvSpPr/>
      </dsp:nvSpPr>
      <dsp:spPr>
        <a:xfrm>
          <a:off x="0" y="3939625"/>
          <a:ext cx="6245265" cy="1062871"/>
        </a:xfrm>
        <a:prstGeom prst="roundRect">
          <a:avLst/>
        </a:prstGeom>
        <a:solidFill>
          <a:schemeClr val="accent2">
            <a:hueOff val="-18673209"/>
            <a:satOff val="-80383"/>
            <a:lumOff val="-5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If not transferring out immediately, Plan B</a:t>
          </a:r>
        </a:p>
      </dsp:txBody>
      <dsp:txXfrm>
        <a:off x="51885" y="3991510"/>
        <a:ext cx="6141495" cy="95910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883B80-2E08-4372-A0AA-69614FEA353D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521DD5-BD26-437E-834D-D4A43D534252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DD9553-88F6-47A4-8921-9ADDEF05C794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Start up funds – Seeds FEA for the first three years until multiple cohorts are running</a:t>
          </a:r>
        </a:p>
      </dsp:txBody>
      <dsp:txXfrm>
        <a:off x="1057183" y="1805"/>
        <a:ext cx="9458416" cy="915310"/>
      </dsp:txXfrm>
    </dsp:sp>
    <dsp:sp modelId="{BE09FFC6-D268-4818-BCF2-8F976322D780}">
      <dsp:nvSpPr>
        <dsp:cNvPr id="0" name=""/>
        <dsp:cNvSpPr/>
      </dsp:nvSpPr>
      <dsp:spPr>
        <a:xfrm>
          <a:off x="0" y="1145944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7B40AD-4DD7-4710-A7C2-845AE13F14FC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EC57BD-8EF6-4E34-95D8-C31B203498E3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Per pupil funding – Supports faculty, internet access, meals, academic support, textbooks, and experiential learning expenses </a:t>
          </a:r>
        </a:p>
      </dsp:txBody>
      <dsp:txXfrm>
        <a:off x="1057183" y="1145944"/>
        <a:ext cx="9458416" cy="915310"/>
      </dsp:txXfrm>
    </dsp:sp>
    <dsp:sp modelId="{91DD97E3-5931-4BB9-A19B-76F6B7A25E19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37E22E-7FD7-4144-B10A-4DCAC2415BF7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831D20-1C26-4F11-82EE-BD5EC0B8AE4F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Community donor support – Sponsor a future teacher and sponsor a teacher cohort approaches to donor engagement</a:t>
          </a:r>
        </a:p>
      </dsp:txBody>
      <dsp:txXfrm>
        <a:off x="1057183" y="2290082"/>
        <a:ext cx="9458416" cy="915310"/>
      </dsp:txXfrm>
    </dsp:sp>
    <dsp:sp modelId="{16F2B24C-2E0D-42CA-A00E-BE5EC1FD5E7E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6EBA78-7FB6-4360-BC1C-C0A67A7CD29C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47807D-DDCA-472D-AB3C-7013F7813228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School division funding inspired by Governor’s School model – per slot charge approach to filling funding gaps and ensuring sustainability </a:t>
          </a:r>
        </a:p>
      </dsp:txBody>
      <dsp:txXfrm>
        <a:off x="1057183" y="3434221"/>
        <a:ext cx="9458416" cy="915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466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50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178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01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63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39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22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95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642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215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59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43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065002" y="1120337"/>
            <a:ext cx="6061996" cy="4131284"/>
          </a:xfrm>
          <a:prstGeom prst="rect">
            <a:avLst/>
          </a:prstGeom>
          <a:solidFill>
            <a:schemeClr val="bg2"/>
          </a:solidFill>
          <a:ln w="38100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608982" y="5418217"/>
            <a:ext cx="6974030" cy="319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74904">
              <a:spcAft>
                <a:spcPts val="492"/>
              </a:spcAft>
            </a:pPr>
            <a:r>
              <a:rPr lang="en-US" sz="147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October 2, 2023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154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n-US" sz="5000"/>
              <a:t>EXPERIENTIAL LEARNING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DAC920D-B460-3352-AE36-04AE245346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9418571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0967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n-US" sz="5000"/>
              <a:t>MENTORSHIP &amp; TRANSITIONAL SUPPORT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3F62EFF6-62F3-EF9B-0D0A-375F3C2A29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983707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8309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FINANCE &amp; SUSTAINABILITY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AB61E0A-3C47-2795-8055-6C135B8ED9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111127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055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ADDRESSING THE TEACHER SHORTAGE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1700" dirty="0"/>
              <a:t>The Commonwealth is facing a severe teacher shortage,  particularly in rural areas.</a:t>
            </a:r>
          </a:p>
          <a:p>
            <a:r>
              <a:rPr lang="en-US" sz="1700" dirty="0"/>
              <a:t>The top critical need areas include special education and elementary education. </a:t>
            </a:r>
          </a:p>
          <a:p>
            <a:r>
              <a:rPr lang="en-US" sz="1700" dirty="0"/>
              <a:t>According to state statistics, there were 4300 teacher vacancies in Virginia as of mid-September.</a:t>
            </a:r>
          </a:p>
          <a:p>
            <a:r>
              <a:rPr lang="en-US" sz="1700" dirty="0"/>
              <a:t>FEA is helping to support Executive Directive Number 3 (2022)--ADDRESSING TEACHER SHORTAGES IN VIRGINIA SCHOOLS:</a:t>
            </a:r>
          </a:p>
          <a:p>
            <a:pPr lvl="1"/>
            <a:r>
              <a:rPr lang="en-US" sz="1700" dirty="0"/>
              <a:t>Students have the support of their high school teachers, counselors, administrators as well as community college faculty and resources thus </a:t>
            </a:r>
            <a:r>
              <a:rPr lang="en-US" sz="1700" b="1" dirty="0"/>
              <a:t>reducing barriers </a:t>
            </a:r>
            <a:r>
              <a:rPr lang="en-US" sz="1700" dirty="0"/>
              <a:t>for qualified individuals to enter the profession.</a:t>
            </a:r>
          </a:p>
          <a:p>
            <a:pPr lvl="1"/>
            <a:r>
              <a:rPr lang="en-US" sz="1700" dirty="0"/>
              <a:t>FEA has the support of public school divisions, two community colleges, and universities like JMU and UMW thus </a:t>
            </a:r>
            <a:r>
              <a:rPr lang="en-US" sz="1700" b="1" dirty="0"/>
              <a:t>increasing the number of candidates </a:t>
            </a:r>
            <a:r>
              <a:rPr lang="en-US" sz="1700" dirty="0"/>
              <a:t>eligible to fill public school divisions’ hard-to-staff positions.</a:t>
            </a:r>
          </a:p>
          <a:p>
            <a:pPr lvl="1"/>
            <a:r>
              <a:rPr lang="en-US" sz="1700" dirty="0"/>
              <a:t>The FEA offers students the opportunity to learn about becoming a teacher, pursue a teacher education program with transitional and student support services provided thus </a:t>
            </a:r>
            <a:r>
              <a:rPr lang="en-US" sz="1700" b="1" dirty="0"/>
              <a:t>strengthening strategies to recruit and retain </a:t>
            </a:r>
            <a:r>
              <a:rPr lang="en-US" sz="1700" dirty="0"/>
              <a:t>a diverse, highly-qualified educator workforce.</a:t>
            </a:r>
          </a:p>
          <a:p>
            <a:pPr marL="0" indent="0">
              <a:buNone/>
            </a:pPr>
            <a:endParaRPr lang="en-US" sz="1700" dirty="0"/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749392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Freeform: Shape 10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Freeform: Shape 12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0B2192-F676-CAD2-6159-FA9878381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66912" y="5645150"/>
            <a:ext cx="8258176" cy="6318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welcome all questions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8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n-US" sz="8000" dirty="0"/>
              <a:t>MISSION AND VISION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0BC27ED9-50C8-9517-A777-2B2F42CCA5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904001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034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6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PARTNERS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extBox 2">
            <a:extLst>
              <a:ext uri="{FF2B5EF4-FFF2-40B4-BE49-F238E27FC236}">
                <a16:creationId xmlns:a16="http://schemas.microsoft.com/office/drawing/2014/main" id="{055ED54F-59AF-D4FD-120C-4578AD93E9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0429300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5308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n-US" sz="8000" dirty="0"/>
              <a:t>WHAT DOES IT LOOK LIKE?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C8CF060-4085-F57C-E111-603BDEBEA9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357366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0521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STUDENT SUPPORTS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2400"/>
              <a:t>Embedded tutors in specific courses such as statistics.</a:t>
            </a:r>
          </a:p>
          <a:p>
            <a:r>
              <a:rPr lang="en-US" sz="2400"/>
              <a:t>Disability services provided in collaboration with school division.</a:t>
            </a:r>
          </a:p>
          <a:p>
            <a:r>
              <a:rPr lang="en-US" sz="2400"/>
              <a:t>Friday tutor sessions for students who may struggle.</a:t>
            </a:r>
          </a:p>
          <a:p>
            <a:r>
              <a:rPr lang="en-US" sz="2400"/>
              <a:t>Leadership seminars at base high schools.</a:t>
            </a:r>
          </a:p>
          <a:p>
            <a:r>
              <a:rPr lang="en-US" sz="2400"/>
              <a:t>Preparation for Praxis math assessment.</a:t>
            </a:r>
          </a:p>
          <a:p>
            <a:r>
              <a:rPr lang="en-US" sz="2400"/>
              <a:t>Preparation for Virginia Communication Literacy Assessment (VCLA).</a:t>
            </a:r>
          </a:p>
          <a:p>
            <a:r>
              <a:rPr lang="en-US" sz="2400"/>
              <a:t>Mentorship from JMU and UMW faculty and other professionals in the field.</a:t>
            </a:r>
          </a:p>
          <a:p>
            <a:r>
              <a:rPr lang="en-US" sz="2400"/>
              <a:t>Experiential learning experiences in school divisions.</a:t>
            </a:r>
          </a:p>
          <a:p>
            <a:r>
              <a:rPr lang="en-US" sz="2400"/>
              <a:t>Campus visits to JMU and UMW.</a:t>
            </a:r>
          </a:p>
          <a:p>
            <a:endParaRPr lang="en-US" sz="2400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995342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696" y="1070800"/>
            <a:ext cx="4154386" cy="5583126"/>
          </a:xfrm>
        </p:spPr>
        <p:txBody>
          <a:bodyPr>
            <a:normAutofit/>
          </a:bodyPr>
          <a:lstStyle/>
          <a:p>
            <a:pPr algn="r"/>
            <a:r>
              <a:rPr lang="en-US" sz="5000" dirty="0"/>
              <a:t>STUDENT COMMITMENT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3632576-6985-39FA-3F42-30E056FE00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286520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7807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400" dirty="0"/>
              <a:t>STRUCTURE OF THE LAB SCHOOL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en-US" sz="2000" dirty="0"/>
              <a:t>Governing Board</a:t>
            </a:r>
          </a:p>
          <a:p>
            <a:pPr lvl="1"/>
            <a:r>
              <a:rPr lang="en-US" sz="2000" dirty="0"/>
              <a:t>College Presidents, Division Superintendents, University Deans</a:t>
            </a:r>
          </a:p>
          <a:p>
            <a:r>
              <a:rPr lang="en-US" sz="2000" dirty="0"/>
              <a:t>Advisory Board</a:t>
            </a:r>
          </a:p>
          <a:p>
            <a:pPr lvl="1"/>
            <a:r>
              <a:rPr lang="en-US" sz="2000" dirty="0"/>
              <a:t>Instructional leaders from school divisions; parent; university and community college education faculty; community leaders</a:t>
            </a:r>
          </a:p>
          <a:p>
            <a:r>
              <a:rPr lang="en-US" sz="2000" dirty="0"/>
              <a:t>Director</a:t>
            </a:r>
          </a:p>
          <a:p>
            <a:pPr lvl="1"/>
            <a:r>
              <a:rPr lang="en-US" sz="2000" dirty="0"/>
              <a:t>Collaborates with academic deans from Germanna and Laurel Ridge on faculty selection and evaluation</a:t>
            </a:r>
          </a:p>
          <a:p>
            <a:pPr lvl="1"/>
            <a:r>
              <a:rPr lang="en-US" sz="2000" dirty="0"/>
              <a:t>Collaborates with community college education program lead on programmatic issues, experiential learning experiences, textbooks, etc.</a:t>
            </a:r>
          </a:p>
          <a:p>
            <a:r>
              <a:rPr lang="en-US" sz="2000" dirty="0"/>
              <a:t>Education Program Leads &amp; Faculty</a:t>
            </a:r>
          </a:p>
          <a:p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34680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latin typeface="+mj-lt"/>
                <a:ea typeface="+mj-ea"/>
                <a:cs typeface="+mj-cs"/>
              </a:rPr>
              <a:t>PROGRAM OF STUDY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8712236"/>
              </p:ext>
            </p:extLst>
          </p:nvPr>
        </p:nvGraphicFramePr>
        <p:xfrm>
          <a:off x="838200" y="2158115"/>
          <a:ext cx="10515603" cy="3893841"/>
        </p:xfrm>
        <a:graphic>
          <a:graphicData uri="http://schemas.openxmlformats.org/drawingml/2006/table">
            <a:tbl>
              <a:tblPr/>
              <a:tblGrid>
                <a:gridCol w="2333865">
                  <a:extLst>
                    <a:ext uri="{9D8B030D-6E8A-4147-A177-3AD203B41FA5}">
                      <a16:colId xmlns:a16="http://schemas.microsoft.com/office/drawing/2014/main" val="2951193725"/>
                    </a:ext>
                  </a:extLst>
                </a:gridCol>
                <a:gridCol w="326350">
                  <a:extLst>
                    <a:ext uri="{9D8B030D-6E8A-4147-A177-3AD203B41FA5}">
                      <a16:colId xmlns:a16="http://schemas.microsoft.com/office/drawing/2014/main" val="1191505377"/>
                    </a:ext>
                  </a:extLst>
                </a:gridCol>
                <a:gridCol w="2386071">
                  <a:extLst>
                    <a:ext uri="{9D8B030D-6E8A-4147-A177-3AD203B41FA5}">
                      <a16:colId xmlns:a16="http://schemas.microsoft.com/office/drawing/2014/main" val="1146297256"/>
                    </a:ext>
                  </a:extLst>
                </a:gridCol>
                <a:gridCol w="663905">
                  <a:extLst>
                    <a:ext uri="{9D8B030D-6E8A-4147-A177-3AD203B41FA5}">
                      <a16:colId xmlns:a16="http://schemas.microsoft.com/office/drawing/2014/main" val="3425489739"/>
                    </a:ext>
                  </a:extLst>
                </a:gridCol>
                <a:gridCol w="196539">
                  <a:extLst>
                    <a:ext uri="{9D8B030D-6E8A-4147-A177-3AD203B41FA5}">
                      <a16:colId xmlns:a16="http://schemas.microsoft.com/office/drawing/2014/main" val="3397885590"/>
                    </a:ext>
                  </a:extLst>
                </a:gridCol>
                <a:gridCol w="974594">
                  <a:extLst>
                    <a:ext uri="{9D8B030D-6E8A-4147-A177-3AD203B41FA5}">
                      <a16:colId xmlns:a16="http://schemas.microsoft.com/office/drawing/2014/main" val="87046150"/>
                    </a:ext>
                  </a:extLst>
                </a:gridCol>
                <a:gridCol w="326350">
                  <a:extLst>
                    <a:ext uri="{9D8B030D-6E8A-4147-A177-3AD203B41FA5}">
                      <a16:colId xmlns:a16="http://schemas.microsoft.com/office/drawing/2014/main" val="1239115604"/>
                    </a:ext>
                  </a:extLst>
                </a:gridCol>
                <a:gridCol w="2644024">
                  <a:extLst>
                    <a:ext uri="{9D8B030D-6E8A-4147-A177-3AD203B41FA5}">
                      <a16:colId xmlns:a16="http://schemas.microsoft.com/office/drawing/2014/main" val="1686100622"/>
                    </a:ext>
                  </a:extLst>
                </a:gridCol>
                <a:gridCol w="663905">
                  <a:extLst>
                    <a:ext uri="{9D8B030D-6E8A-4147-A177-3AD203B41FA5}">
                      <a16:colId xmlns:a16="http://schemas.microsoft.com/office/drawing/2014/main" val="1171976831"/>
                    </a:ext>
                  </a:extLst>
                </a:gridCol>
              </a:tblGrid>
              <a:tr h="18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 week before fall semester begins: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559912"/>
                  </a:ext>
                </a:extLst>
              </a:tr>
              <a:tr h="18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SDV 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Orientation to Education Professions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credit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3195847"/>
                  </a:ext>
                </a:extLst>
              </a:tr>
              <a:tr h="18542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JUNIOR YEAR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JUNIOR YEAR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949348"/>
                  </a:ext>
                </a:extLst>
              </a:tr>
              <a:tr h="18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FALL SEMESTER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17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SPRING SEMESTER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607914"/>
                  </a:ext>
                </a:extLst>
              </a:tr>
              <a:tr h="18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 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English Composition I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credits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English Composition II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credits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9816986"/>
                  </a:ext>
                </a:extLst>
              </a:tr>
              <a:tr h="18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Introduction to Teaching as a Profession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credits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Human Growth and Development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credits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2047658"/>
                  </a:ext>
                </a:extLst>
              </a:tr>
              <a:tr h="18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MTH 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Quantitative Reasoning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credits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MTH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Statistics I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credits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1352147"/>
                  </a:ext>
                </a:extLst>
              </a:tr>
              <a:tr h="18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 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States History to 1877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credits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 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States History since 1865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credits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7817139"/>
                  </a:ext>
                </a:extLst>
              </a:tr>
              <a:tr h="18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CST 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Principles of Public Speaking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credits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Economic Essentials: Theory and Application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credits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0387133"/>
                  </a:ext>
                </a:extLst>
              </a:tr>
              <a:tr h="18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CREDITS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credits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CREDITS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credits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523521"/>
                  </a:ext>
                </a:extLst>
              </a:tr>
              <a:tr h="18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81398"/>
                  </a:ext>
                </a:extLst>
              </a:tr>
              <a:tr h="18542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SENIOR YEAR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SENIOR YEAR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723903"/>
                  </a:ext>
                </a:extLst>
              </a:tr>
              <a:tr h="18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FALL SEMESTER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SPRING SEMESTER</a:t>
                      </a:r>
                    </a:p>
                  </a:txBody>
                  <a:tcPr marL="5874" marR="5874" marT="5874" marB="0" anchor="b"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758923"/>
                  </a:ext>
                </a:extLst>
              </a:tr>
              <a:tr h="18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American Literature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credits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Foundations of Exceptional Education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credits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6826833"/>
                  </a:ext>
                </a:extLst>
              </a:tr>
              <a:tr h="18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 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Teaching in a Diverse Society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credits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and Local Government and Politics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credits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409888"/>
                  </a:ext>
                </a:extLst>
              </a:tr>
              <a:tr h="18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U.S. Government and Politics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credits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World Regional Geography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credits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205285"/>
                  </a:ext>
                </a:extLst>
              </a:tr>
              <a:tr h="18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Biology I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credits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GOL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Physical Geology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credits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729579"/>
                  </a:ext>
                </a:extLst>
              </a:tr>
              <a:tr h="18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 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History of Art: Prehistoric to Gothic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credits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0565436"/>
                  </a:ext>
                </a:extLst>
              </a:tr>
              <a:tr h="18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GOL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Historical Geology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credits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2955509"/>
                  </a:ext>
                </a:extLst>
              </a:tr>
              <a:tr h="18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CREDITS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credits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CREDITS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credits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354135"/>
                  </a:ext>
                </a:extLst>
              </a:tr>
              <a:tr h="185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PROGRAM CREDITS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credits</a:t>
                      </a:r>
                    </a:p>
                  </a:txBody>
                  <a:tcPr marL="5874" marR="5874" marT="58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647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4324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695" y="1070800"/>
            <a:ext cx="4283240" cy="5583126"/>
          </a:xfrm>
        </p:spPr>
        <p:txBody>
          <a:bodyPr>
            <a:normAutofit/>
          </a:bodyPr>
          <a:lstStyle/>
          <a:p>
            <a:pPr algn="r"/>
            <a:r>
              <a:rPr lang="en-US" sz="5600" dirty="0"/>
              <a:t>CREDENTIALS AND ASSESSMENTS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E728498-B431-862E-098D-12AD514E5F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578429"/>
              </p:ext>
            </p:extLst>
          </p:nvPr>
        </p:nvGraphicFramePr>
        <p:xfrm>
          <a:off x="5037025" y="878295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8924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213F"/>
      </a:dk1>
      <a:lt1>
        <a:sysClr val="window" lastClr="FFFFFF"/>
      </a:lt1>
      <a:dk2>
        <a:srgbClr val="6BAF48"/>
      </a:dk2>
      <a:lt2>
        <a:srgbClr val="8A0F73"/>
      </a:lt2>
      <a:accent1>
        <a:srgbClr val="00213F"/>
      </a:accent1>
      <a:accent2>
        <a:srgbClr val="8A0F73"/>
      </a:accent2>
      <a:accent3>
        <a:srgbClr val="3F3F3F"/>
      </a:accent3>
      <a:accent4>
        <a:srgbClr val="BABABA"/>
      </a:accent4>
      <a:accent5>
        <a:srgbClr val="696969"/>
      </a:accent5>
      <a:accent6>
        <a:srgbClr val="94A088"/>
      </a:accent6>
      <a:hlink>
        <a:srgbClr val="C816A6"/>
      </a:hlink>
      <a:folHlink>
        <a:srgbClr val="AAD395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1184</Words>
  <Application>Microsoft Office PowerPoint</Application>
  <PresentationFormat>Widescreen</PresentationFormat>
  <Paragraphs>234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MISSION AND VISION</vt:lpstr>
      <vt:lpstr>PARTNERS</vt:lpstr>
      <vt:lpstr>WHAT DOES IT LOOK LIKE?</vt:lpstr>
      <vt:lpstr>STUDENT SUPPORTS</vt:lpstr>
      <vt:lpstr>STUDENT COMMITMENT</vt:lpstr>
      <vt:lpstr>STRUCTURE OF THE LAB SCHOOL</vt:lpstr>
      <vt:lpstr>PROGRAM OF STUDY</vt:lpstr>
      <vt:lpstr>CREDENTIALS AND ASSESSMENTS</vt:lpstr>
      <vt:lpstr>EXPERIENTIAL LEARNING</vt:lpstr>
      <vt:lpstr>MENTORSHIP &amp; TRANSITIONAL SUPPORT</vt:lpstr>
      <vt:lpstr>SCHOOL FINANCE &amp; SUSTAINABILITY</vt:lpstr>
      <vt:lpstr>ADDRESSING THE TEACHER SHORTAGE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2023-10-02T18:36:54Z</dcterms:created>
  <dcterms:modified xsi:type="dcterms:W3CDTF">2023-10-02T18:37:00Z</dcterms:modified>
</cp:coreProperties>
</file>