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 id="2147483653" r:id="rId5"/>
  </p:sldMasterIdLst>
  <p:notesMasterIdLst>
    <p:notesMasterId r:id="rId44"/>
  </p:notesMasterIdLst>
  <p:handoutMasterIdLst>
    <p:handoutMasterId r:id="rId45"/>
  </p:handoutMasterIdLst>
  <p:sldIdLst>
    <p:sldId id="256" r:id="rId6"/>
    <p:sldId id="257" r:id="rId7"/>
    <p:sldId id="300" r:id="rId8"/>
    <p:sldId id="301" r:id="rId9"/>
    <p:sldId id="302" r:id="rId10"/>
    <p:sldId id="508" r:id="rId11"/>
    <p:sldId id="303" r:id="rId12"/>
    <p:sldId id="490" r:id="rId13"/>
    <p:sldId id="491" r:id="rId14"/>
    <p:sldId id="507" r:id="rId15"/>
    <p:sldId id="492" r:id="rId16"/>
    <p:sldId id="495" r:id="rId17"/>
    <p:sldId id="496" r:id="rId18"/>
    <p:sldId id="497" r:id="rId19"/>
    <p:sldId id="258" r:id="rId20"/>
    <p:sldId id="259" r:id="rId21"/>
    <p:sldId id="260" r:id="rId22"/>
    <p:sldId id="261" r:id="rId23"/>
    <p:sldId id="262" r:id="rId24"/>
    <p:sldId id="263" r:id="rId25"/>
    <p:sldId id="264" r:id="rId26"/>
    <p:sldId id="265" r:id="rId27"/>
    <p:sldId id="266" r:id="rId28"/>
    <p:sldId id="267" r:id="rId29"/>
    <p:sldId id="268" r:id="rId30"/>
    <p:sldId id="269" r:id="rId31"/>
    <p:sldId id="270" r:id="rId32"/>
    <p:sldId id="271" r:id="rId33"/>
    <p:sldId id="272" r:id="rId34"/>
    <p:sldId id="273" r:id="rId35"/>
    <p:sldId id="274" r:id="rId36"/>
    <p:sldId id="275" r:id="rId37"/>
    <p:sldId id="276" r:id="rId38"/>
    <p:sldId id="277" r:id="rId39"/>
    <p:sldId id="278" r:id="rId40"/>
    <p:sldId id="279" r:id="rId41"/>
    <p:sldId id="280" r:id="rId42"/>
    <p:sldId id="281" r:id="rId43"/>
  </p:sldIdLst>
  <p:sldSz cx="9144000" cy="5143500" type="screen16x9"/>
  <p:notesSz cx="7315200" cy="96012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6" roundtripDataSignature="AMtx7mjLsV61FoQ2YF2BIxnsSYboB9Z0b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15E71AF-0BBB-CF85-855D-ACDCD3AFDF24}" name="Delozier, Debra (DOE)" initials="DD(" userId="S::Debra.Delozier@doe.virginia.gov::acc54453-5e22-4839-9ba0-16d5cb61d57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Kelly Pratte" initials="" lastIdx="1" clrIdx="0"/>
  <p:cmAuthor id="1" name="Delozier, Debra (DOE)" initials="DD(" lastIdx="6" clrIdx="1">
    <p:extLst>
      <p:ext uri="{19B8F6BF-5375-455C-9EA6-DF929625EA0E}">
        <p15:presenceInfo xmlns:p15="http://schemas.microsoft.com/office/powerpoint/2012/main" userId="S::Debra.Delozier@doe.virginia.gov::acc54453-5e22-4839-9ba0-16d5cb61d57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0000"/>
    <a:srgbClr val="080808"/>
    <a:srgbClr val="0505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F6726F-3F16-410E-B1FA-E396FB14BA4B}" v="436" dt="2023-09-19T15:10:03.130"/>
    <p1510:client id="{E4C90274-6C76-4BBF-B5D6-53E4A41F7D6B}" v="142" dt="2023-09-18T18:21:14.676"/>
  </p1510:revLst>
</p1510:revInfo>
</file>

<file path=ppt/tableStyles.xml><?xml version="1.0" encoding="utf-8"?>
<a:tblStyleLst xmlns:a="http://schemas.openxmlformats.org/drawingml/2006/main" def="{D3F052A5-78B8-4DD4-9111-56466B2AAEDF}">
  <a:tblStyle styleId="{D3F052A5-78B8-4DD4-9111-56466B2AAED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524" autoAdjust="0"/>
  </p:normalViewPr>
  <p:slideViewPr>
    <p:cSldViewPr snapToGrid="0">
      <p:cViewPr varScale="1">
        <p:scale>
          <a:sx n="56" d="100"/>
          <a:sy n="56" d="100"/>
        </p:scale>
        <p:origin x="1580" y="36"/>
      </p:cViewPr>
      <p:guideLst>
        <p:guide orient="horz" pos="1620"/>
        <p:guide pos="2880"/>
      </p:guideLst>
    </p:cSldViewPr>
  </p:slideViewPr>
  <p:notesTextViewPr>
    <p:cViewPr>
      <p:scale>
        <a:sx n="1" d="1"/>
        <a:sy n="1" d="1"/>
      </p:scale>
      <p:origin x="0" y="0"/>
    </p:cViewPr>
  </p:notesTextViewPr>
  <p:notesViewPr>
    <p:cSldViewPr snapToGrid="0">
      <p:cViewPr varScale="1">
        <p:scale>
          <a:sx n="46" d="100"/>
          <a:sy n="46" d="100"/>
        </p:scale>
        <p:origin x="2732" y="2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handoutMaster" Target="handoutMasters/handoutMaster1.xml"/><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customschemas.google.com/relationships/presentationmetadata" Target="metadata"/><Relationship Id="rId20" Type="http://schemas.openxmlformats.org/officeDocument/2006/relationships/slide" Target="slides/slide15.xml"/><Relationship Id="rId41" Type="http://schemas.openxmlformats.org/officeDocument/2006/relationships/slide" Target="slides/slide36.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own, Jessica (DOE)" userId="S::jessica.brown@doe.virginia.gov::0d37cb1b-1f94-4053-8726-4e34988e32fd" providerId="AD" clId="Web-{3E700444-D3AB-410E-6526-FD0C0C975637}"/>
    <pc:docChg chg="modSld">
      <pc:chgData name="Brown, Jessica (DOE)" userId="S::jessica.brown@doe.virginia.gov::0d37cb1b-1f94-4053-8726-4e34988e32fd" providerId="AD" clId="Web-{3E700444-D3AB-410E-6526-FD0C0C975637}" dt="2023-09-08T17:53:13.745" v="1" actId="20577"/>
      <pc:docMkLst>
        <pc:docMk/>
      </pc:docMkLst>
      <pc:sldChg chg="modSp">
        <pc:chgData name="Brown, Jessica (DOE)" userId="S::jessica.brown@doe.virginia.gov::0d37cb1b-1f94-4053-8726-4e34988e32fd" providerId="AD" clId="Web-{3E700444-D3AB-410E-6526-FD0C0C975637}" dt="2023-09-08T17:53:13.745" v="1" actId="20577"/>
        <pc:sldMkLst>
          <pc:docMk/>
          <pc:sldMk cId="0" sldId="256"/>
        </pc:sldMkLst>
        <pc:spChg chg="mod">
          <ac:chgData name="Brown, Jessica (DOE)" userId="S::jessica.brown@doe.virginia.gov::0d37cb1b-1f94-4053-8726-4e34988e32fd" providerId="AD" clId="Web-{3E700444-D3AB-410E-6526-FD0C0C975637}" dt="2023-09-08T17:53:13.745" v="1" actId="20577"/>
          <ac:spMkLst>
            <pc:docMk/>
            <pc:sldMk cId="0" sldId="256"/>
            <ac:spMk id="163" creationId="{00000000-0000-0000-0000-000000000000}"/>
          </ac:spMkLst>
        </pc:spChg>
      </pc:sldChg>
    </pc:docChg>
  </pc:docChgLst>
  <pc:docChgLst>
    <pc:chgData name="Kelly J. Pratte" userId="S::prattekj_pwcs.edu#ext#@covgov.onmicrosoft.com::ab3a2db8-6394-4a31-b986-05b7fe8613cd" providerId="AD" clId="Web-{8DAE4929-5A25-1869-720A-541957FA1AF9}"/>
    <pc:docChg chg="modSld">
      <pc:chgData name="Kelly J. Pratte" userId="S::prattekj_pwcs.edu#ext#@covgov.onmicrosoft.com::ab3a2db8-6394-4a31-b986-05b7fe8613cd" providerId="AD" clId="Web-{8DAE4929-5A25-1869-720A-541957FA1AF9}" dt="2023-09-15T11:35:27.746" v="1"/>
      <pc:docMkLst>
        <pc:docMk/>
      </pc:docMkLst>
      <pc:sldChg chg="modNotes">
        <pc:chgData name="Kelly J. Pratte" userId="S::prattekj_pwcs.edu#ext#@covgov.onmicrosoft.com::ab3a2db8-6394-4a31-b986-05b7fe8613cd" providerId="AD" clId="Web-{8DAE4929-5A25-1869-720A-541957FA1AF9}" dt="2023-09-15T11:35:27.746" v="1"/>
        <pc:sldMkLst>
          <pc:docMk/>
          <pc:sldMk cId="0" sldId="273"/>
        </pc:sldMkLst>
      </pc:sldChg>
    </pc:docChg>
  </pc:docChgLst>
  <pc:docChgLst>
    <pc:chgData name="Mazzacane, Tina (DOE)" userId="S::tina.mazzacane@doe.virginia.gov::08cddc4d-fc7f-456c-bc5e-59516dea7ed5" providerId="AD" clId="Web-{41DCC943-FEFF-1E63-CB73-65F80E55E6DD}"/>
    <pc:docChg chg="modSld">
      <pc:chgData name="Mazzacane, Tina (DOE)" userId="S::tina.mazzacane@doe.virginia.gov::08cddc4d-fc7f-456c-bc5e-59516dea7ed5" providerId="AD" clId="Web-{41DCC943-FEFF-1E63-CB73-65F80E55E6DD}" dt="2023-09-13T20:31:51.808" v="18" actId="20577"/>
      <pc:docMkLst>
        <pc:docMk/>
      </pc:docMkLst>
      <pc:sldChg chg="modSp">
        <pc:chgData name="Mazzacane, Tina (DOE)" userId="S::tina.mazzacane@doe.virginia.gov::08cddc4d-fc7f-456c-bc5e-59516dea7ed5" providerId="AD" clId="Web-{41DCC943-FEFF-1E63-CB73-65F80E55E6DD}" dt="2023-09-13T20:31:51.808" v="18" actId="20577"/>
        <pc:sldMkLst>
          <pc:docMk/>
          <pc:sldMk cId="697697480" sldId="508"/>
        </pc:sldMkLst>
        <pc:spChg chg="mod">
          <ac:chgData name="Mazzacane, Tina (DOE)" userId="S::tina.mazzacane@doe.virginia.gov::08cddc4d-fc7f-456c-bc5e-59516dea7ed5" providerId="AD" clId="Web-{41DCC943-FEFF-1E63-CB73-65F80E55E6DD}" dt="2023-09-13T20:31:51.808" v="18" actId="20577"/>
          <ac:spMkLst>
            <pc:docMk/>
            <pc:sldMk cId="697697480" sldId="508"/>
            <ac:spMk id="3" creationId="{338168D4-940F-7046-AA3E-2636360D0A0F}"/>
          </ac:spMkLst>
        </pc:spChg>
      </pc:sldChg>
    </pc:docChg>
  </pc:docChgLst>
  <pc:docChgLst>
    <pc:chgData name="ahenderson" userId="S::ahenderson_harrisonburg.k12.va.us#ext#@covgov.onmicrosoft.com::2ab5746b-35d9-47e1-ae10-d06efe9bb8ff" providerId="AD" clId="Web-{8AC60133-0B22-6245-4F1B-6808757872AE}"/>
    <pc:docChg chg="modSld">
      <pc:chgData name="ahenderson" userId="S::ahenderson_harrisonburg.k12.va.us#ext#@covgov.onmicrosoft.com::2ab5746b-35d9-47e1-ae10-d06efe9bb8ff" providerId="AD" clId="Web-{8AC60133-0B22-6245-4F1B-6808757872AE}" dt="2023-09-17T22:18:41.059" v="5" actId="1076"/>
      <pc:docMkLst>
        <pc:docMk/>
      </pc:docMkLst>
      <pc:sldChg chg="modSp">
        <pc:chgData name="ahenderson" userId="S::ahenderson_harrisonburg.k12.va.us#ext#@covgov.onmicrosoft.com::2ab5746b-35d9-47e1-ae10-d06efe9bb8ff" providerId="AD" clId="Web-{8AC60133-0B22-6245-4F1B-6808757872AE}" dt="2023-09-17T22:17:46.292" v="1" actId="1076"/>
        <pc:sldMkLst>
          <pc:docMk/>
          <pc:sldMk cId="0" sldId="273"/>
        </pc:sldMkLst>
        <pc:picChg chg="mod">
          <ac:chgData name="ahenderson" userId="S::ahenderson_harrisonburg.k12.va.us#ext#@covgov.onmicrosoft.com::2ab5746b-35d9-47e1-ae10-d06efe9bb8ff" providerId="AD" clId="Web-{8AC60133-0B22-6245-4F1B-6808757872AE}" dt="2023-09-17T22:17:46.292" v="1" actId="1076"/>
          <ac:picMkLst>
            <pc:docMk/>
            <pc:sldMk cId="0" sldId="273"/>
            <ac:picMk id="2" creationId="{00000000-0000-0000-0000-000000000000}"/>
          </ac:picMkLst>
        </pc:picChg>
      </pc:sldChg>
      <pc:sldChg chg="modSp">
        <pc:chgData name="ahenderson" userId="S::ahenderson_harrisonburg.k12.va.us#ext#@covgov.onmicrosoft.com::2ab5746b-35d9-47e1-ae10-d06efe9bb8ff" providerId="AD" clId="Web-{8AC60133-0B22-6245-4F1B-6808757872AE}" dt="2023-09-17T22:18:05.808" v="2" actId="1076"/>
        <pc:sldMkLst>
          <pc:docMk/>
          <pc:sldMk cId="0" sldId="274"/>
        </pc:sldMkLst>
        <pc:picChg chg="mod">
          <ac:chgData name="ahenderson" userId="S::ahenderson_harrisonburg.k12.va.us#ext#@covgov.onmicrosoft.com::2ab5746b-35d9-47e1-ae10-d06efe9bb8ff" providerId="AD" clId="Web-{8AC60133-0B22-6245-4F1B-6808757872AE}" dt="2023-09-17T22:18:05.808" v="2" actId="1076"/>
          <ac:picMkLst>
            <pc:docMk/>
            <pc:sldMk cId="0" sldId="274"/>
            <ac:picMk id="2" creationId="{00000000-0000-0000-0000-000000000000}"/>
          </ac:picMkLst>
        </pc:picChg>
      </pc:sldChg>
      <pc:sldChg chg="modSp">
        <pc:chgData name="ahenderson" userId="S::ahenderson_harrisonburg.k12.va.us#ext#@covgov.onmicrosoft.com::2ab5746b-35d9-47e1-ae10-d06efe9bb8ff" providerId="AD" clId="Web-{8AC60133-0B22-6245-4F1B-6808757872AE}" dt="2023-09-17T22:18:20.840" v="3" actId="1076"/>
        <pc:sldMkLst>
          <pc:docMk/>
          <pc:sldMk cId="0" sldId="276"/>
        </pc:sldMkLst>
        <pc:picChg chg="mod">
          <ac:chgData name="ahenderson" userId="S::ahenderson_harrisonburg.k12.va.us#ext#@covgov.onmicrosoft.com::2ab5746b-35d9-47e1-ae10-d06efe9bb8ff" providerId="AD" clId="Web-{8AC60133-0B22-6245-4F1B-6808757872AE}" dt="2023-09-17T22:18:20.840" v="3" actId="1076"/>
          <ac:picMkLst>
            <pc:docMk/>
            <pc:sldMk cId="0" sldId="276"/>
            <ac:picMk id="2" creationId="{00000000-0000-0000-0000-000000000000}"/>
          </ac:picMkLst>
        </pc:picChg>
      </pc:sldChg>
      <pc:sldChg chg="modSp">
        <pc:chgData name="ahenderson" userId="S::ahenderson_harrisonburg.k12.va.us#ext#@covgov.onmicrosoft.com::2ab5746b-35d9-47e1-ae10-d06efe9bb8ff" providerId="AD" clId="Web-{8AC60133-0B22-6245-4F1B-6808757872AE}" dt="2023-09-17T22:18:32.449" v="4" actId="1076"/>
        <pc:sldMkLst>
          <pc:docMk/>
          <pc:sldMk cId="0" sldId="277"/>
        </pc:sldMkLst>
        <pc:picChg chg="mod">
          <ac:chgData name="ahenderson" userId="S::ahenderson_harrisonburg.k12.va.us#ext#@covgov.onmicrosoft.com::2ab5746b-35d9-47e1-ae10-d06efe9bb8ff" providerId="AD" clId="Web-{8AC60133-0B22-6245-4F1B-6808757872AE}" dt="2023-09-17T22:18:32.449" v="4" actId="1076"/>
          <ac:picMkLst>
            <pc:docMk/>
            <pc:sldMk cId="0" sldId="277"/>
            <ac:picMk id="2" creationId="{00000000-0000-0000-0000-000000000000}"/>
          </ac:picMkLst>
        </pc:picChg>
      </pc:sldChg>
      <pc:sldChg chg="modSp">
        <pc:chgData name="ahenderson" userId="S::ahenderson_harrisonburg.k12.va.us#ext#@covgov.onmicrosoft.com::2ab5746b-35d9-47e1-ae10-d06efe9bb8ff" providerId="AD" clId="Web-{8AC60133-0B22-6245-4F1B-6808757872AE}" dt="2023-09-17T22:18:41.059" v="5" actId="1076"/>
        <pc:sldMkLst>
          <pc:docMk/>
          <pc:sldMk cId="0" sldId="280"/>
        </pc:sldMkLst>
        <pc:picChg chg="mod">
          <ac:chgData name="ahenderson" userId="S::ahenderson_harrisonburg.k12.va.us#ext#@covgov.onmicrosoft.com::2ab5746b-35d9-47e1-ae10-d06efe9bb8ff" providerId="AD" clId="Web-{8AC60133-0B22-6245-4F1B-6808757872AE}" dt="2023-09-17T22:18:41.059" v="5" actId="1076"/>
          <ac:picMkLst>
            <pc:docMk/>
            <pc:sldMk cId="0" sldId="280"/>
            <ac:picMk id="2" creationId="{00000000-0000-0000-0000-000000000000}"/>
          </ac:picMkLst>
        </pc:picChg>
      </pc:sldChg>
    </pc:docChg>
  </pc:docChgLst>
  <pc:docChgLst>
    <pc:chgData name="Delozier, Debra (DOE)" userId="S::debra.delozier@doe.virginia.gov::acc54453-5e22-4839-9ba0-16d5cb61d571" providerId="AD" clId="Web-{1AE562D8-46D9-D817-B682-04ADCA133B54}"/>
    <pc:docChg chg="modSld">
      <pc:chgData name="Delozier, Debra (DOE)" userId="S::debra.delozier@doe.virginia.gov::acc54453-5e22-4839-9ba0-16d5cb61d571" providerId="AD" clId="Web-{1AE562D8-46D9-D817-B682-04ADCA133B54}" dt="2023-09-11T12:54:00.954" v="150" actId="14100"/>
      <pc:docMkLst>
        <pc:docMk/>
      </pc:docMkLst>
      <pc:sldChg chg="modNotes">
        <pc:chgData name="Delozier, Debra (DOE)" userId="S::debra.delozier@doe.virginia.gov::acc54453-5e22-4839-9ba0-16d5cb61d571" providerId="AD" clId="Web-{1AE562D8-46D9-D817-B682-04ADCA133B54}" dt="2023-09-11T12:22:11.669" v="18"/>
        <pc:sldMkLst>
          <pc:docMk/>
          <pc:sldMk cId="0" sldId="259"/>
        </pc:sldMkLst>
      </pc:sldChg>
      <pc:sldChg chg="modNotes">
        <pc:chgData name="Delozier, Debra (DOE)" userId="S::debra.delozier@doe.virginia.gov::acc54453-5e22-4839-9ba0-16d5cb61d571" providerId="AD" clId="Web-{1AE562D8-46D9-D817-B682-04ADCA133B54}" dt="2023-09-11T12:23:09.013" v="38"/>
        <pc:sldMkLst>
          <pc:docMk/>
          <pc:sldMk cId="0" sldId="260"/>
        </pc:sldMkLst>
      </pc:sldChg>
      <pc:sldChg chg="modNotes">
        <pc:chgData name="Delozier, Debra (DOE)" userId="S::debra.delozier@doe.virginia.gov::acc54453-5e22-4839-9ba0-16d5cb61d571" providerId="AD" clId="Web-{1AE562D8-46D9-D817-B682-04ADCA133B54}" dt="2023-09-11T12:26:48.922" v="126"/>
        <pc:sldMkLst>
          <pc:docMk/>
          <pc:sldMk cId="0" sldId="261"/>
        </pc:sldMkLst>
      </pc:sldChg>
      <pc:sldChg chg="modNotes">
        <pc:chgData name="Delozier, Debra (DOE)" userId="S::debra.delozier@doe.virginia.gov::acc54453-5e22-4839-9ba0-16d5cb61d571" providerId="AD" clId="Web-{1AE562D8-46D9-D817-B682-04ADCA133B54}" dt="2023-09-11T12:28:28.205" v="147"/>
        <pc:sldMkLst>
          <pc:docMk/>
          <pc:sldMk cId="0" sldId="262"/>
        </pc:sldMkLst>
      </pc:sldChg>
      <pc:sldChg chg="modSp modNotes">
        <pc:chgData name="Delozier, Debra (DOE)" userId="S::debra.delozier@doe.virginia.gov::acc54453-5e22-4839-9ba0-16d5cb61d571" providerId="AD" clId="Web-{1AE562D8-46D9-D817-B682-04ADCA133B54}" dt="2023-09-11T12:54:00.954" v="150" actId="14100"/>
        <pc:sldMkLst>
          <pc:docMk/>
          <pc:sldMk cId="0" sldId="281"/>
        </pc:sldMkLst>
        <pc:spChg chg="mod">
          <ac:chgData name="Delozier, Debra (DOE)" userId="S::debra.delozier@doe.virginia.gov::acc54453-5e22-4839-9ba0-16d5cb61d571" providerId="AD" clId="Web-{1AE562D8-46D9-D817-B682-04ADCA133B54}" dt="2023-09-11T12:54:00.954" v="150" actId="14100"/>
          <ac:spMkLst>
            <pc:docMk/>
            <pc:sldMk cId="0" sldId="281"/>
            <ac:spMk id="332" creationId="{00000000-0000-0000-0000-000000000000}"/>
          </ac:spMkLst>
        </pc:spChg>
      </pc:sldChg>
    </pc:docChg>
  </pc:docChgLst>
  <pc:docChgLst>
    <pc:chgData name="Delozier, Debra (DOE)" userId="S::debra.delozier@doe.virginia.gov::acc54453-5e22-4839-9ba0-16d5cb61d571" providerId="AD" clId="Web-{F281383B-8177-58C9-376D-66FD7E587C10}"/>
    <pc:docChg chg="modSld">
      <pc:chgData name="Delozier, Debra (DOE)" userId="S::debra.delozier@doe.virginia.gov::acc54453-5e22-4839-9ba0-16d5cb61d571" providerId="AD" clId="Web-{F281383B-8177-58C9-376D-66FD7E587C10}" dt="2023-09-09T21:07:43.784" v="1494" actId="20577"/>
      <pc:docMkLst>
        <pc:docMk/>
      </pc:docMkLst>
      <pc:sldChg chg="modSp modNotes">
        <pc:chgData name="Delozier, Debra (DOE)" userId="S::debra.delozier@doe.virginia.gov::acc54453-5e22-4839-9ba0-16d5cb61d571" providerId="AD" clId="Web-{F281383B-8177-58C9-376D-66FD7E587C10}" dt="2023-09-09T20:37:29.904" v="757" actId="20577"/>
        <pc:sldMkLst>
          <pc:docMk/>
          <pc:sldMk cId="0" sldId="259"/>
        </pc:sldMkLst>
        <pc:spChg chg="mod">
          <ac:chgData name="Delozier, Debra (DOE)" userId="S::debra.delozier@doe.virginia.gov::acc54453-5e22-4839-9ba0-16d5cb61d571" providerId="AD" clId="Web-{F281383B-8177-58C9-376D-66FD7E587C10}" dt="2023-09-09T20:37:29.904" v="757" actId="20577"/>
          <ac:spMkLst>
            <pc:docMk/>
            <pc:sldMk cId="0" sldId="259"/>
            <ac:spMk id="181" creationId="{00000000-0000-0000-0000-000000000000}"/>
          </ac:spMkLst>
        </pc:spChg>
      </pc:sldChg>
      <pc:sldChg chg="modSp modNotes">
        <pc:chgData name="Delozier, Debra (DOE)" userId="S::debra.delozier@doe.virginia.gov::acc54453-5e22-4839-9ba0-16d5cb61d571" providerId="AD" clId="Web-{F281383B-8177-58C9-376D-66FD7E587C10}" dt="2023-09-09T20:40:56.047" v="1033" actId="20577"/>
        <pc:sldMkLst>
          <pc:docMk/>
          <pc:sldMk cId="0" sldId="260"/>
        </pc:sldMkLst>
        <pc:spChg chg="mod">
          <ac:chgData name="Delozier, Debra (DOE)" userId="S::debra.delozier@doe.virginia.gov::acc54453-5e22-4839-9ba0-16d5cb61d571" providerId="AD" clId="Web-{F281383B-8177-58C9-376D-66FD7E587C10}" dt="2023-09-09T20:40:56.047" v="1033" actId="20577"/>
          <ac:spMkLst>
            <pc:docMk/>
            <pc:sldMk cId="0" sldId="260"/>
            <ac:spMk id="188" creationId="{00000000-0000-0000-0000-000000000000}"/>
          </ac:spMkLst>
        </pc:spChg>
      </pc:sldChg>
      <pc:sldChg chg="modSp modNotes">
        <pc:chgData name="Delozier, Debra (DOE)" userId="S::debra.delozier@doe.virginia.gov::acc54453-5e22-4839-9ba0-16d5cb61d571" providerId="AD" clId="Web-{F281383B-8177-58C9-376D-66FD7E587C10}" dt="2023-09-09T21:04:43.220" v="1485" actId="20577"/>
        <pc:sldMkLst>
          <pc:docMk/>
          <pc:sldMk cId="0" sldId="261"/>
        </pc:sldMkLst>
        <pc:spChg chg="mod">
          <ac:chgData name="Delozier, Debra (DOE)" userId="S::debra.delozier@doe.virginia.gov::acc54453-5e22-4839-9ba0-16d5cb61d571" providerId="AD" clId="Web-{F281383B-8177-58C9-376D-66FD7E587C10}" dt="2023-09-09T21:04:43.220" v="1485" actId="20577"/>
          <ac:spMkLst>
            <pc:docMk/>
            <pc:sldMk cId="0" sldId="261"/>
            <ac:spMk id="195" creationId="{00000000-0000-0000-0000-000000000000}"/>
          </ac:spMkLst>
        </pc:spChg>
        <pc:graphicFrameChg chg="mod modGraphic">
          <ac:chgData name="Delozier, Debra (DOE)" userId="S::debra.delozier@doe.virginia.gov::acc54453-5e22-4839-9ba0-16d5cb61d571" providerId="AD" clId="Web-{F281383B-8177-58C9-376D-66FD7E587C10}" dt="2023-09-09T20:41:33.688" v="1035"/>
          <ac:graphicFrameMkLst>
            <pc:docMk/>
            <pc:sldMk cId="0" sldId="261"/>
            <ac:graphicFrameMk id="194" creationId="{00000000-0000-0000-0000-000000000000}"/>
          </ac:graphicFrameMkLst>
        </pc:graphicFrameChg>
      </pc:sldChg>
      <pc:sldChg chg="modSp modNotes">
        <pc:chgData name="Delozier, Debra (DOE)" userId="S::debra.delozier@doe.virginia.gov::acc54453-5e22-4839-9ba0-16d5cb61d571" providerId="AD" clId="Web-{F281383B-8177-58C9-376D-66FD7E587C10}" dt="2023-09-09T20:43:20.627" v="1092" actId="20577"/>
        <pc:sldMkLst>
          <pc:docMk/>
          <pc:sldMk cId="0" sldId="262"/>
        </pc:sldMkLst>
        <pc:spChg chg="mod">
          <ac:chgData name="Delozier, Debra (DOE)" userId="S::debra.delozier@doe.virginia.gov::acc54453-5e22-4839-9ba0-16d5cb61d571" providerId="AD" clId="Web-{F281383B-8177-58C9-376D-66FD7E587C10}" dt="2023-09-09T20:43:20.627" v="1092" actId="20577"/>
          <ac:spMkLst>
            <pc:docMk/>
            <pc:sldMk cId="0" sldId="262"/>
            <ac:spMk id="203" creationId="{00000000-0000-0000-0000-000000000000}"/>
          </ac:spMkLst>
        </pc:spChg>
      </pc:sldChg>
      <pc:sldChg chg="modSp modNotes">
        <pc:chgData name="Delozier, Debra (DOE)" userId="S::debra.delozier@doe.virginia.gov::acc54453-5e22-4839-9ba0-16d5cb61d571" providerId="AD" clId="Web-{F281383B-8177-58C9-376D-66FD7E587C10}" dt="2023-09-09T20:45:06.237" v="1107"/>
        <pc:sldMkLst>
          <pc:docMk/>
          <pc:sldMk cId="0" sldId="263"/>
        </pc:sldMkLst>
        <pc:spChg chg="mod">
          <ac:chgData name="Delozier, Debra (DOE)" userId="S::debra.delozier@doe.virginia.gov::acc54453-5e22-4839-9ba0-16d5cb61d571" providerId="AD" clId="Web-{F281383B-8177-58C9-376D-66FD7E587C10}" dt="2023-09-09T20:44:47.565" v="1097" actId="20577"/>
          <ac:spMkLst>
            <pc:docMk/>
            <pc:sldMk cId="0" sldId="263"/>
            <ac:spMk id="210" creationId="{00000000-0000-0000-0000-000000000000}"/>
          </ac:spMkLst>
        </pc:spChg>
        <pc:graphicFrameChg chg="mod modGraphic">
          <ac:chgData name="Delozier, Debra (DOE)" userId="S::debra.delozier@doe.virginia.gov::acc54453-5e22-4839-9ba0-16d5cb61d571" providerId="AD" clId="Web-{F281383B-8177-58C9-376D-66FD7E587C10}" dt="2023-09-09T20:44:03.096" v="1094"/>
          <ac:graphicFrameMkLst>
            <pc:docMk/>
            <pc:sldMk cId="0" sldId="263"/>
            <ac:graphicFrameMk id="209" creationId="{00000000-0000-0000-0000-000000000000}"/>
          </ac:graphicFrameMkLst>
        </pc:graphicFrameChg>
      </pc:sldChg>
      <pc:sldChg chg="modSp addCm modNotes">
        <pc:chgData name="Delozier, Debra (DOE)" userId="S::debra.delozier@doe.virginia.gov::acc54453-5e22-4839-9ba0-16d5cb61d571" providerId="AD" clId="Web-{F281383B-8177-58C9-376D-66FD7E587C10}" dt="2023-09-09T21:05:22.251" v="1486" actId="20577"/>
        <pc:sldMkLst>
          <pc:docMk/>
          <pc:sldMk cId="0" sldId="264"/>
        </pc:sldMkLst>
        <pc:spChg chg="mod">
          <ac:chgData name="Delozier, Debra (DOE)" userId="S::debra.delozier@doe.virginia.gov::acc54453-5e22-4839-9ba0-16d5cb61d571" providerId="AD" clId="Web-{F281383B-8177-58C9-376D-66FD7E587C10}" dt="2023-09-09T21:05:22.251" v="1486" actId="20577"/>
          <ac:spMkLst>
            <pc:docMk/>
            <pc:sldMk cId="0" sldId="264"/>
            <ac:spMk id="217" creationId="{00000000-0000-0000-0000-000000000000}"/>
          </ac:spMkLst>
        </pc:spChg>
      </pc:sldChg>
      <pc:sldChg chg="modSp modNotes">
        <pc:chgData name="Delozier, Debra (DOE)" userId="S::debra.delozier@doe.virginia.gov::acc54453-5e22-4839-9ba0-16d5cb61d571" providerId="AD" clId="Web-{F281383B-8177-58C9-376D-66FD7E587C10}" dt="2023-09-09T21:06:03.518" v="1488" actId="20577"/>
        <pc:sldMkLst>
          <pc:docMk/>
          <pc:sldMk cId="0" sldId="265"/>
        </pc:sldMkLst>
        <pc:spChg chg="mod">
          <ac:chgData name="Delozier, Debra (DOE)" userId="S::debra.delozier@doe.virginia.gov::acc54453-5e22-4839-9ba0-16d5cb61d571" providerId="AD" clId="Web-{F281383B-8177-58C9-376D-66FD7E587C10}" dt="2023-09-09T21:06:03.518" v="1488" actId="20577"/>
          <ac:spMkLst>
            <pc:docMk/>
            <pc:sldMk cId="0" sldId="265"/>
            <ac:spMk id="225" creationId="{00000000-0000-0000-0000-000000000000}"/>
          </ac:spMkLst>
        </pc:spChg>
        <pc:graphicFrameChg chg="mod modGraphic">
          <ac:chgData name="Delozier, Debra (DOE)" userId="S::debra.delozier@doe.virginia.gov::acc54453-5e22-4839-9ba0-16d5cb61d571" providerId="AD" clId="Web-{F281383B-8177-58C9-376D-66FD7E587C10}" dt="2023-09-09T20:11:53.466" v="118"/>
          <ac:graphicFrameMkLst>
            <pc:docMk/>
            <pc:sldMk cId="0" sldId="265"/>
            <ac:graphicFrameMk id="224" creationId="{00000000-0000-0000-0000-000000000000}"/>
          </ac:graphicFrameMkLst>
        </pc:graphicFrameChg>
      </pc:sldChg>
      <pc:sldChg chg="modSp modNotes">
        <pc:chgData name="Delozier, Debra (DOE)" userId="S::debra.delozier@doe.virginia.gov::acc54453-5e22-4839-9ba0-16d5cb61d571" providerId="AD" clId="Web-{F281383B-8177-58C9-376D-66FD7E587C10}" dt="2023-09-09T20:53:12.711" v="1315" actId="20577"/>
        <pc:sldMkLst>
          <pc:docMk/>
          <pc:sldMk cId="0" sldId="266"/>
        </pc:sldMkLst>
        <pc:spChg chg="mod">
          <ac:chgData name="Delozier, Debra (DOE)" userId="S::debra.delozier@doe.virginia.gov::acc54453-5e22-4839-9ba0-16d5cb61d571" providerId="AD" clId="Web-{F281383B-8177-58C9-376D-66FD7E587C10}" dt="2023-09-09T20:53:12.711" v="1315" actId="20577"/>
          <ac:spMkLst>
            <pc:docMk/>
            <pc:sldMk cId="0" sldId="266"/>
            <ac:spMk id="233" creationId="{00000000-0000-0000-0000-000000000000}"/>
          </ac:spMkLst>
        </pc:spChg>
      </pc:sldChg>
      <pc:sldChg chg="modNotes">
        <pc:chgData name="Delozier, Debra (DOE)" userId="S::debra.delozier@doe.virginia.gov::acc54453-5e22-4839-9ba0-16d5cb61d571" providerId="AD" clId="Web-{F281383B-8177-58C9-376D-66FD7E587C10}" dt="2023-09-09T20:13:23.920" v="187"/>
        <pc:sldMkLst>
          <pc:docMk/>
          <pc:sldMk cId="0" sldId="267"/>
        </pc:sldMkLst>
      </pc:sldChg>
      <pc:sldChg chg="modSp modNotes">
        <pc:chgData name="Delozier, Debra (DOE)" userId="S::debra.delozier@doe.virginia.gov::acc54453-5e22-4839-9ba0-16d5cb61d571" providerId="AD" clId="Web-{F281383B-8177-58C9-376D-66FD7E587C10}" dt="2023-09-09T20:59:40.074" v="1360"/>
        <pc:sldMkLst>
          <pc:docMk/>
          <pc:sldMk cId="0" sldId="268"/>
        </pc:sldMkLst>
        <pc:spChg chg="mod">
          <ac:chgData name="Delozier, Debra (DOE)" userId="S::debra.delozier@doe.virginia.gov::acc54453-5e22-4839-9ba0-16d5cb61d571" providerId="AD" clId="Web-{F281383B-8177-58C9-376D-66FD7E587C10}" dt="2023-09-09T20:59:24.871" v="1348" actId="20577"/>
          <ac:spMkLst>
            <pc:docMk/>
            <pc:sldMk cId="0" sldId="268"/>
            <ac:spMk id="245" creationId="{00000000-0000-0000-0000-000000000000}"/>
          </ac:spMkLst>
        </pc:spChg>
      </pc:sldChg>
      <pc:sldChg chg="modSp modNotes">
        <pc:chgData name="Delozier, Debra (DOE)" userId="S::debra.delozier@doe.virginia.gov::acc54453-5e22-4839-9ba0-16d5cb61d571" providerId="AD" clId="Web-{F281383B-8177-58C9-376D-66FD7E587C10}" dt="2023-09-09T21:00:46.341" v="1449"/>
        <pc:sldMkLst>
          <pc:docMk/>
          <pc:sldMk cId="0" sldId="270"/>
        </pc:sldMkLst>
        <pc:spChg chg="mod">
          <ac:chgData name="Delozier, Debra (DOE)" userId="S::debra.delozier@doe.virginia.gov::acc54453-5e22-4839-9ba0-16d5cb61d571" providerId="AD" clId="Web-{F281383B-8177-58C9-376D-66FD7E587C10}" dt="2023-09-09T21:00:18.106" v="1401" actId="20577"/>
          <ac:spMkLst>
            <pc:docMk/>
            <pc:sldMk cId="0" sldId="270"/>
            <ac:spMk id="257" creationId="{00000000-0000-0000-0000-000000000000}"/>
          </ac:spMkLst>
        </pc:spChg>
      </pc:sldChg>
      <pc:sldChg chg="modSp modNotes">
        <pc:chgData name="Delozier, Debra (DOE)" userId="S::debra.delozier@doe.virginia.gov::acc54453-5e22-4839-9ba0-16d5cb61d571" providerId="AD" clId="Web-{F281383B-8177-58C9-376D-66FD7E587C10}" dt="2023-09-09T21:02:04.701" v="1471" actId="20577"/>
        <pc:sldMkLst>
          <pc:docMk/>
          <pc:sldMk cId="0" sldId="271"/>
        </pc:sldMkLst>
        <pc:spChg chg="mod">
          <ac:chgData name="Delozier, Debra (DOE)" userId="S::debra.delozier@doe.virginia.gov::acc54453-5e22-4839-9ba0-16d5cb61d571" providerId="AD" clId="Web-{F281383B-8177-58C9-376D-66FD7E587C10}" dt="2023-09-09T21:02:04.701" v="1471" actId="20577"/>
          <ac:spMkLst>
            <pc:docMk/>
            <pc:sldMk cId="0" sldId="271"/>
            <ac:spMk id="264" creationId="{00000000-0000-0000-0000-000000000000}"/>
          </ac:spMkLst>
        </pc:spChg>
      </pc:sldChg>
      <pc:sldChg chg="modSp addCm modNotes">
        <pc:chgData name="Delozier, Debra (DOE)" userId="S::debra.delozier@doe.virginia.gov::acc54453-5e22-4839-9ba0-16d5cb61d571" providerId="AD" clId="Web-{F281383B-8177-58C9-376D-66FD7E587C10}" dt="2023-09-09T21:02:22.234" v="1473" actId="14100"/>
        <pc:sldMkLst>
          <pc:docMk/>
          <pc:sldMk cId="0" sldId="272"/>
        </pc:sldMkLst>
        <pc:spChg chg="mod">
          <ac:chgData name="Delozier, Debra (DOE)" userId="S::debra.delozier@doe.virginia.gov::acc54453-5e22-4839-9ba0-16d5cb61d571" providerId="AD" clId="Web-{F281383B-8177-58C9-376D-66FD7E587C10}" dt="2023-09-09T21:02:22.234" v="1473" actId="14100"/>
          <ac:spMkLst>
            <pc:docMk/>
            <pc:sldMk cId="0" sldId="272"/>
            <ac:spMk id="271" creationId="{00000000-0000-0000-0000-000000000000}"/>
          </ac:spMkLst>
        </pc:spChg>
        <pc:graphicFrameChg chg="mod modGraphic">
          <ac:chgData name="Delozier, Debra (DOE)" userId="S::debra.delozier@doe.virginia.gov::acc54453-5e22-4839-9ba0-16d5cb61d571" providerId="AD" clId="Web-{F281383B-8177-58C9-376D-66FD7E587C10}" dt="2023-09-09T20:18:23.111" v="420"/>
          <ac:graphicFrameMkLst>
            <pc:docMk/>
            <pc:sldMk cId="0" sldId="272"/>
            <ac:graphicFrameMk id="270" creationId="{00000000-0000-0000-0000-000000000000}"/>
          </ac:graphicFrameMkLst>
        </pc:graphicFrameChg>
      </pc:sldChg>
      <pc:sldChg chg="modSp modNotes">
        <pc:chgData name="Delozier, Debra (DOE)" userId="S::debra.delozier@doe.virginia.gov::acc54453-5e22-4839-9ba0-16d5cb61d571" providerId="AD" clId="Web-{F281383B-8177-58C9-376D-66FD7E587C10}" dt="2023-09-09T21:06:27.924" v="1490" actId="20577"/>
        <pc:sldMkLst>
          <pc:docMk/>
          <pc:sldMk cId="0" sldId="273"/>
        </pc:sldMkLst>
        <pc:spChg chg="mod">
          <ac:chgData name="Delozier, Debra (DOE)" userId="S::debra.delozier@doe.virginia.gov::acc54453-5e22-4839-9ba0-16d5cb61d571" providerId="AD" clId="Web-{F281383B-8177-58C9-376D-66FD7E587C10}" dt="2023-09-09T21:06:27.924" v="1490" actId="20577"/>
          <ac:spMkLst>
            <pc:docMk/>
            <pc:sldMk cId="0" sldId="273"/>
            <ac:spMk id="278" creationId="{00000000-0000-0000-0000-000000000000}"/>
          </ac:spMkLst>
        </pc:spChg>
        <pc:picChg chg="mod">
          <ac:chgData name="Delozier, Debra (DOE)" userId="S::debra.delozier@doe.virginia.gov::acc54453-5e22-4839-9ba0-16d5cb61d571" providerId="AD" clId="Web-{F281383B-8177-58C9-376D-66FD7E587C10}" dt="2023-09-09T20:19:41.127" v="470" actId="1076"/>
          <ac:picMkLst>
            <pc:docMk/>
            <pc:sldMk cId="0" sldId="273"/>
            <ac:picMk id="279" creationId="{00000000-0000-0000-0000-000000000000}"/>
          </ac:picMkLst>
        </pc:picChg>
      </pc:sldChg>
      <pc:sldChg chg="modNotes">
        <pc:chgData name="Delozier, Debra (DOE)" userId="S::debra.delozier@doe.virginia.gov::acc54453-5e22-4839-9ba0-16d5cb61d571" providerId="AD" clId="Web-{F281383B-8177-58C9-376D-66FD7E587C10}" dt="2023-09-09T20:21:26.566" v="600"/>
        <pc:sldMkLst>
          <pc:docMk/>
          <pc:sldMk cId="0" sldId="275"/>
        </pc:sldMkLst>
      </pc:sldChg>
      <pc:sldChg chg="modSp addCm delCm modNotes">
        <pc:chgData name="Delozier, Debra (DOE)" userId="S::debra.delozier@doe.virginia.gov::acc54453-5e22-4839-9ba0-16d5cb61d571" providerId="AD" clId="Web-{F281383B-8177-58C9-376D-66FD7E587C10}" dt="2023-09-09T21:07:43.784" v="1494" actId="20577"/>
        <pc:sldMkLst>
          <pc:docMk/>
          <pc:sldMk cId="0" sldId="276"/>
        </pc:sldMkLst>
        <pc:spChg chg="mod">
          <ac:chgData name="Delozier, Debra (DOE)" userId="S::debra.delozier@doe.virginia.gov::acc54453-5e22-4839-9ba0-16d5cb61d571" providerId="AD" clId="Web-{F281383B-8177-58C9-376D-66FD7E587C10}" dt="2023-09-09T21:07:43.784" v="1494" actId="20577"/>
          <ac:spMkLst>
            <pc:docMk/>
            <pc:sldMk cId="0" sldId="276"/>
            <ac:spMk id="299" creationId="{00000000-0000-0000-0000-000000000000}"/>
          </ac:spMkLst>
        </pc:spChg>
        <pc:graphicFrameChg chg="mod modGraphic">
          <ac:chgData name="Delozier, Debra (DOE)" userId="S::debra.delozier@doe.virginia.gov::acc54453-5e22-4839-9ba0-16d5cb61d571" providerId="AD" clId="Web-{F281383B-8177-58C9-376D-66FD7E587C10}" dt="2023-09-09T20:28:36.852" v="620"/>
          <ac:graphicFrameMkLst>
            <pc:docMk/>
            <pc:sldMk cId="0" sldId="276"/>
            <ac:graphicFrameMk id="297" creationId="{00000000-0000-0000-0000-000000000000}"/>
          </ac:graphicFrameMkLst>
        </pc:graphicFrameChg>
        <pc:picChg chg="mod">
          <ac:chgData name="Delozier, Debra (DOE)" userId="S::debra.delozier@doe.virginia.gov::acc54453-5e22-4839-9ba0-16d5cb61d571" providerId="AD" clId="Web-{F281383B-8177-58C9-376D-66FD7E587C10}" dt="2023-09-09T20:25:33.225" v="603" actId="1076"/>
          <ac:picMkLst>
            <pc:docMk/>
            <pc:sldMk cId="0" sldId="276"/>
            <ac:picMk id="298" creationId="{00000000-0000-0000-0000-000000000000}"/>
          </ac:picMkLst>
        </pc:picChg>
      </pc:sldChg>
      <pc:sldChg chg="modNotes">
        <pc:chgData name="Delozier, Debra (DOE)" userId="S::debra.delozier@doe.virginia.gov::acc54453-5e22-4839-9ba0-16d5cb61d571" providerId="AD" clId="Web-{F281383B-8177-58C9-376D-66FD7E587C10}" dt="2023-09-09T20:30:11.884" v="666"/>
        <pc:sldMkLst>
          <pc:docMk/>
          <pc:sldMk cId="0" sldId="279"/>
        </pc:sldMkLst>
      </pc:sldChg>
      <pc:sldChg chg="modSp modNotes">
        <pc:chgData name="Delozier, Debra (DOE)" userId="S::debra.delozier@doe.virginia.gov::acc54453-5e22-4839-9ba0-16d5cb61d571" providerId="AD" clId="Web-{F281383B-8177-58C9-376D-66FD7E587C10}" dt="2023-09-09T20:32:40.573" v="717"/>
        <pc:sldMkLst>
          <pc:docMk/>
          <pc:sldMk cId="0" sldId="280"/>
        </pc:sldMkLst>
        <pc:graphicFrameChg chg="mod modGraphic">
          <ac:chgData name="Delozier, Debra (DOE)" userId="S::debra.delozier@doe.virginia.gov::acc54453-5e22-4839-9ba0-16d5cb61d571" providerId="AD" clId="Web-{F281383B-8177-58C9-376D-66FD7E587C10}" dt="2023-09-09T20:32:01.635" v="670"/>
          <ac:graphicFrameMkLst>
            <pc:docMk/>
            <pc:sldMk cId="0" sldId="280"/>
            <ac:graphicFrameMk id="325" creationId="{00000000-0000-0000-0000-000000000000}"/>
          </ac:graphicFrameMkLst>
        </pc:graphicFrameChg>
      </pc:sldChg>
      <pc:sldChg chg="modNotes">
        <pc:chgData name="Delozier, Debra (DOE)" userId="S::debra.delozier@doe.virginia.gov::acc54453-5e22-4839-9ba0-16d5cb61d571" providerId="AD" clId="Web-{F281383B-8177-58C9-376D-66FD7E587C10}" dt="2023-09-09T20:37:03.201" v="743"/>
        <pc:sldMkLst>
          <pc:docMk/>
          <pc:sldMk cId="0" sldId="281"/>
        </pc:sldMkLst>
      </pc:sldChg>
    </pc:docChg>
  </pc:docChgLst>
  <pc:docChgLst>
    <pc:chgData name="Delozier, Debra (DOE)" userId="acc54453-5e22-4839-9ba0-16d5cb61d571" providerId="ADAL" clId="{CFF6726F-3F16-410E-B1FA-E396FB14BA4B}"/>
    <pc:docChg chg="undo custSel delSld modSld modMainMaster modShowInfo">
      <pc:chgData name="Delozier, Debra (DOE)" userId="acc54453-5e22-4839-9ba0-16d5cb61d571" providerId="ADAL" clId="{CFF6726F-3F16-410E-B1FA-E396FB14BA4B}" dt="2023-09-19T15:20:36.699" v="3638" actId="962"/>
      <pc:docMkLst>
        <pc:docMk/>
      </pc:docMkLst>
      <pc:sldChg chg="modSp mod modTransition modNotesTx">
        <pc:chgData name="Delozier, Debra (DOE)" userId="acc54453-5e22-4839-9ba0-16d5cb61d571" providerId="ADAL" clId="{CFF6726F-3F16-410E-B1FA-E396FB14BA4B}" dt="2023-09-18T16:34:51.263" v="3360"/>
        <pc:sldMkLst>
          <pc:docMk/>
          <pc:sldMk cId="0" sldId="256"/>
        </pc:sldMkLst>
        <pc:spChg chg="mod ord">
          <ac:chgData name="Delozier, Debra (DOE)" userId="acc54453-5e22-4839-9ba0-16d5cb61d571" providerId="ADAL" clId="{CFF6726F-3F16-410E-B1FA-E396FB14BA4B}" dt="2023-09-11T18:53:50.646" v="1958" actId="13244"/>
          <ac:spMkLst>
            <pc:docMk/>
            <pc:sldMk cId="0" sldId="256"/>
            <ac:spMk id="163" creationId="{00000000-0000-0000-0000-000000000000}"/>
          </ac:spMkLst>
        </pc:spChg>
        <pc:picChg chg="mod">
          <ac:chgData name="Delozier, Debra (DOE)" userId="acc54453-5e22-4839-9ba0-16d5cb61d571" providerId="ADAL" clId="{CFF6726F-3F16-410E-B1FA-E396FB14BA4B}" dt="2023-09-18T12:16:55.087" v="2979" actId="962"/>
          <ac:picMkLst>
            <pc:docMk/>
            <pc:sldMk cId="0" sldId="256"/>
            <ac:picMk id="3" creationId="{5556EE62-0231-2728-0314-37A0F8CE7CDD}"/>
          </ac:picMkLst>
        </pc:picChg>
      </pc:sldChg>
      <pc:sldChg chg="addSp delSp modSp del mod modTransition modNotesTx">
        <pc:chgData name="Delozier, Debra (DOE)" userId="acc54453-5e22-4839-9ba0-16d5cb61d571" providerId="ADAL" clId="{CFF6726F-3F16-410E-B1FA-E396FB14BA4B}" dt="2023-09-19T15:10:03.130" v="3554"/>
        <pc:sldMkLst>
          <pc:docMk/>
          <pc:sldMk cId="0" sldId="257"/>
        </pc:sldMkLst>
        <pc:spChg chg="add mod">
          <ac:chgData name="Delozier, Debra (DOE)" userId="acc54453-5e22-4839-9ba0-16d5cb61d571" providerId="ADAL" clId="{CFF6726F-3F16-410E-B1FA-E396FB14BA4B}" dt="2023-09-19T15:10:03.130" v="3554"/>
          <ac:spMkLst>
            <pc:docMk/>
            <pc:sldMk cId="0" sldId="257"/>
            <ac:spMk id="4" creationId="{3914F770-7239-51A5-ADFB-809F440C8B1E}"/>
          </ac:spMkLst>
        </pc:spChg>
        <pc:spChg chg="mod">
          <ac:chgData name="Delozier, Debra (DOE)" userId="acc54453-5e22-4839-9ba0-16d5cb61d571" providerId="ADAL" clId="{CFF6726F-3F16-410E-B1FA-E396FB14BA4B}" dt="2023-09-12T15:41:06.208" v="1975" actId="242"/>
          <ac:spMkLst>
            <pc:docMk/>
            <pc:sldMk cId="0" sldId="257"/>
            <ac:spMk id="169" creationId="{00000000-0000-0000-0000-000000000000}"/>
          </ac:spMkLst>
        </pc:spChg>
        <pc:spChg chg="del">
          <ac:chgData name="Delozier, Debra (DOE)" userId="acc54453-5e22-4839-9ba0-16d5cb61d571" providerId="ADAL" clId="{CFF6726F-3F16-410E-B1FA-E396FB14BA4B}" dt="2023-09-11T18:54:20.875" v="1960" actId="478"/>
          <ac:spMkLst>
            <pc:docMk/>
            <pc:sldMk cId="0" sldId="257"/>
            <ac:spMk id="170" creationId="{00000000-0000-0000-0000-000000000000}"/>
          </ac:spMkLst>
        </pc:spChg>
        <pc:spChg chg="mod ord">
          <ac:chgData name="Delozier, Debra (DOE)" userId="acc54453-5e22-4839-9ba0-16d5cb61d571" providerId="ADAL" clId="{CFF6726F-3F16-410E-B1FA-E396FB14BA4B}" dt="2023-09-11T18:54:10.476" v="1959" actId="13244"/>
          <ac:spMkLst>
            <pc:docMk/>
            <pc:sldMk cId="0" sldId="257"/>
            <ac:spMk id="171" creationId="{00000000-0000-0000-0000-000000000000}"/>
          </ac:spMkLst>
        </pc:spChg>
        <pc:picChg chg="mod">
          <ac:chgData name="Delozier, Debra (DOE)" userId="acc54453-5e22-4839-9ba0-16d5cb61d571" providerId="ADAL" clId="{CFF6726F-3F16-410E-B1FA-E396FB14BA4B}" dt="2023-09-11T18:43:28.667" v="1361" actId="962"/>
          <ac:picMkLst>
            <pc:docMk/>
            <pc:sldMk cId="0" sldId="257"/>
            <ac:picMk id="2" creationId="{A5A28D8F-8F4D-6E3B-10E0-37EB296D9CD7}"/>
          </ac:picMkLst>
        </pc:picChg>
        <pc:picChg chg="mod">
          <ac:chgData name="Delozier, Debra (DOE)" userId="acc54453-5e22-4839-9ba0-16d5cb61d571" providerId="ADAL" clId="{CFF6726F-3F16-410E-B1FA-E396FB14BA4B}" dt="2023-09-18T12:17:11.459" v="2981" actId="962"/>
          <ac:picMkLst>
            <pc:docMk/>
            <pc:sldMk cId="0" sldId="257"/>
            <ac:picMk id="3" creationId="{E36A8638-5D92-3DF3-A001-40BA07C6454A}"/>
          </ac:picMkLst>
        </pc:picChg>
      </pc:sldChg>
      <pc:sldChg chg="modSp mod modTransition modAnim modNotesTx">
        <pc:chgData name="Delozier, Debra (DOE)" userId="acc54453-5e22-4839-9ba0-16d5cb61d571" providerId="ADAL" clId="{CFF6726F-3F16-410E-B1FA-E396FB14BA4B}" dt="2023-09-18T17:29:39.966" v="3496"/>
        <pc:sldMkLst>
          <pc:docMk/>
          <pc:sldMk cId="0" sldId="258"/>
        </pc:sldMkLst>
        <pc:spChg chg="mod">
          <ac:chgData name="Delozier, Debra (DOE)" userId="acc54453-5e22-4839-9ba0-16d5cb61d571" providerId="ADAL" clId="{CFF6726F-3F16-410E-B1FA-E396FB14BA4B}" dt="2023-09-12T17:51:39.078" v="2681" actId="242"/>
          <ac:spMkLst>
            <pc:docMk/>
            <pc:sldMk cId="0" sldId="258"/>
            <ac:spMk id="174" creationId="{00000000-0000-0000-0000-000000000000}"/>
          </ac:spMkLst>
        </pc:spChg>
        <pc:picChg chg="mod">
          <ac:chgData name="Delozier, Debra (DOE)" userId="acc54453-5e22-4839-9ba0-16d5cb61d571" providerId="ADAL" clId="{CFF6726F-3F16-410E-B1FA-E396FB14BA4B}" dt="2023-09-18T12:18:22.645" v="3007" actId="962"/>
          <ac:picMkLst>
            <pc:docMk/>
            <pc:sldMk cId="0" sldId="258"/>
            <ac:picMk id="2" creationId="{00000000-0000-0000-0000-000000000000}"/>
          </ac:picMkLst>
        </pc:picChg>
      </pc:sldChg>
      <pc:sldChg chg="modSp mod modTransition modAnim modNotesTx">
        <pc:chgData name="Delozier, Debra (DOE)" userId="acc54453-5e22-4839-9ba0-16d5cb61d571" providerId="ADAL" clId="{CFF6726F-3F16-410E-B1FA-E396FB14BA4B}" dt="2023-09-18T17:09:44.869" v="3443"/>
        <pc:sldMkLst>
          <pc:docMk/>
          <pc:sldMk cId="0" sldId="259"/>
        </pc:sldMkLst>
        <pc:spChg chg="mod">
          <ac:chgData name="Delozier, Debra (DOE)" userId="acc54453-5e22-4839-9ba0-16d5cb61d571" providerId="ADAL" clId="{CFF6726F-3F16-410E-B1FA-E396FB14BA4B}" dt="2023-09-12T17:54:07.366" v="2709" actId="120"/>
          <ac:spMkLst>
            <pc:docMk/>
            <pc:sldMk cId="0" sldId="259"/>
            <ac:spMk id="179" creationId="{00000000-0000-0000-0000-000000000000}"/>
          </ac:spMkLst>
        </pc:spChg>
        <pc:graphicFrameChg chg="mod modGraphic">
          <ac:chgData name="Delozier, Debra (DOE)" userId="acc54453-5e22-4839-9ba0-16d5cb61d571" providerId="ADAL" clId="{CFF6726F-3F16-410E-B1FA-E396FB14BA4B}" dt="2023-09-12T15:42:47.648" v="1981" actId="1076"/>
          <ac:graphicFrameMkLst>
            <pc:docMk/>
            <pc:sldMk cId="0" sldId="259"/>
            <ac:graphicFrameMk id="180" creationId="{00000000-0000-0000-0000-000000000000}"/>
          </ac:graphicFrameMkLst>
        </pc:graphicFrameChg>
        <pc:picChg chg="mod">
          <ac:chgData name="Delozier, Debra (DOE)" userId="acc54453-5e22-4839-9ba0-16d5cb61d571" providerId="ADAL" clId="{CFF6726F-3F16-410E-B1FA-E396FB14BA4B}" dt="2023-09-18T15:57:47.882" v="3196" actId="1076"/>
          <ac:picMkLst>
            <pc:docMk/>
            <pc:sldMk cId="0" sldId="259"/>
            <ac:picMk id="3" creationId="{00000000-0000-0000-0000-000000000000}"/>
          </ac:picMkLst>
        </pc:picChg>
      </pc:sldChg>
      <pc:sldChg chg="modSp mod modTransition modAnim">
        <pc:chgData name="Delozier, Debra (DOE)" userId="acc54453-5e22-4839-9ba0-16d5cb61d571" providerId="ADAL" clId="{CFF6726F-3F16-410E-B1FA-E396FB14BA4B}" dt="2023-09-19T15:18:39.656" v="3574" actId="962"/>
        <pc:sldMkLst>
          <pc:docMk/>
          <pc:sldMk cId="0" sldId="260"/>
        </pc:sldMkLst>
        <pc:spChg chg="mod">
          <ac:chgData name="Delozier, Debra (DOE)" userId="acc54453-5e22-4839-9ba0-16d5cb61d571" providerId="ADAL" clId="{CFF6726F-3F16-410E-B1FA-E396FB14BA4B}" dt="2023-09-12T17:54:03.012" v="2708" actId="120"/>
          <ac:spMkLst>
            <pc:docMk/>
            <pc:sldMk cId="0" sldId="260"/>
            <ac:spMk id="186" creationId="{00000000-0000-0000-0000-000000000000}"/>
          </ac:spMkLst>
        </pc:spChg>
        <pc:graphicFrameChg chg="mod modGraphic">
          <ac:chgData name="Delozier, Debra (DOE)" userId="acc54453-5e22-4839-9ba0-16d5cb61d571" providerId="ADAL" clId="{CFF6726F-3F16-410E-B1FA-E396FB14BA4B}" dt="2023-09-11T18:48:21.999" v="1909" actId="2165"/>
          <ac:graphicFrameMkLst>
            <pc:docMk/>
            <pc:sldMk cId="0" sldId="260"/>
            <ac:graphicFrameMk id="187" creationId="{00000000-0000-0000-0000-000000000000}"/>
          </ac:graphicFrameMkLst>
        </pc:graphicFrameChg>
        <pc:picChg chg="mod">
          <ac:chgData name="Delozier, Debra (DOE)" userId="acc54453-5e22-4839-9ba0-16d5cb61d571" providerId="ADAL" clId="{CFF6726F-3F16-410E-B1FA-E396FB14BA4B}" dt="2023-09-19T15:18:39.656" v="3574" actId="962"/>
          <ac:picMkLst>
            <pc:docMk/>
            <pc:sldMk cId="0" sldId="260"/>
            <ac:picMk id="2" creationId="{328386D1-E58F-DF94-3EAA-BC0582CD3180}"/>
          </ac:picMkLst>
        </pc:picChg>
        <pc:picChg chg="mod">
          <ac:chgData name="Delozier, Debra (DOE)" userId="acc54453-5e22-4839-9ba0-16d5cb61d571" providerId="ADAL" clId="{CFF6726F-3F16-410E-B1FA-E396FB14BA4B}" dt="2023-09-18T12:18:32.236" v="3011" actId="962"/>
          <ac:picMkLst>
            <pc:docMk/>
            <pc:sldMk cId="0" sldId="260"/>
            <ac:picMk id="3" creationId="{00000000-0000-0000-0000-000000000000}"/>
          </ac:picMkLst>
        </pc:picChg>
      </pc:sldChg>
      <pc:sldChg chg="modSp mod modTransition modAnim">
        <pc:chgData name="Delozier, Debra (DOE)" userId="acc54453-5e22-4839-9ba0-16d5cb61d571" providerId="ADAL" clId="{CFF6726F-3F16-410E-B1FA-E396FB14BA4B}" dt="2023-09-19T15:18:48.264" v="3598" actId="962"/>
        <pc:sldMkLst>
          <pc:docMk/>
          <pc:sldMk cId="0" sldId="261"/>
        </pc:sldMkLst>
        <pc:spChg chg="mod">
          <ac:chgData name="Delozier, Debra (DOE)" userId="acc54453-5e22-4839-9ba0-16d5cb61d571" providerId="ADAL" clId="{CFF6726F-3F16-410E-B1FA-E396FB14BA4B}" dt="2023-09-13T18:39:18.041" v="2880" actId="20577"/>
          <ac:spMkLst>
            <pc:docMk/>
            <pc:sldMk cId="0" sldId="261"/>
            <ac:spMk id="193" creationId="{00000000-0000-0000-0000-000000000000}"/>
          </ac:spMkLst>
        </pc:spChg>
        <pc:spChg chg="mod">
          <ac:chgData name="Delozier, Debra (DOE)" userId="acc54453-5e22-4839-9ba0-16d5cb61d571" providerId="ADAL" clId="{CFF6726F-3F16-410E-B1FA-E396FB14BA4B}" dt="2023-09-11T15:14:25.817" v="7" actId="20577"/>
          <ac:spMkLst>
            <pc:docMk/>
            <pc:sldMk cId="0" sldId="261"/>
            <ac:spMk id="195" creationId="{00000000-0000-0000-0000-000000000000}"/>
          </ac:spMkLst>
        </pc:spChg>
        <pc:graphicFrameChg chg="mod modGraphic">
          <ac:chgData name="Delozier, Debra (DOE)" userId="acc54453-5e22-4839-9ba0-16d5cb61d571" providerId="ADAL" clId="{CFF6726F-3F16-410E-B1FA-E396FB14BA4B}" dt="2023-09-12T15:43:01.011" v="1984" actId="6549"/>
          <ac:graphicFrameMkLst>
            <pc:docMk/>
            <pc:sldMk cId="0" sldId="261"/>
            <ac:graphicFrameMk id="194" creationId="{00000000-0000-0000-0000-000000000000}"/>
          </ac:graphicFrameMkLst>
        </pc:graphicFrameChg>
        <pc:picChg chg="mod">
          <ac:chgData name="Delozier, Debra (DOE)" userId="acc54453-5e22-4839-9ba0-16d5cb61d571" providerId="ADAL" clId="{CFF6726F-3F16-410E-B1FA-E396FB14BA4B}" dt="2023-09-19T15:18:48.264" v="3598" actId="962"/>
          <ac:picMkLst>
            <pc:docMk/>
            <pc:sldMk cId="0" sldId="261"/>
            <ac:picMk id="2" creationId="{2ED39BE3-09FD-600F-8925-A2ED7AC43252}"/>
          </ac:picMkLst>
        </pc:picChg>
        <pc:picChg chg="mod">
          <ac:chgData name="Delozier, Debra (DOE)" userId="acc54453-5e22-4839-9ba0-16d5cb61d571" providerId="ADAL" clId="{CFF6726F-3F16-410E-B1FA-E396FB14BA4B}" dt="2023-09-18T12:18:37.669" v="3013" actId="962"/>
          <ac:picMkLst>
            <pc:docMk/>
            <pc:sldMk cId="0" sldId="261"/>
            <ac:picMk id="3" creationId="{00000000-0000-0000-0000-000000000000}"/>
          </ac:picMkLst>
        </pc:picChg>
        <pc:picChg chg="mod">
          <ac:chgData name="Delozier, Debra (DOE)" userId="acc54453-5e22-4839-9ba0-16d5cb61d571" providerId="ADAL" clId="{CFF6726F-3F16-410E-B1FA-E396FB14BA4B}" dt="2023-09-11T18:47:19.560" v="1896" actId="962"/>
          <ac:picMkLst>
            <pc:docMk/>
            <pc:sldMk cId="0" sldId="261"/>
            <ac:picMk id="196" creationId="{00000000-0000-0000-0000-000000000000}"/>
          </ac:picMkLst>
        </pc:picChg>
      </pc:sldChg>
      <pc:sldChg chg="modSp mod modTransition modAnim modNotesTx">
        <pc:chgData name="Delozier, Debra (DOE)" userId="acc54453-5e22-4839-9ba0-16d5cb61d571" providerId="ADAL" clId="{CFF6726F-3F16-410E-B1FA-E396FB14BA4B}" dt="2023-09-19T15:18:57.900" v="3600" actId="962"/>
        <pc:sldMkLst>
          <pc:docMk/>
          <pc:sldMk cId="0" sldId="262"/>
        </pc:sldMkLst>
        <pc:spChg chg="mod">
          <ac:chgData name="Delozier, Debra (DOE)" userId="acc54453-5e22-4839-9ba0-16d5cb61d571" providerId="ADAL" clId="{CFF6726F-3F16-410E-B1FA-E396FB14BA4B}" dt="2023-09-13T18:39:25.614" v="2881" actId="20577"/>
          <ac:spMkLst>
            <pc:docMk/>
            <pc:sldMk cId="0" sldId="262"/>
            <ac:spMk id="201" creationId="{00000000-0000-0000-0000-000000000000}"/>
          </ac:spMkLst>
        </pc:spChg>
        <pc:graphicFrameChg chg="mod modGraphic">
          <ac:chgData name="Delozier, Debra (DOE)" userId="acc54453-5e22-4839-9ba0-16d5cb61d571" providerId="ADAL" clId="{CFF6726F-3F16-410E-B1FA-E396FB14BA4B}" dt="2023-09-12T15:51:04.362" v="2111" actId="6549"/>
          <ac:graphicFrameMkLst>
            <pc:docMk/>
            <pc:sldMk cId="0" sldId="262"/>
            <ac:graphicFrameMk id="202" creationId="{00000000-0000-0000-0000-000000000000}"/>
          </ac:graphicFrameMkLst>
        </pc:graphicFrameChg>
        <pc:picChg chg="mod">
          <ac:chgData name="Delozier, Debra (DOE)" userId="acc54453-5e22-4839-9ba0-16d5cb61d571" providerId="ADAL" clId="{CFF6726F-3F16-410E-B1FA-E396FB14BA4B}" dt="2023-09-18T12:18:42.403" v="3015" actId="962"/>
          <ac:picMkLst>
            <pc:docMk/>
            <pc:sldMk cId="0" sldId="262"/>
            <ac:picMk id="2" creationId="{00000000-0000-0000-0000-000000000000}"/>
          </ac:picMkLst>
        </pc:picChg>
        <pc:picChg chg="mod">
          <ac:chgData name="Delozier, Debra (DOE)" userId="acc54453-5e22-4839-9ba0-16d5cb61d571" providerId="ADAL" clId="{CFF6726F-3F16-410E-B1FA-E396FB14BA4B}" dt="2023-09-19T15:18:57.900" v="3600" actId="962"/>
          <ac:picMkLst>
            <pc:docMk/>
            <pc:sldMk cId="0" sldId="262"/>
            <ac:picMk id="3" creationId="{257EAC21-E4C2-33D0-1DB6-2DF05F04F241}"/>
          </ac:picMkLst>
        </pc:picChg>
      </pc:sldChg>
      <pc:sldChg chg="modSp mod modTransition modAnim modNotesTx">
        <pc:chgData name="Delozier, Debra (DOE)" userId="acc54453-5e22-4839-9ba0-16d5cb61d571" providerId="ADAL" clId="{CFF6726F-3F16-410E-B1FA-E396FB14BA4B}" dt="2023-09-19T15:19:04.220" v="3602" actId="962"/>
        <pc:sldMkLst>
          <pc:docMk/>
          <pc:sldMk cId="0" sldId="263"/>
        </pc:sldMkLst>
        <pc:spChg chg="mod">
          <ac:chgData name="Delozier, Debra (DOE)" userId="acc54453-5e22-4839-9ba0-16d5cb61d571" providerId="ADAL" clId="{CFF6726F-3F16-410E-B1FA-E396FB14BA4B}" dt="2023-09-12T18:03:57.269" v="2730" actId="20577"/>
          <ac:spMkLst>
            <pc:docMk/>
            <pc:sldMk cId="0" sldId="263"/>
            <ac:spMk id="208" creationId="{00000000-0000-0000-0000-000000000000}"/>
          </ac:spMkLst>
        </pc:spChg>
        <pc:graphicFrameChg chg="mod modGraphic">
          <ac:chgData name="Delozier, Debra (DOE)" userId="acc54453-5e22-4839-9ba0-16d5cb61d571" providerId="ADAL" clId="{CFF6726F-3F16-410E-B1FA-E396FB14BA4B}" dt="2023-09-12T15:43:20.257" v="1991" actId="1076"/>
          <ac:graphicFrameMkLst>
            <pc:docMk/>
            <pc:sldMk cId="0" sldId="263"/>
            <ac:graphicFrameMk id="209" creationId="{00000000-0000-0000-0000-000000000000}"/>
          </ac:graphicFrameMkLst>
        </pc:graphicFrameChg>
        <pc:picChg chg="mod">
          <ac:chgData name="Delozier, Debra (DOE)" userId="acc54453-5e22-4839-9ba0-16d5cb61d571" providerId="ADAL" clId="{CFF6726F-3F16-410E-B1FA-E396FB14BA4B}" dt="2023-09-19T15:19:04.220" v="3602" actId="962"/>
          <ac:picMkLst>
            <pc:docMk/>
            <pc:sldMk cId="0" sldId="263"/>
            <ac:picMk id="2" creationId="{50B995AD-82C9-2D16-8507-41EB3710D30B}"/>
          </ac:picMkLst>
        </pc:picChg>
        <pc:picChg chg="mod">
          <ac:chgData name="Delozier, Debra (DOE)" userId="acc54453-5e22-4839-9ba0-16d5cb61d571" providerId="ADAL" clId="{CFF6726F-3F16-410E-B1FA-E396FB14BA4B}" dt="2023-09-18T12:18:47.976" v="3017" actId="962"/>
          <ac:picMkLst>
            <pc:docMk/>
            <pc:sldMk cId="0" sldId="263"/>
            <ac:picMk id="3" creationId="{00000000-0000-0000-0000-000000000000}"/>
          </ac:picMkLst>
        </pc:picChg>
      </pc:sldChg>
      <pc:sldChg chg="modSp mod modTransition modAnim delCm modNotesTx">
        <pc:chgData name="Delozier, Debra (DOE)" userId="acc54453-5e22-4839-9ba0-16d5cb61d571" providerId="ADAL" clId="{CFF6726F-3F16-410E-B1FA-E396FB14BA4B}" dt="2023-09-19T15:19:09.504" v="3604" actId="962"/>
        <pc:sldMkLst>
          <pc:docMk/>
          <pc:sldMk cId="0" sldId="264"/>
        </pc:sldMkLst>
        <pc:spChg chg="mod">
          <ac:chgData name="Delozier, Debra (DOE)" userId="acc54453-5e22-4839-9ba0-16d5cb61d571" providerId="ADAL" clId="{CFF6726F-3F16-410E-B1FA-E396FB14BA4B}" dt="2023-09-12T18:04:03.225" v="2732" actId="6549"/>
          <ac:spMkLst>
            <pc:docMk/>
            <pc:sldMk cId="0" sldId="264"/>
            <ac:spMk id="215" creationId="{00000000-0000-0000-0000-000000000000}"/>
          </ac:spMkLst>
        </pc:spChg>
        <pc:spChg chg="mod">
          <ac:chgData name="Delozier, Debra (DOE)" userId="acc54453-5e22-4839-9ba0-16d5cb61d571" providerId="ADAL" clId="{CFF6726F-3F16-410E-B1FA-E396FB14BA4B}" dt="2023-09-18T18:27:34.907" v="3500" actId="1035"/>
          <ac:spMkLst>
            <pc:docMk/>
            <pc:sldMk cId="0" sldId="264"/>
            <ac:spMk id="217" creationId="{00000000-0000-0000-0000-000000000000}"/>
          </ac:spMkLst>
        </pc:spChg>
        <pc:graphicFrameChg chg="mod modGraphic">
          <ac:chgData name="Delozier, Debra (DOE)" userId="acc54453-5e22-4839-9ba0-16d5cb61d571" providerId="ADAL" clId="{CFF6726F-3F16-410E-B1FA-E396FB14BA4B}" dt="2023-09-12T15:43:27.112" v="1992" actId="20577"/>
          <ac:graphicFrameMkLst>
            <pc:docMk/>
            <pc:sldMk cId="0" sldId="264"/>
            <ac:graphicFrameMk id="216" creationId="{00000000-0000-0000-0000-000000000000}"/>
          </ac:graphicFrameMkLst>
        </pc:graphicFrameChg>
        <pc:picChg chg="mod">
          <ac:chgData name="Delozier, Debra (DOE)" userId="acc54453-5e22-4839-9ba0-16d5cb61d571" providerId="ADAL" clId="{CFF6726F-3F16-410E-B1FA-E396FB14BA4B}" dt="2023-09-19T15:19:09.504" v="3604" actId="962"/>
          <ac:picMkLst>
            <pc:docMk/>
            <pc:sldMk cId="0" sldId="264"/>
            <ac:picMk id="2" creationId="{B834F53E-535D-7724-6C41-C4EB66406AFA}"/>
          </ac:picMkLst>
        </pc:picChg>
        <pc:picChg chg="mod">
          <ac:chgData name="Delozier, Debra (DOE)" userId="acc54453-5e22-4839-9ba0-16d5cb61d571" providerId="ADAL" clId="{CFF6726F-3F16-410E-B1FA-E396FB14BA4B}" dt="2023-09-18T12:18:53.437" v="3019" actId="962"/>
          <ac:picMkLst>
            <pc:docMk/>
            <pc:sldMk cId="0" sldId="264"/>
            <ac:picMk id="3" creationId="{00000000-0000-0000-0000-000000000000}"/>
          </ac:picMkLst>
        </pc:picChg>
        <pc:picChg chg="mod">
          <ac:chgData name="Delozier, Debra (DOE)" userId="acc54453-5e22-4839-9ba0-16d5cb61d571" providerId="ADAL" clId="{CFF6726F-3F16-410E-B1FA-E396FB14BA4B}" dt="2023-09-11T18:47:21.882" v="1897" actId="962"/>
          <ac:picMkLst>
            <pc:docMk/>
            <pc:sldMk cId="0" sldId="264"/>
            <ac:picMk id="218" creationId="{00000000-0000-0000-0000-000000000000}"/>
          </ac:picMkLst>
        </pc:picChg>
      </pc:sldChg>
      <pc:sldChg chg="modSp mod modTransition modAnim modNotesTx">
        <pc:chgData name="Delozier, Debra (DOE)" userId="acc54453-5e22-4839-9ba0-16d5cb61d571" providerId="ADAL" clId="{CFF6726F-3F16-410E-B1FA-E396FB14BA4B}" dt="2023-09-19T15:19:14.398" v="3606" actId="962"/>
        <pc:sldMkLst>
          <pc:docMk/>
          <pc:sldMk cId="0" sldId="265"/>
        </pc:sldMkLst>
        <pc:spChg chg="mod">
          <ac:chgData name="Delozier, Debra (DOE)" userId="acc54453-5e22-4839-9ba0-16d5cb61d571" providerId="ADAL" clId="{CFF6726F-3F16-410E-B1FA-E396FB14BA4B}" dt="2023-09-12T17:53:33.212" v="2702" actId="120"/>
          <ac:spMkLst>
            <pc:docMk/>
            <pc:sldMk cId="0" sldId="265"/>
            <ac:spMk id="223" creationId="{00000000-0000-0000-0000-000000000000}"/>
          </ac:spMkLst>
        </pc:spChg>
        <pc:spChg chg="mod">
          <ac:chgData name="Delozier, Debra (DOE)" userId="acc54453-5e22-4839-9ba0-16d5cb61d571" providerId="ADAL" clId="{CFF6726F-3F16-410E-B1FA-E396FB14BA4B}" dt="2023-09-18T18:27:46.474" v="3501" actId="2711"/>
          <ac:spMkLst>
            <pc:docMk/>
            <pc:sldMk cId="0" sldId="265"/>
            <ac:spMk id="225" creationId="{00000000-0000-0000-0000-000000000000}"/>
          </ac:spMkLst>
        </pc:spChg>
        <pc:graphicFrameChg chg="mod modGraphic">
          <ac:chgData name="Delozier, Debra (DOE)" userId="acc54453-5e22-4839-9ba0-16d5cb61d571" providerId="ADAL" clId="{CFF6726F-3F16-410E-B1FA-E396FB14BA4B}" dt="2023-09-13T19:16:07.358" v="2949" actId="11"/>
          <ac:graphicFrameMkLst>
            <pc:docMk/>
            <pc:sldMk cId="0" sldId="265"/>
            <ac:graphicFrameMk id="224" creationId="{00000000-0000-0000-0000-000000000000}"/>
          </ac:graphicFrameMkLst>
        </pc:graphicFrameChg>
        <pc:picChg chg="mod">
          <ac:chgData name="Delozier, Debra (DOE)" userId="acc54453-5e22-4839-9ba0-16d5cb61d571" providerId="ADAL" clId="{CFF6726F-3F16-410E-B1FA-E396FB14BA4B}" dt="2023-09-19T15:19:14.398" v="3606" actId="962"/>
          <ac:picMkLst>
            <pc:docMk/>
            <pc:sldMk cId="0" sldId="265"/>
            <ac:picMk id="2" creationId="{84BF3F88-AA88-F156-E58C-A7B04C543914}"/>
          </ac:picMkLst>
        </pc:picChg>
        <pc:picChg chg="mod">
          <ac:chgData name="Delozier, Debra (DOE)" userId="acc54453-5e22-4839-9ba0-16d5cb61d571" providerId="ADAL" clId="{CFF6726F-3F16-410E-B1FA-E396FB14BA4B}" dt="2023-09-18T12:19:15.897" v="3021" actId="962"/>
          <ac:picMkLst>
            <pc:docMk/>
            <pc:sldMk cId="0" sldId="265"/>
            <ac:picMk id="3" creationId="{00000000-0000-0000-0000-000000000000}"/>
          </ac:picMkLst>
        </pc:picChg>
        <pc:picChg chg="mod">
          <ac:chgData name="Delozier, Debra (DOE)" userId="acc54453-5e22-4839-9ba0-16d5cb61d571" providerId="ADAL" clId="{CFF6726F-3F16-410E-B1FA-E396FB14BA4B}" dt="2023-09-12T15:54:29.432" v="2316" actId="1036"/>
          <ac:picMkLst>
            <pc:docMk/>
            <pc:sldMk cId="0" sldId="265"/>
            <ac:picMk id="226" creationId="{00000000-0000-0000-0000-000000000000}"/>
          </ac:picMkLst>
        </pc:picChg>
      </pc:sldChg>
      <pc:sldChg chg="modSp mod modTransition modAnim">
        <pc:chgData name="Delozier, Debra (DOE)" userId="acc54453-5e22-4839-9ba0-16d5cb61d571" providerId="ADAL" clId="{CFF6726F-3F16-410E-B1FA-E396FB14BA4B}" dt="2023-09-19T15:19:19.509" v="3608" actId="962"/>
        <pc:sldMkLst>
          <pc:docMk/>
          <pc:sldMk cId="0" sldId="266"/>
        </pc:sldMkLst>
        <pc:spChg chg="mod">
          <ac:chgData name="Delozier, Debra (DOE)" userId="acc54453-5e22-4839-9ba0-16d5cb61d571" providerId="ADAL" clId="{CFF6726F-3F16-410E-B1FA-E396FB14BA4B}" dt="2023-09-12T17:53:26.959" v="2701" actId="179"/>
          <ac:spMkLst>
            <pc:docMk/>
            <pc:sldMk cId="0" sldId="266"/>
            <ac:spMk id="231" creationId="{00000000-0000-0000-0000-000000000000}"/>
          </ac:spMkLst>
        </pc:spChg>
        <pc:graphicFrameChg chg="mod modGraphic">
          <ac:chgData name="Delozier, Debra (DOE)" userId="acc54453-5e22-4839-9ba0-16d5cb61d571" providerId="ADAL" clId="{CFF6726F-3F16-410E-B1FA-E396FB14BA4B}" dt="2023-09-12T15:55:21.662" v="2318" actId="255"/>
          <ac:graphicFrameMkLst>
            <pc:docMk/>
            <pc:sldMk cId="0" sldId="266"/>
            <ac:graphicFrameMk id="232" creationId="{00000000-0000-0000-0000-000000000000}"/>
          </ac:graphicFrameMkLst>
        </pc:graphicFrameChg>
        <pc:picChg chg="mod">
          <ac:chgData name="Delozier, Debra (DOE)" userId="acc54453-5e22-4839-9ba0-16d5cb61d571" providerId="ADAL" clId="{CFF6726F-3F16-410E-B1FA-E396FB14BA4B}" dt="2023-09-18T12:19:21.179" v="3023" actId="962"/>
          <ac:picMkLst>
            <pc:docMk/>
            <pc:sldMk cId="0" sldId="266"/>
            <ac:picMk id="2" creationId="{00000000-0000-0000-0000-000000000000}"/>
          </ac:picMkLst>
        </pc:picChg>
        <pc:picChg chg="mod">
          <ac:chgData name="Delozier, Debra (DOE)" userId="acc54453-5e22-4839-9ba0-16d5cb61d571" providerId="ADAL" clId="{CFF6726F-3F16-410E-B1FA-E396FB14BA4B}" dt="2023-09-19T15:19:19.509" v="3608" actId="962"/>
          <ac:picMkLst>
            <pc:docMk/>
            <pc:sldMk cId="0" sldId="266"/>
            <ac:picMk id="3" creationId="{4CC47CE8-39FA-6253-752C-039D3FB7E258}"/>
          </ac:picMkLst>
        </pc:picChg>
      </pc:sldChg>
      <pc:sldChg chg="modSp mod modTransition modAnim">
        <pc:chgData name="Delozier, Debra (DOE)" userId="acc54453-5e22-4839-9ba0-16d5cb61d571" providerId="ADAL" clId="{CFF6726F-3F16-410E-B1FA-E396FB14BA4B}" dt="2023-09-19T15:19:24.259" v="3610" actId="962"/>
        <pc:sldMkLst>
          <pc:docMk/>
          <pc:sldMk cId="0" sldId="267"/>
        </pc:sldMkLst>
        <pc:spChg chg="mod">
          <ac:chgData name="Delozier, Debra (DOE)" userId="acc54453-5e22-4839-9ba0-16d5cb61d571" providerId="ADAL" clId="{CFF6726F-3F16-410E-B1FA-E396FB14BA4B}" dt="2023-09-12T17:51:46.148" v="2682" actId="242"/>
          <ac:spMkLst>
            <pc:docMk/>
            <pc:sldMk cId="0" sldId="267"/>
            <ac:spMk id="238" creationId="{00000000-0000-0000-0000-000000000000}"/>
          </ac:spMkLst>
        </pc:spChg>
        <pc:picChg chg="mod">
          <ac:chgData name="Delozier, Debra (DOE)" userId="acc54453-5e22-4839-9ba0-16d5cb61d571" providerId="ADAL" clId="{CFF6726F-3F16-410E-B1FA-E396FB14BA4B}" dt="2023-09-18T12:19:26.551" v="3025" actId="962"/>
          <ac:picMkLst>
            <pc:docMk/>
            <pc:sldMk cId="0" sldId="267"/>
            <ac:picMk id="2" creationId="{00000000-0000-0000-0000-000000000000}"/>
          </ac:picMkLst>
        </pc:picChg>
        <pc:picChg chg="mod">
          <ac:chgData name="Delozier, Debra (DOE)" userId="acc54453-5e22-4839-9ba0-16d5cb61d571" providerId="ADAL" clId="{CFF6726F-3F16-410E-B1FA-E396FB14BA4B}" dt="2023-09-19T15:19:24.259" v="3610" actId="962"/>
          <ac:picMkLst>
            <pc:docMk/>
            <pc:sldMk cId="0" sldId="267"/>
            <ac:picMk id="3" creationId="{27D3DBAD-A76B-1F33-2A51-E0DF85C0401F}"/>
          </ac:picMkLst>
        </pc:picChg>
      </pc:sldChg>
      <pc:sldChg chg="modSp mod modTransition modAnim">
        <pc:chgData name="Delozier, Debra (DOE)" userId="acc54453-5e22-4839-9ba0-16d5cb61d571" providerId="ADAL" clId="{CFF6726F-3F16-410E-B1FA-E396FB14BA4B}" dt="2023-09-19T15:19:29.098" v="3612" actId="962"/>
        <pc:sldMkLst>
          <pc:docMk/>
          <pc:sldMk cId="0" sldId="268"/>
        </pc:sldMkLst>
        <pc:spChg chg="mod">
          <ac:chgData name="Delozier, Debra (DOE)" userId="acc54453-5e22-4839-9ba0-16d5cb61d571" providerId="ADAL" clId="{CFF6726F-3F16-410E-B1FA-E396FB14BA4B}" dt="2023-09-12T17:53:11.389" v="2698" actId="120"/>
          <ac:spMkLst>
            <pc:docMk/>
            <pc:sldMk cId="0" sldId="268"/>
            <ac:spMk id="243" creationId="{00000000-0000-0000-0000-000000000000}"/>
          </ac:spMkLst>
        </pc:spChg>
        <pc:graphicFrameChg chg="mod modGraphic">
          <ac:chgData name="Delozier, Debra (DOE)" userId="acc54453-5e22-4839-9ba0-16d5cb61d571" providerId="ADAL" clId="{CFF6726F-3F16-410E-B1FA-E396FB14BA4B}" dt="2023-09-12T15:44:00.621" v="2004" actId="1076"/>
          <ac:graphicFrameMkLst>
            <pc:docMk/>
            <pc:sldMk cId="0" sldId="268"/>
            <ac:graphicFrameMk id="244" creationId="{00000000-0000-0000-0000-000000000000}"/>
          </ac:graphicFrameMkLst>
        </pc:graphicFrameChg>
        <pc:picChg chg="mod">
          <ac:chgData name="Delozier, Debra (DOE)" userId="acc54453-5e22-4839-9ba0-16d5cb61d571" providerId="ADAL" clId="{CFF6726F-3F16-410E-B1FA-E396FB14BA4B}" dt="2023-09-19T15:19:29.098" v="3612" actId="962"/>
          <ac:picMkLst>
            <pc:docMk/>
            <pc:sldMk cId="0" sldId="268"/>
            <ac:picMk id="2" creationId="{263E7A81-213C-7696-154E-79B0758C9E9F}"/>
          </ac:picMkLst>
        </pc:picChg>
        <pc:picChg chg="mod">
          <ac:chgData name="Delozier, Debra (DOE)" userId="acc54453-5e22-4839-9ba0-16d5cb61d571" providerId="ADAL" clId="{CFF6726F-3F16-410E-B1FA-E396FB14BA4B}" dt="2023-09-18T12:19:32.127" v="3027" actId="962"/>
          <ac:picMkLst>
            <pc:docMk/>
            <pc:sldMk cId="0" sldId="268"/>
            <ac:picMk id="3" creationId="{00000000-0000-0000-0000-000000000000}"/>
          </ac:picMkLst>
        </pc:picChg>
      </pc:sldChg>
      <pc:sldChg chg="modSp mod modTransition modAnim">
        <pc:chgData name="Delozier, Debra (DOE)" userId="acc54453-5e22-4839-9ba0-16d5cb61d571" providerId="ADAL" clId="{CFF6726F-3F16-410E-B1FA-E396FB14BA4B}" dt="2023-09-19T15:19:34.690" v="3614" actId="962"/>
        <pc:sldMkLst>
          <pc:docMk/>
          <pc:sldMk cId="0" sldId="269"/>
        </pc:sldMkLst>
        <pc:spChg chg="mod">
          <ac:chgData name="Delozier, Debra (DOE)" userId="acc54453-5e22-4839-9ba0-16d5cb61d571" providerId="ADAL" clId="{CFF6726F-3F16-410E-B1FA-E396FB14BA4B}" dt="2023-09-12T17:51:51.534" v="2683" actId="242"/>
          <ac:spMkLst>
            <pc:docMk/>
            <pc:sldMk cId="0" sldId="269"/>
            <ac:spMk id="250" creationId="{00000000-0000-0000-0000-000000000000}"/>
          </ac:spMkLst>
        </pc:spChg>
        <pc:picChg chg="mod">
          <ac:chgData name="Delozier, Debra (DOE)" userId="acc54453-5e22-4839-9ba0-16d5cb61d571" providerId="ADAL" clId="{CFF6726F-3F16-410E-B1FA-E396FB14BA4B}" dt="2023-09-18T12:19:37.117" v="3029" actId="962"/>
          <ac:picMkLst>
            <pc:docMk/>
            <pc:sldMk cId="0" sldId="269"/>
            <ac:picMk id="2" creationId="{00000000-0000-0000-0000-000000000000}"/>
          </ac:picMkLst>
        </pc:picChg>
        <pc:picChg chg="mod">
          <ac:chgData name="Delozier, Debra (DOE)" userId="acc54453-5e22-4839-9ba0-16d5cb61d571" providerId="ADAL" clId="{CFF6726F-3F16-410E-B1FA-E396FB14BA4B}" dt="2023-09-19T15:19:34.690" v="3614" actId="962"/>
          <ac:picMkLst>
            <pc:docMk/>
            <pc:sldMk cId="0" sldId="269"/>
            <ac:picMk id="3" creationId="{18839C3F-6535-CA4B-DD02-4D78A79C18B7}"/>
          </ac:picMkLst>
        </pc:picChg>
      </pc:sldChg>
      <pc:sldChg chg="modSp mod modTransition modAnim">
        <pc:chgData name="Delozier, Debra (DOE)" userId="acc54453-5e22-4839-9ba0-16d5cb61d571" providerId="ADAL" clId="{CFF6726F-3F16-410E-B1FA-E396FB14BA4B}" dt="2023-09-19T15:19:44.321" v="3616" actId="962"/>
        <pc:sldMkLst>
          <pc:docMk/>
          <pc:sldMk cId="0" sldId="270"/>
        </pc:sldMkLst>
        <pc:spChg chg="mod">
          <ac:chgData name="Delozier, Debra (DOE)" userId="acc54453-5e22-4839-9ba0-16d5cb61d571" providerId="ADAL" clId="{CFF6726F-3F16-410E-B1FA-E396FB14BA4B}" dt="2023-09-12T17:53:05.212" v="2697" actId="179"/>
          <ac:spMkLst>
            <pc:docMk/>
            <pc:sldMk cId="0" sldId="270"/>
            <ac:spMk id="255" creationId="{00000000-0000-0000-0000-000000000000}"/>
          </ac:spMkLst>
        </pc:spChg>
        <pc:graphicFrameChg chg="mod modGraphic">
          <ac:chgData name="Delozier, Debra (DOE)" userId="acc54453-5e22-4839-9ba0-16d5cb61d571" providerId="ADAL" clId="{CFF6726F-3F16-410E-B1FA-E396FB14BA4B}" dt="2023-09-12T15:44:11.852" v="2008" actId="14100"/>
          <ac:graphicFrameMkLst>
            <pc:docMk/>
            <pc:sldMk cId="0" sldId="270"/>
            <ac:graphicFrameMk id="256" creationId="{00000000-0000-0000-0000-000000000000}"/>
          </ac:graphicFrameMkLst>
        </pc:graphicFrameChg>
        <pc:picChg chg="mod">
          <ac:chgData name="Delozier, Debra (DOE)" userId="acc54453-5e22-4839-9ba0-16d5cb61d571" providerId="ADAL" clId="{CFF6726F-3F16-410E-B1FA-E396FB14BA4B}" dt="2023-09-18T12:19:42.125" v="3031" actId="962"/>
          <ac:picMkLst>
            <pc:docMk/>
            <pc:sldMk cId="0" sldId="270"/>
            <ac:picMk id="2" creationId="{00000000-0000-0000-0000-000000000000}"/>
          </ac:picMkLst>
        </pc:picChg>
        <pc:picChg chg="mod">
          <ac:chgData name="Delozier, Debra (DOE)" userId="acc54453-5e22-4839-9ba0-16d5cb61d571" providerId="ADAL" clId="{CFF6726F-3F16-410E-B1FA-E396FB14BA4B}" dt="2023-09-19T15:19:44.321" v="3616" actId="962"/>
          <ac:picMkLst>
            <pc:docMk/>
            <pc:sldMk cId="0" sldId="270"/>
            <ac:picMk id="3" creationId="{74892B98-B066-5A99-DF1A-F501B6A9B01A}"/>
          </ac:picMkLst>
        </pc:picChg>
      </pc:sldChg>
      <pc:sldChg chg="modSp mod modTransition modAnim modNotesTx">
        <pc:chgData name="Delozier, Debra (DOE)" userId="acc54453-5e22-4839-9ba0-16d5cb61d571" providerId="ADAL" clId="{CFF6726F-3F16-410E-B1FA-E396FB14BA4B}" dt="2023-09-19T15:19:48.977" v="3618" actId="962"/>
        <pc:sldMkLst>
          <pc:docMk/>
          <pc:sldMk cId="0" sldId="271"/>
        </pc:sldMkLst>
        <pc:spChg chg="mod">
          <ac:chgData name="Delozier, Debra (DOE)" userId="acc54453-5e22-4839-9ba0-16d5cb61d571" providerId="ADAL" clId="{CFF6726F-3F16-410E-B1FA-E396FB14BA4B}" dt="2023-09-12T17:52:45.848" v="2692" actId="120"/>
          <ac:spMkLst>
            <pc:docMk/>
            <pc:sldMk cId="0" sldId="271"/>
            <ac:spMk id="262" creationId="{00000000-0000-0000-0000-000000000000}"/>
          </ac:spMkLst>
        </pc:spChg>
        <pc:graphicFrameChg chg="mod modGraphic">
          <ac:chgData name="Delozier, Debra (DOE)" userId="acc54453-5e22-4839-9ba0-16d5cb61d571" providerId="ADAL" clId="{CFF6726F-3F16-410E-B1FA-E396FB14BA4B}" dt="2023-09-12T15:59:24.505" v="2321" actId="6549"/>
          <ac:graphicFrameMkLst>
            <pc:docMk/>
            <pc:sldMk cId="0" sldId="271"/>
            <ac:graphicFrameMk id="263" creationId="{00000000-0000-0000-0000-000000000000}"/>
          </ac:graphicFrameMkLst>
        </pc:graphicFrameChg>
        <pc:picChg chg="mod">
          <ac:chgData name="Delozier, Debra (DOE)" userId="acc54453-5e22-4839-9ba0-16d5cb61d571" providerId="ADAL" clId="{CFF6726F-3F16-410E-B1FA-E396FB14BA4B}" dt="2023-09-18T12:19:47.596" v="3033" actId="962"/>
          <ac:picMkLst>
            <pc:docMk/>
            <pc:sldMk cId="0" sldId="271"/>
            <ac:picMk id="2" creationId="{00000000-0000-0000-0000-000000000000}"/>
          </ac:picMkLst>
        </pc:picChg>
        <pc:picChg chg="mod">
          <ac:chgData name="Delozier, Debra (DOE)" userId="acc54453-5e22-4839-9ba0-16d5cb61d571" providerId="ADAL" clId="{CFF6726F-3F16-410E-B1FA-E396FB14BA4B}" dt="2023-09-19T15:19:48.977" v="3618" actId="962"/>
          <ac:picMkLst>
            <pc:docMk/>
            <pc:sldMk cId="0" sldId="271"/>
            <ac:picMk id="3" creationId="{13146DE1-676D-C472-DBCE-751CDFC23E4D}"/>
          </ac:picMkLst>
        </pc:picChg>
      </pc:sldChg>
      <pc:sldChg chg="modSp mod modTransition modAnim delCm">
        <pc:chgData name="Delozier, Debra (DOE)" userId="acc54453-5e22-4839-9ba0-16d5cb61d571" providerId="ADAL" clId="{CFF6726F-3F16-410E-B1FA-E396FB14BA4B}" dt="2023-09-19T15:19:53.871" v="3620" actId="962"/>
        <pc:sldMkLst>
          <pc:docMk/>
          <pc:sldMk cId="0" sldId="272"/>
        </pc:sldMkLst>
        <pc:spChg chg="mod">
          <ac:chgData name="Delozier, Debra (DOE)" userId="acc54453-5e22-4839-9ba0-16d5cb61d571" providerId="ADAL" clId="{CFF6726F-3F16-410E-B1FA-E396FB14BA4B}" dt="2023-09-12T17:52:42.914" v="2691" actId="120"/>
          <ac:spMkLst>
            <pc:docMk/>
            <pc:sldMk cId="0" sldId="272"/>
            <ac:spMk id="269" creationId="{00000000-0000-0000-0000-000000000000}"/>
          </ac:spMkLst>
        </pc:spChg>
        <pc:graphicFrameChg chg="mod modGraphic">
          <ac:chgData name="Delozier, Debra (DOE)" userId="acc54453-5e22-4839-9ba0-16d5cb61d571" providerId="ADAL" clId="{CFF6726F-3F16-410E-B1FA-E396FB14BA4B}" dt="2023-09-12T15:59:37.238" v="2323" actId="6549"/>
          <ac:graphicFrameMkLst>
            <pc:docMk/>
            <pc:sldMk cId="0" sldId="272"/>
            <ac:graphicFrameMk id="270" creationId="{00000000-0000-0000-0000-000000000000}"/>
          </ac:graphicFrameMkLst>
        </pc:graphicFrameChg>
        <pc:picChg chg="mod">
          <ac:chgData name="Delozier, Debra (DOE)" userId="acc54453-5e22-4839-9ba0-16d5cb61d571" providerId="ADAL" clId="{CFF6726F-3F16-410E-B1FA-E396FB14BA4B}" dt="2023-09-18T12:19:52.472" v="3035" actId="962"/>
          <ac:picMkLst>
            <pc:docMk/>
            <pc:sldMk cId="0" sldId="272"/>
            <ac:picMk id="2" creationId="{00000000-0000-0000-0000-000000000000}"/>
          </ac:picMkLst>
        </pc:picChg>
        <pc:picChg chg="mod">
          <ac:chgData name="Delozier, Debra (DOE)" userId="acc54453-5e22-4839-9ba0-16d5cb61d571" providerId="ADAL" clId="{CFF6726F-3F16-410E-B1FA-E396FB14BA4B}" dt="2023-09-19T15:19:53.871" v="3620" actId="962"/>
          <ac:picMkLst>
            <pc:docMk/>
            <pc:sldMk cId="0" sldId="272"/>
            <ac:picMk id="3" creationId="{0B6A4B5D-DA06-B478-211E-534D69F93C23}"/>
          </ac:picMkLst>
        </pc:picChg>
      </pc:sldChg>
      <pc:sldChg chg="modSp mod modTransition modAnim modNotesTx">
        <pc:chgData name="Delozier, Debra (DOE)" userId="acc54453-5e22-4839-9ba0-16d5cb61d571" providerId="ADAL" clId="{CFF6726F-3F16-410E-B1FA-E396FB14BA4B}" dt="2023-09-19T15:19:58.539" v="3622" actId="962"/>
        <pc:sldMkLst>
          <pc:docMk/>
          <pc:sldMk cId="0" sldId="273"/>
        </pc:sldMkLst>
        <pc:spChg chg="mod">
          <ac:chgData name="Delozier, Debra (DOE)" userId="acc54453-5e22-4839-9ba0-16d5cb61d571" providerId="ADAL" clId="{CFF6726F-3F16-410E-B1FA-E396FB14BA4B}" dt="2023-09-12T18:04:41.956" v="2745" actId="27636"/>
          <ac:spMkLst>
            <pc:docMk/>
            <pc:sldMk cId="0" sldId="273"/>
            <ac:spMk id="276" creationId="{00000000-0000-0000-0000-000000000000}"/>
          </ac:spMkLst>
        </pc:spChg>
        <pc:spChg chg="mod">
          <ac:chgData name="Delozier, Debra (DOE)" userId="acc54453-5e22-4839-9ba0-16d5cb61d571" providerId="ADAL" clId="{CFF6726F-3F16-410E-B1FA-E396FB14BA4B}" dt="2023-09-11T15:32:50.250" v="616" actId="20577"/>
          <ac:spMkLst>
            <pc:docMk/>
            <pc:sldMk cId="0" sldId="273"/>
            <ac:spMk id="278" creationId="{00000000-0000-0000-0000-000000000000}"/>
          </ac:spMkLst>
        </pc:spChg>
        <pc:graphicFrameChg chg="mod modGraphic">
          <ac:chgData name="Delozier, Debra (DOE)" userId="acc54453-5e22-4839-9ba0-16d5cb61d571" providerId="ADAL" clId="{CFF6726F-3F16-410E-B1FA-E396FB14BA4B}" dt="2023-09-12T15:46:51.609" v="2092" actId="1038"/>
          <ac:graphicFrameMkLst>
            <pc:docMk/>
            <pc:sldMk cId="0" sldId="273"/>
            <ac:graphicFrameMk id="277" creationId="{00000000-0000-0000-0000-000000000000}"/>
          </ac:graphicFrameMkLst>
        </pc:graphicFrameChg>
        <pc:picChg chg="mod">
          <ac:chgData name="Delozier, Debra (DOE)" userId="acc54453-5e22-4839-9ba0-16d5cb61d571" providerId="ADAL" clId="{CFF6726F-3F16-410E-B1FA-E396FB14BA4B}" dt="2023-09-18T12:19:57.905" v="3037" actId="962"/>
          <ac:picMkLst>
            <pc:docMk/>
            <pc:sldMk cId="0" sldId="273"/>
            <ac:picMk id="2" creationId="{00000000-0000-0000-0000-000000000000}"/>
          </ac:picMkLst>
        </pc:picChg>
        <pc:picChg chg="mod">
          <ac:chgData name="Delozier, Debra (DOE)" userId="acc54453-5e22-4839-9ba0-16d5cb61d571" providerId="ADAL" clId="{CFF6726F-3F16-410E-B1FA-E396FB14BA4B}" dt="2023-09-19T15:19:58.539" v="3622" actId="962"/>
          <ac:picMkLst>
            <pc:docMk/>
            <pc:sldMk cId="0" sldId="273"/>
            <ac:picMk id="3" creationId="{BCB808D7-9005-C04C-7991-1DEA7DC8A211}"/>
          </ac:picMkLst>
        </pc:picChg>
        <pc:picChg chg="mod">
          <ac:chgData name="Delozier, Debra (DOE)" userId="acc54453-5e22-4839-9ba0-16d5cb61d571" providerId="ADAL" clId="{CFF6726F-3F16-410E-B1FA-E396FB14BA4B}" dt="2023-09-12T15:46:55.917" v="2102" actId="1038"/>
          <ac:picMkLst>
            <pc:docMk/>
            <pc:sldMk cId="0" sldId="273"/>
            <ac:picMk id="279" creationId="{00000000-0000-0000-0000-000000000000}"/>
          </ac:picMkLst>
        </pc:picChg>
      </pc:sldChg>
      <pc:sldChg chg="modSp mod modTransition modAnim modNotesTx">
        <pc:chgData name="Delozier, Debra (DOE)" userId="acc54453-5e22-4839-9ba0-16d5cb61d571" providerId="ADAL" clId="{CFF6726F-3F16-410E-B1FA-E396FB14BA4B}" dt="2023-09-19T15:20:02.942" v="3624" actId="962"/>
        <pc:sldMkLst>
          <pc:docMk/>
          <pc:sldMk cId="0" sldId="274"/>
        </pc:sldMkLst>
        <pc:spChg chg="mod">
          <ac:chgData name="Delozier, Debra (DOE)" userId="acc54453-5e22-4839-9ba0-16d5cb61d571" providerId="ADAL" clId="{CFF6726F-3F16-410E-B1FA-E396FB14BA4B}" dt="2023-09-12T18:05:04.407" v="2760" actId="179"/>
          <ac:spMkLst>
            <pc:docMk/>
            <pc:sldMk cId="0" sldId="274"/>
            <ac:spMk id="284" creationId="{00000000-0000-0000-0000-000000000000}"/>
          </ac:spMkLst>
        </pc:spChg>
        <pc:graphicFrameChg chg="mod modGraphic">
          <ac:chgData name="Delozier, Debra (DOE)" userId="acc54453-5e22-4839-9ba0-16d5cb61d571" providerId="ADAL" clId="{CFF6726F-3F16-410E-B1FA-E396FB14BA4B}" dt="2023-09-12T15:46:44.678" v="2087" actId="1038"/>
          <ac:graphicFrameMkLst>
            <pc:docMk/>
            <pc:sldMk cId="0" sldId="274"/>
            <ac:graphicFrameMk id="3" creationId="{00000000-0000-0000-0000-000000000000}"/>
          </ac:graphicFrameMkLst>
        </pc:graphicFrameChg>
        <pc:picChg chg="mod">
          <ac:chgData name="Delozier, Debra (DOE)" userId="acc54453-5e22-4839-9ba0-16d5cb61d571" providerId="ADAL" clId="{CFF6726F-3F16-410E-B1FA-E396FB14BA4B}" dt="2023-09-18T12:20:02.678" v="3039" actId="962"/>
          <ac:picMkLst>
            <pc:docMk/>
            <pc:sldMk cId="0" sldId="274"/>
            <ac:picMk id="2" creationId="{00000000-0000-0000-0000-000000000000}"/>
          </ac:picMkLst>
        </pc:picChg>
        <pc:picChg chg="mod">
          <ac:chgData name="Delozier, Debra (DOE)" userId="acc54453-5e22-4839-9ba0-16d5cb61d571" providerId="ADAL" clId="{CFF6726F-3F16-410E-B1FA-E396FB14BA4B}" dt="2023-09-19T15:20:02.942" v="3624" actId="962"/>
          <ac:picMkLst>
            <pc:docMk/>
            <pc:sldMk cId="0" sldId="274"/>
            <ac:picMk id="4" creationId="{1A480E42-D1DC-1772-061E-093D34DA0EE2}"/>
          </ac:picMkLst>
        </pc:picChg>
      </pc:sldChg>
      <pc:sldChg chg="modSp mod modTransition modAnim">
        <pc:chgData name="Delozier, Debra (DOE)" userId="acc54453-5e22-4839-9ba0-16d5cb61d571" providerId="ADAL" clId="{CFF6726F-3F16-410E-B1FA-E396FB14BA4B}" dt="2023-09-19T15:20:07.670" v="3626" actId="962"/>
        <pc:sldMkLst>
          <pc:docMk/>
          <pc:sldMk cId="0" sldId="275"/>
        </pc:sldMkLst>
        <pc:spChg chg="mod">
          <ac:chgData name="Delozier, Debra (DOE)" userId="acc54453-5e22-4839-9ba0-16d5cb61d571" providerId="ADAL" clId="{CFF6726F-3F16-410E-B1FA-E396FB14BA4B}" dt="2023-09-12T17:51:58.066" v="2684" actId="242"/>
          <ac:spMkLst>
            <pc:docMk/>
            <pc:sldMk cId="0" sldId="275"/>
            <ac:spMk id="291" creationId="{00000000-0000-0000-0000-000000000000}"/>
          </ac:spMkLst>
        </pc:spChg>
        <pc:picChg chg="mod">
          <ac:chgData name="Delozier, Debra (DOE)" userId="acc54453-5e22-4839-9ba0-16d5cb61d571" providerId="ADAL" clId="{CFF6726F-3F16-410E-B1FA-E396FB14BA4B}" dt="2023-09-18T12:20:07.193" v="3041" actId="962"/>
          <ac:picMkLst>
            <pc:docMk/>
            <pc:sldMk cId="0" sldId="275"/>
            <ac:picMk id="2" creationId="{00000000-0000-0000-0000-000000000000}"/>
          </ac:picMkLst>
        </pc:picChg>
        <pc:picChg chg="mod">
          <ac:chgData name="Delozier, Debra (DOE)" userId="acc54453-5e22-4839-9ba0-16d5cb61d571" providerId="ADAL" clId="{CFF6726F-3F16-410E-B1FA-E396FB14BA4B}" dt="2023-09-19T15:20:07.670" v="3626" actId="962"/>
          <ac:picMkLst>
            <pc:docMk/>
            <pc:sldMk cId="0" sldId="275"/>
            <ac:picMk id="3" creationId="{A3E2ED36-F645-CE45-490D-650078E5ADA7}"/>
          </ac:picMkLst>
        </pc:picChg>
      </pc:sldChg>
      <pc:sldChg chg="modSp mod modTransition modAnim delCm modNotesTx">
        <pc:chgData name="Delozier, Debra (DOE)" userId="acc54453-5e22-4839-9ba0-16d5cb61d571" providerId="ADAL" clId="{CFF6726F-3F16-410E-B1FA-E396FB14BA4B}" dt="2023-09-19T15:20:11.967" v="3628" actId="962"/>
        <pc:sldMkLst>
          <pc:docMk/>
          <pc:sldMk cId="0" sldId="276"/>
        </pc:sldMkLst>
        <pc:spChg chg="mod">
          <ac:chgData name="Delozier, Debra (DOE)" userId="acc54453-5e22-4839-9ba0-16d5cb61d571" providerId="ADAL" clId="{CFF6726F-3F16-410E-B1FA-E396FB14BA4B}" dt="2023-09-12T18:05:34.980" v="2772" actId="20577"/>
          <ac:spMkLst>
            <pc:docMk/>
            <pc:sldMk cId="0" sldId="276"/>
            <ac:spMk id="296" creationId="{00000000-0000-0000-0000-000000000000}"/>
          </ac:spMkLst>
        </pc:spChg>
        <pc:spChg chg="mod">
          <ac:chgData name="Delozier, Debra (DOE)" userId="acc54453-5e22-4839-9ba0-16d5cb61d571" providerId="ADAL" clId="{CFF6726F-3F16-410E-B1FA-E396FB14BA4B}" dt="2023-09-18T18:30:04.239" v="3502" actId="948"/>
          <ac:spMkLst>
            <pc:docMk/>
            <pc:sldMk cId="0" sldId="276"/>
            <ac:spMk id="299" creationId="{00000000-0000-0000-0000-000000000000}"/>
          </ac:spMkLst>
        </pc:spChg>
        <pc:graphicFrameChg chg="mod modGraphic">
          <ac:chgData name="Delozier, Debra (DOE)" userId="acc54453-5e22-4839-9ba0-16d5cb61d571" providerId="ADAL" clId="{CFF6726F-3F16-410E-B1FA-E396FB14BA4B}" dt="2023-09-18T18:30:45.100" v="3504" actId="207"/>
          <ac:graphicFrameMkLst>
            <pc:docMk/>
            <pc:sldMk cId="0" sldId="276"/>
            <ac:graphicFrameMk id="297" creationId="{00000000-0000-0000-0000-000000000000}"/>
          </ac:graphicFrameMkLst>
        </pc:graphicFrameChg>
        <pc:picChg chg="mod">
          <ac:chgData name="Delozier, Debra (DOE)" userId="acc54453-5e22-4839-9ba0-16d5cb61d571" providerId="ADAL" clId="{CFF6726F-3F16-410E-B1FA-E396FB14BA4B}" dt="2023-09-18T12:20:12.335" v="3043" actId="962"/>
          <ac:picMkLst>
            <pc:docMk/>
            <pc:sldMk cId="0" sldId="276"/>
            <ac:picMk id="2" creationId="{00000000-0000-0000-0000-000000000000}"/>
          </ac:picMkLst>
        </pc:picChg>
        <pc:picChg chg="mod">
          <ac:chgData name="Delozier, Debra (DOE)" userId="acc54453-5e22-4839-9ba0-16d5cb61d571" providerId="ADAL" clId="{CFF6726F-3F16-410E-B1FA-E396FB14BA4B}" dt="2023-09-19T15:20:11.967" v="3628" actId="962"/>
          <ac:picMkLst>
            <pc:docMk/>
            <pc:sldMk cId="0" sldId="276"/>
            <ac:picMk id="3" creationId="{10B78980-A56F-4D7A-9EF7-12E095E28178}"/>
          </ac:picMkLst>
        </pc:picChg>
        <pc:picChg chg="mod">
          <ac:chgData name="Delozier, Debra (DOE)" userId="acc54453-5e22-4839-9ba0-16d5cb61d571" providerId="ADAL" clId="{CFF6726F-3F16-410E-B1FA-E396FB14BA4B}" dt="2023-09-12T16:07:27.027" v="2430" actId="1036"/>
          <ac:picMkLst>
            <pc:docMk/>
            <pc:sldMk cId="0" sldId="276"/>
            <ac:picMk id="298" creationId="{00000000-0000-0000-0000-000000000000}"/>
          </ac:picMkLst>
        </pc:picChg>
      </pc:sldChg>
      <pc:sldChg chg="modSp mod modTransition modAnim modNotesTx">
        <pc:chgData name="Delozier, Debra (DOE)" userId="acc54453-5e22-4839-9ba0-16d5cb61d571" providerId="ADAL" clId="{CFF6726F-3F16-410E-B1FA-E396FB14BA4B}" dt="2023-09-19T15:20:16.697" v="3630" actId="962"/>
        <pc:sldMkLst>
          <pc:docMk/>
          <pc:sldMk cId="0" sldId="277"/>
        </pc:sldMkLst>
        <pc:spChg chg="mod">
          <ac:chgData name="Delozier, Debra (DOE)" userId="acc54453-5e22-4839-9ba0-16d5cb61d571" providerId="ADAL" clId="{CFF6726F-3F16-410E-B1FA-E396FB14BA4B}" dt="2023-09-12T18:05:42.665" v="2783" actId="20577"/>
          <ac:spMkLst>
            <pc:docMk/>
            <pc:sldMk cId="0" sldId="277"/>
            <ac:spMk id="304" creationId="{00000000-0000-0000-0000-000000000000}"/>
          </ac:spMkLst>
        </pc:spChg>
        <pc:graphicFrameChg chg="mod modGraphic">
          <ac:chgData name="Delozier, Debra (DOE)" userId="acc54453-5e22-4839-9ba0-16d5cb61d571" providerId="ADAL" clId="{CFF6726F-3F16-410E-B1FA-E396FB14BA4B}" dt="2023-09-12T16:05:26.018" v="2333" actId="21"/>
          <ac:graphicFrameMkLst>
            <pc:docMk/>
            <pc:sldMk cId="0" sldId="277"/>
            <ac:graphicFrameMk id="305" creationId="{00000000-0000-0000-0000-000000000000}"/>
          </ac:graphicFrameMkLst>
        </pc:graphicFrameChg>
        <pc:picChg chg="mod">
          <ac:chgData name="Delozier, Debra (DOE)" userId="acc54453-5e22-4839-9ba0-16d5cb61d571" providerId="ADAL" clId="{CFF6726F-3F16-410E-B1FA-E396FB14BA4B}" dt="2023-09-18T12:20:17.340" v="3045" actId="962"/>
          <ac:picMkLst>
            <pc:docMk/>
            <pc:sldMk cId="0" sldId="277"/>
            <ac:picMk id="2" creationId="{00000000-0000-0000-0000-000000000000}"/>
          </ac:picMkLst>
        </pc:picChg>
        <pc:picChg chg="mod">
          <ac:chgData name="Delozier, Debra (DOE)" userId="acc54453-5e22-4839-9ba0-16d5cb61d571" providerId="ADAL" clId="{CFF6726F-3F16-410E-B1FA-E396FB14BA4B}" dt="2023-09-19T15:20:16.697" v="3630" actId="962"/>
          <ac:picMkLst>
            <pc:docMk/>
            <pc:sldMk cId="0" sldId="277"/>
            <ac:picMk id="3" creationId="{40199C34-B376-12DF-34D3-72E1B9164FD6}"/>
          </ac:picMkLst>
        </pc:picChg>
        <pc:picChg chg="mod">
          <ac:chgData name="Delozier, Debra (DOE)" userId="acc54453-5e22-4839-9ba0-16d5cb61d571" providerId="ADAL" clId="{CFF6726F-3F16-410E-B1FA-E396FB14BA4B}" dt="2023-09-12T16:04:08.893" v="2332" actId="1076"/>
          <ac:picMkLst>
            <pc:docMk/>
            <pc:sldMk cId="0" sldId="277"/>
            <ac:picMk id="307" creationId="{00000000-0000-0000-0000-000000000000}"/>
          </ac:picMkLst>
        </pc:picChg>
      </pc:sldChg>
      <pc:sldChg chg="modSp mod modTransition modAnim">
        <pc:chgData name="Delozier, Debra (DOE)" userId="acc54453-5e22-4839-9ba0-16d5cb61d571" providerId="ADAL" clId="{CFF6726F-3F16-410E-B1FA-E396FB14BA4B}" dt="2023-09-19T15:20:21.970" v="3632" actId="962"/>
        <pc:sldMkLst>
          <pc:docMk/>
          <pc:sldMk cId="0" sldId="278"/>
        </pc:sldMkLst>
        <pc:spChg chg="mod">
          <ac:chgData name="Delozier, Debra (DOE)" userId="acc54453-5e22-4839-9ba0-16d5cb61d571" providerId="ADAL" clId="{CFF6726F-3F16-410E-B1FA-E396FB14BA4B}" dt="2023-09-12T17:52:04.355" v="2685" actId="242"/>
          <ac:spMkLst>
            <pc:docMk/>
            <pc:sldMk cId="0" sldId="278"/>
            <ac:spMk id="312" creationId="{00000000-0000-0000-0000-000000000000}"/>
          </ac:spMkLst>
        </pc:spChg>
        <pc:picChg chg="mod">
          <ac:chgData name="Delozier, Debra (DOE)" userId="acc54453-5e22-4839-9ba0-16d5cb61d571" providerId="ADAL" clId="{CFF6726F-3F16-410E-B1FA-E396FB14BA4B}" dt="2023-09-18T12:20:23.285" v="3047" actId="962"/>
          <ac:picMkLst>
            <pc:docMk/>
            <pc:sldMk cId="0" sldId="278"/>
            <ac:picMk id="2" creationId="{00000000-0000-0000-0000-000000000000}"/>
          </ac:picMkLst>
        </pc:picChg>
        <pc:picChg chg="mod">
          <ac:chgData name="Delozier, Debra (DOE)" userId="acc54453-5e22-4839-9ba0-16d5cb61d571" providerId="ADAL" clId="{CFF6726F-3F16-410E-B1FA-E396FB14BA4B}" dt="2023-09-19T15:20:21.970" v="3632" actId="962"/>
          <ac:picMkLst>
            <pc:docMk/>
            <pc:sldMk cId="0" sldId="278"/>
            <ac:picMk id="3" creationId="{68885D43-4217-CCF0-F995-405390DE95CD}"/>
          </ac:picMkLst>
        </pc:picChg>
      </pc:sldChg>
      <pc:sldChg chg="modSp mod modTransition modAnim modNotesTx">
        <pc:chgData name="Delozier, Debra (DOE)" userId="acc54453-5e22-4839-9ba0-16d5cb61d571" providerId="ADAL" clId="{CFF6726F-3F16-410E-B1FA-E396FB14BA4B}" dt="2023-09-19T15:20:26.739" v="3634" actId="962"/>
        <pc:sldMkLst>
          <pc:docMk/>
          <pc:sldMk cId="0" sldId="279"/>
        </pc:sldMkLst>
        <pc:spChg chg="mod">
          <ac:chgData name="Delozier, Debra (DOE)" userId="acc54453-5e22-4839-9ba0-16d5cb61d571" providerId="ADAL" clId="{CFF6726F-3F16-410E-B1FA-E396FB14BA4B}" dt="2023-09-13T18:47:09.485" v="2930" actId="27636"/>
          <ac:spMkLst>
            <pc:docMk/>
            <pc:sldMk cId="0" sldId="279"/>
            <ac:spMk id="317" creationId="{00000000-0000-0000-0000-000000000000}"/>
          </ac:spMkLst>
        </pc:spChg>
        <pc:graphicFrameChg chg="mod modGraphic">
          <ac:chgData name="Delozier, Debra (DOE)" userId="acc54453-5e22-4839-9ba0-16d5cb61d571" providerId="ADAL" clId="{CFF6726F-3F16-410E-B1FA-E396FB14BA4B}" dt="2023-09-13T18:47:20.763" v="2938" actId="20577"/>
          <ac:graphicFrameMkLst>
            <pc:docMk/>
            <pc:sldMk cId="0" sldId="279"/>
            <ac:graphicFrameMk id="318" creationId="{00000000-0000-0000-0000-000000000000}"/>
          </ac:graphicFrameMkLst>
        </pc:graphicFrameChg>
        <pc:picChg chg="mod">
          <ac:chgData name="Delozier, Debra (DOE)" userId="acc54453-5e22-4839-9ba0-16d5cb61d571" providerId="ADAL" clId="{CFF6726F-3F16-410E-B1FA-E396FB14BA4B}" dt="2023-09-18T12:20:27.886" v="3049" actId="962"/>
          <ac:picMkLst>
            <pc:docMk/>
            <pc:sldMk cId="0" sldId="279"/>
            <ac:picMk id="2" creationId="{00000000-0000-0000-0000-000000000000}"/>
          </ac:picMkLst>
        </pc:picChg>
        <pc:picChg chg="mod">
          <ac:chgData name="Delozier, Debra (DOE)" userId="acc54453-5e22-4839-9ba0-16d5cb61d571" providerId="ADAL" clId="{CFF6726F-3F16-410E-B1FA-E396FB14BA4B}" dt="2023-09-19T15:20:26.739" v="3634" actId="962"/>
          <ac:picMkLst>
            <pc:docMk/>
            <pc:sldMk cId="0" sldId="279"/>
            <ac:picMk id="3" creationId="{A60B3FA1-C475-2ECC-6D17-C14BC518AC09}"/>
          </ac:picMkLst>
        </pc:picChg>
      </pc:sldChg>
      <pc:sldChg chg="modSp mod modTransition modAnim modNotesTx">
        <pc:chgData name="Delozier, Debra (DOE)" userId="acc54453-5e22-4839-9ba0-16d5cb61d571" providerId="ADAL" clId="{CFF6726F-3F16-410E-B1FA-E396FB14BA4B}" dt="2023-09-19T15:20:31.229" v="3636" actId="962"/>
        <pc:sldMkLst>
          <pc:docMk/>
          <pc:sldMk cId="0" sldId="280"/>
        </pc:sldMkLst>
        <pc:spChg chg="mod">
          <ac:chgData name="Delozier, Debra (DOE)" userId="acc54453-5e22-4839-9ba0-16d5cb61d571" providerId="ADAL" clId="{CFF6726F-3F16-410E-B1FA-E396FB14BA4B}" dt="2023-09-12T17:52:16.159" v="2686" actId="120"/>
          <ac:spMkLst>
            <pc:docMk/>
            <pc:sldMk cId="0" sldId="280"/>
            <ac:spMk id="324" creationId="{00000000-0000-0000-0000-000000000000}"/>
          </ac:spMkLst>
        </pc:spChg>
        <pc:spChg chg="mod">
          <ac:chgData name="Delozier, Debra (DOE)" userId="acc54453-5e22-4839-9ba0-16d5cb61d571" providerId="ADAL" clId="{CFF6726F-3F16-410E-B1FA-E396FB14BA4B}" dt="2023-09-18T18:31:35.722" v="3553" actId="1036"/>
          <ac:spMkLst>
            <pc:docMk/>
            <pc:sldMk cId="0" sldId="280"/>
            <ac:spMk id="326" creationId="{00000000-0000-0000-0000-000000000000}"/>
          </ac:spMkLst>
        </pc:spChg>
        <pc:graphicFrameChg chg="mod modGraphic">
          <ac:chgData name="Delozier, Debra (DOE)" userId="acc54453-5e22-4839-9ba0-16d5cb61d571" providerId="ADAL" clId="{CFF6726F-3F16-410E-B1FA-E396FB14BA4B}" dt="2023-09-12T15:46:03.773" v="2063" actId="1038"/>
          <ac:graphicFrameMkLst>
            <pc:docMk/>
            <pc:sldMk cId="0" sldId="280"/>
            <ac:graphicFrameMk id="325" creationId="{00000000-0000-0000-0000-000000000000}"/>
          </ac:graphicFrameMkLst>
        </pc:graphicFrameChg>
        <pc:picChg chg="mod">
          <ac:chgData name="Delozier, Debra (DOE)" userId="acc54453-5e22-4839-9ba0-16d5cb61d571" providerId="ADAL" clId="{CFF6726F-3F16-410E-B1FA-E396FB14BA4B}" dt="2023-09-18T12:20:32.541" v="3051" actId="962"/>
          <ac:picMkLst>
            <pc:docMk/>
            <pc:sldMk cId="0" sldId="280"/>
            <ac:picMk id="2" creationId="{00000000-0000-0000-0000-000000000000}"/>
          </ac:picMkLst>
        </pc:picChg>
        <pc:picChg chg="mod">
          <ac:chgData name="Delozier, Debra (DOE)" userId="acc54453-5e22-4839-9ba0-16d5cb61d571" providerId="ADAL" clId="{CFF6726F-3F16-410E-B1FA-E396FB14BA4B}" dt="2023-09-19T15:20:31.229" v="3636" actId="962"/>
          <ac:picMkLst>
            <pc:docMk/>
            <pc:sldMk cId="0" sldId="280"/>
            <ac:picMk id="3" creationId="{FA866434-66D6-850A-5E8F-3CFB2BE49E5E}"/>
          </ac:picMkLst>
        </pc:picChg>
      </pc:sldChg>
      <pc:sldChg chg="modSp mod modTransition modAnim">
        <pc:chgData name="Delozier, Debra (DOE)" userId="acc54453-5e22-4839-9ba0-16d5cb61d571" providerId="ADAL" clId="{CFF6726F-3F16-410E-B1FA-E396FB14BA4B}" dt="2023-09-19T15:20:36.699" v="3638" actId="962"/>
        <pc:sldMkLst>
          <pc:docMk/>
          <pc:sldMk cId="0" sldId="281"/>
        </pc:sldMkLst>
        <pc:spChg chg="mod">
          <ac:chgData name="Delozier, Debra (DOE)" userId="acc54453-5e22-4839-9ba0-16d5cb61d571" providerId="ADAL" clId="{CFF6726F-3F16-410E-B1FA-E396FB14BA4B}" dt="2023-09-12T18:06:28.389" v="2784" actId="242"/>
          <ac:spMkLst>
            <pc:docMk/>
            <pc:sldMk cId="0" sldId="281"/>
            <ac:spMk id="331" creationId="{00000000-0000-0000-0000-000000000000}"/>
          </ac:spMkLst>
        </pc:spChg>
        <pc:spChg chg="mod">
          <ac:chgData name="Delozier, Debra (DOE)" userId="acc54453-5e22-4839-9ba0-16d5cb61d571" providerId="ADAL" clId="{CFF6726F-3F16-410E-B1FA-E396FB14BA4B}" dt="2023-09-11T17:21:22.677" v="1238" actId="404"/>
          <ac:spMkLst>
            <pc:docMk/>
            <pc:sldMk cId="0" sldId="281"/>
            <ac:spMk id="332" creationId="{00000000-0000-0000-0000-000000000000}"/>
          </ac:spMkLst>
        </pc:spChg>
        <pc:picChg chg="mod">
          <ac:chgData name="Delozier, Debra (DOE)" userId="acc54453-5e22-4839-9ba0-16d5cb61d571" providerId="ADAL" clId="{CFF6726F-3F16-410E-B1FA-E396FB14BA4B}" dt="2023-09-18T12:20:38.307" v="3053" actId="962"/>
          <ac:picMkLst>
            <pc:docMk/>
            <pc:sldMk cId="0" sldId="281"/>
            <ac:picMk id="2" creationId="{00000000-0000-0000-0000-000000000000}"/>
          </ac:picMkLst>
        </pc:picChg>
        <pc:picChg chg="mod">
          <ac:chgData name="Delozier, Debra (DOE)" userId="acc54453-5e22-4839-9ba0-16d5cb61d571" providerId="ADAL" clId="{CFF6726F-3F16-410E-B1FA-E396FB14BA4B}" dt="2023-09-19T15:20:36.699" v="3638" actId="962"/>
          <ac:picMkLst>
            <pc:docMk/>
            <pc:sldMk cId="0" sldId="281"/>
            <ac:picMk id="3" creationId="{2AF1CE45-2EEE-E6F6-1FFB-250F7CD9E837}"/>
          </ac:picMkLst>
        </pc:picChg>
      </pc:sldChg>
      <pc:sldChg chg="del">
        <pc:chgData name="Delozier, Debra (DOE)" userId="acc54453-5e22-4839-9ba0-16d5cb61d571" providerId="ADAL" clId="{CFF6726F-3F16-410E-B1FA-E396FB14BA4B}" dt="2023-09-11T15:42:24.558" v="736" actId="47"/>
        <pc:sldMkLst>
          <pc:docMk/>
          <pc:sldMk cId="0" sldId="282"/>
        </pc:sldMkLst>
      </pc:sldChg>
      <pc:sldChg chg="addSp delSp modSp del mod modTransition">
        <pc:chgData name="Delozier, Debra (DOE)" userId="acc54453-5e22-4839-9ba0-16d5cb61d571" providerId="ADAL" clId="{CFF6726F-3F16-410E-B1FA-E396FB14BA4B}" dt="2023-09-18T16:34:51.263" v="3360"/>
        <pc:sldMkLst>
          <pc:docMk/>
          <pc:sldMk cId="2981734607" sldId="300"/>
        </pc:sldMkLst>
        <pc:spChg chg="add del">
          <ac:chgData name="Delozier, Debra (DOE)" userId="acc54453-5e22-4839-9ba0-16d5cb61d571" providerId="ADAL" clId="{CFF6726F-3F16-410E-B1FA-E396FB14BA4B}" dt="2023-09-11T16:42:12.592" v="1074" actId="22"/>
          <ac:spMkLst>
            <pc:docMk/>
            <pc:sldMk cId="2981734607" sldId="300"/>
            <ac:spMk id="4" creationId="{ED9247B7-141E-2BD3-0223-D48D483F2DC9}"/>
          </ac:spMkLst>
        </pc:spChg>
        <pc:spChg chg="add del">
          <ac:chgData name="Delozier, Debra (DOE)" userId="acc54453-5e22-4839-9ba0-16d5cb61d571" providerId="ADAL" clId="{CFF6726F-3F16-410E-B1FA-E396FB14BA4B}" dt="2023-09-11T16:42:28.296" v="1076" actId="22"/>
          <ac:spMkLst>
            <pc:docMk/>
            <pc:sldMk cId="2981734607" sldId="300"/>
            <ac:spMk id="6" creationId="{D885721E-BCF8-CF83-F112-C1EECE60296F}"/>
          </ac:spMkLst>
        </pc:spChg>
        <pc:spChg chg="add del">
          <ac:chgData name="Delozier, Debra (DOE)" userId="acc54453-5e22-4839-9ba0-16d5cb61d571" providerId="ADAL" clId="{CFF6726F-3F16-410E-B1FA-E396FB14BA4B}" dt="2023-09-11T16:42:36.159" v="1078" actId="22"/>
          <ac:spMkLst>
            <pc:docMk/>
            <pc:sldMk cId="2981734607" sldId="300"/>
            <ac:spMk id="8" creationId="{C763A4EF-80F5-0ED6-F860-A458C1EF1776}"/>
          </ac:spMkLst>
        </pc:spChg>
        <pc:spChg chg="add del">
          <ac:chgData name="Delozier, Debra (DOE)" userId="acc54453-5e22-4839-9ba0-16d5cb61d571" providerId="ADAL" clId="{CFF6726F-3F16-410E-B1FA-E396FB14BA4B}" dt="2023-09-11T16:42:47.175" v="1080" actId="22"/>
          <ac:spMkLst>
            <pc:docMk/>
            <pc:sldMk cId="2981734607" sldId="300"/>
            <ac:spMk id="10" creationId="{42FFE2BC-D7FF-9FC4-0ED1-8BD05A0D2E0D}"/>
          </ac:spMkLst>
        </pc:spChg>
        <pc:spChg chg="del">
          <ac:chgData name="Delozier, Debra (DOE)" userId="acc54453-5e22-4839-9ba0-16d5cb61d571" providerId="ADAL" clId="{CFF6726F-3F16-410E-B1FA-E396FB14BA4B}" dt="2023-09-11T18:54:33.700" v="1961" actId="478"/>
          <ac:spMkLst>
            <pc:docMk/>
            <pc:sldMk cId="2981734607" sldId="300"/>
            <ac:spMk id="178" creationId="{00000000-0000-0000-0000-000000000000}"/>
          </ac:spMkLst>
        </pc:spChg>
        <pc:spChg chg="mod">
          <ac:chgData name="Delozier, Debra (DOE)" userId="acc54453-5e22-4839-9ba0-16d5cb61d571" providerId="ADAL" clId="{CFF6726F-3F16-410E-B1FA-E396FB14BA4B}" dt="2023-09-11T15:44:44.887" v="939" actId="20577"/>
          <ac:spMkLst>
            <pc:docMk/>
            <pc:sldMk cId="2981734607" sldId="300"/>
            <ac:spMk id="179" creationId="{00000000-0000-0000-0000-000000000000}"/>
          </ac:spMkLst>
        </pc:spChg>
        <pc:picChg chg="mod">
          <ac:chgData name="Delozier, Debra (DOE)" userId="acc54453-5e22-4839-9ba0-16d5cb61d571" providerId="ADAL" clId="{CFF6726F-3F16-410E-B1FA-E396FB14BA4B}" dt="2023-09-11T18:43:39.846" v="1365" actId="962"/>
          <ac:picMkLst>
            <pc:docMk/>
            <pc:sldMk cId="2981734607" sldId="300"/>
            <ac:picMk id="2" creationId="{9ADE9C3F-28E1-EE1A-DDFB-435F0CBC5FA8}"/>
          </ac:picMkLst>
        </pc:picChg>
        <pc:picChg chg="mod">
          <ac:chgData name="Delozier, Debra (DOE)" userId="acc54453-5e22-4839-9ba0-16d5cb61d571" providerId="ADAL" clId="{CFF6726F-3F16-410E-B1FA-E396FB14BA4B}" dt="2023-09-18T12:17:18.130" v="2983" actId="962"/>
          <ac:picMkLst>
            <pc:docMk/>
            <pc:sldMk cId="2981734607" sldId="300"/>
            <ac:picMk id="3" creationId="{072B4635-6936-29C1-A9C2-AA505306AA82}"/>
          </ac:picMkLst>
        </pc:picChg>
      </pc:sldChg>
      <pc:sldChg chg="modSp del mod modTransition modNotesTx">
        <pc:chgData name="Delozier, Debra (DOE)" userId="acc54453-5e22-4839-9ba0-16d5cb61d571" providerId="ADAL" clId="{CFF6726F-3F16-410E-B1FA-E396FB14BA4B}" dt="2023-09-18T16:34:51.263" v="3360"/>
        <pc:sldMkLst>
          <pc:docMk/>
          <pc:sldMk cId="2213674628" sldId="301"/>
        </pc:sldMkLst>
        <pc:picChg chg="mod">
          <ac:chgData name="Delozier, Debra (DOE)" userId="acc54453-5e22-4839-9ba0-16d5cb61d571" providerId="ADAL" clId="{CFF6726F-3F16-410E-B1FA-E396FB14BA4B}" dt="2023-09-18T12:17:23.538" v="2985" actId="962"/>
          <ac:picMkLst>
            <pc:docMk/>
            <pc:sldMk cId="2213674628" sldId="301"/>
            <ac:picMk id="2" creationId="{01CA9E17-3017-4CEA-CE0F-70E76F1C239A}"/>
          </ac:picMkLst>
        </pc:picChg>
      </pc:sldChg>
      <pc:sldChg chg="delSp modSp del mod modTransition">
        <pc:chgData name="Delozier, Debra (DOE)" userId="acc54453-5e22-4839-9ba0-16d5cb61d571" providerId="ADAL" clId="{CFF6726F-3F16-410E-B1FA-E396FB14BA4B}" dt="2023-09-18T16:34:51.263" v="3360"/>
        <pc:sldMkLst>
          <pc:docMk/>
          <pc:sldMk cId="2269705013" sldId="302"/>
        </pc:sldMkLst>
        <pc:spChg chg="del">
          <ac:chgData name="Delozier, Debra (DOE)" userId="acc54453-5e22-4839-9ba0-16d5cb61d571" providerId="ADAL" clId="{CFF6726F-3F16-410E-B1FA-E396FB14BA4B}" dt="2023-09-11T18:54:42.552" v="1962" actId="478"/>
          <ac:spMkLst>
            <pc:docMk/>
            <pc:sldMk cId="2269705013" sldId="302"/>
            <ac:spMk id="215" creationId="{00000000-0000-0000-0000-000000000000}"/>
          </ac:spMkLst>
        </pc:spChg>
        <pc:spChg chg="mod">
          <ac:chgData name="Delozier, Debra (DOE)" userId="acc54453-5e22-4839-9ba0-16d5cb61d571" providerId="ADAL" clId="{CFF6726F-3F16-410E-B1FA-E396FB14BA4B}" dt="2023-09-11T16:57:35.727" v="1234" actId="1076"/>
          <ac:spMkLst>
            <pc:docMk/>
            <pc:sldMk cId="2269705013" sldId="302"/>
            <ac:spMk id="216" creationId="{00000000-0000-0000-0000-000000000000}"/>
          </ac:spMkLst>
        </pc:spChg>
        <pc:picChg chg="mod">
          <ac:chgData name="Delozier, Debra (DOE)" userId="acc54453-5e22-4839-9ba0-16d5cb61d571" providerId="ADAL" clId="{CFF6726F-3F16-410E-B1FA-E396FB14BA4B}" dt="2023-09-11T18:43:47.202" v="1369" actId="962"/>
          <ac:picMkLst>
            <pc:docMk/>
            <pc:sldMk cId="2269705013" sldId="302"/>
            <ac:picMk id="2" creationId="{A1446C6E-E061-4CFA-92A1-A453D5E50D4A}"/>
          </ac:picMkLst>
        </pc:picChg>
        <pc:picChg chg="mod">
          <ac:chgData name="Delozier, Debra (DOE)" userId="acc54453-5e22-4839-9ba0-16d5cb61d571" providerId="ADAL" clId="{CFF6726F-3F16-410E-B1FA-E396FB14BA4B}" dt="2023-09-18T12:17:29.203" v="2987" actId="962"/>
          <ac:picMkLst>
            <pc:docMk/>
            <pc:sldMk cId="2269705013" sldId="302"/>
            <ac:picMk id="5" creationId="{FEE314A6-7F60-B0AE-70ED-21AB659A337A}"/>
          </ac:picMkLst>
        </pc:picChg>
      </pc:sldChg>
      <pc:sldChg chg="delSp modSp del mod modTransition">
        <pc:chgData name="Delozier, Debra (DOE)" userId="acc54453-5e22-4839-9ba0-16d5cb61d571" providerId="ADAL" clId="{CFF6726F-3F16-410E-B1FA-E396FB14BA4B}" dt="2023-09-18T16:34:51.263" v="3360"/>
        <pc:sldMkLst>
          <pc:docMk/>
          <pc:sldMk cId="1846411832" sldId="303"/>
        </pc:sldMkLst>
        <pc:spChg chg="del">
          <ac:chgData name="Delozier, Debra (DOE)" userId="acc54453-5e22-4839-9ba0-16d5cb61d571" providerId="ADAL" clId="{CFF6726F-3F16-410E-B1FA-E396FB14BA4B}" dt="2023-09-11T18:54:52.456" v="1963" actId="478"/>
          <ac:spMkLst>
            <pc:docMk/>
            <pc:sldMk cId="1846411832" sldId="303"/>
            <ac:spMk id="247" creationId="{00000000-0000-0000-0000-000000000000}"/>
          </ac:spMkLst>
        </pc:spChg>
        <pc:picChg chg="mod">
          <ac:chgData name="Delozier, Debra (DOE)" userId="acc54453-5e22-4839-9ba0-16d5cb61d571" providerId="ADAL" clId="{CFF6726F-3F16-410E-B1FA-E396FB14BA4B}" dt="2023-09-11T18:44:01.335" v="1377" actId="962"/>
          <ac:picMkLst>
            <pc:docMk/>
            <pc:sldMk cId="1846411832" sldId="303"/>
            <ac:picMk id="2" creationId="{BAC73C7D-D915-E147-E382-238002396C83}"/>
          </ac:picMkLst>
        </pc:picChg>
        <pc:picChg chg="mod">
          <ac:chgData name="Delozier, Debra (DOE)" userId="acc54453-5e22-4839-9ba0-16d5cb61d571" providerId="ADAL" clId="{CFF6726F-3F16-410E-B1FA-E396FB14BA4B}" dt="2023-09-18T12:17:39.593" v="2991" actId="962"/>
          <ac:picMkLst>
            <pc:docMk/>
            <pc:sldMk cId="1846411832" sldId="303"/>
            <ac:picMk id="4" creationId="{6DE5361A-B9BF-E71E-6845-007CEF99A24A}"/>
          </ac:picMkLst>
        </pc:picChg>
      </pc:sldChg>
      <pc:sldChg chg="modSp del mod modTransition modNotesTx">
        <pc:chgData name="Delozier, Debra (DOE)" userId="acc54453-5e22-4839-9ba0-16d5cb61d571" providerId="ADAL" clId="{CFF6726F-3F16-410E-B1FA-E396FB14BA4B}" dt="2023-09-18T16:34:51.263" v="3360"/>
        <pc:sldMkLst>
          <pc:docMk/>
          <pc:sldMk cId="1839352329" sldId="490"/>
        </pc:sldMkLst>
        <pc:spChg chg="mod">
          <ac:chgData name="Delozier, Debra (DOE)" userId="acc54453-5e22-4839-9ba0-16d5cb61d571" providerId="ADAL" clId="{CFF6726F-3F16-410E-B1FA-E396FB14BA4B}" dt="2023-09-11T15:44:58.681" v="995" actId="20577"/>
          <ac:spMkLst>
            <pc:docMk/>
            <pc:sldMk cId="1839352329" sldId="490"/>
            <ac:spMk id="184" creationId="{00000000-0000-0000-0000-000000000000}"/>
          </ac:spMkLst>
        </pc:spChg>
        <pc:picChg chg="mod">
          <ac:chgData name="Delozier, Debra (DOE)" userId="acc54453-5e22-4839-9ba0-16d5cb61d571" providerId="ADAL" clId="{CFF6726F-3F16-410E-B1FA-E396FB14BA4B}" dt="2023-09-18T12:17:45.670" v="2993" actId="962"/>
          <ac:picMkLst>
            <pc:docMk/>
            <pc:sldMk cId="1839352329" sldId="490"/>
            <ac:picMk id="2" creationId="{30D355A3-740B-D322-4CA1-7E7030BF9FA9}"/>
          </ac:picMkLst>
        </pc:picChg>
      </pc:sldChg>
      <pc:sldChg chg="addSp delSp modSp del mod modTransition addCm delCm modCm modNotesTx">
        <pc:chgData name="Delozier, Debra (DOE)" userId="acc54453-5e22-4839-9ba0-16d5cb61d571" providerId="ADAL" clId="{CFF6726F-3F16-410E-B1FA-E396FB14BA4B}" dt="2023-09-18T16:34:51.263" v="3360"/>
        <pc:sldMkLst>
          <pc:docMk/>
          <pc:sldMk cId="750795339" sldId="491"/>
        </pc:sldMkLst>
        <pc:spChg chg="mod">
          <ac:chgData name="Delozier, Debra (DOE)" userId="acc54453-5e22-4839-9ba0-16d5cb61d571" providerId="ADAL" clId="{CFF6726F-3F16-410E-B1FA-E396FB14BA4B}" dt="2023-09-12T15:41:42.971" v="1977" actId="242"/>
          <ac:spMkLst>
            <pc:docMk/>
            <pc:sldMk cId="750795339" sldId="491"/>
            <ac:spMk id="4" creationId="{AE675D5A-4EE8-2228-2739-342F6C0A689C}"/>
          </ac:spMkLst>
        </pc:spChg>
        <pc:picChg chg="mod">
          <ac:chgData name="Delozier, Debra (DOE)" userId="acc54453-5e22-4839-9ba0-16d5cb61d571" providerId="ADAL" clId="{CFF6726F-3F16-410E-B1FA-E396FB14BA4B}" dt="2023-09-18T12:17:50.834" v="2995" actId="962"/>
          <ac:picMkLst>
            <pc:docMk/>
            <pc:sldMk cId="750795339" sldId="491"/>
            <ac:picMk id="2" creationId="{89B64FD7-D66C-7653-EEF6-D3076494049E}"/>
          </ac:picMkLst>
        </pc:picChg>
        <pc:picChg chg="del">
          <ac:chgData name="Delozier, Debra (DOE)" userId="acc54453-5e22-4839-9ba0-16d5cb61d571" providerId="ADAL" clId="{CFF6726F-3F16-410E-B1FA-E396FB14BA4B}" dt="2023-09-11T16:35:27.908" v="1049" actId="478"/>
          <ac:picMkLst>
            <pc:docMk/>
            <pc:sldMk cId="750795339" sldId="491"/>
            <ac:picMk id="3" creationId="{33D52873-D2A5-1E97-6604-1836FA7CA6E9}"/>
          </ac:picMkLst>
        </pc:picChg>
        <pc:picChg chg="mod">
          <ac:chgData name="Delozier, Debra (DOE)" userId="acc54453-5e22-4839-9ba0-16d5cb61d571" providerId="ADAL" clId="{CFF6726F-3F16-410E-B1FA-E396FB14BA4B}" dt="2023-09-11T18:44:12.750" v="1381" actId="962"/>
          <ac:picMkLst>
            <pc:docMk/>
            <pc:sldMk cId="750795339" sldId="491"/>
            <ac:picMk id="5" creationId="{1437603A-9996-D4C2-DFBC-017B4E2C139A}"/>
          </ac:picMkLst>
        </pc:picChg>
        <pc:picChg chg="add del mod">
          <ac:chgData name="Delozier, Debra (DOE)" userId="acc54453-5e22-4839-9ba0-16d5cb61d571" providerId="ADAL" clId="{CFF6726F-3F16-410E-B1FA-E396FB14BA4B}" dt="2023-09-11T16:45:07.903" v="1083" actId="478"/>
          <ac:picMkLst>
            <pc:docMk/>
            <pc:sldMk cId="750795339" sldId="491"/>
            <ac:picMk id="6" creationId="{169FB017-E8C4-BC2B-5B03-4386B74A09F8}"/>
          </ac:picMkLst>
        </pc:picChg>
        <pc:picChg chg="add mod">
          <ac:chgData name="Delozier, Debra (DOE)" userId="acc54453-5e22-4839-9ba0-16d5cb61d571" providerId="ADAL" clId="{CFF6726F-3F16-410E-B1FA-E396FB14BA4B}" dt="2023-09-11T18:45:16.171" v="1540" actId="962"/>
          <ac:picMkLst>
            <pc:docMk/>
            <pc:sldMk cId="750795339" sldId="491"/>
            <ac:picMk id="8" creationId="{B1C2D99D-AA63-92C3-26BB-F953985C5BD3}"/>
          </ac:picMkLst>
        </pc:picChg>
      </pc:sldChg>
      <pc:sldChg chg="addSp delSp modSp del mod modTransition addCm delCm modCm">
        <pc:chgData name="Delozier, Debra (DOE)" userId="acc54453-5e22-4839-9ba0-16d5cb61d571" providerId="ADAL" clId="{CFF6726F-3F16-410E-B1FA-E396FB14BA4B}" dt="2023-09-18T16:34:51.263" v="3360"/>
        <pc:sldMkLst>
          <pc:docMk/>
          <pc:sldMk cId="408604110" sldId="492"/>
        </pc:sldMkLst>
        <pc:picChg chg="mod">
          <ac:chgData name="Delozier, Debra (DOE)" userId="acc54453-5e22-4839-9ba0-16d5cb61d571" providerId="ADAL" clId="{CFF6726F-3F16-410E-B1FA-E396FB14BA4B}" dt="2023-09-18T12:18:02.915" v="2999" actId="962"/>
          <ac:picMkLst>
            <pc:docMk/>
            <pc:sldMk cId="408604110" sldId="492"/>
            <ac:picMk id="2" creationId="{858012A2-82B2-DEE4-43FC-A9E703199E53}"/>
          </ac:picMkLst>
        </pc:picChg>
        <pc:picChg chg="add del mod ord">
          <ac:chgData name="Delozier, Debra (DOE)" userId="acc54453-5e22-4839-9ba0-16d5cb61d571" providerId="ADAL" clId="{CFF6726F-3F16-410E-B1FA-E396FB14BA4B}" dt="2023-09-11T16:30:53.754" v="1010" actId="478"/>
          <ac:picMkLst>
            <pc:docMk/>
            <pc:sldMk cId="408604110" sldId="492"/>
            <ac:picMk id="3" creationId="{C9141986-F6FF-48F7-D9EC-358657EB0371}"/>
          </ac:picMkLst>
        </pc:picChg>
        <pc:picChg chg="del">
          <ac:chgData name="Delozier, Debra (DOE)" userId="acc54453-5e22-4839-9ba0-16d5cb61d571" providerId="ADAL" clId="{CFF6726F-3F16-410E-B1FA-E396FB14BA4B}" dt="2023-09-11T16:28:18.905" v="998" actId="478"/>
          <ac:picMkLst>
            <pc:docMk/>
            <pc:sldMk cId="408604110" sldId="492"/>
            <ac:picMk id="5" creationId="{EC575B4D-3CA0-25B2-09F9-0FC6C14B918C}"/>
          </ac:picMkLst>
        </pc:picChg>
        <pc:picChg chg="mod">
          <ac:chgData name="Delozier, Debra (DOE)" userId="acc54453-5e22-4839-9ba0-16d5cb61d571" providerId="ADAL" clId="{CFF6726F-3F16-410E-B1FA-E396FB14BA4B}" dt="2023-09-11T18:44:26.507" v="1389" actId="962"/>
          <ac:picMkLst>
            <pc:docMk/>
            <pc:sldMk cId="408604110" sldId="492"/>
            <ac:picMk id="7" creationId="{7EB4F22B-0FEF-0A14-F34C-652960823756}"/>
          </ac:picMkLst>
        </pc:picChg>
        <pc:picChg chg="add mod ord">
          <ac:chgData name="Delozier, Debra (DOE)" userId="acc54453-5e22-4839-9ba0-16d5cb61d571" providerId="ADAL" clId="{CFF6726F-3F16-410E-B1FA-E396FB14BA4B}" dt="2023-09-11T18:57:08.820" v="1971" actId="13244"/>
          <ac:picMkLst>
            <pc:docMk/>
            <pc:sldMk cId="408604110" sldId="492"/>
            <ac:picMk id="8" creationId="{502F4A04-DB3E-23EA-7FE5-5EDD72C2146D}"/>
          </ac:picMkLst>
        </pc:picChg>
      </pc:sldChg>
      <pc:sldChg chg="addSp delSp modSp del mod modTransition modAnim">
        <pc:chgData name="Delozier, Debra (DOE)" userId="acc54453-5e22-4839-9ba0-16d5cb61d571" providerId="ADAL" clId="{CFF6726F-3F16-410E-B1FA-E396FB14BA4B}" dt="2023-09-18T16:34:51.263" v="3360"/>
        <pc:sldMkLst>
          <pc:docMk/>
          <pc:sldMk cId="116809317" sldId="495"/>
        </pc:sldMkLst>
        <pc:picChg chg="mod">
          <ac:chgData name="Delozier, Debra (DOE)" userId="acc54453-5e22-4839-9ba0-16d5cb61d571" providerId="ADAL" clId="{CFF6726F-3F16-410E-B1FA-E396FB14BA4B}" dt="2023-09-18T12:18:08.800" v="3001" actId="962"/>
          <ac:picMkLst>
            <pc:docMk/>
            <pc:sldMk cId="116809317" sldId="495"/>
            <ac:picMk id="2" creationId="{B77965F1-6F2A-9CE8-F9E1-EB1C7BD1C07C}"/>
          </ac:picMkLst>
        </pc:picChg>
        <pc:picChg chg="add mod ord">
          <ac:chgData name="Delozier, Debra (DOE)" userId="acc54453-5e22-4839-9ba0-16d5cb61d571" providerId="ADAL" clId="{CFF6726F-3F16-410E-B1FA-E396FB14BA4B}" dt="2023-09-11T18:57:20.584" v="1972" actId="13244"/>
          <ac:picMkLst>
            <pc:docMk/>
            <pc:sldMk cId="116809317" sldId="495"/>
            <ac:picMk id="3" creationId="{4DD7FB83-0226-D160-E2A2-91484877A09B}"/>
          </ac:picMkLst>
        </pc:picChg>
        <pc:picChg chg="del mod">
          <ac:chgData name="Delozier, Debra (DOE)" userId="acc54453-5e22-4839-9ba0-16d5cb61d571" providerId="ADAL" clId="{CFF6726F-3F16-410E-B1FA-E396FB14BA4B}" dt="2023-09-11T16:49:43.027" v="1191" actId="478"/>
          <ac:picMkLst>
            <pc:docMk/>
            <pc:sldMk cId="116809317" sldId="495"/>
            <ac:picMk id="6" creationId="{D42BDD93-D902-C5AE-E1A5-5F093A25F570}"/>
          </ac:picMkLst>
        </pc:picChg>
        <pc:picChg chg="mod">
          <ac:chgData name="Delozier, Debra (DOE)" userId="acc54453-5e22-4839-9ba0-16d5cb61d571" providerId="ADAL" clId="{CFF6726F-3F16-410E-B1FA-E396FB14BA4B}" dt="2023-09-11T18:44:31.212" v="1392" actId="962"/>
          <ac:picMkLst>
            <pc:docMk/>
            <pc:sldMk cId="116809317" sldId="495"/>
            <ac:picMk id="7" creationId="{B99AA392-5EA7-5A1F-4FC2-28033F53F915}"/>
          </ac:picMkLst>
        </pc:picChg>
      </pc:sldChg>
      <pc:sldChg chg="addSp delSp modSp del mod modTransition modNotesTx">
        <pc:chgData name="Delozier, Debra (DOE)" userId="acc54453-5e22-4839-9ba0-16d5cb61d571" providerId="ADAL" clId="{CFF6726F-3F16-410E-B1FA-E396FB14BA4B}" dt="2023-09-18T16:34:51.263" v="3360"/>
        <pc:sldMkLst>
          <pc:docMk/>
          <pc:sldMk cId="354023812" sldId="496"/>
        </pc:sldMkLst>
        <pc:picChg chg="add mod ord">
          <ac:chgData name="Delozier, Debra (DOE)" userId="acc54453-5e22-4839-9ba0-16d5cb61d571" providerId="ADAL" clId="{CFF6726F-3F16-410E-B1FA-E396FB14BA4B}" dt="2023-09-11T18:57:30.631" v="1973" actId="13244"/>
          <ac:picMkLst>
            <pc:docMk/>
            <pc:sldMk cId="354023812" sldId="496"/>
            <ac:picMk id="3" creationId="{09D2B3D0-0F0B-BF46-291F-C3F31C75A3CB}"/>
          </ac:picMkLst>
        </pc:picChg>
        <pc:picChg chg="mod">
          <ac:chgData name="Delozier, Debra (DOE)" userId="acc54453-5e22-4839-9ba0-16d5cb61d571" providerId="ADAL" clId="{CFF6726F-3F16-410E-B1FA-E396FB14BA4B}" dt="2023-09-18T12:18:13.947" v="3003" actId="962"/>
          <ac:picMkLst>
            <pc:docMk/>
            <pc:sldMk cId="354023812" sldId="496"/>
            <ac:picMk id="5" creationId="{301D03AF-6A1B-6A7A-8282-638CEFA11E02}"/>
          </ac:picMkLst>
        </pc:picChg>
        <pc:picChg chg="del">
          <ac:chgData name="Delozier, Debra (DOE)" userId="acc54453-5e22-4839-9ba0-16d5cb61d571" providerId="ADAL" clId="{CFF6726F-3F16-410E-B1FA-E396FB14BA4B}" dt="2023-09-11T16:50:45.436" v="1223" actId="478"/>
          <ac:picMkLst>
            <pc:docMk/>
            <pc:sldMk cId="354023812" sldId="496"/>
            <ac:picMk id="5" creationId="{BD29709A-24C9-2FC0-2D60-03D9666E0C0D}"/>
          </ac:picMkLst>
        </pc:picChg>
        <pc:picChg chg="mod">
          <ac:chgData name="Delozier, Debra (DOE)" userId="acc54453-5e22-4839-9ba0-16d5cb61d571" providerId="ADAL" clId="{CFF6726F-3F16-410E-B1FA-E396FB14BA4B}" dt="2023-09-11T18:44:35.991" v="1394" actId="962"/>
          <ac:picMkLst>
            <pc:docMk/>
            <pc:sldMk cId="354023812" sldId="496"/>
            <ac:picMk id="7" creationId="{51F6B764-9AC6-78D6-7377-EB794A41E86B}"/>
          </ac:picMkLst>
        </pc:picChg>
      </pc:sldChg>
      <pc:sldChg chg="modSp del mod modTransition modAnim">
        <pc:chgData name="Delozier, Debra (DOE)" userId="acc54453-5e22-4839-9ba0-16d5cb61d571" providerId="ADAL" clId="{CFF6726F-3F16-410E-B1FA-E396FB14BA4B}" dt="2023-09-18T17:30:18.867" v="3497"/>
        <pc:sldMkLst>
          <pc:docMk/>
          <pc:sldMk cId="0" sldId="497"/>
        </pc:sldMkLst>
        <pc:picChg chg="mod">
          <ac:chgData name="Delozier, Debra (DOE)" userId="acc54453-5e22-4839-9ba0-16d5cb61d571" providerId="ADAL" clId="{CFF6726F-3F16-410E-B1FA-E396FB14BA4B}" dt="2023-09-18T12:18:18.184" v="3005" actId="962"/>
          <ac:picMkLst>
            <pc:docMk/>
            <pc:sldMk cId="0" sldId="497"/>
            <ac:picMk id="2" creationId="{7F338514-A05B-07D1-54B1-06297E3B6A41}"/>
          </ac:picMkLst>
        </pc:picChg>
      </pc:sldChg>
      <pc:sldChg chg="del modNotesTx">
        <pc:chgData name="Delozier, Debra (DOE)" userId="acc54453-5e22-4839-9ba0-16d5cb61d571" providerId="ADAL" clId="{CFF6726F-3F16-410E-B1FA-E396FB14BA4B}" dt="2023-09-11T16:58:53.790" v="1235" actId="47"/>
        <pc:sldMkLst>
          <pc:docMk/>
          <pc:sldMk cId="1416021590" sldId="506"/>
        </pc:sldMkLst>
      </pc:sldChg>
      <pc:sldChg chg="addSp delSp modSp del mod modTransition modNotesTx">
        <pc:chgData name="Delozier, Debra (DOE)" userId="acc54453-5e22-4839-9ba0-16d5cb61d571" providerId="ADAL" clId="{CFF6726F-3F16-410E-B1FA-E396FB14BA4B}" dt="2023-09-18T16:34:51.263" v="3360"/>
        <pc:sldMkLst>
          <pc:docMk/>
          <pc:sldMk cId="0" sldId="507"/>
        </pc:sldMkLst>
        <pc:spChg chg="del">
          <ac:chgData name="Delozier, Debra (DOE)" userId="acc54453-5e22-4839-9ba0-16d5cb61d571" providerId="ADAL" clId="{CFF6726F-3F16-410E-B1FA-E396FB14BA4B}" dt="2023-09-13T16:07:21.064" v="2874" actId="478"/>
          <ac:spMkLst>
            <pc:docMk/>
            <pc:sldMk cId="0" sldId="507"/>
            <ac:spMk id="2" creationId="{1C86A421-3BB8-5025-7BA7-E10326525D01}"/>
          </ac:spMkLst>
        </pc:spChg>
        <pc:spChg chg="add mod">
          <ac:chgData name="Delozier, Debra (DOE)" userId="acc54453-5e22-4839-9ba0-16d5cb61d571" providerId="ADAL" clId="{CFF6726F-3F16-410E-B1FA-E396FB14BA4B}" dt="2023-09-13T16:07:42.911" v="2878" actId="1076"/>
          <ac:spMkLst>
            <pc:docMk/>
            <pc:sldMk cId="0" sldId="507"/>
            <ac:spMk id="3" creationId="{DBCA03D3-0EC7-AADF-28AB-4B97CE9C9D20}"/>
          </ac:spMkLst>
        </pc:spChg>
        <pc:spChg chg="ord">
          <ac:chgData name="Delozier, Debra (DOE)" userId="acc54453-5e22-4839-9ba0-16d5cb61d571" providerId="ADAL" clId="{CFF6726F-3F16-410E-B1FA-E396FB14BA4B}" dt="2023-09-11T18:56:20.546" v="1969" actId="13244"/>
          <ac:spMkLst>
            <pc:docMk/>
            <pc:sldMk cId="0" sldId="507"/>
            <ac:spMk id="8" creationId="{D88ED8F5-5684-A92A-B328-246C44B0BCCC}"/>
          </ac:spMkLst>
        </pc:spChg>
        <pc:spChg chg="ord">
          <ac:chgData name="Delozier, Debra (DOE)" userId="acc54453-5e22-4839-9ba0-16d5cb61d571" providerId="ADAL" clId="{CFF6726F-3F16-410E-B1FA-E396FB14BA4B}" dt="2023-09-11T18:56:23.451" v="1970" actId="13244"/>
          <ac:spMkLst>
            <pc:docMk/>
            <pc:sldMk cId="0" sldId="507"/>
            <ac:spMk id="9" creationId="{2248B53D-159A-53DC-F9EC-E9BEFDC52EE1}"/>
          </ac:spMkLst>
        </pc:spChg>
        <pc:spChg chg="ord">
          <ac:chgData name="Delozier, Debra (DOE)" userId="acc54453-5e22-4839-9ba0-16d5cb61d571" providerId="ADAL" clId="{CFF6726F-3F16-410E-B1FA-E396FB14BA4B}" dt="2023-09-11T18:55:49.770" v="1966" actId="13244"/>
          <ac:spMkLst>
            <pc:docMk/>
            <pc:sldMk cId="0" sldId="507"/>
            <ac:spMk id="10" creationId="{9FD0E0FB-75A0-7FF2-8110-14A231F77D0E}"/>
          </ac:spMkLst>
        </pc:spChg>
        <pc:spChg chg="del">
          <ac:chgData name="Delozier, Debra (DOE)" userId="acc54453-5e22-4839-9ba0-16d5cb61d571" providerId="ADAL" clId="{CFF6726F-3F16-410E-B1FA-E396FB14BA4B}" dt="2023-09-11T18:55:20.392" v="1965" actId="478"/>
          <ac:spMkLst>
            <pc:docMk/>
            <pc:sldMk cId="0" sldId="507"/>
            <ac:spMk id="223" creationId="{00000000-0000-0000-0000-000000000000}"/>
          </ac:spMkLst>
        </pc:spChg>
        <pc:picChg chg="mod">
          <ac:chgData name="Delozier, Debra (DOE)" userId="acc54453-5e22-4839-9ba0-16d5cb61d571" providerId="ADAL" clId="{CFF6726F-3F16-410E-B1FA-E396FB14BA4B}" dt="2023-09-18T12:17:57.945" v="2997" actId="962"/>
          <ac:picMkLst>
            <pc:docMk/>
            <pc:sldMk cId="0" sldId="507"/>
            <ac:picMk id="2" creationId="{DF182FD1-3296-7833-C6AC-3571AE00D1CD}"/>
          </ac:picMkLst>
        </pc:picChg>
        <pc:picChg chg="del">
          <ac:chgData name="Delozier, Debra (DOE)" userId="acc54453-5e22-4839-9ba0-16d5cb61d571" providerId="ADAL" clId="{CFF6726F-3F16-410E-B1FA-E396FB14BA4B}" dt="2023-09-11T16:46:17.122" v="1088" actId="478"/>
          <ac:picMkLst>
            <pc:docMk/>
            <pc:sldMk cId="0" sldId="507"/>
            <ac:picMk id="3" creationId="{7A51962E-3566-3A6D-A309-D8B27F4D49DE}"/>
          </ac:picMkLst>
        </pc:picChg>
        <pc:picChg chg="mod">
          <ac:chgData name="Delozier, Debra (DOE)" userId="acc54453-5e22-4839-9ba0-16d5cb61d571" providerId="ADAL" clId="{CFF6726F-3F16-410E-B1FA-E396FB14BA4B}" dt="2023-09-11T18:44:18.919" v="1385" actId="962"/>
          <ac:picMkLst>
            <pc:docMk/>
            <pc:sldMk cId="0" sldId="507"/>
            <ac:picMk id="4" creationId="{8015C52C-5DD1-A738-4604-7F4B6989D6EA}"/>
          </ac:picMkLst>
        </pc:picChg>
        <pc:picChg chg="add mod ord">
          <ac:chgData name="Delozier, Debra (DOE)" userId="acc54453-5e22-4839-9ba0-16d5cb61d571" providerId="ADAL" clId="{CFF6726F-3F16-410E-B1FA-E396FB14BA4B}" dt="2023-09-11T18:55:11.658" v="1964" actId="13244"/>
          <ac:picMkLst>
            <pc:docMk/>
            <pc:sldMk cId="0" sldId="507"/>
            <ac:picMk id="7" creationId="{6D37F71E-5792-2ED8-98B0-334027965A08}"/>
          </ac:picMkLst>
        </pc:picChg>
        <pc:cxnChg chg="mod ord">
          <ac:chgData name="Delozier, Debra (DOE)" userId="acc54453-5e22-4839-9ba0-16d5cb61d571" providerId="ADAL" clId="{CFF6726F-3F16-410E-B1FA-E396FB14BA4B}" dt="2023-09-12T16:12:03.185" v="2656" actId="962"/>
          <ac:cxnSpMkLst>
            <pc:docMk/>
            <pc:sldMk cId="0" sldId="507"/>
            <ac:cxnSpMk id="5" creationId="{EFAC27E3-714B-C2FD-753F-E40B6C15A699}"/>
          </ac:cxnSpMkLst>
        </pc:cxnChg>
        <pc:cxnChg chg="mod ord">
          <ac:chgData name="Delozier, Debra (DOE)" userId="acc54453-5e22-4839-9ba0-16d5cb61d571" providerId="ADAL" clId="{CFF6726F-3F16-410E-B1FA-E396FB14BA4B}" dt="2023-09-12T16:12:17.073" v="2680" actId="962"/>
          <ac:cxnSpMkLst>
            <pc:docMk/>
            <pc:sldMk cId="0" sldId="507"/>
            <ac:cxnSpMk id="14" creationId="{FEE67B87-6AC1-F3D6-1ACF-790D2B553055}"/>
          </ac:cxnSpMkLst>
        </pc:cxnChg>
        <pc:cxnChg chg="mod ord">
          <ac:chgData name="Delozier, Debra (DOE)" userId="acc54453-5e22-4839-9ba0-16d5cb61d571" providerId="ADAL" clId="{CFF6726F-3F16-410E-B1FA-E396FB14BA4B}" dt="2023-09-12T16:12:11.017" v="2668" actId="962"/>
          <ac:cxnSpMkLst>
            <pc:docMk/>
            <pc:sldMk cId="0" sldId="507"/>
            <ac:cxnSpMk id="16" creationId="{ED253CA1-CA5B-817C-3937-3FD92844CF91}"/>
          </ac:cxnSpMkLst>
        </pc:cxnChg>
      </pc:sldChg>
      <pc:sldChg chg="modSp mod modTransition modNotesTx">
        <pc:chgData name="Delozier, Debra (DOE)" userId="acc54453-5e22-4839-9ba0-16d5cb61d571" providerId="ADAL" clId="{CFF6726F-3F16-410E-B1FA-E396FB14BA4B}" dt="2023-09-18T16:34:51.263" v="3360"/>
        <pc:sldMkLst>
          <pc:docMk/>
          <pc:sldMk cId="697697480" sldId="508"/>
        </pc:sldMkLst>
        <pc:spChg chg="mod">
          <ac:chgData name="Delozier, Debra (DOE)" userId="acc54453-5e22-4839-9ba0-16d5cb61d571" providerId="ADAL" clId="{CFF6726F-3F16-410E-B1FA-E396FB14BA4B}" dt="2023-09-12T13:39:32.144" v="1974" actId="20577"/>
          <ac:spMkLst>
            <pc:docMk/>
            <pc:sldMk cId="697697480" sldId="508"/>
            <ac:spMk id="3" creationId="{338168D4-940F-7046-AA3E-2636360D0A0F}"/>
          </ac:spMkLst>
        </pc:spChg>
        <pc:picChg chg="mod">
          <ac:chgData name="Delozier, Debra (DOE)" userId="acc54453-5e22-4839-9ba0-16d5cb61d571" providerId="ADAL" clId="{CFF6726F-3F16-410E-B1FA-E396FB14BA4B}" dt="2023-09-18T12:17:34.476" v="2989" actId="962"/>
          <ac:picMkLst>
            <pc:docMk/>
            <pc:sldMk cId="697697480" sldId="508"/>
            <ac:picMk id="4" creationId="{4A91B1E2-081E-7E6B-8017-3A5A89620A5C}"/>
          </ac:picMkLst>
        </pc:picChg>
        <pc:picChg chg="mod">
          <ac:chgData name="Delozier, Debra (DOE)" userId="acc54453-5e22-4839-9ba0-16d5cb61d571" providerId="ADAL" clId="{CFF6726F-3F16-410E-B1FA-E396FB14BA4B}" dt="2023-09-11T18:43:53.567" v="1373" actId="962"/>
          <ac:picMkLst>
            <pc:docMk/>
            <pc:sldMk cId="697697480" sldId="508"/>
            <ac:picMk id="6" creationId="{A82B33CC-5158-FF80-5C9C-62F0BFAE246C}"/>
          </ac:picMkLst>
        </pc:picChg>
      </pc:sldChg>
      <pc:sldMasterChg chg="modTransition modSldLayout">
        <pc:chgData name="Delozier, Debra (DOE)" userId="acc54453-5e22-4839-9ba0-16d5cb61d571" providerId="ADAL" clId="{CFF6726F-3F16-410E-B1FA-E396FB14BA4B}" dt="2023-09-18T16:34:51.263" v="3360"/>
        <pc:sldMasterMkLst>
          <pc:docMk/>
          <pc:sldMasterMk cId="0" sldId="2147483648"/>
        </pc:sldMasterMkLst>
        <pc:sldLayoutChg chg="modTransition">
          <pc:chgData name="Delozier, Debra (DOE)" userId="acc54453-5e22-4839-9ba0-16d5cb61d571" providerId="ADAL" clId="{CFF6726F-3F16-410E-B1FA-E396FB14BA4B}" dt="2023-09-18T16:34:51.263" v="3360"/>
          <pc:sldLayoutMkLst>
            <pc:docMk/>
            <pc:sldMasterMk cId="0" sldId="2147483648"/>
            <pc:sldLayoutMk cId="0" sldId="2147483649"/>
          </pc:sldLayoutMkLst>
        </pc:sldLayoutChg>
        <pc:sldLayoutChg chg="modTransition">
          <pc:chgData name="Delozier, Debra (DOE)" userId="acc54453-5e22-4839-9ba0-16d5cb61d571" providerId="ADAL" clId="{CFF6726F-3F16-410E-B1FA-E396FB14BA4B}" dt="2023-09-18T16:34:51.263" v="3360"/>
          <pc:sldLayoutMkLst>
            <pc:docMk/>
            <pc:sldMasterMk cId="0" sldId="2147483648"/>
            <pc:sldLayoutMk cId="0" sldId="2147483650"/>
          </pc:sldLayoutMkLst>
        </pc:sldLayoutChg>
        <pc:sldLayoutChg chg="modTransition">
          <pc:chgData name="Delozier, Debra (DOE)" userId="acc54453-5e22-4839-9ba0-16d5cb61d571" providerId="ADAL" clId="{CFF6726F-3F16-410E-B1FA-E396FB14BA4B}" dt="2023-09-18T16:34:51.263" v="3360"/>
          <pc:sldLayoutMkLst>
            <pc:docMk/>
            <pc:sldMasterMk cId="0" sldId="2147483648"/>
            <pc:sldLayoutMk cId="0" sldId="2147483651"/>
          </pc:sldLayoutMkLst>
        </pc:sldLayoutChg>
        <pc:sldLayoutChg chg="modTransition">
          <pc:chgData name="Delozier, Debra (DOE)" userId="acc54453-5e22-4839-9ba0-16d5cb61d571" providerId="ADAL" clId="{CFF6726F-3F16-410E-B1FA-E396FB14BA4B}" dt="2023-09-18T16:34:51.263" v="3360"/>
          <pc:sldLayoutMkLst>
            <pc:docMk/>
            <pc:sldMasterMk cId="0" sldId="2147483648"/>
            <pc:sldLayoutMk cId="0" sldId="2147483652"/>
          </pc:sldLayoutMkLst>
        </pc:sldLayoutChg>
      </pc:sldMasterChg>
      <pc:sldMasterChg chg="modTransition modSldLayout">
        <pc:chgData name="Delozier, Debra (DOE)" userId="acc54453-5e22-4839-9ba0-16d5cb61d571" providerId="ADAL" clId="{CFF6726F-3F16-410E-B1FA-E396FB14BA4B}" dt="2023-09-18T16:34:51.263" v="3360"/>
        <pc:sldMasterMkLst>
          <pc:docMk/>
          <pc:sldMasterMk cId="0" sldId="2147483653"/>
        </pc:sldMasterMkLst>
        <pc:sldLayoutChg chg="modTransition">
          <pc:chgData name="Delozier, Debra (DOE)" userId="acc54453-5e22-4839-9ba0-16d5cb61d571" providerId="ADAL" clId="{CFF6726F-3F16-410E-B1FA-E396FB14BA4B}" dt="2023-09-18T16:34:51.263" v="3360"/>
          <pc:sldLayoutMkLst>
            <pc:docMk/>
            <pc:sldMasterMk cId="0" sldId="2147483653"/>
            <pc:sldLayoutMk cId="0" sldId="2147483654"/>
          </pc:sldLayoutMkLst>
        </pc:sldLayoutChg>
        <pc:sldLayoutChg chg="modTransition">
          <pc:chgData name="Delozier, Debra (DOE)" userId="acc54453-5e22-4839-9ba0-16d5cb61d571" providerId="ADAL" clId="{CFF6726F-3F16-410E-B1FA-E396FB14BA4B}" dt="2023-09-18T16:34:51.263" v="3360"/>
          <pc:sldLayoutMkLst>
            <pc:docMk/>
            <pc:sldMasterMk cId="0" sldId="2147483653"/>
            <pc:sldLayoutMk cId="0" sldId="2147483655"/>
          </pc:sldLayoutMkLst>
        </pc:sldLayoutChg>
        <pc:sldLayoutChg chg="modTransition">
          <pc:chgData name="Delozier, Debra (DOE)" userId="acc54453-5e22-4839-9ba0-16d5cb61d571" providerId="ADAL" clId="{CFF6726F-3F16-410E-B1FA-E396FB14BA4B}" dt="2023-09-18T16:34:51.263" v="3360"/>
          <pc:sldLayoutMkLst>
            <pc:docMk/>
            <pc:sldMasterMk cId="0" sldId="2147483653"/>
            <pc:sldLayoutMk cId="0" sldId="2147483656"/>
          </pc:sldLayoutMkLst>
        </pc:sldLayoutChg>
        <pc:sldLayoutChg chg="modTransition">
          <pc:chgData name="Delozier, Debra (DOE)" userId="acc54453-5e22-4839-9ba0-16d5cb61d571" providerId="ADAL" clId="{CFF6726F-3F16-410E-B1FA-E396FB14BA4B}" dt="2023-09-18T16:34:51.263" v="3360"/>
          <pc:sldLayoutMkLst>
            <pc:docMk/>
            <pc:sldMasterMk cId="0" sldId="2147483653"/>
            <pc:sldLayoutMk cId="0" sldId="2147483657"/>
          </pc:sldLayoutMkLst>
        </pc:sldLayoutChg>
        <pc:sldLayoutChg chg="modTransition">
          <pc:chgData name="Delozier, Debra (DOE)" userId="acc54453-5e22-4839-9ba0-16d5cb61d571" providerId="ADAL" clId="{CFF6726F-3F16-410E-B1FA-E396FB14BA4B}" dt="2023-09-18T16:34:51.263" v="3360"/>
          <pc:sldLayoutMkLst>
            <pc:docMk/>
            <pc:sldMasterMk cId="0" sldId="2147483653"/>
            <pc:sldLayoutMk cId="0" sldId="2147483658"/>
          </pc:sldLayoutMkLst>
        </pc:sldLayoutChg>
        <pc:sldLayoutChg chg="modTransition">
          <pc:chgData name="Delozier, Debra (DOE)" userId="acc54453-5e22-4839-9ba0-16d5cb61d571" providerId="ADAL" clId="{CFF6726F-3F16-410E-B1FA-E396FB14BA4B}" dt="2023-09-18T16:34:51.263" v="3360"/>
          <pc:sldLayoutMkLst>
            <pc:docMk/>
            <pc:sldMasterMk cId="0" sldId="2147483653"/>
            <pc:sldLayoutMk cId="0" sldId="2147483659"/>
          </pc:sldLayoutMkLst>
        </pc:sldLayoutChg>
        <pc:sldLayoutChg chg="modTransition">
          <pc:chgData name="Delozier, Debra (DOE)" userId="acc54453-5e22-4839-9ba0-16d5cb61d571" providerId="ADAL" clId="{CFF6726F-3F16-410E-B1FA-E396FB14BA4B}" dt="2023-09-18T16:34:51.263" v="3360"/>
          <pc:sldLayoutMkLst>
            <pc:docMk/>
            <pc:sldMasterMk cId="0" sldId="2147483653"/>
            <pc:sldLayoutMk cId="0" sldId="2147483660"/>
          </pc:sldLayoutMkLst>
        </pc:sldLayoutChg>
        <pc:sldLayoutChg chg="modTransition">
          <pc:chgData name="Delozier, Debra (DOE)" userId="acc54453-5e22-4839-9ba0-16d5cb61d571" providerId="ADAL" clId="{CFF6726F-3F16-410E-B1FA-E396FB14BA4B}" dt="2023-09-18T16:34:51.263" v="3360"/>
          <pc:sldLayoutMkLst>
            <pc:docMk/>
            <pc:sldMasterMk cId="0" sldId="2147483653"/>
            <pc:sldLayoutMk cId="0" sldId="2147483661"/>
          </pc:sldLayoutMkLst>
        </pc:sldLayoutChg>
        <pc:sldLayoutChg chg="modTransition">
          <pc:chgData name="Delozier, Debra (DOE)" userId="acc54453-5e22-4839-9ba0-16d5cb61d571" providerId="ADAL" clId="{CFF6726F-3F16-410E-B1FA-E396FB14BA4B}" dt="2023-09-18T16:34:51.263" v="3360"/>
          <pc:sldLayoutMkLst>
            <pc:docMk/>
            <pc:sldMasterMk cId="0" sldId="2147483653"/>
            <pc:sldLayoutMk cId="0" sldId="2147483662"/>
          </pc:sldLayoutMkLst>
        </pc:sldLayoutChg>
        <pc:sldLayoutChg chg="modTransition">
          <pc:chgData name="Delozier, Debra (DOE)" userId="acc54453-5e22-4839-9ba0-16d5cb61d571" providerId="ADAL" clId="{CFF6726F-3F16-410E-B1FA-E396FB14BA4B}" dt="2023-09-18T16:34:51.263" v="3360"/>
          <pc:sldLayoutMkLst>
            <pc:docMk/>
            <pc:sldMasterMk cId="0" sldId="2147483653"/>
            <pc:sldLayoutMk cId="0" sldId="2147483663"/>
          </pc:sldLayoutMkLst>
        </pc:sldLayoutChg>
        <pc:sldLayoutChg chg="modTransition">
          <pc:chgData name="Delozier, Debra (DOE)" userId="acc54453-5e22-4839-9ba0-16d5cb61d571" providerId="ADAL" clId="{CFF6726F-3F16-410E-B1FA-E396FB14BA4B}" dt="2023-09-18T16:34:51.263" v="3360"/>
          <pc:sldLayoutMkLst>
            <pc:docMk/>
            <pc:sldMasterMk cId="0" sldId="2147483653"/>
            <pc:sldLayoutMk cId="0" sldId="2147483664"/>
          </pc:sldLayoutMkLst>
        </pc:sldLayoutChg>
        <pc:sldLayoutChg chg="modTransition">
          <pc:chgData name="Delozier, Debra (DOE)" userId="acc54453-5e22-4839-9ba0-16d5cb61d571" providerId="ADAL" clId="{CFF6726F-3F16-410E-B1FA-E396FB14BA4B}" dt="2023-09-18T16:34:51.263" v="3360"/>
          <pc:sldLayoutMkLst>
            <pc:docMk/>
            <pc:sldMasterMk cId="0" sldId="2147483653"/>
            <pc:sldLayoutMk cId="0" sldId="2147483665"/>
          </pc:sldLayoutMkLst>
        </pc:sldLayoutChg>
        <pc:sldLayoutChg chg="modTransition">
          <pc:chgData name="Delozier, Debra (DOE)" userId="acc54453-5e22-4839-9ba0-16d5cb61d571" providerId="ADAL" clId="{CFF6726F-3F16-410E-B1FA-E396FB14BA4B}" dt="2023-09-18T16:34:51.263" v="3360"/>
          <pc:sldLayoutMkLst>
            <pc:docMk/>
            <pc:sldMasterMk cId="0" sldId="2147483653"/>
            <pc:sldLayoutMk cId="0" sldId="2147483666"/>
          </pc:sldLayoutMkLst>
        </pc:sldLayoutChg>
        <pc:sldLayoutChg chg="modTransition">
          <pc:chgData name="Delozier, Debra (DOE)" userId="acc54453-5e22-4839-9ba0-16d5cb61d571" providerId="ADAL" clId="{CFF6726F-3F16-410E-B1FA-E396FB14BA4B}" dt="2023-09-18T16:34:51.263" v="3360"/>
          <pc:sldLayoutMkLst>
            <pc:docMk/>
            <pc:sldMasterMk cId="0" sldId="2147483653"/>
            <pc:sldLayoutMk cId="0" sldId="2147483667"/>
          </pc:sldLayoutMkLst>
        </pc:sldLayoutChg>
        <pc:sldLayoutChg chg="modTransition">
          <pc:chgData name="Delozier, Debra (DOE)" userId="acc54453-5e22-4839-9ba0-16d5cb61d571" providerId="ADAL" clId="{CFF6726F-3F16-410E-B1FA-E396FB14BA4B}" dt="2023-09-18T16:34:51.263" v="3360"/>
          <pc:sldLayoutMkLst>
            <pc:docMk/>
            <pc:sldMasterMk cId="0" sldId="2147483653"/>
            <pc:sldLayoutMk cId="0" sldId="2147483668"/>
          </pc:sldLayoutMkLst>
        </pc:sldLayoutChg>
        <pc:sldLayoutChg chg="modTransition">
          <pc:chgData name="Delozier, Debra (DOE)" userId="acc54453-5e22-4839-9ba0-16d5cb61d571" providerId="ADAL" clId="{CFF6726F-3F16-410E-B1FA-E396FB14BA4B}" dt="2023-09-18T16:34:51.263" v="3360"/>
          <pc:sldLayoutMkLst>
            <pc:docMk/>
            <pc:sldMasterMk cId="0" sldId="2147483653"/>
            <pc:sldLayoutMk cId="0" sldId="2147483669"/>
          </pc:sldLayoutMkLst>
        </pc:sldLayoutChg>
        <pc:sldLayoutChg chg="modTransition">
          <pc:chgData name="Delozier, Debra (DOE)" userId="acc54453-5e22-4839-9ba0-16d5cb61d571" providerId="ADAL" clId="{CFF6726F-3F16-410E-B1FA-E396FB14BA4B}" dt="2023-09-18T16:34:51.263" v="3360"/>
          <pc:sldLayoutMkLst>
            <pc:docMk/>
            <pc:sldMasterMk cId="0" sldId="2147483653"/>
            <pc:sldLayoutMk cId="0" sldId="2147483670"/>
          </pc:sldLayoutMkLst>
        </pc:sldLayoutChg>
      </pc:sldMasterChg>
    </pc:docChg>
  </pc:docChgLst>
  <pc:docChgLst>
    <pc:chgData name="Brown, Jessica (DOE)" userId="S::jessica.brown@doe.virginia.gov::0d37cb1b-1f94-4053-8726-4e34988e32fd" providerId="AD" clId="Web-{35D99CB7-1C53-BDB7-8811-DD3FD8C14FDD}"/>
    <pc:docChg chg="modSld">
      <pc:chgData name="Brown, Jessica (DOE)" userId="S::jessica.brown@doe.virginia.gov::0d37cb1b-1f94-4053-8726-4e34988e32fd" providerId="AD" clId="Web-{35D99CB7-1C53-BDB7-8811-DD3FD8C14FDD}" dt="2023-09-13T20:06:32.184" v="0" actId="20577"/>
      <pc:docMkLst>
        <pc:docMk/>
      </pc:docMkLst>
      <pc:sldChg chg="modSp">
        <pc:chgData name="Brown, Jessica (DOE)" userId="S::jessica.brown@doe.virginia.gov::0d37cb1b-1f94-4053-8726-4e34988e32fd" providerId="AD" clId="Web-{35D99CB7-1C53-BDB7-8811-DD3FD8C14FDD}" dt="2023-09-13T20:06:32.184" v="0" actId="20577"/>
        <pc:sldMkLst>
          <pc:docMk/>
          <pc:sldMk cId="697697480" sldId="508"/>
        </pc:sldMkLst>
        <pc:spChg chg="mod">
          <ac:chgData name="Brown, Jessica (DOE)" userId="S::jessica.brown@doe.virginia.gov::0d37cb1b-1f94-4053-8726-4e34988e32fd" providerId="AD" clId="Web-{35D99CB7-1C53-BDB7-8811-DD3FD8C14FDD}" dt="2023-09-13T20:06:32.184" v="0" actId="20577"/>
          <ac:spMkLst>
            <pc:docMk/>
            <pc:sldMk cId="697697480" sldId="508"/>
            <ac:spMk id="3" creationId="{338168D4-940F-7046-AA3E-2636360D0A0F}"/>
          </ac:spMkLst>
        </pc:spChg>
      </pc:sldChg>
    </pc:docChg>
  </pc:docChgLst>
  <pc:docChgLst>
    <pc:chgData name="Delozier, Debra (DOE)" userId="acc54453-5e22-4839-9ba0-16d5cb61d571" providerId="ADAL" clId="{CCD33AE9-9C5F-4381-AA6F-E700930596A7}"/>
    <pc:docChg chg="undo redo custSel modSld">
      <pc:chgData name="Delozier, Debra (DOE)" userId="acc54453-5e22-4839-9ba0-16d5cb61d571" providerId="ADAL" clId="{CCD33AE9-9C5F-4381-AA6F-E700930596A7}" dt="2023-09-09T21:33:50.086" v="1211" actId="20577"/>
      <pc:docMkLst>
        <pc:docMk/>
      </pc:docMkLst>
      <pc:sldChg chg="modNotesTx">
        <pc:chgData name="Delozier, Debra (DOE)" userId="acc54453-5e22-4839-9ba0-16d5cb61d571" providerId="ADAL" clId="{CCD33AE9-9C5F-4381-AA6F-E700930596A7}" dt="2023-09-09T21:33:50.086" v="1211" actId="20577"/>
        <pc:sldMkLst>
          <pc:docMk/>
          <pc:sldMk cId="0" sldId="259"/>
        </pc:sldMkLst>
      </pc:sldChg>
      <pc:sldChg chg="modSp mod">
        <pc:chgData name="Delozier, Debra (DOE)" userId="acc54453-5e22-4839-9ba0-16d5cb61d571" providerId="ADAL" clId="{CCD33AE9-9C5F-4381-AA6F-E700930596A7}" dt="2023-09-08T20:06:01.908" v="1187" actId="1076"/>
        <pc:sldMkLst>
          <pc:docMk/>
          <pc:sldMk cId="0" sldId="261"/>
        </pc:sldMkLst>
        <pc:picChg chg="mod">
          <ac:chgData name="Delozier, Debra (DOE)" userId="acc54453-5e22-4839-9ba0-16d5cb61d571" providerId="ADAL" clId="{CCD33AE9-9C5F-4381-AA6F-E700930596A7}" dt="2023-09-08T20:06:01.908" v="1187" actId="1076"/>
          <ac:picMkLst>
            <pc:docMk/>
            <pc:sldMk cId="0" sldId="261"/>
            <ac:picMk id="196" creationId="{00000000-0000-0000-0000-000000000000}"/>
          </ac:picMkLst>
        </pc:picChg>
      </pc:sldChg>
      <pc:sldChg chg="modSp mod addCm modCm">
        <pc:chgData name="Delozier, Debra (DOE)" userId="acc54453-5e22-4839-9ba0-16d5cb61d571" providerId="ADAL" clId="{CCD33AE9-9C5F-4381-AA6F-E700930596A7}" dt="2023-09-08T17:59:34.609" v="27"/>
        <pc:sldMkLst>
          <pc:docMk/>
          <pc:sldMk cId="0" sldId="264"/>
        </pc:sldMkLst>
        <pc:graphicFrameChg chg="modGraphic">
          <ac:chgData name="Delozier, Debra (DOE)" userId="acc54453-5e22-4839-9ba0-16d5cb61d571" providerId="ADAL" clId="{CCD33AE9-9C5F-4381-AA6F-E700930596A7}" dt="2023-09-08T17:59:05.264" v="25" actId="20577"/>
          <ac:graphicFrameMkLst>
            <pc:docMk/>
            <pc:sldMk cId="0" sldId="264"/>
            <ac:graphicFrameMk id="216" creationId="{00000000-0000-0000-0000-000000000000}"/>
          </ac:graphicFrameMkLst>
        </pc:graphicFrameChg>
      </pc:sldChg>
      <pc:sldChg chg="modSp mod">
        <pc:chgData name="Delozier, Debra (DOE)" userId="acc54453-5e22-4839-9ba0-16d5cb61d571" providerId="ADAL" clId="{CCD33AE9-9C5F-4381-AA6F-E700930596A7}" dt="2023-09-08T20:06:22.746" v="1190" actId="1076"/>
        <pc:sldMkLst>
          <pc:docMk/>
          <pc:sldMk cId="0" sldId="265"/>
        </pc:sldMkLst>
        <pc:graphicFrameChg chg="modGraphic">
          <ac:chgData name="Delozier, Debra (DOE)" userId="acc54453-5e22-4839-9ba0-16d5cb61d571" providerId="ADAL" clId="{CCD33AE9-9C5F-4381-AA6F-E700930596A7}" dt="2023-09-08T18:02:14.856" v="28" actId="948"/>
          <ac:graphicFrameMkLst>
            <pc:docMk/>
            <pc:sldMk cId="0" sldId="265"/>
            <ac:graphicFrameMk id="224" creationId="{00000000-0000-0000-0000-000000000000}"/>
          </ac:graphicFrameMkLst>
        </pc:graphicFrameChg>
        <pc:picChg chg="mod">
          <ac:chgData name="Delozier, Debra (DOE)" userId="acc54453-5e22-4839-9ba0-16d5cb61d571" providerId="ADAL" clId="{CCD33AE9-9C5F-4381-AA6F-E700930596A7}" dt="2023-09-08T20:06:22.746" v="1190" actId="1076"/>
          <ac:picMkLst>
            <pc:docMk/>
            <pc:sldMk cId="0" sldId="265"/>
            <ac:picMk id="226" creationId="{00000000-0000-0000-0000-000000000000}"/>
          </ac:picMkLst>
        </pc:picChg>
      </pc:sldChg>
      <pc:sldChg chg="modNotesTx">
        <pc:chgData name="Delozier, Debra (DOE)" userId="acc54453-5e22-4839-9ba0-16d5cb61d571" providerId="ADAL" clId="{CCD33AE9-9C5F-4381-AA6F-E700930596A7}" dt="2023-09-08T18:10:54.056" v="316" actId="20577"/>
        <pc:sldMkLst>
          <pc:docMk/>
          <pc:sldMk cId="0" sldId="268"/>
        </pc:sldMkLst>
      </pc:sldChg>
      <pc:sldChg chg="modNotesTx">
        <pc:chgData name="Delozier, Debra (DOE)" userId="acc54453-5e22-4839-9ba0-16d5cb61d571" providerId="ADAL" clId="{CCD33AE9-9C5F-4381-AA6F-E700930596A7}" dt="2023-09-08T18:11:32.843" v="397" actId="20577"/>
        <pc:sldMkLst>
          <pc:docMk/>
          <pc:sldMk cId="0" sldId="269"/>
        </pc:sldMkLst>
      </pc:sldChg>
      <pc:sldChg chg="modSp mod modNotesTx">
        <pc:chgData name="Delozier, Debra (DOE)" userId="acc54453-5e22-4839-9ba0-16d5cb61d571" providerId="ADAL" clId="{CCD33AE9-9C5F-4381-AA6F-E700930596A7}" dt="2023-09-08T18:12:40.092" v="605" actId="20577"/>
        <pc:sldMkLst>
          <pc:docMk/>
          <pc:sldMk cId="0" sldId="270"/>
        </pc:sldMkLst>
        <pc:graphicFrameChg chg="modGraphic">
          <ac:chgData name="Delozier, Debra (DOE)" userId="acc54453-5e22-4839-9ba0-16d5cb61d571" providerId="ADAL" clId="{CCD33AE9-9C5F-4381-AA6F-E700930596A7}" dt="2023-09-08T18:02:53.801" v="29" actId="2711"/>
          <ac:graphicFrameMkLst>
            <pc:docMk/>
            <pc:sldMk cId="0" sldId="270"/>
            <ac:graphicFrameMk id="256" creationId="{00000000-0000-0000-0000-000000000000}"/>
          </ac:graphicFrameMkLst>
        </pc:graphicFrameChg>
      </pc:sldChg>
      <pc:sldChg chg="modSp mod">
        <pc:chgData name="Delozier, Debra (DOE)" userId="acc54453-5e22-4839-9ba0-16d5cb61d571" providerId="ADAL" clId="{CCD33AE9-9C5F-4381-AA6F-E700930596A7}" dt="2023-09-08T18:03:33.198" v="60" actId="20577"/>
        <pc:sldMkLst>
          <pc:docMk/>
          <pc:sldMk cId="0" sldId="272"/>
        </pc:sldMkLst>
        <pc:spChg chg="mod">
          <ac:chgData name="Delozier, Debra (DOE)" userId="acc54453-5e22-4839-9ba0-16d5cb61d571" providerId="ADAL" clId="{CCD33AE9-9C5F-4381-AA6F-E700930596A7}" dt="2023-09-08T18:03:33.198" v="60" actId="20577"/>
          <ac:spMkLst>
            <pc:docMk/>
            <pc:sldMk cId="0" sldId="272"/>
            <ac:spMk id="271" creationId="{00000000-0000-0000-0000-000000000000}"/>
          </ac:spMkLst>
        </pc:spChg>
      </pc:sldChg>
      <pc:sldChg chg="modSp mod modNotesTx">
        <pc:chgData name="Delozier, Debra (DOE)" userId="acc54453-5e22-4839-9ba0-16d5cb61d571" providerId="ADAL" clId="{CCD33AE9-9C5F-4381-AA6F-E700930596A7}" dt="2023-09-08T20:06:34.305" v="1192" actId="1076"/>
        <pc:sldMkLst>
          <pc:docMk/>
          <pc:sldMk cId="0" sldId="273"/>
        </pc:sldMkLst>
        <pc:spChg chg="mod">
          <ac:chgData name="Delozier, Debra (DOE)" userId="acc54453-5e22-4839-9ba0-16d5cb61d571" providerId="ADAL" clId="{CCD33AE9-9C5F-4381-AA6F-E700930596A7}" dt="2023-09-08T18:05:20.467" v="102" actId="20577"/>
          <ac:spMkLst>
            <pc:docMk/>
            <pc:sldMk cId="0" sldId="273"/>
            <ac:spMk id="278" creationId="{00000000-0000-0000-0000-000000000000}"/>
          </ac:spMkLst>
        </pc:spChg>
        <pc:picChg chg="mod">
          <ac:chgData name="Delozier, Debra (DOE)" userId="acc54453-5e22-4839-9ba0-16d5cb61d571" providerId="ADAL" clId="{CCD33AE9-9C5F-4381-AA6F-E700930596A7}" dt="2023-09-08T20:06:34.305" v="1192" actId="1076"/>
          <ac:picMkLst>
            <pc:docMk/>
            <pc:sldMk cId="0" sldId="273"/>
            <ac:picMk id="279" creationId="{00000000-0000-0000-0000-000000000000}"/>
          </ac:picMkLst>
        </pc:picChg>
      </pc:sldChg>
      <pc:sldChg chg="modSp mod addCm delCm">
        <pc:chgData name="Delozier, Debra (DOE)" userId="acc54453-5e22-4839-9ba0-16d5cb61d571" providerId="ADAL" clId="{CCD33AE9-9C5F-4381-AA6F-E700930596A7}" dt="2023-09-08T18:08:11.357" v="151" actId="1592"/>
        <pc:sldMkLst>
          <pc:docMk/>
          <pc:sldMk cId="0" sldId="274"/>
        </pc:sldMkLst>
        <pc:graphicFrameChg chg="modGraphic">
          <ac:chgData name="Delozier, Debra (DOE)" userId="acc54453-5e22-4839-9ba0-16d5cb61d571" providerId="ADAL" clId="{CCD33AE9-9C5F-4381-AA6F-E700930596A7}" dt="2023-09-08T18:06:48.837" v="149" actId="6549"/>
          <ac:graphicFrameMkLst>
            <pc:docMk/>
            <pc:sldMk cId="0" sldId="274"/>
            <ac:graphicFrameMk id="3" creationId="{00000000-0000-0000-0000-000000000000}"/>
          </ac:graphicFrameMkLst>
        </pc:graphicFrameChg>
      </pc:sldChg>
      <pc:sldChg chg="modSp mod modNotesTx">
        <pc:chgData name="Delozier, Debra (DOE)" userId="acc54453-5e22-4839-9ba0-16d5cb61d571" providerId="ADAL" clId="{CCD33AE9-9C5F-4381-AA6F-E700930596A7}" dt="2023-09-08T20:06:44.908" v="1194" actId="1076"/>
        <pc:sldMkLst>
          <pc:docMk/>
          <pc:sldMk cId="0" sldId="276"/>
        </pc:sldMkLst>
        <pc:graphicFrameChg chg="modGraphic">
          <ac:chgData name="Delozier, Debra (DOE)" userId="acc54453-5e22-4839-9ba0-16d5cb61d571" providerId="ADAL" clId="{CCD33AE9-9C5F-4381-AA6F-E700930596A7}" dt="2023-09-08T18:16:44.398" v="811" actId="207"/>
          <ac:graphicFrameMkLst>
            <pc:docMk/>
            <pc:sldMk cId="0" sldId="276"/>
            <ac:graphicFrameMk id="297" creationId="{00000000-0000-0000-0000-000000000000}"/>
          </ac:graphicFrameMkLst>
        </pc:graphicFrameChg>
        <pc:picChg chg="mod">
          <ac:chgData name="Delozier, Debra (DOE)" userId="acc54453-5e22-4839-9ba0-16d5cb61d571" providerId="ADAL" clId="{CCD33AE9-9C5F-4381-AA6F-E700930596A7}" dt="2023-09-08T20:06:44.908" v="1194" actId="1076"/>
          <ac:picMkLst>
            <pc:docMk/>
            <pc:sldMk cId="0" sldId="276"/>
            <ac:picMk id="298" creationId="{00000000-0000-0000-0000-000000000000}"/>
          </ac:picMkLst>
        </pc:picChg>
      </pc:sldChg>
      <pc:sldChg chg="modSp mod">
        <pc:chgData name="Delozier, Debra (DOE)" userId="acc54453-5e22-4839-9ba0-16d5cb61d571" providerId="ADAL" clId="{CCD33AE9-9C5F-4381-AA6F-E700930596A7}" dt="2023-09-08T20:06:53.187" v="1195" actId="1076"/>
        <pc:sldMkLst>
          <pc:docMk/>
          <pc:sldMk cId="0" sldId="277"/>
        </pc:sldMkLst>
        <pc:picChg chg="mod">
          <ac:chgData name="Delozier, Debra (DOE)" userId="acc54453-5e22-4839-9ba0-16d5cb61d571" providerId="ADAL" clId="{CCD33AE9-9C5F-4381-AA6F-E700930596A7}" dt="2023-09-08T20:06:53.187" v="1195" actId="1076"/>
          <ac:picMkLst>
            <pc:docMk/>
            <pc:sldMk cId="0" sldId="277"/>
            <ac:picMk id="307" creationId="{00000000-0000-0000-0000-000000000000}"/>
          </ac:picMkLst>
        </pc:picChg>
      </pc:sldChg>
      <pc:sldChg chg="modNotesTx">
        <pc:chgData name="Delozier, Debra (DOE)" userId="acc54453-5e22-4839-9ba0-16d5cb61d571" providerId="ADAL" clId="{CCD33AE9-9C5F-4381-AA6F-E700930596A7}" dt="2023-09-08T18:18:11.717" v="1001" actId="20577"/>
        <pc:sldMkLst>
          <pc:docMk/>
          <pc:sldMk cId="0" sldId="278"/>
        </pc:sldMkLst>
      </pc:sldChg>
      <pc:sldChg chg="modNotesTx">
        <pc:chgData name="Delozier, Debra (DOE)" userId="acc54453-5e22-4839-9ba0-16d5cb61d571" providerId="ADAL" clId="{CCD33AE9-9C5F-4381-AA6F-E700930596A7}" dt="2023-09-08T18:18:36.379" v="1007" actId="20577"/>
        <pc:sldMkLst>
          <pc:docMk/>
          <pc:sldMk cId="0" sldId="279"/>
        </pc:sldMkLst>
      </pc:sldChg>
      <pc:sldChg chg="modSp mod modNotesTx">
        <pc:chgData name="Delozier, Debra (DOE)" userId="acc54453-5e22-4839-9ba0-16d5cb61d571" providerId="ADAL" clId="{CCD33AE9-9C5F-4381-AA6F-E700930596A7}" dt="2023-09-08T18:20:20.624" v="1184" actId="20577"/>
        <pc:sldMkLst>
          <pc:docMk/>
          <pc:sldMk cId="0" sldId="280"/>
        </pc:sldMkLst>
        <pc:spChg chg="mod">
          <ac:chgData name="Delozier, Debra (DOE)" userId="acc54453-5e22-4839-9ba0-16d5cb61d571" providerId="ADAL" clId="{CCD33AE9-9C5F-4381-AA6F-E700930596A7}" dt="2023-09-08T18:19:49.308" v="1083" actId="20577"/>
          <ac:spMkLst>
            <pc:docMk/>
            <pc:sldMk cId="0" sldId="280"/>
            <ac:spMk id="326" creationId="{00000000-0000-0000-0000-000000000000}"/>
          </ac:spMkLst>
        </pc:spChg>
      </pc:sldChg>
    </pc:docChg>
  </pc:docChgLst>
  <pc:docChgLst>
    <pc:chgData name="ahenderson" userId="S::ahenderson_harrisonburg.k12.va.us#ext#@covgov.onmicrosoft.com::2ab5746b-35d9-47e1-ae10-d06efe9bb8ff" providerId="AD" clId="Web-{C6627423-64E6-3BDD-7764-5324C58BBD6D}"/>
    <pc:docChg chg="modSld">
      <pc:chgData name="ahenderson" userId="S::ahenderson_harrisonburg.k12.va.us#ext#@covgov.onmicrosoft.com::2ab5746b-35d9-47e1-ae10-d06efe9bb8ff" providerId="AD" clId="Web-{C6627423-64E6-3BDD-7764-5324C58BBD6D}" dt="2023-09-17T22:39:25.560" v="1"/>
      <pc:docMkLst>
        <pc:docMk/>
      </pc:docMkLst>
      <pc:sldChg chg="modSp">
        <pc:chgData name="ahenderson" userId="S::ahenderson_harrisonburg.k12.va.us#ext#@covgov.onmicrosoft.com::2ab5746b-35d9-47e1-ae10-d06efe9bb8ff" providerId="AD" clId="Web-{C6627423-64E6-3BDD-7764-5324C58BBD6D}" dt="2023-09-17T22:39:25.560" v="1"/>
        <pc:sldMkLst>
          <pc:docMk/>
          <pc:sldMk cId="0" sldId="273"/>
        </pc:sldMkLst>
        <pc:graphicFrameChg chg="mod modGraphic">
          <ac:chgData name="ahenderson" userId="S::ahenderson_harrisonburg.k12.va.us#ext#@covgov.onmicrosoft.com::2ab5746b-35d9-47e1-ae10-d06efe9bb8ff" providerId="AD" clId="Web-{C6627423-64E6-3BDD-7764-5324C58BBD6D}" dt="2023-09-17T22:39:25.560" v="1"/>
          <ac:graphicFrameMkLst>
            <pc:docMk/>
            <pc:sldMk cId="0" sldId="273"/>
            <ac:graphicFrameMk id="277" creationId="{00000000-0000-0000-0000-000000000000}"/>
          </ac:graphicFrameMkLst>
        </pc:graphicFrameChg>
      </pc:sldChg>
    </pc:docChg>
  </pc:docChgLst>
  <pc:docChgLst>
    <pc:chgData name="Brown, Jessica (DOE)" userId="0d37cb1b-1f94-4053-8726-4e34988e32fd" providerId="ADAL" clId="{E4C90274-6C76-4BBF-B5D6-53E4A41F7D6B}"/>
    <pc:docChg chg="undo custSel addSld delSld modSld">
      <pc:chgData name="Brown, Jessica (DOE)" userId="0d37cb1b-1f94-4053-8726-4e34988e32fd" providerId="ADAL" clId="{E4C90274-6C76-4BBF-B5D6-53E4A41F7D6B}" dt="2023-09-18T18:21:14.677" v="135" actId="1035"/>
      <pc:docMkLst>
        <pc:docMk/>
      </pc:docMkLst>
      <pc:sldChg chg="addSp delSp modSp mod delAnim modAnim">
        <pc:chgData name="Brown, Jessica (DOE)" userId="0d37cb1b-1f94-4053-8726-4e34988e32fd" providerId="ADAL" clId="{E4C90274-6C76-4BBF-B5D6-53E4A41F7D6B}" dt="2023-09-18T17:38:42.895" v="66" actId="1076"/>
        <pc:sldMkLst>
          <pc:docMk/>
          <pc:sldMk cId="0" sldId="260"/>
        </pc:sldMkLst>
        <pc:picChg chg="add mod">
          <ac:chgData name="Brown, Jessica (DOE)" userId="0d37cb1b-1f94-4053-8726-4e34988e32fd" providerId="ADAL" clId="{E4C90274-6C76-4BBF-B5D6-53E4A41F7D6B}" dt="2023-09-18T17:38:42.895" v="66" actId="1076"/>
          <ac:picMkLst>
            <pc:docMk/>
            <pc:sldMk cId="0" sldId="260"/>
            <ac:picMk id="2" creationId="{328386D1-E58F-DF94-3EAA-BC0582CD3180}"/>
          </ac:picMkLst>
        </pc:picChg>
        <pc:picChg chg="del">
          <ac:chgData name="Brown, Jessica (DOE)" userId="0d37cb1b-1f94-4053-8726-4e34988e32fd" providerId="ADAL" clId="{E4C90274-6C76-4BBF-B5D6-53E4A41F7D6B}" dt="2023-09-18T17:38:25.805" v="64" actId="478"/>
          <ac:picMkLst>
            <pc:docMk/>
            <pc:sldMk cId="0" sldId="260"/>
            <ac:picMk id="3" creationId="{00000000-0000-0000-0000-000000000000}"/>
          </ac:picMkLst>
        </pc:picChg>
      </pc:sldChg>
      <pc:sldChg chg="addSp delSp modSp mod delAnim modAnim">
        <pc:chgData name="Brown, Jessica (DOE)" userId="0d37cb1b-1f94-4053-8726-4e34988e32fd" providerId="ADAL" clId="{E4C90274-6C76-4BBF-B5D6-53E4A41F7D6B}" dt="2023-09-18T17:42:47.041" v="70" actId="1076"/>
        <pc:sldMkLst>
          <pc:docMk/>
          <pc:sldMk cId="0" sldId="261"/>
        </pc:sldMkLst>
        <pc:picChg chg="add mod">
          <ac:chgData name="Brown, Jessica (DOE)" userId="0d37cb1b-1f94-4053-8726-4e34988e32fd" providerId="ADAL" clId="{E4C90274-6C76-4BBF-B5D6-53E4A41F7D6B}" dt="2023-09-18T17:42:47.041" v="70" actId="1076"/>
          <ac:picMkLst>
            <pc:docMk/>
            <pc:sldMk cId="0" sldId="261"/>
            <ac:picMk id="2" creationId="{2ED39BE3-09FD-600F-8925-A2ED7AC43252}"/>
          </ac:picMkLst>
        </pc:picChg>
        <pc:picChg chg="del">
          <ac:chgData name="Brown, Jessica (DOE)" userId="0d37cb1b-1f94-4053-8726-4e34988e32fd" providerId="ADAL" clId="{E4C90274-6C76-4BBF-B5D6-53E4A41F7D6B}" dt="2023-09-18T17:42:26.387" v="68" actId="478"/>
          <ac:picMkLst>
            <pc:docMk/>
            <pc:sldMk cId="0" sldId="261"/>
            <ac:picMk id="3" creationId="{00000000-0000-0000-0000-000000000000}"/>
          </ac:picMkLst>
        </pc:picChg>
      </pc:sldChg>
      <pc:sldChg chg="addSp delSp modSp mod delAnim modAnim">
        <pc:chgData name="Brown, Jessica (DOE)" userId="0d37cb1b-1f94-4053-8726-4e34988e32fd" providerId="ADAL" clId="{E4C90274-6C76-4BBF-B5D6-53E4A41F7D6B}" dt="2023-09-18T17:45:09.520" v="73" actId="1076"/>
        <pc:sldMkLst>
          <pc:docMk/>
          <pc:sldMk cId="0" sldId="262"/>
        </pc:sldMkLst>
        <pc:picChg chg="del">
          <ac:chgData name="Brown, Jessica (DOE)" userId="0d37cb1b-1f94-4053-8726-4e34988e32fd" providerId="ADAL" clId="{E4C90274-6C76-4BBF-B5D6-53E4A41F7D6B}" dt="2023-09-18T17:44:56.416" v="71" actId="478"/>
          <ac:picMkLst>
            <pc:docMk/>
            <pc:sldMk cId="0" sldId="262"/>
            <ac:picMk id="2" creationId="{00000000-0000-0000-0000-000000000000}"/>
          </ac:picMkLst>
        </pc:picChg>
        <pc:picChg chg="add mod">
          <ac:chgData name="Brown, Jessica (DOE)" userId="0d37cb1b-1f94-4053-8726-4e34988e32fd" providerId="ADAL" clId="{E4C90274-6C76-4BBF-B5D6-53E4A41F7D6B}" dt="2023-09-18T17:45:09.520" v="73" actId="1076"/>
          <ac:picMkLst>
            <pc:docMk/>
            <pc:sldMk cId="0" sldId="262"/>
            <ac:picMk id="3" creationId="{257EAC21-E4C2-33D0-1DB6-2DF05F04F241}"/>
          </ac:picMkLst>
        </pc:picChg>
      </pc:sldChg>
      <pc:sldChg chg="addSp delSp modSp mod addAnim delAnim modAnim">
        <pc:chgData name="Brown, Jessica (DOE)" userId="0d37cb1b-1f94-4053-8726-4e34988e32fd" providerId="ADAL" clId="{E4C90274-6C76-4BBF-B5D6-53E4A41F7D6B}" dt="2023-09-18T17:47:02.327" v="79" actId="1076"/>
        <pc:sldMkLst>
          <pc:docMk/>
          <pc:sldMk cId="0" sldId="263"/>
        </pc:sldMkLst>
        <pc:picChg chg="add mod">
          <ac:chgData name="Brown, Jessica (DOE)" userId="0d37cb1b-1f94-4053-8726-4e34988e32fd" providerId="ADAL" clId="{E4C90274-6C76-4BBF-B5D6-53E4A41F7D6B}" dt="2023-09-18T17:47:02.327" v="79" actId="1076"/>
          <ac:picMkLst>
            <pc:docMk/>
            <pc:sldMk cId="0" sldId="263"/>
            <ac:picMk id="2" creationId="{50B995AD-82C9-2D16-8507-41EB3710D30B}"/>
          </ac:picMkLst>
        </pc:picChg>
        <pc:picChg chg="add del mod">
          <ac:chgData name="Brown, Jessica (DOE)" userId="0d37cb1b-1f94-4053-8726-4e34988e32fd" providerId="ADAL" clId="{E4C90274-6C76-4BBF-B5D6-53E4A41F7D6B}" dt="2023-09-18T17:46:49.095" v="77" actId="478"/>
          <ac:picMkLst>
            <pc:docMk/>
            <pc:sldMk cId="0" sldId="263"/>
            <ac:picMk id="3" creationId="{00000000-0000-0000-0000-000000000000}"/>
          </ac:picMkLst>
        </pc:picChg>
      </pc:sldChg>
      <pc:sldChg chg="addSp delSp modSp mod delAnim modAnim">
        <pc:chgData name="Brown, Jessica (DOE)" userId="0d37cb1b-1f94-4053-8726-4e34988e32fd" providerId="ADAL" clId="{E4C90274-6C76-4BBF-B5D6-53E4A41F7D6B}" dt="2023-09-18T17:47:36.620" v="82" actId="1076"/>
        <pc:sldMkLst>
          <pc:docMk/>
          <pc:sldMk cId="0" sldId="264"/>
        </pc:sldMkLst>
        <pc:picChg chg="add mod">
          <ac:chgData name="Brown, Jessica (DOE)" userId="0d37cb1b-1f94-4053-8726-4e34988e32fd" providerId="ADAL" clId="{E4C90274-6C76-4BBF-B5D6-53E4A41F7D6B}" dt="2023-09-18T17:47:36.620" v="82" actId="1076"/>
          <ac:picMkLst>
            <pc:docMk/>
            <pc:sldMk cId="0" sldId="264"/>
            <ac:picMk id="2" creationId="{B834F53E-535D-7724-6C41-C4EB66406AFA}"/>
          </ac:picMkLst>
        </pc:picChg>
        <pc:picChg chg="del">
          <ac:chgData name="Brown, Jessica (DOE)" userId="0d37cb1b-1f94-4053-8726-4e34988e32fd" providerId="ADAL" clId="{E4C90274-6C76-4BBF-B5D6-53E4A41F7D6B}" dt="2023-09-18T17:47:20.431" v="80" actId="478"/>
          <ac:picMkLst>
            <pc:docMk/>
            <pc:sldMk cId="0" sldId="264"/>
            <ac:picMk id="3" creationId="{00000000-0000-0000-0000-000000000000}"/>
          </ac:picMkLst>
        </pc:picChg>
      </pc:sldChg>
      <pc:sldChg chg="addSp delSp modSp mod delAnim modAnim">
        <pc:chgData name="Brown, Jessica (DOE)" userId="0d37cb1b-1f94-4053-8726-4e34988e32fd" providerId="ADAL" clId="{E4C90274-6C76-4BBF-B5D6-53E4A41F7D6B}" dt="2023-09-18T17:48:06.915" v="85" actId="1076"/>
        <pc:sldMkLst>
          <pc:docMk/>
          <pc:sldMk cId="0" sldId="265"/>
        </pc:sldMkLst>
        <pc:picChg chg="add mod">
          <ac:chgData name="Brown, Jessica (DOE)" userId="0d37cb1b-1f94-4053-8726-4e34988e32fd" providerId="ADAL" clId="{E4C90274-6C76-4BBF-B5D6-53E4A41F7D6B}" dt="2023-09-18T17:48:06.915" v="85" actId="1076"/>
          <ac:picMkLst>
            <pc:docMk/>
            <pc:sldMk cId="0" sldId="265"/>
            <ac:picMk id="2" creationId="{84BF3F88-AA88-F156-E58C-A7B04C543914}"/>
          </ac:picMkLst>
        </pc:picChg>
        <pc:picChg chg="del">
          <ac:chgData name="Brown, Jessica (DOE)" userId="0d37cb1b-1f94-4053-8726-4e34988e32fd" providerId="ADAL" clId="{E4C90274-6C76-4BBF-B5D6-53E4A41F7D6B}" dt="2023-09-18T17:47:52.691" v="83" actId="478"/>
          <ac:picMkLst>
            <pc:docMk/>
            <pc:sldMk cId="0" sldId="265"/>
            <ac:picMk id="3" creationId="{00000000-0000-0000-0000-000000000000}"/>
          </ac:picMkLst>
        </pc:picChg>
      </pc:sldChg>
      <pc:sldChg chg="addSp delSp modSp mod delAnim modAnim">
        <pc:chgData name="Brown, Jessica (DOE)" userId="0d37cb1b-1f94-4053-8726-4e34988e32fd" providerId="ADAL" clId="{E4C90274-6C76-4BBF-B5D6-53E4A41F7D6B}" dt="2023-09-18T17:48:33.297" v="88" actId="1076"/>
        <pc:sldMkLst>
          <pc:docMk/>
          <pc:sldMk cId="0" sldId="266"/>
        </pc:sldMkLst>
        <pc:picChg chg="del">
          <ac:chgData name="Brown, Jessica (DOE)" userId="0d37cb1b-1f94-4053-8726-4e34988e32fd" providerId="ADAL" clId="{E4C90274-6C76-4BBF-B5D6-53E4A41F7D6B}" dt="2023-09-18T17:48:19.771" v="86" actId="478"/>
          <ac:picMkLst>
            <pc:docMk/>
            <pc:sldMk cId="0" sldId="266"/>
            <ac:picMk id="2" creationId="{00000000-0000-0000-0000-000000000000}"/>
          </ac:picMkLst>
        </pc:picChg>
        <pc:picChg chg="add mod">
          <ac:chgData name="Brown, Jessica (DOE)" userId="0d37cb1b-1f94-4053-8726-4e34988e32fd" providerId="ADAL" clId="{E4C90274-6C76-4BBF-B5D6-53E4A41F7D6B}" dt="2023-09-18T17:48:33.297" v="88" actId="1076"/>
          <ac:picMkLst>
            <pc:docMk/>
            <pc:sldMk cId="0" sldId="266"/>
            <ac:picMk id="3" creationId="{4CC47CE8-39FA-6253-752C-039D3FB7E258}"/>
          </ac:picMkLst>
        </pc:picChg>
      </pc:sldChg>
      <pc:sldChg chg="addSp delSp modSp mod delAnim modAnim">
        <pc:chgData name="Brown, Jessica (DOE)" userId="0d37cb1b-1f94-4053-8726-4e34988e32fd" providerId="ADAL" clId="{E4C90274-6C76-4BBF-B5D6-53E4A41F7D6B}" dt="2023-09-18T17:49:04.694" v="91" actId="1076"/>
        <pc:sldMkLst>
          <pc:docMk/>
          <pc:sldMk cId="0" sldId="267"/>
        </pc:sldMkLst>
        <pc:picChg chg="del">
          <ac:chgData name="Brown, Jessica (DOE)" userId="0d37cb1b-1f94-4053-8726-4e34988e32fd" providerId="ADAL" clId="{E4C90274-6C76-4BBF-B5D6-53E4A41F7D6B}" dt="2023-09-18T17:48:48.452" v="89" actId="478"/>
          <ac:picMkLst>
            <pc:docMk/>
            <pc:sldMk cId="0" sldId="267"/>
            <ac:picMk id="2" creationId="{00000000-0000-0000-0000-000000000000}"/>
          </ac:picMkLst>
        </pc:picChg>
        <pc:picChg chg="add mod">
          <ac:chgData name="Brown, Jessica (DOE)" userId="0d37cb1b-1f94-4053-8726-4e34988e32fd" providerId="ADAL" clId="{E4C90274-6C76-4BBF-B5D6-53E4A41F7D6B}" dt="2023-09-18T17:49:04.694" v="91" actId="1076"/>
          <ac:picMkLst>
            <pc:docMk/>
            <pc:sldMk cId="0" sldId="267"/>
            <ac:picMk id="3" creationId="{27D3DBAD-A76B-1F33-2A51-E0DF85C0401F}"/>
          </ac:picMkLst>
        </pc:picChg>
      </pc:sldChg>
      <pc:sldChg chg="addSp delSp modSp mod delAnim modAnim">
        <pc:chgData name="Brown, Jessica (DOE)" userId="0d37cb1b-1f94-4053-8726-4e34988e32fd" providerId="ADAL" clId="{E4C90274-6C76-4BBF-B5D6-53E4A41F7D6B}" dt="2023-09-18T17:49:35.788" v="94" actId="1076"/>
        <pc:sldMkLst>
          <pc:docMk/>
          <pc:sldMk cId="0" sldId="268"/>
        </pc:sldMkLst>
        <pc:picChg chg="add mod">
          <ac:chgData name="Brown, Jessica (DOE)" userId="0d37cb1b-1f94-4053-8726-4e34988e32fd" providerId="ADAL" clId="{E4C90274-6C76-4BBF-B5D6-53E4A41F7D6B}" dt="2023-09-18T17:49:35.788" v="94" actId="1076"/>
          <ac:picMkLst>
            <pc:docMk/>
            <pc:sldMk cId="0" sldId="268"/>
            <ac:picMk id="2" creationId="{263E7A81-213C-7696-154E-79B0758C9E9F}"/>
          </ac:picMkLst>
        </pc:picChg>
        <pc:picChg chg="del">
          <ac:chgData name="Brown, Jessica (DOE)" userId="0d37cb1b-1f94-4053-8726-4e34988e32fd" providerId="ADAL" clId="{E4C90274-6C76-4BBF-B5D6-53E4A41F7D6B}" dt="2023-09-18T17:49:20.863" v="92" actId="478"/>
          <ac:picMkLst>
            <pc:docMk/>
            <pc:sldMk cId="0" sldId="268"/>
            <ac:picMk id="3" creationId="{00000000-0000-0000-0000-000000000000}"/>
          </ac:picMkLst>
        </pc:picChg>
      </pc:sldChg>
      <pc:sldChg chg="addSp delSp modSp mod delAnim modAnim">
        <pc:chgData name="Brown, Jessica (DOE)" userId="0d37cb1b-1f94-4053-8726-4e34988e32fd" providerId="ADAL" clId="{E4C90274-6C76-4BBF-B5D6-53E4A41F7D6B}" dt="2023-09-18T17:50:01.824" v="97" actId="1076"/>
        <pc:sldMkLst>
          <pc:docMk/>
          <pc:sldMk cId="0" sldId="269"/>
        </pc:sldMkLst>
        <pc:picChg chg="del">
          <ac:chgData name="Brown, Jessica (DOE)" userId="0d37cb1b-1f94-4053-8726-4e34988e32fd" providerId="ADAL" clId="{E4C90274-6C76-4BBF-B5D6-53E4A41F7D6B}" dt="2023-09-18T17:49:46.335" v="95" actId="478"/>
          <ac:picMkLst>
            <pc:docMk/>
            <pc:sldMk cId="0" sldId="269"/>
            <ac:picMk id="2" creationId="{00000000-0000-0000-0000-000000000000}"/>
          </ac:picMkLst>
        </pc:picChg>
        <pc:picChg chg="add mod">
          <ac:chgData name="Brown, Jessica (DOE)" userId="0d37cb1b-1f94-4053-8726-4e34988e32fd" providerId="ADAL" clId="{E4C90274-6C76-4BBF-B5D6-53E4A41F7D6B}" dt="2023-09-18T17:50:01.824" v="97" actId="1076"/>
          <ac:picMkLst>
            <pc:docMk/>
            <pc:sldMk cId="0" sldId="269"/>
            <ac:picMk id="3" creationId="{18839C3F-6535-CA4B-DD02-4D78A79C18B7}"/>
          </ac:picMkLst>
        </pc:picChg>
      </pc:sldChg>
      <pc:sldChg chg="addSp delSp modSp mod delAnim modAnim">
        <pc:chgData name="Brown, Jessica (DOE)" userId="0d37cb1b-1f94-4053-8726-4e34988e32fd" providerId="ADAL" clId="{E4C90274-6C76-4BBF-B5D6-53E4A41F7D6B}" dt="2023-09-18T17:50:28.667" v="100" actId="1076"/>
        <pc:sldMkLst>
          <pc:docMk/>
          <pc:sldMk cId="0" sldId="270"/>
        </pc:sldMkLst>
        <pc:picChg chg="del">
          <ac:chgData name="Brown, Jessica (DOE)" userId="0d37cb1b-1f94-4053-8726-4e34988e32fd" providerId="ADAL" clId="{E4C90274-6C76-4BBF-B5D6-53E4A41F7D6B}" dt="2023-09-18T17:50:14.634" v="98" actId="478"/>
          <ac:picMkLst>
            <pc:docMk/>
            <pc:sldMk cId="0" sldId="270"/>
            <ac:picMk id="2" creationId="{00000000-0000-0000-0000-000000000000}"/>
          </ac:picMkLst>
        </pc:picChg>
        <pc:picChg chg="add mod">
          <ac:chgData name="Brown, Jessica (DOE)" userId="0d37cb1b-1f94-4053-8726-4e34988e32fd" providerId="ADAL" clId="{E4C90274-6C76-4BBF-B5D6-53E4A41F7D6B}" dt="2023-09-18T17:50:28.667" v="100" actId="1076"/>
          <ac:picMkLst>
            <pc:docMk/>
            <pc:sldMk cId="0" sldId="270"/>
            <ac:picMk id="3" creationId="{74892B98-B066-5A99-DF1A-F501B6A9B01A}"/>
          </ac:picMkLst>
        </pc:picChg>
      </pc:sldChg>
      <pc:sldChg chg="addSp delSp modSp mod delAnim modAnim">
        <pc:chgData name="Brown, Jessica (DOE)" userId="0d37cb1b-1f94-4053-8726-4e34988e32fd" providerId="ADAL" clId="{E4C90274-6C76-4BBF-B5D6-53E4A41F7D6B}" dt="2023-09-18T17:51:00.041" v="103" actId="1076"/>
        <pc:sldMkLst>
          <pc:docMk/>
          <pc:sldMk cId="0" sldId="271"/>
        </pc:sldMkLst>
        <pc:picChg chg="del">
          <ac:chgData name="Brown, Jessica (DOE)" userId="0d37cb1b-1f94-4053-8726-4e34988e32fd" providerId="ADAL" clId="{E4C90274-6C76-4BBF-B5D6-53E4A41F7D6B}" dt="2023-09-18T17:50:44.849" v="101" actId="478"/>
          <ac:picMkLst>
            <pc:docMk/>
            <pc:sldMk cId="0" sldId="271"/>
            <ac:picMk id="2" creationId="{00000000-0000-0000-0000-000000000000}"/>
          </ac:picMkLst>
        </pc:picChg>
        <pc:picChg chg="add mod">
          <ac:chgData name="Brown, Jessica (DOE)" userId="0d37cb1b-1f94-4053-8726-4e34988e32fd" providerId="ADAL" clId="{E4C90274-6C76-4BBF-B5D6-53E4A41F7D6B}" dt="2023-09-18T17:51:00.041" v="103" actId="1076"/>
          <ac:picMkLst>
            <pc:docMk/>
            <pc:sldMk cId="0" sldId="271"/>
            <ac:picMk id="3" creationId="{13146DE1-676D-C472-DBCE-751CDFC23E4D}"/>
          </ac:picMkLst>
        </pc:picChg>
      </pc:sldChg>
      <pc:sldChg chg="addSp delSp modSp mod delAnim modAnim">
        <pc:chgData name="Brown, Jessica (DOE)" userId="0d37cb1b-1f94-4053-8726-4e34988e32fd" providerId="ADAL" clId="{E4C90274-6C76-4BBF-B5D6-53E4A41F7D6B}" dt="2023-09-18T18:21:14.677" v="135" actId="1035"/>
        <pc:sldMkLst>
          <pc:docMk/>
          <pc:sldMk cId="0" sldId="272"/>
        </pc:sldMkLst>
        <pc:picChg chg="del">
          <ac:chgData name="Brown, Jessica (DOE)" userId="0d37cb1b-1f94-4053-8726-4e34988e32fd" providerId="ADAL" clId="{E4C90274-6C76-4BBF-B5D6-53E4A41F7D6B}" dt="2023-09-18T17:51:14.088" v="104" actId="478"/>
          <ac:picMkLst>
            <pc:docMk/>
            <pc:sldMk cId="0" sldId="272"/>
            <ac:picMk id="2" creationId="{00000000-0000-0000-0000-000000000000}"/>
          </ac:picMkLst>
        </pc:picChg>
        <pc:picChg chg="add mod">
          <ac:chgData name="Brown, Jessica (DOE)" userId="0d37cb1b-1f94-4053-8726-4e34988e32fd" providerId="ADAL" clId="{E4C90274-6C76-4BBF-B5D6-53E4A41F7D6B}" dt="2023-09-18T18:21:14.677" v="135" actId="1035"/>
          <ac:picMkLst>
            <pc:docMk/>
            <pc:sldMk cId="0" sldId="272"/>
            <ac:picMk id="3" creationId="{0B6A4B5D-DA06-B478-211E-534D69F93C23}"/>
          </ac:picMkLst>
        </pc:picChg>
      </pc:sldChg>
      <pc:sldChg chg="addSp delSp modSp mod delAnim modAnim">
        <pc:chgData name="Brown, Jessica (DOE)" userId="0d37cb1b-1f94-4053-8726-4e34988e32fd" providerId="ADAL" clId="{E4C90274-6C76-4BBF-B5D6-53E4A41F7D6B}" dt="2023-09-18T17:51:47.671" v="108" actId="1076"/>
        <pc:sldMkLst>
          <pc:docMk/>
          <pc:sldMk cId="0" sldId="273"/>
        </pc:sldMkLst>
        <pc:picChg chg="del">
          <ac:chgData name="Brown, Jessica (DOE)" userId="0d37cb1b-1f94-4053-8726-4e34988e32fd" providerId="ADAL" clId="{E4C90274-6C76-4BBF-B5D6-53E4A41F7D6B}" dt="2023-09-18T17:51:36.297" v="106" actId="478"/>
          <ac:picMkLst>
            <pc:docMk/>
            <pc:sldMk cId="0" sldId="273"/>
            <ac:picMk id="2" creationId="{00000000-0000-0000-0000-000000000000}"/>
          </ac:picMkLst>
        </pc:picChg>
        <pc:picChg chg="add mod">
          <ac:chgData name="Brown, Jessica (DOE)" userId="0d37cb1b-1f94-4053-8726-4e34988e32fd" providerId="ADAL" clId="{E4C90274-6C76-4BBF-B5D6-53E4A41F7D6B}" dt="2023-09-18T17:51:47.671" v="108" actId="1076"/>
          <ac:picMkLst>
            <pc:docMk/>
            <pc:sldMk cId="0" sldId="273"/>
            <ac:picMk id="3" creationId="{BCB808D7-9005-C04C-7991-1DEA7DC8A211}"/>
          </ac:picMkLst>
        </pc:picChg>
      </pc:sldChg>
      <pc:sldChg chg="addSp delSp modSp mod delAnim modAnim">
        <pc:chgData name="Brown, Jessica (DOE)" userId="0d37cb1b-1f94-4053-8726-4e34988e32fd" providerId="ADAL" clId="{E4C90274-6C76-4BBF-B5D6-53E4A41F7D6B}" dt="2023-09-18T17:52:24.880" v="111" actId="1076"/>
        <pc:sldMkLst>
          <pc:docMk/>
          <pc:sldMk cId="0" sldId="274"/>
        </pc:sldMkLst>
        <pc:picChg chg="del">
          <ac:chgData name="Brown, Jessica (DOE)" userId="0d37cb1b-1f94-4053-8726-4e34988e32fd" providerId="ADAL" clId="{E4C90274-6C76-4BBF-B5D6-53E4A41F7D6B}" dt="2023-09-18T17:52:13.251" v="109" actId="478"/>
          <ac:picMkLst>
            <pc:docMk/>
            <pc:sldMk cId="0" sldId="274"/>
            <ac:picMk id="2" creationId="{00000000-0000-0000-0000-000000000000}"/>
          </ac:picMkLst>
        </pc:picChg>
        <pc:picChg chg="add mod">
          <ac:chgData name="Brown, Jessica (DOE)" userId="0d37cb1b-1f94-4053-8726-4e34988e32fd" providerId="ADAL" clId="{E4C90274-6C76-4BBF-B5D6-53E4A41F7D6B}" dt="2023-09-18T17:52:24.880" v="111" actId="1076"/>
          <ac:picMkLst>
            <pc:docMk/>
            <pc:sldMk cId="0" sldId="274"/>
            <ac:picMk id="4" creationId="{1A480E42-D1DC-1772-061E-093D34DA0EE2}"/>
          </ac:picMkLst>
        </pc:picChg>
      </pc:sldChg>
      <pc:sldChg chg="addSp delSp modSp mod delAnim modAnim">
        <pc:chgData name="Brown, Jessica (DOE)" userId="0d37cb1b-1f94-4053-8726-4e34988e32fd" providerId="ADAL" clId="{E4C90274-6C76-4BBF-B5D6-53E4A41F7D6B}" dt="2023-09-18T17:52:50.647" v="114" actId="1076"/>
        <pc:sldMkLst>
          <pc:docMk/>
          <pc:sldMk cId="0" sldId="275"/>
        </pc:sldMkLst>
        <pc:picChg chg="del">
          <ac:chgData name="Brown, Jessica (DOE)" userId="0d37cb1b-1f94-4053-8726-4e34988e32fd" providerId="ADAL" clId="{E4C90274-6C76-4BBF-B5D6-53E4A41F7D6B}" dt="2023-09-18T17:52:34.751" v="112" actId="478"/>
          <ac:picMkLst>
            <pc:docMk/>
            <pc:sldMk cId="0" sldId="275"/>
            <ac:picMk id="2" creationId="{00000000-0000-0000-0000-000000000000}"/>
          </ac:picMkLst>
        </pc:picChg>
        <pc:picChg chg="add mod">
          <ac:chgData name="Brown, Jessica (DOE)" userId="0d37cb1b-1f94-4053-8726-4e34988e32fd" providerId="ADAL" clId="{E4C90274-6C76-4BBF-B5D6-53E4A41F7D6B}" dt="2023-09-18T17:52:50.647" v="114" actId="1076"/>
          <ac:picMkLst>
            <pc:docMk/>
            <pc:sldMk cId="0" sldId="275"/>
            <ac:picMk id="3" creationId="{A3E2ED36-F645-CE45-490D-650078E5ADA7}"/>
          </ac:picMkLst>
        </pc:picChg>
      </pc:sldChg>
      <pc:sldChg chg="addSp delSp modSp mod delAnim modAnim">
        <pc:chgData name="Brown, Jessica (DOE)" userId="0d37cb1b-1f94-4053-8726-4e34988e32fd" providerId="ADAL" clId="{E4C90274-6C76-4BBF-B5D6-53E4A41F7D6B}" dt="2023-09-18T17:53:22.527" v="117" actId="1076"/>
        <pc:sldMkLst>
          <pc:docMk/>
          <pc:sldMk cId="0" sldId="276"/>
        </pc:sldMkLst>
        <pc:picChg chg="del">
          <ac:chgData name="Brown, Jessica (DOE)" userId="0d37cb1b-1f94-4053-8726-4e34988e32fd" providerId="ADAL" clId="{E4C90274-6C76-4BBF-B5D6-53E4A41F7D6B}" dt="2023-09-18T17:53:01.445" v="115" actId="478"/>
          <ac:picMkLst>
            <pc:docMk/>
            <pc:sldMk cId="0" sldId="276"/>
            <ac:picMk id="2" creationId="{00000000-0000-0000-0000-000000000000}"/>
          </ac:picMkLst>
        </pc:picChg>
        <pc:picChg chg="add mod">
          <ac:chgData name="Brown, Jessica (DOE)" userId="0d37cb1b-1f94-4053-8726-4e34988e32fd" providerId="ADAL" clId="{E4C90274-6C76-4BBF-B5D6-53E4A41F7D6B}" dt="2023-09-18T17:53:22.527" v="117" actId="1076"/>
          <ac:picMkLst>
            <pc:docMk/>
            <pc:sldMk cId="0" sldId="276"/>
            <ac:picMk id="3" creationId="{10B78980-A56F-4D7A-9EF7-12E095E28178}"/>
          </ac:picMkLst>
        </pc:picChg>
      </pc:sldChg>
      <pc:sldChg chg="addSp delSp modSp mod delAnim modAnim">
        <pc:chgData name="Brown, Jessica (DOE)" userId="0d37cb1b-1f94-4053-8726-4e34988e32fd" providerId="ADAL" clId="{E4C90274-6C76-4BBF-B5D6-53E4A41F7D6B}" dt="2023-09-18T17:53:53.493" v="120" actId="1076"/>
        <pc:sldMkLst>
          <pc:docMk/>
          <pc:sldMk cId="0" sldId="277"/>
        </pc:sldMkLst>
        <pc:picChg chg="del">
          <ac:chgData name="Brown, Jessica (DOE)" userId="0d37cb1b-1f94-4053-8726-4e34988e32fd" providerId="ADAL" clId="{E4C90274-6C76-4BBF-B5D6-53E4A41F7D6B}" dt="2023-09-18T17:53:38.612" v="118" actId="478"/>
          <ac:picMkLst>
            <pc:docMk/>
            <pc:sldMk cId="0" sldId="277"/>
            <ac:picMk id="2" creationId="{00000000-0000-0000-0000-000000000000}"/>
          </ac:picMkLst>
        </pc:picChg>
        <pc:picChg chg="add mod">
          <ac:chgData name="Brown, Jessica (DOE)" userId="0d37cb1b-1f94-4053-8726-4e34988e32fd" providerId="ADAL" clId="{E4C90274-6C76-4BBF-B5D6-53E4A41F7D6B}" dt="2023-09-18T17:53:53.493" v="120" actId="1076"/>
          <ac:picMkLst>
            <pc:docMk/>
            <pc:sldMk cId="0" sldId="277"/>
            <ac:picMk id="3" creationId="{40199C34-B376-12DF-34D3-72E1B9164FD6}"/>
          </ac:picMkLst>
        </pc:picChg>
      </pc:sldChg>
      <pc:sldChg chg="addSp delSp modSp mod delAnim modAnim">
        <pc:chgData name="Brown, Jessica (DOE)" userId="0d37cb1b-1f94-4053-8726-4e34988e32fd" providerId="ADAL" clId="{E4C90274-6C76-4BBF-B5D6-53E4A41F7D6B}" dt="2023-09-18T17:54:18.386" v="123" actId="1076"/>
        <pc:sldMkLst>
          <pc:docMk/>
          <pc:sldMk cId="0" sldId="278"/>
        </pc:sldMkLst>
        <pc:picChg chg="del">
          <ac:chgData name="Brown, Jessica (DOE)" userId="0d37cb1b-1f94-4053-8726-4e34988e32fd" providerId="ADAL" clId="{E4C90274-6C76-4BBF-B5D6-53E4A41F7D6B}" dt="2023-09-18T17:54:05.192" v="121" actId="478"/>
          <ac:picMkLst>
            <pc:docMk/>
            <pc:sldMk cId="0" sldId="278"/>
            <ac:picMk id="2" creationId="{00000000-0000-0000-0000-000000000000}"/>
          </ac:picMkLst>
        </pc:picChg>
        <pc:picChg chg="add mod">
          <ac:chgData name="Brown, Jessica (DOE)" userId="0d37cb1b-1f94-4053-8726-4e34988e32fd" providerId="ADAL" clId="{E4C90274-6C76-4BBF-B5D6-53E4A41F7D6B}" dt="2023-09-18T17:54:18.386" v="123" actId="1076"/>
          <ac:picMkLst>
            <pc:docMk/>
            <pc:sldMk cId="0" sldId="278"/>
            <ac:picMk id="3" creationId="{68885D43-4217-CCF0-F995-405390DE95CD}"/>
          </ac:picMkLst>
        </pc:picChg>
      </pc:sldChg>
      <pc:sldChg chg="addSp delSp modSp mod delAnim modAnim">
        <pc:chgData name="Brown, Jessica (DOE)" userId="0d37cb1b-1f94-4053-8726-4e34988e32fd" providerId="ADAL" clId="{E4C90274-6C76-4BBF-B5D6-53E4A41F7D6B}" dt="2023-09-18T17:54:45.884" v="126" actId="1076"/>
        <pc:sldMkLst>
          <pc:docMk/>
          <pc:sldMk cId="0" sldId="279"/>
        </pc:sldMkLst>
        <pc:picChg chg="del">
          <ac:chgData name="Brown, Jessica (DOE)" userId="0d37cb1b-1f94-4053-8726-4e34988e32fd" providerId="ADAL" clId="{E4C90274-6C76-4BBF-B5D6-53E4A41F7D6B}" dt="2023-09-18T17:54:31.895" v="124" actId="478"/>
          <ac:picMkLst>
            <pc:docMk/>
            <pc:sldMk cId="0" sldId="279"/>
            <ac:picMk id="2" creationId="{00000000-0000-0000-0000-000000000000}"/>
          </ac:picMkLst>
        </pc:picChg>
        <pc:picChg chg="add mod">
          <ac:chgData name="Brown, Jessica (DOE)" userId="0d37cb1b-1f94-4053-8726-4e34988e32fd" providerId="ADAL" clId="{E4C90274-6C76-4BBF-B5D6-53E4A41F7D6B}" dt="2023-09-18T17:54:45.884" v="126" actId="1076"/>
          <ac:picMkLst>
            <pc:docMk/>
            <pc:sldMk cId="0" sldId="279"/>
            <ac:picMk id="3" creationId="{A60B3FA1-C475-2ECC-6D17-C14BC518AC09}"/>
          </ac:picMkLst>
        </pc:picChg>
      </pc:sldChg>
      <pc:sldChg chg="addSp delSp modSp mod delAnim modAnim">
        <pc:chgData name="Brown, Jessica (DOE)" userId="0d37cb1b-1f94-4053-8726-4e34988e32fd" providerId="ADAL" clId="{E4C90274-6C76-4BBF-B5D6-53E4A41F7D6B}" dt="2023-09-18T17:55:12.270" v="129" actId="1076"/>
        <pc:sldMkLst>
          <pc:docMk/>
          <pc:sldMk cId="0" sldId="280"/>
        </pc:sldMkLst>
        <pc:picChg chg="del">
          <ac:chgData name="Brown, Jessica (DOE)" userId="0d37cb1b-1f94-4053-8726-4e34988e32fd" providerId="ADAL" clId="{E4C90274-6C76-4BBF-B5D6-53E4A41F7D6B}" dt="2023-09-18T17:54:57.325" v="127" actId="478"/>
          <ac:picMkLst>
            <pc:docMk/>
            <pc:sldMk cId="0" sldId="280"/>
            <ac:picMk id="2" creationId="{00000000-0000-0000-0000-000000000000}"/>
          </ac:picMkLst>
        </pc:picChg>
        <pc:picChg chg="add mod">
          <ac:chgData name="Brown, Jessica (DOE)" userId="0d37cb1b-1f94-4053-8726-4e34988e32fd" providerId="ADAL" clId="{E4C90274-6C76-4BBF-B5D6-53E4A41F7D6B}" dt="2023-09-18T17:55:12.270" v="129" actId="1076"/>
          <ac:picMkLst>
            <pc:docMk/>
            <pc:sldMk cId="0" sldId="280"/>
            <ac:picMk id="3" creationId="{FA866434-66D6-850A-5E8F-3CFB2BE49E5E}"/>
          </ac:picMkLst>
        </pc:picChg>
      </pc:sldChg>
      <pc:sldChg chg="addSp delSp modSp mod delAnim modAnim">
        <pc:chgData name="Brown, Jessica (DOE)" userId="0d37cb1b-1f94-4053-8726-4e34988e32fd" providerId="ADAL" clId="{E4C90274-6C76-4BBF-B5D6-53E4A41F7D6B}" dt="2023-09-18T17:55:39.922" v="132" actId="1076"/>
        <pc:sldMkLst>
          <pc:docMk/>
          <pc:sldMk cId="0" sldId="281"/>
        </pc:sldMkLst>
        <pc:picChg chg="del">
          <ac:chgData name="Brown, Jessica (DOE)" userId="0d37cb1b-1f94-4053-8726-4e34988e32fd" providerId="ADAL" clId="{E4C90274-6C76-4BBF-B5D6-53E4A41F7D6B}" dt="2023-09-18T17:55:24.809" v="130" actId="478"/>
          <ac:picMkLst>
            <pc:docMk/>
            <pc:sldMk cId="0" sldId="281"/>
            <ac:picMk id="2" creationId="{00000000-0000-0000-0000-000000000000}"/>
          </ac:picMkLst>
        </pc:picChg>
        <pc:picChg chg="add mod">
          <ac:chgData name="Brown, Jessica (DOE)" userId="0d37cb1b-1f94-4053-8726-4e34988e32fd" providerId="ADAL" clId="{E4C90274-6C76-4BBF-B5D6-53E4A41F7D6B}" dt="2023-09-18T17:55:39.922" v="132" actId="1076"/>
          <ac:picMkLst>
            <pc:docMk/>
            <pc:sldMk cId="0" sldId="281"/>
            <ac:picMk id="3" creationId="{2AF1CE45-2EEE-E6F6-1FFB-250F7CD9E837}"/>
          </ac:picMkLst>
        </pc:picChg>
      </pc:sldChg>
      <pc:sldChg chg="addSp modSp add del mod">
        <pc:chgData name="Brown, Jessica (DOE)" userId="0d37cb1b-1f94-4053-8726-4e34988e32fd" providerId="ADAL" clId="{E4C90274-6C76-4BBF-B5D6-53E4A41F7D6B}" dt="2023-09-18T17:41:49.372" v="67" actId="47"/>
        <pc:sldMkLst>
          <pc:docMk/>
          <pc:sldMk cId="469525252" sldId="509"/>
        </pc:sldMkLst>
        <pc:spChg chg="add mod">
          <ac:chgData name="Brown, Jessica (DOE)" userId="0d37cb1b-1f94-4053-8726-4e34988e32fd" providerId="ADAL" clId="{E4C90274-6C76-4BBF-B5D6-53E4A41F7D6B}" dt="2023-09-18T17:38:19.190" v="63" actId="20577"/>
          <ac:spMkLst>
            <pc:docMk/>
            <pc:sldMk cId="469525252" sldId="509"/>
            <ac:spMk id="2" creationId="{D7AED32E-3F42-A672-6469-5678FB0EFCE0}"/>
          </ac:spMkLst>
        </pc:spChg>
      </pc:sldChg>
    </pc:docChg>
  </pc:docChgLst>
  <pc:docChgLst>
    <pc:chgData name="Mazzacane, Tina (DOE)" userId="08cddc4d-fc7f-456c-bc5e-59516dea7ed5" providerId="ADAL" clId="{E01817E4-53DD-43B7-B1A7-04D5568285E2}"/>
    <pc:docChg chg="undo custSel addSld delSld modSld">
      <pc:chgData name="Mazzacane, Tina (DOE)" userId="08cddc4d-fc7f-456c-bc5e-59516dea7ed5" providerId="ADAL" clId="{E01817E4-53DD-43B7-B1A7-04D5568285E2}" dt="2023-09-13T20:33:55.409" v="3" actId="2696"/>
      <pc:docMkLst>
        <pc:docMk/>
      </pc:docMkLst>
      <pc:sldChg chg="modSp add del mod">
        <pc:chgData name="Mazzacane, Tina (DOE)" userId="08cddc4d-fc7f-456c-bc5e-59516dea7ed5" providerId="ADAL" clId="{E01817E4-53DD-43B7-B1A7-04D5568285E2}" dt="2023-09-13T20:33:55.409" v="3" actId="2696"/>
        <pc:sldMkLst>
          <pc:docMk/>
          <pc:sldMk cId="697697480" sldId="508"/>
        </pc:sldMkLst>
        <pc:spChg chg="mod">
          <ac:chgData name="Mazzacane, Tina (DOE)" userId="08cddc4d-fc7f-456c-bc5e-59516dea7ed5" providerId="ADAL" clId="{E01817E4-53DD-43B7-B1A7-04D5568285E2}" dt="2023-09-13T20:32:22.657" v="1" actId="403"/>
          <ac:spMkLst>
            <pc:docMk/>
            <pc:sldMk cId="697697480" sldId="508"/>
            <ac:spMk id="3" creationId="{338168D4-940F-7046-AA3E-2636360D0A0F}"/>
          </ac:spMkLst>
        </pc:spChg>
      </pc:sldChg>
    </pc:docChg>
  </pc:docChgLst>
  <pc:docChgLst>
    <pc:chgData name="Kelly J. Pratte" userId="d9b01c4d-ec20-4037-8677-b44ba2262774" providerId="ADAL" clId="{FD239A1B-D444-4B54-8180-B8FCC8CBB576}"/>
    <pc:docChg chg="custSel modSld">
      <pc:chgData name="Kelly J. Pratte" userId="d9b01c4d-ec20-4037-8677-b44ba2262774" providerId="ADAL" clId="{FD239A1B-D444-4B54-8180-B8FCC8CBB576}" dt="2023-09-15T12:11:59.866" v="23" actId="1076"/>
      <pc:docMkLst>
        <pc:docMk/>
      </pc:docMkLst>
      <pc:sldChg chg="delSp modSp mod delAnim">
        <pc:chgData name="Kelly J. Pratte" userId="d9b01c4d-ec20-4037-8677-b44ba2262774" providerId="ADAL" clId="{FD239A1B-D444-4B54-8180-B8FCC8CBB576}" dt="2023-09-15T11:41:44.199" v="2" actId="1076"/>
        <pc:sldMkLst>
          <pc:docMk/>
          <pc:sldMk cId="0" sldId="256"/>
        </pc:sldMkLst>
        <pc:picChg chg="del mod">
          <ac:chgData name="Kelly J. Pratte" userId="d9b01c4d-ec20-4037-8677-b44ba2262774" providerId="ADAL" clId="{FD239A1B-D444-4B54-8180-B8FCC8CBB576}" dt="2023-09-15T11:40:54.617" v="1" actId="21"/>
          <ac:picMkLst>
            <pc:docMk/>
            <pc:sldMk cId="0" sldId="256"/>
            <ac:picMk id="2" creationId="{9CC280F3-3877-0507-8847-19CB1BDA9C4E}"/>
          </ac:picMkLst>
        </pc:picChg>
        <pc:picChg chg="mod">
          <ac:chgData name="Kelly J. Pratte" userId="d9b01c4d-ec20-4037-8677-b44ba2262774" providerId="ADAL" clId="{FD239A1B-D444-4B54-8180-B8FCC8CBB576}" dt="2023-09-15T11:41:44.199" v="2" actId="1076"/>
          <ac:picMkLst>
            <pc:docMk/>
            <pc:sldMk cId="0" sldId="256"/>
            <ac:picMk id="3" creationId="{5556EE62-0231-2728-0314-37A0F8CE7CDD}"/>
          </ac:picMkLst>
        </pc:picChg>
      </pc:sldChg>
      <pc:sldChg chg="modSp mod">
        <pc:chgData name="Kelly J. Pratte" userId="d9b01c4d-ec20-4037-8677-b44ba2262774" providerId="ADAL" clId="{FD239A1B-D444-4B54-8180-B8FCC8CBB576}" dt="2023-09-15T11:43:22.966" v="3" actId="1076"/>
        <pc:sldMkLst>
          <pc:docMk/>
          <pc:sldMk cId="0" sldId="257"/>
        </pc:sldMkLst>
        <pc:picChg chg="mod">
          <ac:chgData name="Kelly J. Pratte" userId="d9b01c4d-ec20-4037-8677-b44ba2262774" providerId="ADAL" clId="{FD239A1B-D444-4B54-8180-B8FCC8CBB576}" dt="2023-09-15T11:43:22.966" v="3" actId="1076"/>
          <ac:picMkLst>
            <pc:docMk/>
            <pc:sldMk cId="0" sldId="257"/>
            <ac:picMk id="3" creationId="{E36A8638-5D92-3DF3-A001-40BA07C6454A}"/>
          </ac:picMkLst>
        </pc:picChg>
      </pc:sldChg>
      <pc:sldChg chg="modSp mod">
        <pc:chgData name="Kelly J. Pratte" userId="d9b01c4d-ec20-4037-8677-b44ba2262774" providerId="ADAL" clId="{FD239A1B-D444-4B54-8180-B8FCC8CBB576}" dt="2023-09-15T11:44:35.371" v="4" actId="1076"/>
        <pc:sldMkLst>
          <pc:docMk/>
          <pc:sldMk cId="2981734607" sldId="300"/>
        </pc:sldMkLst>
        <pc:picChg chg="mod">
          <ac:chgData name="Kelly J. Pratte" userId="d9b01c4d-ec20-4037-8677-b44ba2262774" providerId="ADAL" clId="{FD239A1B-D444-4B54-8180-B8FCC8CBB576}" dt="2023-09-15T11:44:35.371" v="4" actId="1076"/>
          <ac:picMkLst>
            <pc:docMk/>
            <pc:sldMk cId="2981734607" sldId="300"/>
            <ac:picMk id="3" creationId="{072B4635-6936-29C1-A9C2-AA505306AA82}"/>
          </ac:picMkLst>
        </pc:picChg>
      </pc:sldChg>
      <pc:sldChg chg="modSp mod">
        <pc:chgData name="Kelly J. Pratte" userId="d9b01c4d-ec20-4037-8677-b44ba2262774" providerId="ADAL" clId="{FD239A1B-D444-4B54-8180-B8FCC8CBB576}" dt="2023-09-15T11:45:04.595" v="5" actId="1076"/>
        <pc:sldMkLst>
          <pc:docMk/>
          <pc:sldMk cId="2213674628" sldId="301"/>
        </pc:sldMkLst>
        <pc:picChg chg="mod">
          <ac:chgData name="Kelly J. Pratte" userId="d9b01c4d-ec20-4037-8677-b44ba2262774" providerId="ADAL" clId="{FD239A1B-D444-4B54-8180-B8FCC8CBB576}" dt="2023-09-15T11:45:04.595" v="5" actId="1076"/>
          <ac:picMkLst>
            <pc:docMk/>
            <pc:sldMk cId="2213674628" sldId="301"/>
            <ac:picMk id="2" creationId="{01CA9E17-3017-4CEA-CE0F-70E76F1C239A}"/>
          </ac:picMkLst>
        </pc:picChg>
      </pc:sldChg>
      <pc:sldChg chg="delSp modSp mod delAnim">
        <pc:chgData name="Kelly J. Pratte" userId="d9b01c4d-ec20-4037-8677-b44ba2262774" providerId="ADAL" clId="{FD239A1B-D444-4B54-8180-B8FCC8CBB576}" dt="2023-09-15T12:06:27.861" v="21" actId="1076"/>
        <pc:sldMkLst>
          <pc:docMk/>
          <pc:sldMk cId="2269705013" sldId="302"/>
        </pc:sldMkLst>
        <pc:picChg chg="del mod">
          <ac:chgData name="Kelly J. Pratte" userId="d9b01c4d-ec20-4037-8677-b44ba2262774" providerId="ADAL" clId="{FD239A1B-D444-4B54-8180-B8FCC8CBB576}" dt="2023-09-15T11:47:34.151" v="8" actId="21"/>
          <ac:picMkLst>
            <pc:docMk/>
            <pc:sldMk cId="2269705013" sldId="302"/>
            <ac:picMk id="3" creationId="{BF24309C-DCD2-AB0C-8EEE-A0A7A742B085}"/>
          </ac:picMkLst>
        </pc:picChg>
        <pc:picChg chg="del mod">
          <ac:chgData name="Kelly J. Pratte" userId="d9b01c4d-ec20-4037-8677-b44ba2262774" providerId="ADAL" clId="{FD239A1B-D444-4B54-8180-B8FCC8CBB576}" dt="2023-09-15T12:05:01.385" v="20" actId="478"/>
          <ac:picMkLst>
            <pc:docMk/>
            <pc:sldMk cId="2269705013" sldId="302"/>
            <ac:picMk id="4" creationId="{A644402C-0C60-6EE6-F5A9-FA4A2237034C}"/>
          </ac:picMkLst>
        </pc:picChg>
        <pc:picChg chg="mod">
          <ac:chgData name="Kelly J. Pratte" userId="d9b01c4d-ec20-4037-8677-b44ba2262774" providerId="ADAL" clId="{FD239A1B-D444-4B54-8180-B8FCC8CBB576}" dt="2023-09-15T12:06:27.861" v="21" actId="1076"/>
          <ac:picMkLst>
            <pc:docMk/>
            <pc:sldMk cId="2269705013" sldId="302"/>
            <ac:picMk id="5" creationId="{FEE314A6-7F60-B0AE-70ED-21AB659A337A}"/>
          </ac:picMkLst>
        </pc:picChg>
      </pc:sldChg>
      <pc:sldChg chg="modSp mod">
        <pc:chgData name="Kelly J. Pratte" userId="d9b01c4d-ec20-4037-8677-b44ba2262774" providerId="ADAL" clId="{FD239A1B-D444-4B54-8180-B8FCC8CBB576}" dt="2023-09-15T11:53:06.260" v="11" actId="1076"/>
        <pc:sldMkLst>
          <pc:docMk/>
          <pc:sldMk cId="1846411832" sldId="303"/>
        </pc:sldMkLst>
        <pc:picChg chg="mod">
          <ac:chgData name="Kelly J. Pratte" userId="d9b01c4d-ec20-4037-8677-b44ba2262774" providerId="ADAL" clId="{FD239A1B-D444-4B54-8180-B8FCC8CBB576}" dt="2023-09-15T11:53:06.260" v="11" actId="1076"/>
          <ac:picMkLst>
            <pc:docMk/>
            <pc:sldMk cId="1846411832" sldId="303"/>
            <ac:picMk id="4" creationId="{6DE5361A-B9BF-E71E-6845-007CEF99A24A}"/>
          </ac:picMkLst>
        </pc:picChg>
      </pc:sldChg>
      <pc:sldChg chg="modSp mod">
        <pc:chgData name="Kelly J. Pratte" userId="d9b01c4d-ec20-4037-8677-b44ba2262774" providerId="ADAL" clId="{FD239A1B-D444-4B54-8180-B8FCC8CBB576}" dt="2023-09-15T11:54:25.326" v="12" actId="1076"/>
        <pc:sldMkLst>
          <pc:docMk/>
          <pc:sldMk cId="1839352329" sldId="490"/>
        </pc:sldMkLst>
        <pc:picChg chg="mod">
          <ac:chgData name="Kelly J. Pratte" userId="d9b01c4d-ec20-4037-8677-b44ba2262774" providerId="ADAL" clId="{FD239A1B-D444-4B54-8180-B8FCC8CBB576}" dt="2023-09-15T11:54:25.326" v="12" actId="1076"/>
          <ac:picMkLst>
            <pc:docMk/>
            <pc:sldMk cId="1839352329" sldId="490"/>
            <ac:picMk id="2" creationId="{30D355A3-740B-D322-4CA1-7E7030BF9FA9}"/>
          </ac:picMkLst>
        </pc:picChg>
      </pc:sldChg>
      <pc:sldChg chg="modSp mod">
        <pc:chgData name="Kelly J. Pratte" userId="d9b01c4d-ec20-4037-8677-b44ba2262774" providerId="ADAL" clId="{FD239A1B-D444-4B54-8180-B8FCC8CBB576}" dt="2023-09-15T11:55:32.502" v="13" actId="1076"/>
        <pc:sldMkLst>
          <pc:docMk/>
          <pc:sldMk cId="750795339" sldId="491"/>
        </pc:sldMkLst>
        <pc:picChg chg="mod">
          <ac:chgData name="Kelly J. Pratte" userId="d9b01c4d-ec20-4037-8677-b44ba2262774" providerId="ADAL" clId="{FD239A1B-D444-4B54-8180-B8FCC8CBB576}" dt="2023-09-15T11:55:32.502" v="13" actId="1076"/>
          <ac:picMkLst>
            <pc:docMk/>
            <pc:sldMk cId="750795339" sldId="491"/>
            <ac:picMk id="2" creationId="{89B64FD7-D66C-7653-EEF6-D3076494049E}"/>
          </ac:picMkLst>
        </pc:picChg>
      </pc:sldChg>
      <pc:sldChg chg="modSp mod">
        <pc:chgData name="Kelly J. Pratte" userId="d9b01c4d-ec20-4037-8677-b44ba2262774" providerId="ADAL" clId="{FD239A1B-D444-4B54-8180-B8FCC8CBB576}" dt="2023-09-15T11:59:21.614" v="15" actId="1076"/>
        <pc:sldMkLst>
          <pc:docMk/>
          <pc:sldMk cId="408604110" sldId="492"/>
        </pc:sldMkLst>
        <pc:picChg chg="mod">
          <ac:chgData name="Kelly J. Pratte" userId="d9b01c4d-ec20-4037-8677-b44ba2262774" providerId="ADAL" clId="{FD239A1B-D444-4B54-8180-B8FCC8CBB576}" dt="2023-09-15T11:59:21.614" v="15" actId="1076"/>
          <ac:picMkLst>
            <pc:docMk/>
            <pc:sldMk cId="408604110" sldId="492"/>
            <ac:picMk id="2" creationId="{858012A2-82B2-DEE4-43FC-A9E703199E53}"/>
          </ac:picMkLst>
        </pc:picChg>
      </pc:sldChg>
      <pc:sldChg chg="modSp mod">
        <pc:chgData name="Kelly J. Pratte" userId="d9b01c4d-ec20-4037-8677-b44ba2262774" providerId="ADAL" clId="{FD239A1B-D444-4B54-8180-B8FCC8CBB576}" dt="2023-09-15T12:01:09.987" v="16" actId="1076"/>
        <pc:sldMkLst>
          <pc:docMk/>
          <pc:sldMk cId="116809317" sldId="495"/>
        </pc:sldMkLst>
        <pc:picChg chg="mod">
          <ac:chgData name="Kelly J. Pratte" userId="d9b01c4d-ec20-4037-8677-b44ba2262774" providerId="ADAL" clId="{FD239A1B-D444-4B54-8180-B8FCC8CBB576}" dt="2023-09-15T12:01:09.987" v="16" actId="1076"/>
          <ac:picMkLst>
            <pc:docMk/>
            <pc:sldMk cId="116809317" sldId="495"/>
            <ac:picMk id="2" creationId="{B77965F1-6F2A-9CE8-F9E1-EB1C7BD1C07C}"/>
          </ac:picMkLst>
        </pc:picChg>
      </pc:sldChg>
      <pc:sldChg chg="delSp modSp mod delAnim">
        <pc:chgData name="Kelly J. Pratte" userId="d9b01c4d-ec20-4037-8677-b44ba2262774" providerId="ADAL" clId="{FD239A1B-D444-4B54-8180-B8FCC8CBB576}" dt="2023-09-15T12:11:59.866" v="23" actId="1076"/>
        <pc:sldMkLst>
          <pc:docMk/>
          <pc:sldMk cId="354023812" sldId="496"/>
        </pc:sldMkLst>
        <pc:picChg chg="del mod">
          <ac:chgData name="Kelly J. Pratte" userId="d9b01c4d-ec20-4037-8677-b44ba2262774" providerId="ADAL" clId="{FD239A1B-D444-4B54-8180-B8FCC8CBB576}" dt="2023-09-15T12:11:20.989" v="22" actId="478"/>
          <ac:picMkLst>
            <pc:docMk/>
            <pc:sldMk cId="354023812" sldId="496"/>
            <ac:picMk id="2" creationId="{46ADB46F-90E4-D968-A6B2-21D49BD8E7E0}"/>
          </ac:picMkLst>
        </pc:picChg>
        <pc:picChg chg="mod">
          <ac:chgData name="Kelly J. Pratte" userId="d9b01c4d-ec20-4037-8677-b44ba2262774" providerId="ADAL" clId="{FD239A1B-D444-4B54-8180-B8FCC8CBB576}" dt="2023-09-15T12:11:59.866" v="23" actId="1076"/>
          <ac:picMkLst>
            <pc:docMk/>
            <pc:sldMk cId="354023812" sldId="496"/>
            <ac:picMk id="5" creationId="{301D03AF-6A1B-6A7A-8282-638CEFA11E02}"/>
          </ac:picMkLst>
        </pc:picChg>
      </pc:sldChg>
      <pc:sldChg chg="modSp mod">
        <pc:chgData name="Kelly J. Pratte" userId="d9b01c4d-ec20-4037-8677-b44ba2262774" providerId="ADAL" clId="{FD239A1B-D444-4B54-8180-B8FCC8CBB576}" dt="2023-09-15T12:03:14.875" v="18" actId="1076"/>
        <pc:sldMkLst>
          <pc:docMk/>
          <pc:sldMk cId="0" sldId="497"/>
        </pc:sldMkLst>
        <pc:picChg chg="mod">
          <ac:chgData name="Kelly J. Pratte" userId="d9b01c4d-ec20-4037-8677-b44ba2262774" providerId="ADAL" clId="{FD239A1B-D444-4B54-8180-B8FCC8CBB576}" dt="2023-09-15T12:03:14.875" v="18" actId="1076"/>
          <ac:picMkLst>
            <pc:docMk/>
            <pc:sldMk cId="0" sldId="497"/>
            <ac:picMk id="2" creationId="{7F338514-A05B-07D1-54B1-06297E3B6A41}"/>
          </ac:picMkLst>
        </pc:picChg>
      </pc:sldChg>
      <pc:sldChg chg="modSp mod">
        <pc:chgData name="Kelly J. Pratte" userId="d9b01c4d-ec20-4037-8677-b44ba2262774" providerId="ADAL" clId="{FD239A1B-D444-4B54-8180-B8FCC8CBB576}" dt="2023-09-15T11:58:44.335" v="14" actId="1076"/>
        <pc:sldMkLst>
          <pc:docMk/>
          <pc:sldMk cId="0" sldId="507"/>
        </pc:sldMkLst>
        <pc:picChg chg="mod">
          <ac:chgData name="Kelly J. Pratte" userId="d9b01c4d-ec20-4037-8677-b44ba2262774" providerId="ADAL" clId="{FD239A1B-D444-4B54-8180-B8FCC8CBB576}" dt="2023-09-15T11:58:44.335" v="14" actId="1076"/>
          <ac:picMkLst>
            <pc:docMk/>
            <pc:sldMk cId="0" sldId="507"/>
            <ac:picMk id="2" creationId="{DF182FD1-3296-7833-C6AC-3571AE00D1CD}"/>
          </ac:picMkLst>
        </pc:picChg>
      </pc:sldChg>
      <pc:sldChg chg="modSp mod">
        <pc:chgData name="Kelly J. Pratte" userId="d9b01c4d-ec20-4037-8677-b44ba2262774" providerId="ADAL" clId="{FD239A1B-D444-4B54-8180-B8FCC8CBB576}" dt="2023-09-15T11:51:11.307" v="10" actId="1076"/>
        <pc:sldMkLst>
          <pc:docMk/>
          <pc:sldMk cId="697697480" sldId="508"/>
        </pc:sldMkLst>
        <pc:picChg chg="mod">
          <ac:chgData name="Kelly J. Pratte" userId="d9b01c4d-ec20-4037-8677-b44ba2262774" providerId="ADAL" clId="{FD239A1B-D444-4B54-8180-B8FCC8CBB576}" dt="2023-09-15T11:51:11.307" v="10" actId="1076"/>
          <ac:picMkLst>
            <pc:docMk/>
            <pc:sldMk cId="697697480" sldId="508"/>
            <ac:picMk id="4" creationId="{4A91B1E2-081E-7E6B-8017-3A5A89620A5C}"/>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0082E89-BA26-881E-4548-F47D5A934DDC}"/>
              </a:ext>
            </a:extLst>
          </p:cNvPr>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6ADFACB-CED1-D5BC-4147-A5037BA0E3B4}"/>
              </a:ext>
            </a:extLst>
          </p:cNvPr>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3D7B10BE-C47D-4EF0-9A11-862602F5C090}" type="datetimeFigureOut">
              <a:rPr lang="en-US" smtClean="0"/>
              <a:t>10/10/2023</a:t>
            </a:fld>
            <a:endParaRPr lang="en-US"/>
          </a:p>
        </p:txBody>
      </p:sp>
      <p:sp>
        <p:nvSpPr>
          <p:cNvPr id="4" name="Footer Placeholder 3">
            <a:extLst>
              <a:ext uri="{FF2B5EF4-FFF2-40B4-BE49-F238E27FC236}">
                <a16:creationId xmlns:a16="http://schemas.microsoft.com/office/drawing/2014/main" id="{C7EB8D6A-BC8C-5500-FF01-54A0F650A873}"/>
              </a:ext>
            </a:extLst>
          </p:cNvPr>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DBE37F8-F8BB-DFFB-165F-339BBC8EA608}"/>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CAED0865-F4F8-40A8-9775-3B66B69A08CE}" type="slidenum">
              <a:rPr lang="en-US" smtClean="0"/>
              <a:t>‹#›</a:t>
            </a:fld>
            <a:endParaRPr lang="en-US"/>
          </a:p>
        </p:txBody>
      </p:sp>
    </p:spTree>
    <p:extLst>
      <p:ext uri="{BB962C8B-B14F-4D97-AF65-F5344CB8AC3E}">
        <p14:creationId xmlns:p14="http://schemas.microsoft.com/office/powerpoint/2010/main" val="269092880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
        <p:nvSpPr>
          <p:cNvPr id="2" name="Slide Number Placeholder 1">
            <a:extLst>
              <a:ext uri="{FF2B5EF4-FFF2-40B4-BE49-F238E27FC236}">
                <a16:creationId xmlns:a16="http://schemas.microsoft.com/office/drawing/2014/main" id="{4685EBA1-A500-D0F7-3033-EAA38E7EFBF4}"/>
              </a:ext>
            </a:extLst>
          </p:cNvPr>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F73456C6-0CF9-415F-A212-892AAC8869A8}" type="slidenum">
              <a:rPr lang="en-US" smtClean="0"/>
              <a:t>‹#›</a:t>
            </a:fld>
            <a:endParaRPr lang="en-US"/>
          </a:p>
        </p:txBody>
      </p:sp>
    </p:spTree>
  </p:cSld>
  <p:clrMap bg1="lt1" tx1="dk1" bg2="dk2" tx2="lt2" accent1="accent1" accent2="accent2" accent3="accent3" accent4="accent4" accent5="accent5" accent6="accent6" hlink="hlink" folHlink="folHlink"/>
  <p:hf hdr="0"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notes"/>
          <p:cNvSpPr txBox="1">
            <a:spLocks noGrp="1"/>
          </p:cNvSpPr>
          <p:nvPr>
            <p:ph type="body" idx="1"/>
          </p:nvPr>
        </p:nvSpPr>
        <p:spPr>
          <a:xfrm>
            <a:off x="731520" y="4620578"/>
            <a:ext cx="5852160" cy="3780630"/>
          </a:xfrm>
          <a:prstGeom prst="rect">
            <a:avLst/>
          </a:prstGeom>
          <a:noFill/>
          <a:ln>
            <a:noFill/>
          </a:ln>
        </p:spPr>
        <p:txBody>
          <a:bodyPr spcFirstLastPara="1" wrap="square" lIns="96645" tIns="96645" rIns="96645" bIns="96645" anchor="t" anchorCtr="0">
            <a:noAutofit/>
          </a:bodyPr>
          <a:lstStyle/>
          <a:p>
            <a:pPr marL="0" indent="0">
              <a:buNone/>
            </a:pPr>
            <a:r>
              <a:rPr lang="en-US" sz="1100" dirty="0">
                <a:latin typeface="+mj-lt"/>
              </a:rPr>
              <a:t>Welcome to the Kindergarten presentation focused on the 2023 Mathematics Standards of Learning. The Proposed 2023 Mathematics </a:t>
            </a:r>
            <a:r>
              <a:rPr lang="en-US" sz="1100" i="1" dirty="0">
                <a:latin typeface="+mj-lt"/>
              </a:rPr>
              <a:t>Standards of Learning </a:t>
            </a:r>
            <a:r>
              <a:rPr lang="en-US" sz="1100" dirty="0">
                <a:latin typeface="+mj-lt"/>
              </a:rPr>
              <a:t>(SOL) were approved by the Board of Education on August 31, 2023.</a:t>
            </a:r>
            <a:endParaRPr sz="1100" dirty="0">
              <a:latin typeface="+mj-lt"/>
            </a:endParaRPr>
          </a:p>
        </p:txBody>
      </p:sp>
      <p:sp>
        <p:nvSpPr>
          <p:cNvPr id="159" name="Google Shape;159;p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 name="Slide Number Placeholder 1">
            <a:extLst>
              <a:ext uri="{FF2B5EF4-FFF2-40B4-BE49-F238E27FC236}">
                <a16:creationId xmlns:a16="http://schemas.microsoft.com/office/drawing/2014/main" id="{12647A43-94CB-D633-2025-185A480079BA}"/>
              </a:ext>
            </a:extLst>
          </p:cNvPr>
          <p:cNvSpPr>
            <a:spLocks noGrp="1"/>
          </p:cNvSpPr>
          <p:nvPr>
            <p:ph type="sldNum" sz="quarter" idx="5"/>
          </p:nvPr>
        </p:nvSpPr>
        <p:spPr/>
        <p:txBody>
          <a:bodyPr/>
          <a:lstStyle/>
          <a:p>
            <a:fld id="{F73456C6-0CF9-415F-A212-892AAC8869A8}"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9" name="Google Shape;219;p9:notes"/>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marL="167815" indent="0">
              <a:buNone/>
            </a:pPr>
            <a:r>
              <a:rPr lang="en-US" sz="1100" dirty="0"/>
              <a:t>The new numbering system for the standards makes it clear within which strand a standard exists. For instance, the sample shown on the screen highlights K.MG.3.  K indicates the grade level – Kindergarten in this instance; MG indicates the Measurement and Geometry Strand; and 3 indicates that this is the third standard of learning in this strand.  The key shown at the bottom of the screen provides the abbreviations for each of the strands.</a:t>
            </a:r>
            <a:endParaRPr sz="1100" dirty="0"/>
          </a:p>
          <a:p>
            <a:pPr marL="483306" indent="-241653">
              <a:buNone/>
            </a:pPr>
            <a:endParaRPr sz="1300" dirty="0"/>
          </a:p>
          <a:p>
            <a:pPr marL="483306" indent="-241653">
              <a:buNone/>
            </a:pPr>
            <a:endParaRPr sz="1300" dirty="0"/>
          </a:p>
        </p:txBody>
      </p:sp>
      <p:sp>
        <p:nvSpPr>
          <p:cNvPr id="2" name="Slide Number Placeholder 1">
            <a:extLst>
              <a:ext uri="{FF2B5EF4-FFF2-40B4-BE49-F238E27FC236}">
                <a16:creationId xmlns:a16="http://schemas.microsoft.com/office/drawing/2014/main" id="{E911B76E-A7C4-D901-F5E9-3550F8DF9BBA}"/>
              </a:ext>
            </a:extLst>
          </p:cNvPr>
          <p:cNvSpPr>
            <a:spLocks noGrp="1"/>
          </p:cNvSpPr>
          <p:nvPr>
            <p:ph type="sldNum" sz="quarter" idx="5"/>
          </p:nvPr>
        </p:nvSpPr>
        <p:spPr/>
        <p:txBody>
          <a:bodyPr/>
          <a:lstStyle/>
          <a:p>
            <a:fld id="{F73456C6-0CF9-415F-A212-892AAC8869A8}" type="slidenum">
              <a:rPr lang="en-US" smtClean="0"/>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67815" indent="0">
              <a:buNone/>
            </a:pPr>
            <a:r>
              <a:rPr lang="en-US" dirty="0"/>
              <a:t>An Overview of Revisions document has been created for each grade or course. This presentation provides a detailed comparison between the 2016 Standards of Learning and the 2023 Standards of Learning and is based upon the Overview of Revisions document.</a:t>
            </a:r>
          </a:p>
        </p:txBody>
      </p:sp>
      <p:sp>
        <p:nvSpPr>
          <p:cNvPr id="4" name="Slide Number Placeholder 3">
            <a:extLst>
              <a:ext uri="{FF2B5EF4-FFF2-40B4-BE49-F238E27FC236}">
                <a16:creationId xmlns:a16="http://schemas.microsoft.com/office/drawing/2014/main" id="{BD60526B-11D3-5E38-8333-E37352B6F38B}"/>
              </a:ext>
            </a:extLst>
          </p:cNvPr>
          <p:cNvSpPr>
            <a:spLocks noGrp="1"/>
          </p:cNvSpPr>
          <p:nvPr>
            <p:ph type="sldNum" sz="quarter" idx="5"/>
          </p:nvPr>
        </p:nvSpPr>
        <p:spPr/>
        <p:txBody>
          <a:bodyPr/>
          <a:lstStyle/>
          <a:p>
            <a:fld id="{F73456C6-0CF9-415F-A212-892AAC8869A8}" type="slidenum">
              <a:rPr lang="en-US" smtClean="0"/>
              <a:t>11</a:t>
            </a:fld>
            <a:endParaRPr lang="en-US"/>
          </a:p>
        </p:txBody>
      </p:sp>
    </p:spTree>
    <p:extLst>
      <p:ext uri="{BB962C8B-B14F-4D97-AF65-F5344CB8AC3E}">
        <p14:creationId xmlns:p14="http://schemas.microsoft.com/office/powerpoint/2010/main" val="2682175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67815" indent="0">
              <a:buNone/>
            </a:pPr>
            <a:r>
              <a:rPr lang="en-US" dirty="0"/>
              <a:t>At the end of the Overview of Revisions document there is a summary of changes table. One section of the table provides an overview of the changes to the numbering of the standards. Another section provides information regarding the prominent parameter changes and clarifications. Parameter changes and clarifications might be related to an increase or decrease in the limiters of the standards or the knowledge and skills; but might also be related to the depth of understanding of the content or scope of the content.</a:t>
            </a:r>
          </a:p>
        </p:txBody>
      </p:sp>
      <p:sp>
        <p:nvSpPr>
          <p:cNvPr id="4" name="Slide Number Placeholder 3">
            <a:extLst>
              <a:ext uri="{FF2B5EF4-FFF2-40B4-BE49-F238E27FC236}">
                <a16:creationId xmlns:a16="http://schemas.microsoft.com/office/drawing/2014/main" id="{E309F695-E706-84E2-4306-0602A6645136}"/>
              </a:ext>
            </a:extLst>
          </p:cNvPr>
          <p:cNvSpPr>
            <a:spLocks noGrp="1"/>
          </p:cNvSpPr>
          <p:nvPr>
            <p:ph type="sldNum" sz="quarter" idx="5"/>
          </p:nvPr>
        </p:nvSpPr>
        <p:spPr/>
        <p:txBody>
          <a:bodyPr/>
          <a:lstStyle/>
          <a:p>
            <a:fld id="{F73456C6-0CF9-415F-A212-892AAC8869A8}" type="slidenum">
              <a:rPr lang="en-US" smtClean="0"/>
              <a:t>12</a:t>
            </a:fld>
            <a:endParaRPr lang="en-US"/>
          </a:p>
        </p:txBody>
      </p:sp>
    </p:spTree>
    <p:extLst>
      <p:ext uri="{BB962C8B-B14F-4D97-AF65-F5344CB8AC3E}">
        <p14:creationId xmlns:p14="http://schemas.microsoft.com/office/powerpoint/2010/main" val="811921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67815" indent="0" defTabSz="966612">
              <a:buNone/>
              <a:defRPr/>
            </a:pPr>
            <a:r>
              <a:rPr lang="en-US" dirty="0"/>
              <a:t>The other two sections of the table include deletions from 2016 standards and addition of content to the 2023 standards.</a:t>
            </a:r>
          </a:p>
          <a:p>
            <a:endParaRPr lang="en-US" dirty="0"/>
          </a:p>
        </p:txBody>
      </p:sp>
      <p:sp>
        <p:nvSpPr>
          <p:cNvPr id="4" name="Slide Number Placeholder 3">
            <a:extLst>
              <a:ext uri="{FF2B5EF4-FFF2-40B4-BE49-F238E27FC236}">
                <a16:creationId xmlns:a16="http://schemas.microsoft.com/office/drawing/2014/main" id="{5DE99443-E039-8B51-7368-85DC38543C1E}"/>
              </a:ext>
            </a:extLst>
          </p:cNvPr>
          <p:cNvSpPr>
            <a:spLocks noGrp="1"/>
          </p:cNvSpPr>
          <p:nvPr>
            <p:ph type="sldNum" sz="quarter" idx="5"/>
          </p:nvPr>
        </p:nvSpPr>
        <p:spPr/>
        <p:txBody>
          <a:bodyPr/>
          <a:lstStyle/>
          <a:p>
            <a:fld id="{F73456C6-0CF9-415F-A212-892AAC8869A8}" type="slidenum">
              <a:rPr lang="en-US" smtClean="0"/>
              <a:t>13</a:t>
            </a:fld>
            <a:endParaRPr lang="en-US"/>
          </a:p>
        </p:txBody>
      </p:sp>
    </p:spTree>
    <p:extLst>
      <p:ext uri="{BB962C8B-B14F-4D97-AF65-F5344CB8AC3E}">
        <p14:creationId xmlns:p14="http://schemas.microsoft.com/office/powerpoint/2010/main" val="2091834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1e603465f54_0_18: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1e603465f54_0_18: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167815" indent="0">
              <a:buNone/>
            </a:pPr>
            <a:r>
              <a:rPr lang="en-US" sz="1100" dirty="0">
                <a:latin typeface="Arial" panose="020B0604020202020204" pitchFamily="34" charset="0"/>
              </a:rPr>
              <a:t>During the remainder of the presentation, we will take a closer look at the revisions to the 2016 standards that resulted in the new 2023 standards. </a:t>
            </a:r>
            <a:endParaRPr lang="en-US" sz="1100" dirty="0"/>
          </a:p>
          <a:p>
            <a:pPr marL="167815" indent="0">
              <a:buNone/>
            </a:pPr>
            <a:endParaRPr sz="1500" b="1" dirty="0"/>
          </a:p>
        </p:txBody>
      </p:sp>
      <p:sp>
        <p:nvSpPr>
          <p:cNvPr id="2" name="Slide Number Placeholder 1">
            <a:extLst>
              <a:ext uri="{FF2B5EF4-FFF2-40B4-BE49-F238E27FC236}">
                <a16:creationId xmlns:a16="http://schemas.microsoft.com/office/drawing/2014/main" id="{CDB6F585-3CB0-DFBF-04E4-2F4E36B7E3D6}"/>
              </a:ext>
            </a:extLst>
          </p:cNvPr>
          <p:cNvSpPr>
            <a:spLocks noGrp="1"/>
          </p:cNvSpPr>
          <p:nvPr>
            <p:ph type="sldNum" sz="quarter" idx="5"/>
          </p:nvPr>
        </p:nvSpPr>
        <p:spPr/>
        <p:txBody>
          <a:bodyPr/>
          <a:lstStyle/>
          <a:p>
            <a:fld id="{F73456C6-0CF9-415F-A212-892AAC8869A8}" type="slidenum">
              <a:rPr lang="en-US" smtClean="0"/>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1e5fa75be59_0_1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2" name="Google Shape;172;g1e5fa75be59_0_17:notes"/>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marL="0" indent="0">
              <a:buClr>
                <a:schemeClr val="dk1"/>
              </a:buClr>
              <a:buNone/>
            </a:pPr>
            <a:r>
              <a:rPr lang="en-US" dirty="0">
                <a:solidFill>
                  <a:schemeClr val="dk1"/>
                </a:solidFill>
              </a:rPr>
              <a:t>Let’s take a look at the Number and Number Sense Strand.</a:t>
            </a:r>
            <a:endParaRPr dirty="0"/>
          </a:p>
        </p:txBody>
      </p:sp>
      <p:sp>
        <p:nvSpPr>
          <p:cNvPr id="2" name="Slide Number Placeholder 1">
            <a:extLst>
              <a:ext uri="{FF2B5EF4-FFF2-40B4-BE49-F238E27FC236}">
                <a16:creationId xmlns:a16="http://schemas.microsoft.com/office/drawing/2014/main" id="{1C1ABBBA-1572-DEDD-690D-128479AA8F00}"/>
              </a:ext>
            </a:extLst>
          </p:cNvPr>
          <p:cNvSpPr>
            <a:spLocks noGrp="1"/>
          </p:cNvSpPr>
          <p:nvPr>
            <p:ph type="sldNum" sz="quarter" idx="5"/>
          </p:nvPr>
        </p:nvSpPr>
        <p:spPr/>
        <p:txBody>
          <a:bodyPr/>
          <a:lstStyle/>
          <a:p>
            <a:fld id="{F73456C6-0CF9-415F-A212-892AAC8869A8}" type="slidenum">
              <a:rPr lang="en-US" smtClean="0"/>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79215b771e_1_0: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lvl="0" algn="l">
              <a:buNone/>
            </a:pPr>
            <a:r>
              <a:rPr lang="en-US" dirty="0"/>
              <a:t>Throughout this presentation red text in the 2023 column indicates a parameter change or addition to the content at this level. Red text in the 2016 column provides notes about where content may have been moved or deleted. You will also see symbols that indicate content that is NEW to the grade level or course.</a:t>
            </a:r>
          </a:p>
          <a:p>
            <a:pPr>
              <a:buNone/>
            </a:pPr>
            <a:endParaRPr lang="en-US" dirty="0"/>
          </a:p>
          <a:p>
            <a:pPr>
              <a:buNone/>
            </a:pPr>
            <a:r>
              <a:rPr lang="en-US" dirty="0"/>
              <a:t>Content found in SOLk.1a is now located in SOL K.NS.1 a and b. The quantity of objects students will work with has increased from 20 to 30;  Students will be asked to recognize and explain that the number of objects remains the same regardless of the arrangement or the order in which the objects are counted.  </a:t>
            </a:r>
          </a:p>
          <a:p>
            <a:pPr>
              <a:buNone/>
            </a:pPr>
            <a:endParaRPr lang="en-US" dirty="0"/>
          </a:p>
          <a:p>
            <a:pPr marL="0" indent="0">
              <a:buNone/>
            </a:pPr>
            <a:endParaRPr lang="en-US" dirty="0"/>
          </a:p>
        </p:txBody>
      </p:sp>
      <p:sp>
        <p:nvSpPr>
          <p:cNvPr id="177" name="Google Shape;177;g279215b771e_1_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a:extLst>
              <a:ext uri="{FF2B5EF4-FFF2-40B4-BE49-F238E27FC236}">
                <a16:creationId xmlns:a16="http://schemas.microsoft.com/office/drawing/2014/main" id="{14BC017E-E89F-995F-58CC-CFB6824CFD1F}"/>
              </a:ext>
            </a:extLst>
          </p:cNvPr>
          <p:cNvSpPr>
            <a:spLocks noGrp="1"/>
          </p:cNvSpPr>
          <p:nvPr>
            <p:ph type="sldNum" sz="quarter" idx="5"/>
          </p:nvPr>
        </p:nvSpPr>
        <p:spPr/>
        <p:txBody>
          <a:bodyPr/>
          <a:lstStyle/>
          <a:p>
            <a:fld id="{F73456C6-0CF9-415F-A212-892AAC8869A8}" type="slidenum">
              <a:rPr lang="en-US" smtClean="0"/>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279215b771e_1_127: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a:buNone/>
            </a:pPr>
            <a:r>
              <a:rPr lang="en-US" dirty="0"/>
              <a:t>SOL K.1 b is now SOL K.NS.2 a, b, and c.  Clarity has been provided that students should be able to read, write and identify numerals and </a:t>
            </a:r>
            <a:r>
              <a:rPr lang="en-US" u="sng" dirty="0"/>
              <a:t>determine</a:t>
            </a:r>
            <a:r>
              <a:rPr lang="en-US" dirty="0"/>
              <a:t> the numeral that corresponds to a set of objects.  The number of objects that students are expected to work with has been increased from 20 to 30.  </a:t>
            </a:r>
          </a:p>
          <a:p>
            <a:pPr marL="0" indent="0">
              <a:buNone/>
            </a:pPr>
            <a:endParaRPr lang="en-US" dirty="0"/>
          </a:p>
        </p:txBody>
      </p:sp>
      <p:sp>
        <p:nvSpPr>
          <p:cNvPr id="184" name="Google Shape;184;g279215b771e_1_12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a:extLst>
              <a:ext uri="{FF2B5EF4-FFF2-40B4-BE49-F238E27FC236}">
                <a16:creationId xmlns:a16="http://schemas.microsoft.com/office/drawing/2014/main" id="{69260FA5-C2A9-D03E-320C-ACF9F9968B01}"/>
              </a:ext>
            </a:extLst>
          </p:cNvPr>
          <p:cNvSpPr>
            <a:spLocks noGrp="1"/>
          </p:cNvSpPr>
          <p:nvPr>
            <p:ph type="sldNum" sz="quarter" idx="5"/>
          </p:nvPr>
        </p:nvSpPr>
        <p:spPr/>
        <p:txBody>
          <a:bodyPr/>
          <a:lstStyle/>
          <a:p>
            <a:fld id="{F73456C6-0CF9-415F-A212-892AAC8869A8}" type="slidenum">
              <a:rPr lang="en-US" smtClean="0"/>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794ae0f2a1_0_0: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a:buNone/>
            </a:pPr>
            <a:r>
              <a:rPr lang="en-US" dirty="0"/>
              <a:t>SOL K.2 a is now K.NS.2 d, e, and f in the 2023 standards.  Students will compare sets with up to 30 objects; however, the number of sets students will work with has decreased from three sets to two sets. New to Kindergarten is the expectation that students will also compare numbers up to 30 to the benchmarks of five and ten using various models and describe the comparisons using the terms greater than, less, than, or the same as (equal to).</a:t>
            </a:r>
          </a:p>
          <a:p>
            <a:pPr marL="0" indent="0">
              <a:buNone/>
            </a:pPr>
            <a:endParaRPr lang="en-US" dirty="0">
              <a:solidFill>
                <a:schemeClr val="dk1"/>
              </a:solidFill>
            </a:endParaRPr>
          </a:p>
        </p:txBody>
      </p:sp>
      <p:sp>
        <p:nvSpPr>
          <p:cNvPr id="191" name="Google Shape;191;g2794ae0f2a1_0_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a:extLst>
              <a:ext uri="{FF2B5EF4-FFF2-40B4-BE49-F238E27FC236}">
                <a16:creationId xmlns:a16="http://schemas.microsoft.com/office/drawing/2014/main" id="{BD2899C4-74AA-E38E-026A-ACB53469F01C}"/>
              </a:ext>
            </a:extLst>
          </p:cNvPr>
          <p:cNvSpPr>
            <a:spLocks noGrp="1"/>
          </p:cNvSpPr>
          <p:nvPr>
            <p:ph type="sldNum" sz="quarter" idx="5"/>
          </p:nvPr>
        </p:nvSpPr>
        <p:spPr/>
        <p:txBody>
          <a:bodyPr/>
          <a:lstStyle/>
          <a:p>
            <a:fld id="{F73456C6-0CF9-415F-A212-892AAC8869A8}" type="slidenum">
              <a:rPr lang="en-US" smtClean="0"/>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794ae0f2a1_0_7: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a:buNone/>
            </a:pPr>
            <a:r>
              <a:rPr lang="en-US" dirty="0">
                <a:sym typeface="Calibri"/>
              </a:rPr>
              <a:t>SOL K.2b - Comparing and ordering three sets of objects has been removed from Kindergarten; this content remains in grade 1. Students in Kindergarten will continue to compare two sets as shown on the previous slide.</a:t>
            </a:r>
          </a:p>
          <a:p>
            <a:pPr marL="0" indent="0">
              <a:lnSpc>
                <a:spcPct val="114999"/>
              </a:lnSpc>
              <a:spcBef>
                <a:spcPts val="423"/>
              </a:spcBef>
              <a:buNone/>
            </a:pPr>
            <a:endParaRPr lang="en-US" sz="1300" dirty="0">
              <a:latin typeface="Calibri"/>
              <a:cs typeface="Calibri"/>
            </a:endParaRPr>
          </a:p>
        </p:txBody>
      </p:sp>
      <p:sp>
        <p:nvSpPr>
          <p:cNvPr id="199" name="Google Shape;199;g2794ae0f2a1_0_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a:extLst>
              <a:ext uri="{FF2B5EF4-FFF2-40B4-BE49-F238E27FC236}">
                <a16:creationId xmlns:a16="http://schemas.microsoft.com/office/drawing/2014/main" id="{60312792-3B47-F23D-BD99-77E259207004}"/>
              </a:ext>
            </a:extLst>
          </p:cNvPr>
          <p:cNvSpPr>
            <a:spLocks noGrp="1"/>
          </p:cNvSpPr>
          <p:nvPr>
            <p:ph type="sldNum" sz="quarter" idx="5"/>
          </p:nvPr>
        </p:nvSpPr>
        <p:spPr/>
        <p:txBody>
          <a:bodyPr/>
          <a:lstStyle/>
          <a:p>
            <a:fld id="{F73456C6-0CF9-415F-A212-892AAC8869A8}" type="slidenum">
              <a:rPr lang="en-US" smtClean="0"/>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 name="Google Shape;166;p2:notes"/>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marL="167815" indent="0">
              <a:buNone/>
            </a:pPr>
            <a:r>
              <a:rPr lang="en-US" b="0" i="0" dirty="0">
                <a:solidFill>
                  <a:srgbClr val="000000"/>
                </a:solidFill>
                <a:effectLst/>
                <a:latin typeface="Arial" panose="020B0604020202020204" pitchFamily="34" charset="0"/>
              </a:rPr>
              <a:t>The purpose of this presentation is to provide a comparison of the 2016 mathematics standards of learning and the 2023 mathematics standards of learning and to highlight changes in the knowledge and skills.</a:t>
            </a:r>
            <a:endParaRPr dirty="0"/>
          </a:p>
        </p:txBody>
      </p:sp>
      <p:sp>
        <p:nvSpPr>
          <p:cNvPr id="2" name="Slide Number Placeholder 1">
            <a:extLst>
              <a:ext uri="{FF2B5EF4-FFF2-40B4-BE49-F238E27FC236}">
                <a16:creationId xmlns:a16="http://schemas.microsoft.com/office/drawing/2014/main" id="{4B590F44-CA41-A442-A2E0-374D27535B61}"/>
              </a:ext>
            </a:extLst>
          </p:cNvPr>
          <p:cNvSpPr>
            <a:spLocks noGrp="1"/>
          </p:cNvSpPr>
          <p:nvPr>
            <p:ph type="sldNum" sz="quarter" idx="5"/>
          </p:nvPr>
        </p:nvSpPr>
        <p:spPr/>
        <p:txBody>
          <a:bodyPr/>
          <a:lstStyle/>
          <a:p>
            <a:fld id="{F73456C6-0CF9-415F-A212-892AAC8869A8}" type="slidenum">
              <a:rPr lang="en-US" smtClean="0"/>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795ceed147_0_1: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a:buNone/>
            </a:pPr>
            <a:r>
              <a:rPr lang="en-US" dirty="0"/>
              <a:t>SOL K.3a and b is now K.NS.1. Clarification has been provided that students should represent forward counting by ones using a variety of tools and be able to count forward by ones, within 100, starting at any number.</a:t>
            </a:r>
          </a:p>
          <a:p>
            <a:pPr marL="0" indent="0">
              <a:buNone/>
            </a:pPr>
            <a:endParaRPr lang="en-US" dirty="0"/>
          </a:p>
        </p:txBody>
      </p:sp>
      <p:sp>
        <p:nvSpPr>
          <p:cNvPr id="206" name="Google Shape;206;g2795ceed147_0_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a:extLst>
              <a:ext uri="{FF2B5EF4-FFF2-40B4-BE49-F238E27FC236}">
                <a16:creationId xmlns:a16="http://schemas.microsoft.com/office/drawing/2014/main" id="{5387BB56-821B-05B3-9B29-6841D6049B6C}"/>
              </a:ext>
            </a:extLst>
          </p:cNvPr>
          <p:cNvSpPr>
            <a:spLocks noGrp="1"/>
          </p:cNvSpPr>
          <p:nvPr>
            <p:ph type="sldNum" sz="quarter" idx="5"/>
          </p:nvPr>
        </p:nvSpPr>
        <p:spPr/>
        <p:txBody>
          <a:bodyPr/>
          <a:lstStyle/>
          <a:p>
            <a:fld id="{F73456C6-0CF9-415F-A212-892AAC8869A8}" type="slidenum">
              <a:rPr lang="en-US" smtClean="0"/>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795ceed147_0_9: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r>
              <a:rPr lang="en-US" dirty="0"/>
              <a:t>The content of SOL K.3 c and d can now be found in K.NS.1 g, h, </a:t>
            </a:r>
            <a:r>
              <a:rPr lang="en-US" dirty="0" err="1"/>
              <a:t>i</a:t>
            </a:r>
            <a:r>
              <a:rPr lang="en-US" dirty="0"/>
              <a:t>, and j of the 2023 standards.  A parameter change to this standard includes having students state the number after, or the number before a given number. New content at this level, includes an explicit focus on developing students understanding of teen numbers by having students use objects, drawings, words, or numbers to compose and decompose </a:t>
            </a:r>
            <a:r>
              <a:rPr lang="en-US" dirty="0">
                <a:solidFill>
                  <a:schemeClr val="dk1"/>
                </a:solidFill>
              </a:rPr>
              <a:t>numbers 11-19 into </a:t>
            </a:r>
            <a:r>
              <a:rPr lang="en-US" dirty="0"/>
              <a:t>a ten and some ones. In addition to counting objects by tens students will group collections of up to 100 objects into sets of tens and leftover (ones) to determine the total. </a:t>
            </a:r>
            <a:endParaRPr dirty="0"/>
          </a:p>
        </p:txBody>
      </p:sp>
      <p:sp>
        <p:nvSpPr>
          <p:cNvPr id="213" name="Google Shape;213;g2795ceed147_0_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a:extLst>
              <a:ext uri="{FF2B5EF4-FFF2-40B4-BE49-F238E27FC236}">
                <a16:creationId xmlns:a16="http://schemas.microsoft.com/office/drawing/2014/main" id="{04D22CC7-8D90-EB47-7ABE-E6C236467FF3}"/>
              </a:ext>
            </a:extLst>
          </p:cNvPr>
          <p:cNvSpPr>
            <a:spLocks noGrp="1"/>
          </p:cNvSpPr>
          <p:nvPr>
            <p:ph type="sldNum" sz="quarter" idx="5"/>
          </p:nvPr>
        </p:nvSpPr>
        <p:spPr/>
        <p:txBody>
          <a:bodyPr/>
          <a:lstStyle/>
          <a:p>
            <a:fld id="{F73456C6-0CF9-415F-A212-892AAC8869A8}" type="slidenum">
              <a:rPr lang="en-US" smtClean="0"/>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2795ceed147_0_17: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r>
              <a:rPr lang="en-US" dirty="0"/>
              <a:t>SOL K.4 from the 2016 number sense standard has been included in the new Computation and Estimation standard K.CE.1 a and b. A new expectation at this level is that students will </a:t>
            </a:r>
            <a:r>
              <a:rPr lang="en-US" dirty="0">
                <a:solidFill>
                  <a:schemeClr val="dk1"/>
                </a:solidFill>
              </a:rPr>
              <a:t>model and identify the number that makes 5 when added to a given number less than or equal to 5 and model and identify the number that makes 10 when added to a given number less than or equal to 10. Students will also be expected to use objects, drawings, words, or numbers to compose and decompose numbers less than or equal to 10 in multiple ways. </a:t>
            </a:r>
            <a:endParaRPr dirty="0">
              <a:solidFill>
                <a:schemeClr val="dk1"/>
              </a:solidFill>
            </a:endParaRPr>
          </a:p>
          <a:p>
            <a:pPr marL="0" indent="0">
              <a:buNone/>
            </a:pPr>
            <a:endParaRPr lang="en-US" i="1" dirty="0">
              <a:solidFill>
                <a:srgbClr val="FF0000"/>
              </a:solidFill>
            </a:endParaRPr>
          </a:p>
        </p:txBody>
      </p:sp>
      <p:sp>
        <p:nvSpPr>
          <p:cNvPr id="221" name="Google Shape;221;g2795ceed147_0_1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a:extLst>
              <a:ext uri="{FF2B5EF4-FFF2-40B4-BE49-F238E27FC236}">
                <a16:creationId xmlns:a16="http://schemas.microsoft.com/office/drawing/2014/main" id="{99B3E97B-DD1C-AADD-AB31-FB8269F564BC}"/>
              </a:ext>
            </a:extLst>
          </p:cNvPr>
          <p:cNvSpPr>
            <a:spLocks noGrp="1"/>
          </p:cNvSpPr>
          <p:nvPr>
            <p:ph type="sldNum" sz="quarter" idx="5"/>
          </p:nvPr>
        </p:nvSpPr>
        <p:spPr/>
        <p:txBody>
          <a:bodyPr/>
          <a:lstStyle/>
          <a:p>
            <a:fld id="{F73456C6-0CF9-415F-A212-892AAC8869A8}" type="slidenum">
              <a:rPr lang="en-US" smtClean="0"/>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795ceed147_0_25: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r>
              <a:rPr lang="en-US" dirty="0"/>
              <a:t>SOL K.5 fraction content has been removed from Kindergarten; this content remains in Grade 1.</a:t>
            </a:r>
            <a:endParaRPr dirty="0"/>
          </a:p>
        </p:txBody>
      </p:sp>
      <p:sp>
        <p:nvSpPr>
          <p:cNvPr id="229" name="Google Shape;229;g2795ceed147_0_25: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a:extLst>
              <a:ext uri="{FF2B5EF4-FFF2-40B4-BE49-F238E27FC236}">
                <a16:creationId xmlns:a16="http://schemas.microsoft.com/office/drawing/2014/main" id="{31ED9284-3CDC-AD3A-0C31-F7CD8E6BC977}"/>
              </a:ext>
            </a:extLst>
          </p:cNvPr>
          <p:cNvSpPr>
            <a:spLocks noGrp="1"/>
          </p:cNvSpPr>
          <p:nvPr>
            <p:ph type="sldNum" sz="quarter" idx="5"/>
          </p:nvPr>
        </p:nvSpPr>
        <p:spPr/>
        <p:txBody>
          <a:bodyPr/>
          <a:lstStyle/>
          <a:p>
            <a:fld id="{F73456C6-0CF9-415F-A212-892AAC8869A8}" type="slidenum">
              <a:rPr lang="en-US" smtClean="0"/>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1e5fa75be59_0_2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6" name="Google Shape;236;g1e5fa75be59_0_22:notes"/>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marL="0" indent="0">
              <a:buNone/>
            </a:pPr>
            <a:r>
              <a:rPr lang="en-US" dirty="0"/>
              <a:t>Now we will move on to the computation and estimation strand.</a:t>
            </a:r>
            <a:endParaRPr dirty="0"/>
          </a:p>
        </p:txBody>
      </p:sp>
      <p:sp>
        <p:nvSpPr>
          <p:cNvPr id="2" name="Slide Number Placeholder 1">
            <a:extLst>
              <a:ext uri="{FF2B5EF4-FFF2-40B4-BE49-F238E27FC236}">
                <a16:creationId xmlns:a16="http://schemas.microsoft.com/office/drawing/2014/main" id="{AB971276-ACEC-A443-98A8-389B85BCF091}"/>
              </a:ext>
            </a:extLst>
          </p:cNvPr>
          <p:cNvSpPr>
            <a:spLocks noGrp="1"/>
          </p:cNvSpPr>
          <p:nvPr>
            <p:ph type="sldNum" sz="quarter" idx="5"/>
          </p:nvPr>
        </p:nvSpPr>
        <p:spPr/>
        <p:txBody>
          <a:bodyPr/>
          <a:lstStyle/>
          <a:p>
            <a:fld id="{F73456C6-0CF9-415F-A212-892AAC8869A8}" type="slidenum">
              <a:rPr lang="en-US" smtClean="0"/>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795ceed147_0_33: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r>
              <a:rPr lang="en-US" dirty="0"/>
              <a:t>SOL K.6 is now included in K.CE.1 - No content changes have been made to this standard; however, you will note that the phrase “story and picture problems” has been changed to include any “contextual” problem.</a:t>
            </a:r>
          </a:p>
        </p:txBody>
      </p:sp>
      <p:sp>
        <p:nvSpPr>
          <p:cNvPr id="241" name="Google Shape;241;g2795ceed147_0_3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a:extLst>
              <a:ext uri="{FF2B5EF4-FFF2-40B4-BE49-F238E27FC236}">
                <a16:creationId xmlns:a16="http://schemas.microsoft.com/office/drawing/2014/main" id="{94F97DD8-AB38-D35E-4E2A-762975CFAFB9}"/>
              </a:ext>
            </a:extLst>
          </p:cNvPr>
          <p:cNvSpPr>
            <a:spLocks noGrp="1"/>
          </p:cNvSpPr>
          <p:nvPr>
            <p:ph type="sldNum" sz="quarter" idx="5"/>
          </p:nvPr>
        </p:nvSpPr>
        <p:spPr/>
        <p:txBody>
          <a:bodyPr/>
          <a:lstStyle/>
          <a:p>
            <a:fld id="{F73456C6-0CF9-415F-A212-892AAC8869A8}" type="slidenum">
              <a:rPr lang="en-US" smtClean="0"/>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1e5fa75be59_0_26: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8" name="Google Shape;248;g1e5fa75be59_0_26:notes"/>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marL="0" indent="0">
              <a:buNone/>
            </a:pPr>
            <a:r>
              <a:rPr lang="en-US" dirty="0"/>
              <a:t>The following slides represent changes to the measurement and geometry standards.</a:t>
            </a:r>
            <a:endParaRPr dirty="0"/>
          </a:p>
        </p:txBody>
      </p:sp>
      <p:sp>
        <p:nvSpPr>
          <p:cNvPr id="2" name="Slide Number Placeholder 1">
            <a:extLst>
              <a:ext uri="{FF2B5EF4-FFF2-40B4-BE49-F238E27FC236}">
                <a16:creationId xmlns:a16="http://schemas.microsoft.com/office/drawing/2014/main" id="{CFE608F6-99D1-BB15-9417-724B343EE6A4}"/>
              </a:ext>
            </a:extLst>
          </p:cNvPr>
          <p:cNvSpPr>
            <a:spLocks noGrp="1"/>
          </p:cNvSpPr>
          <p:nvPr>
            <p:ph type="sldNum" sz="quarter" idx="5"/>
          </p:nvPr>
        </p:nvSpPr>
        <p:spPr/>
        <p:txBody>
          <a:bodyPr/>
          <a:lstStyle/>
          <a:p>
            <a:fld id="{F73456C6-0CF9-415F-A212-892AAC8869A8}" type="slidenum">
              <a:rPr lang="en-US" smtClean="0"/>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279732b4a29_0_0: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r>
              <a:rPr lang="en-US" dirty="0"/>
              <a:t>SOL K.7 Coin attributes are now integrated into K.PS.1 where students are sorting and classifying objects by their attributes. Coin equivalencies has been removed from Kindergarten and are now located in Grade 1.</a:t>
            </a:r>
            <a:endParaRPr dirty="0"/>
          </a:p>
        </p:txBody>
      </p:sp>
      <p:sp>
        <p:nvSpPr>
          <p:cNvPr id="253" name="Google Shape;253;g279732b4a29_0_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a:extLst>
              <a:ext uri="{FF2B5EF4-FFF2-40B4-BE49-F238E27FC236}">
                <a16:creationId xmlns:a16="http://schemas.microsoft.com/office/drawing/2014/main" id="{B8CF3A91-7E9F-27AD-2E97-CFFBE79D675C}"/>
              </a:ext>
            </a:extLst>
          </p:cNvPr>
          <p:cNvSpPr>
            <a:spLocks noGrp="1"/>
          </p:cNvSpPr>
          <p:nvPr>
            <p:ph type="sldNum" sz="quarter" idx="5"/>
          </p:nvPr>
        </p:nvSpPr>
        <p:spPr/>
        <p:txBody>
          <a:bodyPr/>
          <a:lstStyle/>
          <a:p>
            <a:fld id="{F73456C6-0CF9-415F-A212-892AAC8869A8}" type="slidenum">
              <a:rPr lang="en-US" smtClean="0"/>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279732b4a29_0_6: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r>
              <a:rPr lang="en-US" dirty="0"/>
              <a:t>SOL K.8 is now K.MG.3. In the new 2023 standards;  students will identify a calendar as a tool to measure time. Students will continue to name the days of the week and months of the year but will now also state that there are seven days in one week and that there are twelve months in one year as well as be able to distinguish between the days of the week and the months of the year.</a:t>
            </a:r>
            <a:endParaRPr dirty="0"/>
          </a:p>
        </p:txBody>
      </p:sp>
      <p:sp>
        <p:nvSpPr>
          <p:cNvPr id="260" name="Google Shape;260;g279732b4a29_0_6: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a:extLst>
              <a:ext uri="{FF2B5EF4-FFF2-40B4-BE49-F238E27FC236}">
                <a16:creationId xmlns:a16="http://schemas.microsoft.com/office/drawing/2014/main" id="{3E8F6B39-E787-8ED3-FAF2-DD93728E3205}"/>
              </a:ext>
            </a:extLst>
          </p:cNvPr>
          <p:cNvSpPr>
            <a:spLocks noGrp="1"/>
          </p:cNvSpPr>
          <p:nvPr>
            <p:ph type="sldNum" sz="quarter" idx="5"/>
          </p:nvPr>
        </p:nvSpPr>
        <p:spPr/>
        <p:txBody>
          <a:bodyPr/>
          <a:lstStyle/>
          <a:p>
            <a:fld id="{F73456C6-0CF9-415F-A212-892AAC8869A8}" type="slidenum">
              <a:rPr lang="en-US" smtClean="0"/>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279732b4a29_0_12: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r>
              <a:rPr lang="en-US" dirty="0"/>
              <a:t>SOL K.9 is now K.MG.1; note that temperature has been removed from the math standards but remains in the Kindergarten science standards. Students are now asked to justify direct comparisons between two objects or events.</a:t>
            </a:r>
            <a:endParaRPr dirty="0"/>
          </a:p>
        </p:txBody>
      </p:sp>
      <p:sp>
        <p:nvSpPr>
          <p:cNvPr id="267" name="Google Shape;267;g279732b4a29_0_1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a:extLst>
              <a:ext uri="{FF2B5EF4-FFF2-40B4-BE49-F238E27FC236}">
                <a16:creationId xmlns:a16="http://schemas.microsoft.com/office/drawing/2014/main" id="{99BF667D-75C6-ADD8-06F7-1BD7C0B2CFB8}"/>
              </a:ext>
            </a:extLst>
          </p:cNvPr>
          <p:cNvSpPr>
            <a:spLocks noGrp="1"/>
          </p:cNvSpPr>
          <p:nvPr>
            <p:ph type="sldNum" sz="quarter" idx="5"/>
          </p:nvPr>
        </p:nvSpPr>
        <p:spPr/>
        <p:txBody>
          <a:bodyPr/>
          <a:lstStyle/>
          <a:p>
            <a:fld id="{F73456C6-0CF9-415F-A212-892AAC8869A8}" type="slidenum">
              <a:rPr lang="en-US" smtClean="0"/>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4" name="Google Shape;174;p3:notes"/>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marL="167815" indent="0">
              <a:buNone/>
            </a:pPr>
            <a:r>
              <a:rPr lang="en-US" sz="1100" dirty="0"/>
              <a:t>During this presentation, information will be shared regarding the 2023 Mathematics Standards of Learning documents that are currently available and the focus of the 2023 standards. Then a detailed comparison of the 2016 standards to the newly adopted 2023 standards will be provided. </a:t>
            </a:r>
            <a:endParaRPr sz="1100" dirty="0"/>
          </a:p>
        </p:txBody>
      </p:sp>
      <p:sp>
        <p:nvSpPr>
          <p:cNvPr id="2" name="Slide Number Placeholder 1">
            <a:extLst>
              <a:ext uri="{FF2B5EF4-FFF2-40B4-BE49-F238E27FC236}">
                <a16:creationId xmlns:a16="http://schemas.microsoft.com/office/drawing/2014/main" id="{B46864E0-1D5E-9FAE-BE70-EC88A5E8DC0D}"/>
              </a:ext>
            </a:extLst>
          </p:cNvPr>
          <p:cNvSpPr>
            <a:spLocks noGrp="1"/>
          </p:cNvSpPr>
          <p:nvPr>
            <p:ph type="sldNum" sz="quarter" idx="5"/>
          </p:nvPr>
        </p:nvSpPr>
        <p:spPr/>
        <p:txBody>
          <a:bodyPr/>
          <a:lstStyle/>
          <a:p>
            <a:fld id="{F73456C6-0CF9-415F-A212-892AAC8869A8}" type="slidenum">
              <a:rPr lang="en-US" smtClean="0"/>
              <a:t>3</a:t>
            </a:fld>
            <a:endParaRPr lang="en-US"/>
          </a:p>
        </p:txBody>
      </p:sp>
    </p:spTree>
    <p:extLst>
      <p:ext uri="{BB962C8B-B14F-4D97-AF65-F5344CB8AC3E}">
        <p14:creationId xmlns:p14="http://schemas.microsoft.com/office/powerpoint/2010/main" val="28019686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279732b4a29_0_18: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r>
              <a:rPr lang="en-US" dirty="0"/>
              <a:t>SOL K.10 is now K.MG.2. Clarification has been made in this content that students will not only identify but will also name plane figures regardless of their orientation. New in the 2023 standards is constructing plane figures such as circles, triangles, squares, and rectangles using a variety of materials such as straws, sticks, pipe cleaners, etc. An example might be putting two squares together to form a rectangle.</a:t>
            </a:r>
            <a:endParaRPr dirty="0"/>
          </a:p>
        </p:txBody>
      </p:sp>
      <p:sp>
        <p:nvSpPr>
          <p:cNvPr id="274" name="Google Shape;274;g279732b4a29_0_18: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a:extLst>
              <a:ext uri="{FF2B5EF4-FFF2-40B4-BE49-F238E27FC236}">
                <a16:creationId xmlns:a16="http://schemas.microsoft.com/office/drawing/2014/main" id="{83F80334-B893-FC08-3A65-32B83D924D90}"/>
              </a:ext>
            </a:extLst>
          </p:cNvPr>
          <p:cNvSpPr>
            <a:spLocks noGrp="1"/>
          </p:cNvSpPr>
          <p:nvPr>
            <p:ph type="sldNum" sz="quarter" idx="5"/>
          </p:nvPr>
        </p:nvSpPr>
        <p:spPr/>
        <p:txBody>
          <a:bodyPr/>
          <a:lstStyle/>
          <a:p>
            <a:fld id="{F73456C6-0CF9-415F-A212-892AAC8869A8}" type="slidenum">
              <a:rPr lang="en-US" smtClean="0"/>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27a2f2f8e80_0_0: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r>
              <a:rPr lang="en-US" dirty="0"/>
              <a:t>Note that SOL K.10c, describing the location of one object relative to another, has been removed from the mathematics standards; it remains part of the Kindergarten Science standards.  </a:t>
            </a:r>
            <a:endParaRPr dirty="0"/>
          </a:p>
        </p:txBody>
      </p:sp>
      <p:sp>
        <p:nvSpPr>
          <p:cNvPr id="282" name="Google Shape;282;g27a2f2f8e80_0_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a:extLst>
              <a:ext uri="{FF2B5EF4-FFF2-40B4-BE49-F238E27FC236}">
                <a16:creationId xmlns:a16="http://schemas.microsoft.com/office/drawing/2014/main" id="{95631848-3C41-3610-9597-42231F0B09D0}"/>
              </a:ext>
            </a:extLst>
          </p:cNvPr>
          <p:cNvSpPr>
            <a:spLocks noGrp="1"/>
          </p:cNvSpPr>
          <p:nvPr>
            <p:ph type="sldNum" sz="quarter" idx="5"/>
          </p:nvPr>
        </p:nvSpPr>
        <p:spPr/>
        <p:txBody>
          <a:bodyPr/>
          <a:lstStyle/>
          <a:p>
            <a:fld id="{F73456C6-0CF9-415F-A212-892AAC8869A8}" type="slidenum">
              <a:rPr lang="en-US" smtClean="0"/>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1e5fa75be59_0_3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9" name="Google Shape;289;g1e5fa75be59_0_30:notes"/>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marL="0" indent="0">
              <a:buNone/>
            </a:pPr>
            <a:r>
              <a:rPr lang="en-US" dirty="0"/>
              <a:t>There are no probability standards in Kindergarten; however, there is greater emphasis on statistics as you will see in the following slides.</a:t>
            </a:r>
            <a:endParaRPr dirty="0"/>
          </a:p>
        </p:txBody>
      </p:sp>
      <p:sp>
        <p:nvSpPr>
          <p:cNvPr id="2" name="Slide Number Placeholder 1">
            <a:extLst>
              <a:ext uri="{FF2B5EF4-FFF2-40B4-BE49-F238E27FC236}">
                <a16:creationId xmlns:a16="http://schemas.microsoft.com/office/drawing/2014/main" id="{5C69B953-EB3F-39CC-531B-3FFB41EB5069}"/>
              </a:ext>
            </a:extLst>
          </p:cNvPr>
          <p:cNvSpPr>
            <a:spLocks noGrp="1"/>
          </p:cNvSpPr>
          <p:nvPr>
            <p:ph type="sldNum" sz="quarter" idx="5"/>
          </p:nvPr>
        </p:nvSpPr>
        <p:spPr/>
        <p:txBody>
          <a:bodyPr/>
          <a:lstStyle/>
          <a:p>
            <a:fld id="{F73456C6-0CF9-415F-A212-892AAC8869A8}" type="slidenum">
              <a:rPr lang="en-US" smtClean="0"/>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279732b4a29_0_24: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r>
              <a:rPr lang="en-US" dirty="0"/>
              <a:t>The 2016 standards K.11, K.12 and part of K.7 are now included in K.PS.1. It is important to note that coins are now included in the objects students are asked to sort, classify, describe, and label (shown in ‘b’ on the slide).  </a:t>
            </a:r>
            <a:endParaRPr dirty="0"/>
          </a:p>
          <a:p>
            <a:pPr marL="0" indent="0">
              <a:buNone/>
            </a:pPr>
            <a:r>
              <a:rPr lang="en-US" dirty="0"/>
              <a:t>New to all grade levels in the 2023 Standards Revision is greater emphasis on the application of the data cycle. In kindergarten students will continue to the focus on object graphs and picture graphs. As a part of the data cycle, students will also pose questions, determine the data needed to answer a posed question, and organize and represent data. The number of data points has increased from 16 to 25 data points. </a:t>
            </a:r>
            <a:endParaRPr dirty="0">
              <a:highlight>
                <a:srgbClr val="FFFF00"/>
              </a:highlight>
            </a:endParaRPr>
          </a:p>
        </p:txBody>
      </p:sp>
      <p:sp>
        <p:nvSpPr>
          <p:cNvPr id="294" name="Google Shape;294;g279732b4a29_0_24: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a:extLst>
              <a:ext uri="{FF2B5EF4-FFF2-40B4-BE49-F238E27FC236}">
                <a16:creationId xmlns:a16="http://schemas.microsoft.com/office/drawing/2014/main" id="{03669487-CC72-CF8D-3A7C-528AF7D72DB1}"/>
              </a:ext>
            </a:extLst>
          </p:cNvPr>
          <p:cNvSpPr>
            <a:spLocks noGrp="1"/>
          </p:cNvSpPr>
          <p:nvPr>
            <p:ph type="sldNum" sz="quarter" idx="5"/>
          </p:nvPr>
        </p:nvSpPr>
        <p:spPr/>
        <p:txBody>
          <a:bodyPr/>
          <a:lstStyle/>
          <a:p>
            <a:fld id="{F73456C6-0CF9-415F-A212-892AAC8869A8}" type="slidenum">
              <a:rPr lang="en-US" smtClean="0"/>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27a2f2f8e80_0_12: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r>
              <a:rPr lang="en-US" dirty="0"/>
              <a:t>In addition, Kindergarten students will analyze data by asking questions and drawing conclusions about the data.</a:t>
            </a:r>
            <a:endParaRPr dirty="0"/>
          </a:p>
        </p:txBody>
      </p:sp>
      <p:sp>
        <p:nvSpPr>
          <p:cNvPr id="302" name="Google Shape;302;g27a2f2f8e80_0_1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a:extLst>
              <a:ext uri="{FF2B5EF4-FFF2-40B4-BE49-F238E27FC236}">
                <a16:creationId xmlns:a16="http://schemas.microsoft.com/office/drawing/2014/main" id="{3D93E889-FFA1-D228-2C8C-4D6477606AE6}"/>
              </a:ext>
            </a:extLst>
          </p:cNvPr>
          <p:cNvSpPr>
            <a:spLocks noGrp="1"/>
          </p:cNvSpPr>
          <p:nvPr>
            <p:ph type="sldNum" sz="quarter" idx="5"/>
          </p:nvPr>
        </p:nvSpPr>
        <p:spPr/>
        <p:txBody>
          <a:bodyPr/>
          <a:lstStyle/>
          <a:p>
            <a:fld id="{F73456C6-0CF9-415F-A212-892AAC8869A8}" type="slidenum">
              <a:rPr lang="en-US" smtClean="0"/>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1e5fa75be59_0_34: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0" name="Google Shape;310;g1e5fa75be59_0_34:notes"/>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marL="0" indent="0">
              <a:buNone/>
            </a:pPr>
            <a:r>
              <a:rPr lang="en-US" dirty="0"/>
              <a:t>The final strand in Kindergarten is the Patterns, Functions and Algebra strand.</a:t>
            </a:r>
            <a:endParaRPr dirty="0"/>
          </a:p>
        </p:txBody>
      </p:sp>
      <p:sp>
        <p:nvSpPr>
          <p:cNvPr id="2" name="Slide Number Placeholder 1">
            <a:extLst>
              <a:ext uri="{FF2B5EF4-FFF2-40B4-BE49-F238E27FC236}">
                <a16:creationId xmlns:a16="http://schemas.microsoft.com/office/drawing/2014/main" id="{569A1C63-F44B-0F25-F724-252932EB0D1A}"/>
              </a:ext>
            </a:extLst>
          </p:cNvPr>
          <p:cNvSpPr>
            <a:spLocks noGrp="1"/>
          </p:cNvSpPr>
          <p:nvPr>
            <p:ph type="sldNum" sz="quarter" idx="5"/>
          </p:nvPr>
        </p:nvSpPr>
        <p:spPr/>
        <p:txBody>
          <a:bodyPr/>
          <a:lstStyle/>
          <a:p>
            <a:fld id="{F73456C6-0CF9-415F-A212-892AAC8869A8}" type="slidenum">
              <a:rPr lang="en-US" smtClean="0"/>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279732b4a29_0_30: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Clr>
                <a:schemeClr val="dk1"/>
              </a:buClr>
              <a:buNone/>
            </a:pPr>
            <a:r>
              <a:rPr lang="en-US" dirty="0">
                <a:solidFill>
                  <a:schemeClr val="dk1"/>
                </a:solidFill>
              </a:rPr>
              <a:t>SOL K.12 Sort and classify objects is now included within K.PS.1 as previously mentioned. </a:t>
            </a:r>
            <a:endParaRPr dirty="0">
              <a:solidFill>
                <a:schemeClr val="dk1"/>
              </a:solidFill>
            </a:endParaRPr>
          </a:p>
          <a:p>
            <a:pPr marL="0" indent="0">
              <a:buNone/>
            </a:pPr>
            <a:endParaRPr dirty="0"/>
          </a:p>
        </p:txBody>
      </p:sp>
      <p:sp>
        <p:nvSpPr>
          <p:cNvPr id="315" name="Google Shape;315;g279732b4a29_0_3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a:extLst>
              <a:ext uri="{FF2B5EF4-FFF2-40B4-BE49-F238E27FC236}">
                <a16:creationId xmlns:a16="http://schemas.microsoft.com/office/drawing/2014/main" id="{F0DF85E5-3171-E179-19DA-1029E55155E2}"/>
              </a:ext>
            </a:extLst>
          </p:cNvPr>
          <p:cNvSpPr>
            <a:spLocks noGrp="1"/>
          </p:cNvSpPr>
          <p:nvPr>
            <p:ph type="sldNum" sz="quarter" idx="5"/>
          </p:nvPr>
        </p:nvSpPr>
        <p:spPr/>
        <p:txBody>
          <a:bodyPr/>
          <a:lstStyle/>
          <a:p>
            <a:fld id="{F73456C6-0CF9-415F-A212-892AAC8869A8}" type="slidenum">
              <a:rPr lang="en-US" smtClean="0"/>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279732b4a29_0_36: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r>
              <a:rPr lang="en-US" dirty="0"/>
              <a:t>SOL K.13 is now K.PFA.1.  Transferring repeating patterns from one representation to another has been removed form Kindergarten; this content remains in Grade 1. Comparing similarities and differences between patterns has also been removed from Kindergarten; students in Grade 2 will make connections between two patterns.</a:t>
            </a:r>
            <a:endParaRPr dirty="0"/>
          </a:p>
        </p:txBody>
      </p:sp>
      <p:sp>
        <p:nvSpPr>
          <p:cNvPr id="322" name="Google Shape;322;g279732b4a29_0_36: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a:extLst>
              <a:ext uri="{FF2B5EF4-FFF2-40B4-BE49-F238E27FC236}">
                <a16:creationId xmlns:a16="http://schemas.microsoft.com/office/drawing/2014/main" id="{AA7CF52E-0F50-DD6E-BB5E-4D828345B61D}"/>
              </a:ext>
            </a:extLst>
          </p:cNvPr>
          <p:cNvSpPr>
            <a:spLocks noGrp="1"/>
          </p:cNvSpPr>
          <p:nvPr>
            <p:ph type="sldNum" sz="quarter" idx="5"/>
          </p:nvPr>
        </p:nvSpPr>
        <p:spPr/>
        <p:txBody>
          <a:bodyPr/>
          <a:lstStyle/>
          <a:p>
            <a:fld id="{F73456C6-0CF9-415F-A212-892AAC8869A8}" type="slidenum">
              <a:rPr lang="en-US" smtClean="0"/>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1e5fa75be59_0_38: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9" name="Google Shape;329;g1e5fa75be59_0_38:notes"/>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marL="0" indent="0">
              <a:buClr>
                <a:schemeClr val="dk1"/>
              </a:buClr>
              <a:buNone/>
            </a:pPr>
            <a:r>
              <a:rPr lang="en-US" sz="1100" dirty="0">
                <a:solidFill>
                  <a:schemeClr val="dk1"/>
                </a:solidFill>
                <a:latin typeface="+mj-lt"/>
                <a:ea typeface="Calibri"/>
                <a:cs typeface="Calibri"/>
                <a:sym typeface="Calibri"/>
              </a:rPr>
              <a:t>This concludes the presentation on the 2023 Kindergarten Mathematics Standards of Learning revisions.  It may be helpful to refer back to this presentation as you are using the Overview of Revisions document to plan for instruction. Should you have any questions, feel free to contact the Virginia Department of Education's Mathematics Team at the email address shown on the screen.</a:t>
            </a:r>
            <a:endParaRPr lang="en-US" sz="1100" dirty="0">
              <a:solidFill>
                <a:schemeClr val="dk1"/>
              </a:solidFill>
              <a:latin typeface="+mj-lt"/>
              <a:ea typeface="Calibri"/>
              <a:cs typeface="Calibri"/>
            </a:endParaRPr>
          </a:p>
          <a:p>
            <a:pPr marL="0" indent="0">
              <a:buNone/>
            </a:pPr>
            <a:endParaRPr dirty="0"/>
          </a:p>
        </p:txBody>
      </p:sp>
      <p:sp>
        <p:nvSpPr>
          <p:cNvPr id="2" name="Slide Number Placeholder 1">
            <a:extLst>
              <a:ext uri="{FF2B5EF4-FFF2-40B4-BE49-F238E27FC236}">
                <a16:creationId xmlns:a16="http://schemas.microsoft.com/office/drawing/2014/main" id="{E564E7D5-83F7-30E9-4283-CEAEBFF08003}"/>
              </a:ext>
            </a:extLst>
          </p:cNvPr>
          <p:cNvSpPr>
            <a:spLocks noGrp="1"/>
          </p:cNvSpPr>
          <p:nvPr>
            <p:ph type="sldNum" sz="quarter" idx="5"/>
          </p:nvPr>
        </p:nvSpPr>
        <p:spPr/>
        <p:txBody>
          <a:bodyPr/>
          <a:lstStyle/>
          <a:p>
            <a:fld id="{F73456C6-0CF9-415F-A212-892AAC8869A8}" type="slidenum">
              <a:rPr lang="en-US" smtClean="0"/>
              <a:t>38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7:notes"/>
          <p:cNvSpPr txBox="1">
            <a:spLocks noGrp="1"/>
          </p:cNvSpPr>
          <p:nvPr>
            <p:ph type="body" idx="1"/>
          </p:nvPr>
        </p:nvSpPr>
        <p:spPr>
          <a:xfrm>
            <a:off x="731520" y="4620578"/>
            <a:ext cx="5852160" cy="3780630"/>
          </a:xfrm>
          <a:prstGeom prst="rect">
            <a:avLst/>
          </a:prstGeom>
          <a:noFill/>
          <a:ln>
            <a:noFill/>
          </a:ln>
        </p:spPr>
        <p:txBody>
          <a:bodyPr spcFirstLastPara="1" wrap="square" lIns="96645" tIns="96645" rIns="96645" bIns="96645" anchor="t" anchorCtr="0">
            <a:noAutofit/>
          </a:bodyPr>
          <a:lstStyle/>
          <a:p>
            <a:pPr marL="0" indent="0">
              <a:buNone/>
            </a:pPr>
            <a:r>
              <a:rPr lang="en-US" b="0" i="0" dirty="0">
                <a:solidFill>
                  <a:srgbClr val="000000"/>
                </a:solidFill>
                <a:effectLst/>
                <a:latin typeface="Arial" panose="020B0604020202020204" pitchFamily="34" charset="0"/>
              </a:rPr>
              <a:t>The focus of the 2023 Mathematics Standards of Learning are included in the following slides.</a:t>
            </a:r>
            <a:endParaRPr dirty="0"/>
          </a:p>
        </p:txBody>
      </p:sp>
      <p:sp>
        <p:nvSpPr>
          <p:cNvPr id="205" name="Google Shape;205;p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 name="Slide Number Placeholder 1">
            <a:extLst>
              <a:ext uri="{FF2B5EF4-FFF2-40B4-BE49-F238E27FC236}">
                <a16:creationId xmlns:a16="http://schemas.microsoft.com/office/drawing/2014/main" id="{BE3C4F85-59D6-B8AD-74BE-789318610096}"/>
              </a:ext>
            </a:extLst>
          </p:cNvPr>
          <p:cNvSpPr>
            <a:spLocks noGrp="1"/>
          </p:cNvSpPr>
          <p:nvPr>
            <p:ph type="sldNum" sz="quarter" idx="5"/>
          </p:nvPr>
        </p:nvSpPr>
        <p:spPr/>
        <p:txBody>
          <a:bodyPr/>
          <a:lstStyle/>
          <a:p>
            <a:fld id="{F73456C6-0CF9-415F-A212-892AAC8869A8}" type="slidenum">
              <a:rPr lang="en-US" smtClean="0"/>
              <a:t>4</a:t>
            </a:fld>
            <a:endParaRPr lang="en-US"/>
          </a:p>
        </p:txBody>
      </p:sp>
    </p:spTree>
    <p:extLst>
      <p:ext uri="{BB962C8B-B14F-4D97-AF65-F5344CB8AC3E}">
        <p14:creationId xmlns:p14="http://schemas.microsoft.com/office/powerpoint/2010/main" val="1975085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8: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1" name="Google Shape;211;p8:notes"/>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marL="483306" indent="-241653">
              <a:buNone/>
            </a:pPr>
            <a:r>
              <a:rPr lang="en-US" dirty="0"/>
              <a:t>The mathematics standards of learning include challenging mathematics content, reinforce foundational mathematics skills, support the application of mathematical concepts, and build coherently in complexity across grade levels.</a:t>
            </a:r>
          </a:p>
          <a:p>
            <a:pPr marL="483306" indent="-241653">
              <a:buNone/>
            </a:pPr>
            <a:endParaRPr lang="en-US" dirty="0"/>
          </a:p>
          <a:p>
            <a:pPr marL="483306" indent="-241653">
              <a:buNone/>
            </a:pPr>
            <a:endParaRPr dirty="0"/>
          </a:p>
        </p:txBody>
      </p:sp>
      <p:sp>
        <p:nvSpPr>
          <p:cNvPr id="2" name="Slide Number Placeholder 1">
            <a:extLst>
              <a:ext uri="{FF2B5EF4-FFF2-40B4-BE49-F238E27FC236}">
                <a16:creationId xmlns:a16="http://schemas.microsoft.com/office/drawing/2014/main" id="{7D0E48F3-AD6E-D092-ECF2-780A672A5F29}"/>
              </a:ext>
            </a:extLst>
          </p:cNvPr>
          <p:cNvSpPr>
            <a:spLocks noGrp="1"/>
          </p:cNvSpPr>
          <p:nvPr>
            <p:ph type="sldNum" sz="quarter" idx="5"/>
          </p:nvPr>
        </p:nvSpPr>
        <p:spPr/>
        <p:txBody>
          <a:bodyPr/>
          <a:lstStyle/>
          <a:p>
            <a:fld id="{F73456C6-0CF9-415F-A212-892AAC8869A8}" type="slidenum">
              <a:rPr lang="en-US" smtClean="0"/>
              <a:t>5</a:t>
            </a:fld>
            <a:endParaRPr lang="en-US"/>
          </a:p>
        </p:txBody>
      </p:sp>
    </p:spTree>
    <p:extLst>
      <p:ext uri="{BB962C8B-B14F-4D97-AF65-F5344CB8AC3E}">
        <p14:creationId xmlns:p14="http://schemas.microsoft.com/office/powerpoint/2010/main" val="2053522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67815" indent="0" fontAlgn="base">
              <a:buNone/>
            </a:pPr>
            <a:r>
              <a:rPr lang="en-US" sz="1100" dirty="0">
                <a:latin typeface="+mj-lt"/>
              </a:rPr>
              <a:t>There are six Guiding Principles included in the Virginia’s 2023 Mathematics Standards of Learning document that represent the values and beliefs upon which the revised standards were created. Preparing Virginia’s students to pursue higher education, to compete in a modern workforce, and to be informed citizens requires rigorous mathematical knowledge and skills. Students must gain an understanding of fundamental ideas in number sense, computation, measurement, geometry, probability, data analysis and statistics, and algebra and functions, and they must develop proficiency in mathematical skills. The six guiding principles are as follows:</a:t>
            </a:r>
            <a:endParaRPr lang="en-US" sz="1100" b="0" i="0" dirty="0">
              <a:solidFill>
                <a:srgbClr val="000000"/>
              </a:solidFill>
              <a:effectLst/>
              <a:latin typeface="+mj-lt"/>
            </a:endParaRPr>
          </a:p>
          <a:p>
            <a:pPr marL="167815" indent="0" fontAlgn="base">
              <a:buNone/>
            </a:pPr>
            <a:endParaRPr lang="en-US" sz="1100" b="0" i="0" dirty="0">
              <a:solidFill>
                <a:srgbClr val="000000"/>
              </a:solidFill>
              <a:effectLst/>
              <a:latin typeface="+mj-lt"/>
            </a:endParaRPr>
          </a:p>
          <a:p>
            <a:pPr algn="l" rtl="0" fontAlgn="base">
              <a:buFont typeface="+mj-lt"/>
              <a:buAutoNum type="arabicPeriod"/>
            </a:pPr>
            <a:r>
              <a:rPr lang="en-US" sz="1100" b="1" dirty="0">
                <a:latin typeface="+mj-lt"/>
              </a:rPr>
              <a:t>Raise the Floor; Remove the Ceiling</a:t>
            </a:r>
            <a:endParaRPr lang="en-US" sz="1100" dirty="0">
              <a:latin typeface="+mj-lt"/>
            </a:endParaRPr>
          </a:p>
          <a:p>
            <a:pPr algn="l" rtl="0" fontAlgn="base">
              <a:buFont typeface="+mj-lt"/>
              <a:buAutoNum type="arabicPeriod" startAt="2"/>
            </a:pPr>
            <a:r>
              <a:rPr lang="en-US" sz="1100" b="1" dirty="0">
                <a:latin typeface="+mj-lt"/>
              </a:rPr>
              <a:t>Ensure Every Student Builds Strong Mathematics Foundational Skills</a:t>
            </a:r>
            <a:endParaRPr lang="en-US" sz="1100" b="0" i="0" dirty="0">
              <a:solidFill>
                <a:srgbClr val="000000"/>
              </a:solidFill>
              <a:effectLst/>
              <a:latin typeface="+mj-lt"/>
            </a:endParaRPr>
          </a:p>
          <a:p>
            <a:pPr algn="l" rtl="0" fontAlgn="base">
              <a:buFont typeface="+mj-lt"/>
              <a:buAutoNum type="arabicPeriod" startAt="3"/>
            </a:pPr>
            <a:r>
              <a:rPr lang="en-US" sz="1100" b="1" dirty="0">
                <a:latin typeface="+mj-lt"/>
              </a:rPr>
              <a:t>Master Critical Content</a:t>
            </a:r>
            <a:endParaRPr lang="en-US" sz="1100" b="0" i="0" dirty="0">
              <a:solidFill>
                <a:srgbClr val="000000"/>
              </a:solidFill>
              <a:effectLst/>
              <a:latin typeface="+mj-lt"/>
            </a:endParaRPr>
          </a:p>
          <a:p>
            <a:pPr algn="l" rtl="0" fontAlgn="base">
              <a:buFont typeface="+mj-lt"/>
              <a:buAutoNum type="arabicPeriod" startAt="4"/>
            </a:pPr>
            <a:r>
              <a:rPr lang="en-US" sz="1100" b="1" dirty="0">
                <a:latin typeface="+mj-lt"/>
              </a:rPr>
              <a:t>Integrate Mathematics Across All Content Areas</a:t>
            </a:r>
            <a:endParaRPr lang="en-US" sz="1100" b="0" i="0" dirty="0">
              <a:solidFill>
                <a:srgbClr val="000000"/>
              </a:solidFill>
              <a:effectLst/>
              <a:latin typeface="+mj-lt"/>
            </a:endParaRPr>
          </a:p>
          <a:p>
            <a:pPr algn="l" rtl="0" fontAlgn="base">
              <a:buFont typeface="+mj-lt"/>
              <a:buAutoNum type="arabicPeriod" startAt="5"/>
            </a:pPr>
            <a:r>
              <a:rPr lang="en-US" sz="1100" b="1" dirty="0">
                <a:latin typeface="+mj-lt"/>
              </a:rPr>
              <a:t>Prepare Teachers to Teach Mathematics Accurately and Effectively</a:t>
            </a:r>
            <a:endParaRPr lang="en-US" sz="1100" dirty="0">
              <a:latin typeface="+mj-lt"/>
            </a:endParaRPr>
          </a:p>
          <a:p>
            <a:pPr algn="l" rtl="0" fontAlgn="base">
              <a:buFont typeface="+mj-lt"/>
              <a:buAutoNum type="arabicPeriod" startAt="5"/>
            </a:pPr>
            <a:r>
              <a:rPr lang="en-US" sz="1100" b="1" dirty="0">
                <a:latin typeface="+mj-lt"/>
              </a:rPr>
              <a:t>Apply Mathematics to Better Use Technology</a:t>
            </a:r>
            <a:endParaRPr lang="en-US" sz="1100" dirty="0">
              <a:latin typeface="+mj-lt"/>
            </a:endParaRPr>
          </a:p>
          <a:p>
            <a:pPr marL="167815" indent="0">
              <a:buNone/>
            </a:pPr>
            <a:endParaRPr lang="en-US" dirty="0"/>
          </a:p>
        </p:txBody>
      </p:sp>
      <p:sp>
        <p:nvSpPr>
          <p:cNvPr id="4" name="Slide Number Placeholder 3">
            <a:extLst>
              <a:ext uri="{FF2B5EF4-FFF2-40B4-BE49-F238E27FC236}">
                <a16:creationId xmlns:a16="http://schemas.microsoft.com/office/drawing/2014/main" id="{C7A42611-EB54-5FF4-B7B4-37AB17DD3552}"/>
              </a:ext>
            </a:extLst>
          </p:cNvPr>
          <p:cNvSpPr>
            <a:spLocks noGrp="1"/>
          </p:cNvSpPr>
          <p:nvPr>
            <p:ph type="sldNum" sz="quarter" idx="5"/>
          </p:nvPr>
        </p:nvSpPr>
        <p:spPr/>
        <p:txBody>
          <a:bodyPr/>
          <a:lstStyle/>
          <a:p>
            <a:fld id="{F73456C6-0CF9-415F-A212-892AAC8869A8}" type="slidenum">
              <a:rPr lang="en-US" smtClean="0"/>
              <a:t>6</a:t>
            </a:fld>
            <a:endParaRPr lang="en-US"/>
          </a:p>
        </p:txBody>
      </p:sp>
    </p:spTree>
    <p:extLst>
      <p:ext uri="{BB962C8B-B14F-4D97-AF65-F5344CB8AC3E}">
        <p14:creationId xmlns:p14="http://schemas.microsoft.com/office/powerpoint/2010/main" val="1537543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43" name="Google Shape;243;p12:notes"/>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marL="483306" indent="-241653">
              <a:buNone/>
            </a:pPr>
            <a:r>
              <a:rPr lang="en-US" sz="1100" dirty="0">
                <a:latin typeface="+mj-lt"/>
              </a:rPr>
              <a:t>The 2023 Mathematics Standards of Learning </a:t>
            </a:r>
            <a:r>
              <a:rPr lang="en-US" sz="1100" dirty="0">
                <a:latin typeface="+mj-lt"/>
                <a:ea typeface="Calibri" panose="020F0502020204030204" pitchFamily="34" charset="0"/>
              </a:rPr>
              <a:t>foster the application of the five mathematical process goals including reasoning, communication, problem solving, connections, and representation, and set students up to recognize and see mathematics in real-world applications.  These processes support students in building understanding of mathematics.</a:t>
            </a:r>
            <a:endParaRPr lang="en-US" sz="1100" dirty="0">
              <a:latin typeface="+mj-lt"/>
            </a:endParaRPr>
          </a:p>
          <a:p>
            <a:pPr marL="483306" indent="-241653">
              <a:buNone/>
            </a:pPr>
            <a:endParaRPr sz="1300" dirty="0"/>
          </a:p>
        </p:txBody>
      </p:sp>
      <p:sp>
        <p:nvSpPr>
          <p:cNvPr id="2" name="Slide Number Placeholder 1">
            <a:extLst>
              <a:ext uri="{FF2B5EF4-FFF2-40B4-BE49-F238E27FC236}">
                <a16:creationId xmlns:a16="http://schemas.microsoft.com/office/drawing/2014/main" id="{054B21CE-5E7E-4020-2719-AC8C59DD8437}"/>
              </a:ext>
            </a:extLst>
          </p:cNvPr>
          <p:cNvSpPr>
            <a:spLocks noGrp="1"/>
          </p:cNvSpPr>
          <p:nvPr>
            <p:ph type="sldNum" sz="quarter" idx="5"/>
          </p:nvPr>
        </p:nvSpPr>
        <p:spPr/>
        <p:txBody>
          <a:bodyPr/>
          <a:lstStyle/>
          <a:p>
            <a:fld id="{F73456C6-0CF9-415F-A212-892AAC8869A8}" type="slidenum">
              <a:rPr lang="en-US" smtClean="0"/>
              <a:t>7</a:t>
            </a:fld>
            <a:endParaRPr lang="en-US"/>
          </a:p>
        </p:txBody>
      </p:sp>
    </p:spTree>
    <p:extLst>
      <p:ext uri="{BB962C8B-B14F-4D97-AF65-F5344CB8AC3E}">
        <p14:creationId xmlns:p14="http://schemas.microsoft.com/office/powerpoint/2010/main" val="2876108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4:notes"/>
          <p:cNvSpPr txBox="1">
            <a:spLocks noGrp="1"/>
          </p:cNvSpPr>
          <p:nvPr>
            <p:ph type="body" idx="1"/>
          </p:nvPr>
        </p:nvSpPr>
        <p:spPr>
          <a:xfrm>
            <a:off x="731520" y="4620578"/>
            <a:ext cx="5852160" cy="3780630"/>
          </a:xfrm>
          <a:prstGeom prst="rect">
            <a:avLst/>
          </a:prstGeom>
          <a:noFill/>
          <a:ln>
            <a:noFill/>
          </a:ln>
        </p:spPr>
        <p:txBody>
          <a:bodyPr spcFirstLastPara="1" wrap="square" lIns="96645" tIns="96645" rIns="96645" bIns="96645" anchor="t" anchorCtr="0">
            <a:noAutofit/>
          </a:bodyPr>
          <a:lstStyle/>
          <a:p>
            <a:pPr marL="0" indent="0">
              <a:buNone/>
            </a:pPr>
            <a:r>
              <a:rPr lang="en-US" b="0" i="0" dirty="0">
                <a:solidFill>
                  <a:srgbClr val="000000"/>
                </a:solidFill>
                <a:effectLst/>
                <a:latin typeface="Arial" panose="020B0604020202020204" pitchFamily="34" charset="0"/>
              </a:rPr>
              <a:t>Virginia Department of Education documents supporting the transition to the 2023 Mathematics Standards of Learning will now be shared. Additional resources supporting the implementation of the 2023 Mathematics Standards of Learning will be made available on the VDOE Mathematics SOL website.</a:t>
            </a:r>
            <a:endParaRPr dirty="0"/>
          </a:p>
        </p:txBody>
      </p:sp>
      <p:sp>
        <p:nvSpPr>
          <p:cNvPr id="182" name="Google Shape;182;p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 name="Slide Number Placeholder 1">
            <a:extLst>
              <a:ext uri="{FF2B5EF4-FFF2-40B4-BE49-F238E27FC236}">
                <a16:creationId xmlns:a16="http://schemas.microsoft.com/office/drawing/2014/main" id="{922D5C94-F676-46A3-0A36-E283954AD65E}"/>
              </a:ext>
            </a:extLst>
          </p:cNvPr>
          <p:cNvSpPr>
            <a:spLocks noGrp="1"/>
          </p:cNvSpPr>
          <p:nvPr>
            <p:ph type="sldNum" sz="quarter" idx="5"/>
          </p:nvPr>
        </p:nvSpPr>
        <p:spPr/>
        <p:txBody>
          <a:bodyPr/>
          <a:lstStyle/>
          <a:p>
            <a:fld id="{F73456C6-0CF9-415F-A212-892AAC8869A8}" type="slidenum">
              <a:rPr lang="en-US" smtClean="0"/>
              <a:t>8</a:t>
            </a:fld>
            <a:endParaRPr lang="en-US"/>
          </a:p>
        </p:txBody>
      </p:sp>
    </p:spTree>
    <p:extLst>
      <p:ext uri="{BB962C8B-B14F-4D97-AF65-F5344CB8AC3E}">
        <p14:creationId xmlns:p14="http://schemas.microsoft.com/office/powerpoint/2010/main" val="31524690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67815" indent="0" defTabSz="966612">
              <a:buNone/>
              <a:defRPr/>
            </a:pPr>
            <a:r>
              <a:rPr lang="en-US" sz="1100" dirty="0"/>
              <a:t>The 2023 Mathematics Standards of Learning Document includes the standards and the knowledge and skills associated with each standard. This slide shows an example from the Kindergarten Standards Document.</a:t>
            </a:r>
          </a:p>
          <a:p>
            <a:endParaRPr lang="en-US" dirty="0"/>
          </a:p>
        </p:txBody>
      </p:sp>
      <p:sp>
        <p:nvSpPr>
          <p:cNvPr id="4" name="Slide Number Placeholder 3">
            <a:extLst>
              <a:ext uri="{FF2B5EF4-FFF2-40B4-BE49-F238E27FC236}">
                <a16:creationId xmlns:a16="http://schemas.microsoft.com/office/drawing/2014/main" id="{89CFEC01-82FB-D72F-3E54-2CA2839CEE72}"/>
              </a:ext>
            </a:extLst>
          </p:cNvPr>
          <p:cNvSpPr>
            <a:spLocks noGrp="1"/>
          </p:cNvSpPr>
          <p:nvPr>
            <p:ph type="sldNum" sz="quarter" idx="5"/>
          </p:nvPr>
        </p:nvSpPr>
        <p:spPr/>
        <p:txBody>
          <a:bodyPr/>
          <a:lstStyle/>
          <a:p>
            <a:fld id="{F73456C6-0CF9-415F-A212-892AAC8869A8}" type="slidenum">
              <a:rPr lang="en-US" smtClean="0"/>
              <a:t>9</a:t>
            </a:fld>
            <a:endParaRPr lang="en-US"/>
          </a:p>
        </p:txBody>
      </p:sp>
    </p:spTree>
    <p:extLst>
      <p:ext uri="{BB962C8B-B14F-4D97-AF65-F5344CB8AC3E}">
        <p14:creationId xmlns:p14="http://schemas.microsoft.com/office/powerpoint/2010/main" val="13473541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doe.virginia.gov/"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type="title">
  <p:cSld name="TITLE">
    <p:bg>
      <p:bgPr>
        <a:gradFill>
          <a:gsLst>
            <a:gs pos="0">
              <a:srgbClr val="3E588E"/>
            </a:gs>
            <a:gs pos="50000">
              <a:srgbClr val="1D417D"/>
            </a:gs>
            <a:gs pos="100000">
              <a:srgbClr val="003064"/>
            </a:gs>
          </a:gsLst>
          <a:lin ang="5400012" scaled="0"/>
        </a:gradFill>
        <a:effectLst/>
      </p:bgPr>
    </p:bg>
    <p:spTree>
      <p:nvGrpSpPr>
        <p:cNvPr id="1" name="Shape 11"/>
        <p:cNvGrpSpPr/>
        <p:nvPr/>
      </p:nvGrpSpPr>
      <p:grpSpPr>
        <a:xfrm>
          <a:off x="0" y="0"/>
          <a:ext cx="0" cy="0"/>
          <a:chOff x="0" y="0"/>
          <a:chExt cx="0" cy="0"/>
        </a:xfrm>
      </p:grpSpPr>
      <p:sp>
        <p:nvSpPr>
          <p:cNvPr id="12" name="Google Shape;12;p20"/>
          <p:cNvSpPr txBox="1">
            <a:spLocks noGrp="1"/>
          </p:cNvSpPr>
          <p:nvPr>
            <p:ph type="ctrTitle"/>
          </p:nvPr>
        </p:nvSpPr>
        <p:spPr>
          <a:xfrm>
            <a:off x="628650" y="848182"/>
            <a:ext cx="3941400" cy="17907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4500"/>
              <a:buFont typeface="Georgia"/>
              <a:buNone/>
              <a:defRPr sz="4500" cap="small"/>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 name="Google Shape;13;p20"/>
          <p:cNvSpPr txBox="1">
            <a:spLocks noGrp="1"/>
          </p:cNvSpPr>
          <p:nvPr>
            <p:ph type="subTitle" idx="1"/>
          </p:nvPr>
        </p:nvSpPr>
        <p:spPr>
          <a:xfrm>
            <a:off x="628650" y="2727166"/>
            <a:ext cx="3941400" cy="12417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800"/>
              </a:spcBef>
              <a:spcAft>
                <a:spcPts val="0"/>
              </a:spcAft>
              <a:buSzPts val="1800"/>
              <a:buNone/>
              <a:defRPr sz="1800">
                <a:solidFill>
                  <a:schemeClr val="lt1"/>
                </a:solidFill>
              </a:defRPr>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9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a:endParaRPr/>
          </a:p>
        </p:txBody>
      </p:sp>
      <p:sp>
        <p:nvSpPr>
          <p:cNvPr id="14" name="Google Shape;14;p2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 name="Google Shape;15;p2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 name="Google Shape;16;p2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7" name="Google Shape;17;p20" descr="VDOE Logo"/>
          <p:cNvSpPr/>
          <p:nvPr/>
        </p:nvSpPr>
        <p:spPr>
          <a:xfrm>
            <a:off x="1515526" y="689653"/>
            <a:ext cx="8170500" cy="4453800"/>
          </a:xfrm>
          <a:prstGeom prst="rect">
            <a:avLst/>
          </a:prstGeom>
          <a:blipFill rotWithShape="1">
            <a:blip r:embed="rId2">
              <a:alphaModFix amt="6000"/>
            </a:blip>
            <a:stretch>
              <a:fillRect/>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8" name="Google Shape;18;p20"/>
          <p:cNvSpPr txBox="1"/>
          <p:nvPr/>
        </p:nvSpPr>
        <p:spPr>
          <a:xfrm>
            <a:off x="1633591" y="4313870"/>
            <a:ext cx="7135500" cy="5157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2900"/>
              <a:buFont typeface="Arial"/>
              <a:buNone/>
            </a:pPr>
            <a:r>
              <a:rPr lang="en-US" sz="2900" b="1" i="0" u="none" strike="noStrike" cap="none">
                <a:solidFill>
                  <a:schemeClr val="lt1"/>
                </a:solidFill>
                <a:latin typeface="Trebuchet MS"/>
                <a:ea typeface="Trebuchet MS"/>
                <a:cs typeface="Trebuchet MS"/>
                <a:sym typeface="Trebuchet MS"/>
              </a:rPr>
              <a:t>VIRGINIA DEPARTMENT OF EDUCATION</a:t>
            </a:r>
            <a:endParaRPr sz="11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
        <p:cNvGrpSpPr/>
        <p:nvPr/>
      </p:nvGrpSpPr>
      <p:grpSpPr>
        <a:xfrm>
          <a:off x="0" y="0"/>
          <a:ext cx="0" cy="0"/>
          <a:chOff x="0" y="0"/>
          <a:chExt cx="0" cy="0"/>
        </a:xfrm>
      </p:grpSpPr>
      <p:sp>
        <p:nvSpPr>
          <p:cNvPr id="73" name="Google Shape;73;p30"/>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Georgia"/>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4" name="Google Shape;74;p30"/>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800"/>
              <a:buNone/>
              <a:defRPr sz="1800">
                <a:solidFill>
                  <a:schemeClr val="accent3"/>
                </a:solidFill>
              </a:defRPr>
            </a:lvl1pPr>
            <a:lvl2pPr marL="914400" lvl="1" indent="-228600" algn="l">
              <a:lnSpc>
                <a:spcPct val="90000"/>
              </a:lnSpc>
              <a:spcBef>
                <a:spcPts val="400"/>
              </a:spcBef>
              <a:spcAft>
                <a:spcPts val="0"/>
              </a:spcAft>
              <a:buSzPts val="1500"/>
              <a:buNone/>
              <a:defRPr sz="1500">
                <a:solidFill>
                  <a:srgbClr val="888FA3"/>
                </a:solidFill>
              </a:defRPr>
            </a:lvl2pPr>
            <a:lvl3pPr marL="1371600" lvl="2" indent="-228600" algn="l">
              <a:lnSpc>
                <a:spcPct val="90000"/>
              </a:lnSpc>
              <a:spcBef>
                <a:spcPts val="400"/>
              </a:spcBef>
              <a:spcAft>
                <a:spcPts val="0"/>
              </a:spcAft>
              <a:buSzPts val="900"/>
              <a:buNone/>
              <a:defRPr sz="1400">
                <a:solidFill>
                  <a:srgbClr val="888FA3"/>
                </a:solidFill>
              </a:defRPr>
            </a:lvl3pPr>
            <a:lvl4pPr marL="1828800" lvl="3" indent="-228600" algn="l">
              <a:lnSpc>
                <a:spcPct val="90000"/>
              </a:lnSpc>
              <a:spcBef>
                <a:spcPts val="400"/>
              </a:spcBef>
              <a:spcAft>
                <a:spcPts val="0"/>
              </a:spcAft>
              <a:buSzPts val="1200"/>
              <a:buNone/>
              <a:defRPr sz="1200">
                <a:solidFill>
                  <a:srgbClr val="888FA3"/>
                </a:solidFill>
              </a:defRPr>
            </a:lvl4pPr>
            <a:lvl5pPr marL="2286000" lvl="4" indent="-228600" algn="l">
              <a:lnSpc>
                <a:spcPct val="90000"/>
              </a:lnSpc>
              <a:spcBef>
                <a:spcPts val="400"/>
              </a:spcBef>
              <a:spcAft>
                <a:spcPts val="0"/>
              </a:spcAft>
              <a:buSzPts val="1200"/>
              <a:buNone/>
              <a:defRPr sz="1200">
                <a:solidFill>
                  <a:srgbClr val="888FA3"/>
                </a:solidFill>
              </a:defRPr>
            </a:lvl5pPr>
            <a:lvl6pPr marL="2743200" lvl="5" indent="-228600" algn="l">
              <a:lnSpc>
                <a:spcPct val="90000"/>
              </a:lnSpc>
              <a:spcBef>
                <a:spcPts val="400"/>
              </a:spcBef>
              <a:spcAft>
                <a:spcPts val="0"/>
              </a:spcAft>
              <a:buClr>
                <a:srgbClr val="888FA3"/>
              </a:buClr>
              <a:buSzPts val="1200"/>
              <a:buNone/>
              <a:defRPr sz="1200">
                <a:solidFill>
                  <a:srgbClr val="888FA3"/>
                </a:solidFill>
              </a:defRPr>
            </a:lvl6pPr>
            <a:lvl7pPr marL="3200400" lvl="6" indent="-228600" algn="l">
              <a:lnSpc>
                <a:spcPct val="90000"/>
              </a:lnSpc>
              <a:spcBef>
                <a:spcPts val="400"/>
              </a:spcBef>
              <a:spcAft>
                <a:spcPts val="0"/>
              </a:spcAft>
              <a:buClr>
                <a:srgbClr val="888FA3"/>
              </a:buClr>
              <a:buSzPts val="1200"/>
              <a:buNone/>
              <a:defRPr sz="1200">
                <a:solidFill>
                  <a:srgbClr val="888FA3"/>
                </a:solidFill>
              </a:defRPr>
            </a:lvl7pPr>
            <a:lvl8pPr marL="3657600" lvl="7" indent="-228600" algn="l">
              <a:lnSpc>
                <a:spcPct val="90000"/>
              </a:lnSpc>
              <a:spcBef>
                <a:spcPts val="400"/>
              </a:spcBef>
              <a:spcAft>
                <a:spcPts val="0"/>
              </a:spcAft>
              <a:buClr>
                <a:srgbClr val="888FA3"/>
              </a:buClr>
              <a:buSzPts val="1200"/>
              <a:buNone/>
              <a:defRPr sz="1200">
                <a:solidFill>
                  <a:srgbClr val="888FA3"/>
                </a:solidFill>
              </a:defRPr>
            </a:lvl8pPr>
            <a:lvl9pPr marL="4114800" lvl="8" indent="-228600" algn="l">
              <a:lnSpc>
                <a:spcPct val="90000"/>
              </a:lnSpc>
              <a:spcBef>
                <a:spcPts val="400"/>
              </a:spcBef>
              <a:spcAft>
                <a:spcPts val="0"/>
              </a:spcAft>
              <a:buClr>
                <a:srgbClr val="888FA3"/>
              </a:buClr>
              <a:buSzPts val="1200"/>
              <a:buNone/>
              <a:defRPr sz="1200">
                <a:solidFill>
                  <a:srgbClr val="888FA3"/>
                </a:solidFill>
              </a:defRPr>
            </a:lvl9pPr>
          </a:lstStyle>
          <a:p>
            <a:endParaRPr/>
          </a:p>
        </p:txBody>
      </p:sp>
      <p:sp>
        <p:nvSpPr>
          <p:cNvPr id="75" name="Google Shape;75;p3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6" name="Google Shape;76;p3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7" name="Google Shape;77;p3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78"/>
        <p:cNvGrpSpPr/>
        <p:nvPr/>
      </p:nvGrpSpPr>
      <p:grpSpPr>
        <a:xfrm>
          <a:off x="0" y="0"/>
          <a:ext cx="0" cy="0"/>
          <a:chOff x="0" y="0"/>
          <a:chExt cx="0" cy="0"/>
        </a:xfrm>
      </p:grpSpPr>
      <p:sp>
        <p:nvSpPr>
          <p:cNvPr id="79" name="Google Shape;79;p31"/>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lt1"/>
              </a:buClr>
              <a:buSzPts val="3600"/>
              <a:buFont typeface="Georgia"/>
              <a:buNone/>
              <a:defRPr sz="3600" cap="small">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0" name="Google Shape;80;p31"/>
          <p:cNvSpPr txBox="1">
            <a:spLocks noGrp="1"/>
          </p:cNvSpPr>
          <p:nvPr>
            <p:ph type="body" idx="1"/>
          </p:nvPr>
        </p:nvSpPr>
        <p:spPr>
          <a:xfrm>
            <a:off x="628650" y="1161467"/>
            <a:ext cx="3886200" cy="3471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1" name="Google Shape;81;p31"/>
          <p:cNvSpPr txBox="1">
            <a:spLocks noGrp="1"/>
          </p:cNvSpPr>
          <p:nvPr>
            <p:ph type="body" idx="2"/>
          </p:nvPr>
        </p:nvSpPr>
        <p:spPr>
          <a:xfrm>
            <a:off x="4629150" y="1161467"/>
            <a:ext cx="3886200" cy="3471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2" name="Google Shape;82;p3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3" name="Google Shape;83;p3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4" name="Google Shape;84;p3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85"/>
        <p:cNvGrpSpPr/>
        <p:nvPr/>
      </p:nvGrpSpPr>
      <p:grpSpPr>
        <a:xfrm>
          <a:off x="0" y="0"/>
          <a:ext cx="0" cy="0"/>
          <a:chOff x="0" y="0"/>
          <a:chExt cx="0" cy="0"/>
        </a:xfrm>
      </p:grpSpPr>
      <p:sp>
        <p:nvSpPr>
          <p:cNvPr id="86" name="Google Shape;86;p32"/>
          <p:cNvSpPr txBox="1">
            <a:spLocks noGrp="1"/>
          </p:cNvSpPr>
          <p:nvPr>
            <p:ph type="title"/>
          </p:nvPr>
        </p:nvSpPr>
        <p:spPr>
          <a:xfrm>
            <a:off x="0" y="0"/>
            <a:ext cx="9144000" cy="993000"/>
          </a:xfrm>
          <a:prstGeom prst="rect">
            <a:avLst/>
          </a:prstGeom>
          <a:no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dk1"/>
              </a:buClr>
              <a:buSzPts val="3600"/>
              <a:buFont typeface="Georgia"/>
              <a:buNone/>
              <a:defRPr sz="3600" cap="small">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7" name="Google Shape;87;p32"/>
          <p:cNvSpPr txBox="1">
            <a:spLocks noGrp="1"/>
          </p:cNvSpPr>
          <p:nvPr>
            <p:ph type="body" idx="1"/>
          </p:nvPr>
        </p:nvSpPr>
        <p:spPr>
          <a:xfrm>
            <a:off x="629841" y="1143899"/>
            <a:ext cx="38685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SzPts val="1800"/>
              <a:buNone/>
              <a:defRPr sz="1800" b="1">
                <a:solidFill>
                  <a:schemeClr val="dk1"/>
                </a:solidFill>
              </a:defRPr>
            </a:lvl1pPr>
            <a:lvl2pPr marL="914400" lvl="1" indent="-228600" algn="l">
              <a:lnSpc>
                <a:spcPct val="90000"/>
              </a:lnSpc>
              <a:spcBef>
                <a:spcPts val="400"/>
              </a:spcBef>
              <a:spcAft>
                <a:spcPts val="0"/>
              </a:spcAft>
              <a:buSzPts val="1500"/>
              <a:buNone/>
              <a:defRPr sz="1500" b="1"/>
            </a:lvl2pPr>
            <a:lvl3pPr marL="1371600" lvl="2" indent="-228600" algn="l">
              <a:lnSpc>
                <a:spcPct val="90000"/>
              </a:lnSpc>
              <a:spcBef>
                <a:spcPts val="400"/>
              </a:spcBef>
              <a:spcAft>
                <a:spcPts val="0"/>
              </a:spcAft>
              <a:buSzPts val="900"/>
              <a:buNone/>
              <a:defRPr sz="1400" b="1"/>
            </a:lvl3pPr>
            <a:lvl4pPr marL="1828800" lvl="3" indent="-228600" algn="l">
              <a:lnSpc>
                <a:spcPct val="90000"/>
              </a:lnSpc>
              <a:spcBef>
                <a:spcPts val="400"/>
              </a:spcBef>
              <a:spcAft>
                <a:spcPts val="0"/>
              </a:spcAft>
              <a:buSzPts val="1200"/>
              <a:buNone/>
              <a:defRPr sz="1200" b="1"/>
            </a:lvl4pPr>
            <a:lvl5pPr marL="2286000" lvl="4" indent="-228600" algn="l">
              <a:lnSpc>
                <a:spcPct val="90000"/>
              </a:lnSpc>
              <a:spcBef>
                <a:spcPts val="400"/>
              </a:spcBef>
              <a:spcAft>
                <a:spcPts val="0"/>
              </a:spcAft>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88" name="Google Shape;88;p32"/>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9" name="Google Shape;89;p32"/>
          <p:cNvSpPr txBox="1">
            <a:spLocks noGrp="1"/>
          </p:cNvSpPr>
          <p:nvPr>
            <p:ph type="body" idx="3"/>
          </p:nvPr>
        </p:nvSpPr>
        <p:spPr>
          <a:xfrm>
            <a:off x="4629150" y="1143899"/>
            <a:ext cx="38874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SzPts val="1800"/>
              <a:buNone/>
              <a:defRPr sz="1800" b="1">
                <a:solidFill>
                  <a:schemeClr val="dk1"/>
                </a:solidFill>
              </a:defRPr>
            </a:lvl1pPr>
            <a:lvl2pPr marL="914400" lvl="1" indent="-228600" algn="l">
              <a:lnSpc>
                <a:spcPct val="90000"/>
              </a:lnSpc>
              <a:spcBef>
                <a:spcPts val="400"/>
              </a:spcBef>
              <a:spcAft>
                <a:spcPts val="0"/>
              </a:spcAft>
              <a:buSzPts val="1500"/>
              <a:buNone/>
              <a:defRPr sz="1500" b="1"/>
            </a:lvl2pPr>
            <a:lvl3pPr marL="1371600" lvl="2" indent="-228600" algn="l">
              <a:lnSpc>
                <a:spcPct val="90000"/>
              </a:lnSpc>
              <a:spcBef>
                <a:spcPts val="400"/>
              </a:spcBef>
              <a:spcAft>
                <a:spcPts val="0"/>
              </a:spcAft>
              <a:buSzPts val="900"/>
              <a:buNone/>
              <a:defRPr sz="1400" b="1"/>
            </a:lvl3pPr>
            <a:lvl4pPr marL="1828800" lvl="3" indent="-228600" algn="l">
              <a:lnSpc>
                <a:spcPct val="90000"/>
              </a:lnSpc>
              <a:spcBef>
                <a:spcPts val="400"/>
              </a:spcBef>
              <a:spcAft>
                <a:spcPts val="0"/>
              </a:spcAft>
              <a:buSzPts val="1200"/>
              <a:buNone/>
              <a:defRPr sz="1200" b="1"/>
            </a:lvl4pPr>
            <a:lvl5pPr marL="2286000" lvl="4" indent="-228600" algn="l">
              <a:lnSpc>
                <a:spcPct val="90000"/>
              </a:lnSpc>
              <a:spcBef>
                <a:spcPts val="400"/>
              </a:spcBef>
              <a:spcAft>
                <a:spcPts val="0"/>
              </a:spcAft>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90" name="Google Shape;90;p32"/>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1" name="Google Shape;91;p3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2" name="Google Shape;92;p3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3" name="Google Shape;93;p3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4"/>
        <p:cNvGrpSpPr/>
        <p:nvPr/>
      </p:nvGrpSpPr>
      <p:grpSpPr>
        <a:xfrm>
          <a:off x="0" y="0"/>
          <a:ext cx="0" cy="0"/>
          <a:chOff x="0" y="0"/>
          <a:chExt cx="0" cy="0"/>
        </a:xfrm>
      </p:grpSpPr>
      <p:sp>
        <p:nvSpPr>
          <p:cNvPr id="95" name="Google Shape;95;p33"/>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Georgia"/>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6" name="Google Shape;96;p33"/>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SzPts val="2400"/>
              <a:buChar char="•"/>
              <a:defRPr sz="2400"/>
            </a:lvl1pPr>
            <a:lvl2pPr marL="914400" lvl="1" indent="-361950" algn="l">
              <a:lnSpc>
                <a:spcPct val="90000"/>
              </a:lnSpc>
              <a:spcBef>
                <a:spcPts val="400"/>
              </a:spcBef>
              <a:spcAft>
                <a:spcPts val="0"/>
              </a:spcAft>
              <a:buSzPts val="2100"/>
              <a:buChar char="-"/>
              <a:defRPr sz="2100"/>
            </a:lvl2pPr>
            <a:lvl3pPr marL="1371600" lvl="2" indent="-304800" algn="l">
              <a:lnSpc>
                <a:spcPct val="90000"/>
              </a:lnSpc>
              <a:spcBef>
                <a:spcPts val="400"/>
              </a:spcBef>
              <a:spcAft>
                <a:spcPts val="0"/>
              </a:spcAft>
              <a:buSzPts val="1200"/>
              <a:buChar char="o"/>
              <a:defRPr sz="1800"/>
            </a:lvl3pPr>
            <a:lvl4pPr marL="1828800" lvl="3" indent="-323850" algn="l">
              <a:lnSpc>
                <a:spcPct val="90000"/>
              </a:lnSpc>
              <a:spcBef>
                <a:spcPts val="400"/>
              </a:spcBef>
              <a:spcAft>
                <a:spcPts val="0"/>
              </a:spcAft>
              <a:buSzPts val="1500"/>
              <a:buChar char="•"/>
              <a:defRPr sz="1500"/>
            </a:lvl4pPr>
            <a:lvl5pPr marL="2286000" lvl="4" indent="-323850" algn="l">
              <a:lnSpc>
                <a:spcPct val="90000"/>
              </a:lnSpc>
              <a:spcBef>
                <a:spcPts val="400"/>
              </a:spcBef>
              <a:spcAft>
                <a:spcPts val="0"/>
              </a:spcAft>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97" name="Google Shape;97;p33"/>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200"/>
              <a:buNone/>
              <a:defRPr sz="12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6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98" name="Google Shape;98;p3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9" name="Google Shape;99;p3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0" name="Google Shape;100;p3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1"/>
        <p:cNvGrpSpPr/>
        <p:nvPr/>
      </p:nvGrpSpPr>
      <p:grpSpPr>
        <a:xfrm>
          <a:off x="0" y="0"/>
          <a:ext cx="0" cy="0"/>
          <a:chOff x="0" y="0"/>
          <a:chExt cx="0" cy="0"/>
        </a:xfrm>
      </p:grpSpPr>
      <p:sp>
        <p:nvSpPr>
          <p:cNvPr id="102" name="Google Shape;102;p34"/>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Georgia"/>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3" name="Google Shape;103;p34"/>
          <p:cNvSpPr>
            <a:spLocks noGrp="1"/>
          </p:cNvSpPr>
          <p:nvPr>
            <p:ph type="pic" idx="2"/>
          </p:nvPr>
        </p:nvSpPr>
        <p:spPr>
          <a:xfrm>
            <a:off x="3887391" y="740569"/>
            <a:ext cx="4629300" cy="3655200"/>
          </a:xfrm>
          <a:prstGeom prst="rect">
            <a:avLst/>
          </a:prstGeom>
          <a:noFill/>
          <a:ln>
            <a:noFill/>
          </a:ln>
        </p:spPr>
      </p:sp>
      <p:sp>
        <p:nvSpPr>
          <p:cNvPr id="104" name="Google Shape;104;p34"/>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200"/>
              <a:buNone/>
              <a:defRPr sz="12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6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05" name="Google Shape;105;p3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6" name="Google Shape;106;p3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7" name="Google Shape;107;p3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108"/>
        <p:cNvGrpSpPr/>
        <p:nvPr/>
      </p:nvGrpSpPr>
      <p:grpSpPr>
        <a:xfrm>
          <a:off x="0" y="0"/>
          <a:ext cx="0" cy="0"/>
          <a:chOff x="0" y="0"/>
          <a:chExt cx="0" cy="0"/>
        </a:xfrm>
      </p:grpSpPr>
      <p:sp>
        <p:nvSpPr>
          <p:cNvPr id="109" name="Google Shape;109;p35"/>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Georgia"/>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0" name="Google Shape;110;p35"/>
          <p:cNvSpPr>
            <a:spLocks noGrp="1"/>
          </p:cNvSpPr>
          <p:nvPr>
            <p:ph type="pic" idx="2"/>
          </p:nvPr>
        </p:nvSpPr>
        <p:spPr>
          <a:xfrm>
            <a:off x="3887391" y="740569"/>
            <a:ext cx="4629300" cy="1694400"/>
          </a:xfrm>
          <a:prstGeom prst="rect">
            <a:avLst/>
          </a:prstGeom>
          <a:noFill/>
          <a:ln>
            <a:noFill/>
          </a:ln>
        </p:spPr>
      </p:sp>
      <p:sp>
        <p:nvSpPr>
          <p:cNvPr id="111" name="Google Shape;111;p35"/>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200"/>
              <a:buNone/>
              <a:defRPr sz="12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6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12" name="Google Shape;112;p3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3" name="Google Shape;113;p3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4" name="Google Shape;114;p3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15" name="Google Shape;115;p35"/>
          <p:cNvSpPr>
            <a:spLocks noGrp="1"/>
          </p:cNvSpPr>
          <p:nvPr>
            <p:ph type="pic" idx="3"/>
          </p:nvPr>
        </p:nvSpPr>
        <p:spPr>
          <a:xfrm>
            <a:off x="3887391" y="2588632"/>
            <a:ext cx="2227800" cy="1694400"/>
          </a:xfrm>
          <a:prstGeom prst="rect">
            <a:avLst/>
          </a:prstGeom>
          <a:noFill/>
          <a:ln>
            <a:noFill/>
          </a:ln>
        </p:spPr>
      </p:sp>
      <p:sp>
        <p:nvSpPr>
          <p:cNvPr id="116" name="Google Shape;116;p35"/>
          <p:cNvSpPr>
            <a:spLocks noGrp="1"/>
          </p:cNvSpPr>
          <p:nvPr>
            <p:ph type="pic" idx="4"/>
          </p:nvPr>
        </p:nvSpPr>
        <p:spPr>
          <a:xfrm>
            <a:off x="6287691" y="2588631"/>
            <a:ext cx="2227800" cy="16944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17"/>
        <p:cNvGrpSpPr/>
        <p:nvPr/>
      </p:nvGrpSpPr>
      <p:grpSpPr>
        <a:xfrm>
          <a:off x="0" y="0"/>
          <a:ext cx="0" cy="0"/>
          <a:chOff x="0" y="0"/>
          <a:chExt cx="0" cy="0"/>
        </a:xfrm>
      </p:grpSpPr>
      <p:sp>
        <p:nvSpPr>
          <p:cNvPr id="118" name="Google Shape;118;p36"/>
          <p:cNvSpPr txBox="1">
            <a:spLocks noGrp="1"/>
          </p:cNvSpPr>
          <p:nvPr>
            <p:ph type="ctrTitle"/>
          </p:nvPr>
        </p:nvSpPr>
        <p:spPr>
          <a:xfrm>
            <a:off x="628651" y="848182"/>
            <a:ext cx="78867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Georgia"/>
              <a:buNone/>
              <a:defRPr sz="4500" cap="small"/>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9" name="Google Shape;119;p36"/>
          <p:cNvSpPr txBox="1">
            <a:spLocks noGrp="1"/>
          </p:cNvSpPr>
          <p:nvPr>
            <p:ph type="subTitle" idx="1"/>
          </p:nvPr>
        </p:nvSpPr>
        <p:spPr>
          <a:xfrm>
            <a:off x="628650" y="2727166"/>
            <a:ext cx="78867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SzPts val="1800"/>
              <a:buNone/>
              <a:defRPr sz="1800"/>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9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120" name="Google Shape;120;p3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1" name="Google Shape;121;p3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2" name="Google Shape;122;p3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Title Slide">
  <p:cSld name="1_Title Slide">
    <p:bg>
      <p:bgPr>
        <a:gradFill>
          <a:gsLst>
            <a:gs pos="0">
              <a:srgbClr val="3E588E"/>
            </a:gs>
            <a:gs pos="50000">
              <a:srgbClr val="1D417D"/>
            </a:gs>
            <a:gs pos="100000">
              <a:srgbClr val="003064"/>
            </a:gs>
          </a:gsLst>
          <a:lin ang="5400012" scaled="0"/>
        </a:gradFill>
        <a:effectLst/>
      </p:bgPr>
    </p:bg>
    <p:spTree>
      <p:nvGrpSpPr>
        <p:cNvPr id="1" name="Shape 123"/>
        <p:cNvGrpSpPr/>
        <p:nvPr/>
      </p:nvGrpSpPr>
      <p:grpSpPr>
        <a:xfrm>
          <a:off x="0" y="0"/>
          <a:ext cx="0" cy="0"/>
          <a:chOff x="0" y="0"/>
          <a:chExt cx="0" cy="0"/>
        </a:xfrm>
      </p:grpSpPr>
      <p:sp>
        <p:nvSpPr>
          <p:cNvPr id="124" name="Google Shape;124;p37"/>
          <p:cNvSpPr txBox="1">
            <a:spLocks noGrp="1"/>
          </p:cNvSpPr>
          <p:nvPr>
            <p:ph type="ctrTitle"/>
          </p:nvPr>
        </p:nvSpPr>
        <p:spPr>
          <a:xfrm>
            <a:off x="628650" y="848182"/>
            <a:ext cx="3941400" cy="17907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4500"/>
              <a:buFont typeface="Georgia"/>
              <a:buNone/>
              <a:defRPr sz="4500" cap="small"/>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5" name="Google Shape;125;p37"/>
          <p:cNvSpPr txBox="1">
            <a:spLocks noGrp="1"/>
          </p:cNvSpPr>
          <p:nvPr>
            <p:ph type="subTitle" idx="1"/>
          </p:nvPr>
        </p:nvSpPr>
        <p:spPr>
          <a:xfrm>
            <a:off x="628650" y="2727166"/>
            <a:ext cx="3941400" cy="12417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800"/>
              </a:spcBef>
              <a:spcAft>
                <a:spcPts val="0"/>
              </a:spcAft>
              <a:buSzPts val="1800"/>
              <a:buNone/>
              <a:defRPr sz="1800">
                <a:solidFill>
                  <a:schemeClr val="lt1"/>
                </a:solidFill>
              </a:defRPr>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9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a:endParaRPr/>
          </a:p>
        </p:txBody>
      </p:sp>
      <p:sp>
        <p:nvSpPr>
          <p:cNvPr id="126" name="Google Shape;126;p3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7" name="Google Shape;127;p3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8" name="Google Shape;128;p3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29" name="Google Shape;129;p37" descr="VDOE Logo"/>
          <p:cNvSpPr/>
          <p:nvPr/>
        </p:nvSpPr>
        <p:spPr>
          <a:xfrm>
            <a:off x="1515526" y="689653"/>
            <a:ext cx="8170500" cy="4453800"/>
          </a:xfrm>
          <a:prstGeom prst="rect">
            <a:avLst/>
          </a:prstGeom>
          <a:blipFill rotWithShape="1">
            <a:blip r:embed="rId2">
              <a:alphaModFix amt="6000"/>
            </a:blip>
            <a:stretch>
              <a:fillRect/>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30" name="Google Shape;130;p37"/>
          <p:cNvSpPr txBox="1"/>
          <p:nvPr/>
        </p:nvSpPr>
        <p:spPr>
          <a:xfrm>
            <a:off x="1633591" y="4313870"/>
            <a:ext cx="7135500" cy="5157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2900"/>
              <a:buFont typeface="Arial"/>
              <a:buNone/>
            </a:pPr>
            <a:r>
              <a:rPr lang="en-US" sz="2900" b="1" i="0" u="none" strike="noStrike" cap="none">
                <a:solidFill>
                  <a:schemeClr val="lt1"/>
                </a:solidFill>
                <a:latin typeface="Trebuchet MS"/>
                <a:ea typeface="Trebuchet MS"/>
                <a:cs typeface="Trebuchet MS"/>
                <a:sym typeface="Trebuchet MS"/>
              </a:rPr>
              <a:t>VIRGINIA DEPARTMENT OF EDUCATION</a:t>
            </a:r>
            <a:endParaRPr sz="11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_Title Slide">
  <p:cSld name="3_Title Slide">
    <p:bg>
      <p:bgPr>
        <a:gradFill>
          <a:gsLst>
            <a:gs pos="0">
              <a:srgbClr val="3E5B91"/>
            </a:gs>
            <a:gs pos="50000">
              <a:srgbClr val="1A4480"/>
            </a:gs>
            <a:gs pos="100000">
              <a:srgbClr val="003064"/>
            </a:gs>
          </a:gsLst>
          <a:lin ang="5400012" scaled="0"/>
        </a:gradFill>
        <a:effectLst/>
      </p:bgPr>
    </p:bg>
    <p:spTree>
      <p:nvGrpSpPr>
        <p:cNvPr id="1" name="Shape 131"/>
        <p:cNvGrpSpPr/>
        <p:nvPr/>
      </p:nvGrpSpPr>
      <p:grpSpPr>
        <a:xfrm>
          <a:off x="0" y="0"/>
          <a:ext cx="0" cy="0"/>
          <a:chOff x="0" y="0"/>
          <a:chExt cx="0" cy="0"/>
        </a:xfrm>
      </p:grpSpPr>
      <p:sp>
        <p:nvSpPr>
          <p:cNvPr id="132" name="Google Shape;132;p38"/>
          <p:cNvSpPr txBox="1">
            <a:spLocks noGrp="1"/>
          </p:cNvSpPr>
          <p:nvPr>
            <p:ph type="ctrTitle"/>
          </p:nvPr>
        </p:nvSpPr>
        <p:spPr>
          <a:xfrm>
            <a:off x="628650" y="848182"/>
            <a:ext cx="78867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lt1"/>
              </a:buClr>
              <a:buSzPts val="4500"/>
              <a:buFont typeface="Georgia"/>
              <a:buNone/>
              <a:defRPr sz="4500" cap="small"/>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3" name="Google Shape;133;p38"/>
          <p:cNvSpPr txBox="1">
            <a:spLocks noGrp="1"/>
          </p:cNvSpPr>
          <p:nvPr>
            <p:ph type="subTitle" idx="1"/>
          </p:nvPr>
        </p:nvSpPr>
        <p:spPr>
          <a:xfrm>
            <a:off x="628650" y="2727166"/>
            <a:ext cx="78867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SzPts val="1800"/>
              <a:buNone/>
              <a:defRPr sz="1800">
                <a:solidFill>
                  <a:schemeClr val="lt1"/>
                </a:solidFill>
              </a:defRPr>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9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a:endParaRPr/>
          </a:p>
        </p:txBody>
      </p:sp>
      <p:sp>
        <p:nvSpPr>
          <p:cNvPr id="134" name="Google Shape;134;p3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5" name="Google Shape;135;p3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6" name="Google Shape;136;p3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137"/>
        <p:cNvGrpSpPr/>
        <p:nvPr/>
      </p:nvGrpSpPr>
      <p:grpSpPr>
        <a:xfrm>
          <a:off x="0" y="0"/>
          <a:ext cx="0" cy="0"/>
          <a:chOff x="0" y="0"/>
          <a:chExt cx="0" cy="0"/>
        </a:xfrm>
      </p:grpSpPr>
      <p:sp>
        <p:nvSpPr>
          <p:cNvPr id="138" name="Google Shape;138;p39"/>
          <p:cNvSpPr txBox="1">
            <a:spLocks noGrp="1"/>
          </p:cNvSpPr>
          <p:nvPr>
            <p:ph type="title"/>
          </p:nvPr>
        </p:nvSpPr>
        <p:spPr>
          <a:xfrm>
            <a:off x="0" y="0"/>
            <a:ext cx="9144000" cy="993000"/>
          </a:xfrm>
          <a:prstGeom prst="rect">
            <a:avLst/>
          </a:prstGeom>
          <a:no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dk1"/>
              </a:buClr>
              <a:buSzPts val="3600"/>
              <a:buFont typeface="Georgia"/>
              <a:buNone/>
              <a:defRPr sz="3600" cap="small">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9" name="Google Shape;139;p3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0" name="Google Shape;140;p3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1" name="Google Shape;141;p3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42" name="Google Shape;142;p39"/>
          <p:cNvSpPr txBox="1">
            <a:spLocks noGrp="1"/>
          </p:cNvSpPr>
          <p:nvPr>
            <p:ph type="body" idx="1"/>
          </p:nvPr>
        </p:nvSpPr>
        <p:spPr>
          <a:xfrm>
            <a:off x="628650" y="1161467"/>
            <a:ext cx="3886200" cy="3471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3" name="Google Shape;143;p39"/>
          <p:cNvSpPr txBox="1">
            <a:spLocks noGrp="1"/>
          </p:cNvSpPr>
          <p:nvPr>
            <p:ph type="body" idx="2"/>
          </p:nvPr>
        </p:nvSpPr>
        <p:spPr>
          <a:xfrm>
            <a:off x="4629150" y="1161467"/>
            <a:ext cx="3886200" cy="3471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9"/>
        <p:cNvGrpSpPr/>
        <p:nvPr/>
      </p:nvGrpSpPr>
      <p:grpSpPr>
        <a:xfrm>
          <a:off x="0" y="0"/>
          <a:ext cx="0" cy="0"/>
          <a:chOff x="0" y="0"/>
          <a:chExt cx="0" cy="0"/>
        </a:xfrm>
      </p:grpSpPr>
      <p:sp>
        <p:nvSpPr>
          <p:cNvPr id="20" name="Google Shape;20;p24"/>
          <p:cNvSpPr txBox="1">
            <a:spLocks noGrp="1"/>
          </p:cNvSpPr>
          <p:nvPr>
            <p:ph type="title"/>
          </p:nvPr>
        </p:nvSpPr>
        <p:spPr>
          <a:xfrm>
            <a:off x="0" y="1"/>
            <a:ext cx="9144000" cy="992981"/>
          </a:xfrm>
          <a:prstGeom prst="rect">
            <a:avLst/>
          </a:prstGeom>
          <a:solidFill>
            <a:schemeClr val="dk1"/>
          </a:solidFill>
          <a:ln>
            <a:noFill/>
          </a:ln>
        </p:spPr>
        <p:txBody>
          <a:bodyPr spcFirstLastPara="1" wrap="square" lIns="822950" tIns="45700" rIns="91425" bIns="45700" anchor="b" anchorCtr="0">
            <a:normAutofit/>
          </a:bodyPr>
          <a:lstStyle>
            <a:lvl1pPr lvl="0" algn="l">
              <a:lnSpc>
                <a:spcPct val="90000"/>
              </a:lnSpc>
              <a:spcBef>
                <a:spcPts val="0"/>
              </a:spcBef>
              <a:spcAft>
                <a:spcPts val="0"/>
              </a:spcAft>
              <a:buClr>
                <a:schemeClr val="lt1"/>
              </a:buClr>
              <a:buSzPts val="4800"/>
              <a:buFont typeface="Georgia"/>
              <a:buNone/>
              <a:defRPr sz="3600" cap="small">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4" name="Google Shape;24;p24"/>
          <p:cNvSpPr txBox="1">
            <a:spLocks noGrp="1"/>
          </p:cNvSpPr>
          <p:nvPr>
            <p:ph type="body" idx="1"/>
          </p:nvPr>
        </p:nvSpPr>
        <p:spPr>
          <a:xfrm>
            <a:off x="628650" y="1094198"/>
            <a:ext cx="7886700" cy="35385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02894" algn="l">
              <a:lnSpc>
                <a:spcPct val="90000"/>
              </a:lnSpc>
              <a:spcBef>
                <a:spcPts val="375"/>
              </a:spcBef>
              <a:spcAft>
                <a:spcPts val="0"/>
              </a:spcAft>
              <a:buSzPts val="1170"/>
              <a:buChar char="o"/>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44"/>
        <p:cNvGrpSpPr/>
        <p:nvPr/>
      </p:nvGrpSpPr>
      <p:grpSpPr>
        <a:xfrm>
          <a:off x="0" y="0"/>
          <a:ext cx="0" cy="0"/>
          <a:chOff x="0" y="0"/>
          <a:chExt cx="0" cy="0"/>
        </a:xfrm>
      </p:grpSpPr>
      <p:sp>
        <p:nvSpPr>
          <p:cNvPr id="145" name="Google Shape;145;p40"/>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lt1"/>
              </a:buClr>
              <a:buSzPts val="3600"/>
              <a:buFont typeface="Georgia"/>
              <a:buNone/>
              <a:defRPr sz="3600" cap="small">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6" name="Google Shape;146;p40"/>
          <p:cNvSpPr txBox="1">
            <a:spLocks noGrp="1"/>
          </p:cNvSpPr>
          <p:nvPr>
            <p:ph type="body" idx="1"/>
          </p:nvPr>
        </p:nvSpPr>
        <p:spPr>
          <a:xfrm>
            <a:off x="629841" y="1143899"/>
            <a:ext cx="38685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SzPts val="1800"/>
              <a:buNone/>
              <a:defRPr sz="1800" b="1">
                <a:solidFill>
                  <a:schemeClr val="dk1"/>
                </a:solidFill>
              </a:defRPr>
            </a:lvl1pPr>
            <a:lvl2pPr marL="914400" lvl="1" indent="-228600" algn="l">
              <a:lnSpc>
                <a:spcPct val="90000"/>
              </a:lnSpc>
              <a:spcBef>
                <a:spcPts val="400"/>
              </a:spcBef>
              <a:spcAft>
                <a:spcPts val="0"/>
              </a:spcAft>
              <a:buSzPts val="1500"/>
              <a:buNone/>
              <a:defRPr sz="1500" b="1"/>
            </a:lvl2pPr>
            <a:lvl3pPr marL="1371600" lvl="2" indent="-228600" algn="l">
              <a:lnSpc>
                <a:spcPct val="90000"/>
              </a:lnSpc>
              <a:spcBef>
                <a:spcPts val="400"/>
              </a:spcBef>
              <a:spcAft>
                <a:spcPts val="0"/>
              </a:spcAft>
              <a:buSzPts val="900"/>
              <a:buNone/>
              <a:defRPr sz="1400" b="1"/>
            </a:lvl3pPr>
            <a:lvl4pPr marL="1828800" lvl="3" indent="-228600" algn="l">
              <a:lnSpc>
                <a:spcPct val="90000"/>
              </a:lnSpc>
              <a:spcBef>
                <a:spcPts val="400"/>
              </a:spcBef>
              <a:spcAft>
                <a:spcPts val="0"/>
              </a:spcAft>
              <a:buSzPts val="1200"/>
              <a:buNone/>
              <a:defRPr sz="1200" b="1"/>
            </a:lvl4pPr>
            <a:lvl5pPr marL="2286000" lvl="4" indent="-228600" algn="l">
              <a:lnSpc>
                <a:spcPct val="90000"/>
              </a:lnSpc>
              <a:spcBef>
                <a:spcPts val="400"/>
              </a:spcBef>
              <a:spcAft>
                <a:spcPts val="0"/>
              </a:spcAft>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47" name="Google Shape;147;p40"/>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8" name="Google Shape;148;p40"/>
          <p:cNvSpPr txBox="1">
            <a:spLocks noGrp="1"/>
          </p:cNvSpPr>
          <p:nvPr>
            <p:ph type="body" idx="3"/>
          </p:nvPr>
        </p:nvSpPr>
        <p:spPr>
          <a:xfrm>
            <a:off x="4629150" y="1143899"/>
            <a:ext cx="38874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SzPts val="1800"/>
              <a:buNone/>
              <a:defRPr sz="1800" b="1">
                <a:solidFill>
                  <a:schemeClr val="dk1"/>
                </a:solidFill>
              </a:defRPr>
            </a:lvl1pPr>
            <a:lvl2pPr marL="914400" lvl="1" indent="-228600" algn="l">
              <a:lnSpc>
                <a:spcPct val="90000"/>
              </a:lnSpc>
              <a:spcBef>
                <a:spcPts val="400"/>
              </a:spcBef>
              <a:spcAft>
                <a:spcPts val="0"/>
              </a:spcAft>
              <a:buSzPts val="1500"/>
              <a:buNone/>
              <a:defRPr sz="1500" b="1"/>
            </a:lvl2pPr>
            <a:lvl3pPr marL="1371600" lvl="2" indent="-228600" algn="l">
              <a:lnSpc>
                <a:spcPct val="90000"/>
              </a:lnSpc>
              <a:spcBef>
                <a:spcPts val="400"/>
              </a:spcBef>
              <a:spcAft>
                <a:spcPts val="0"/>
              </a:spcAft>
              <a:buSzPts val="900"/>
              <a:buNone/>
              <a:defRPr sz="1400" b="1"/>
            </a:lvl3pPr>
            <a:lvl4pPr marL="1828800" lvl="3" indent="-228600" algn="l">
              <a:lnSpc>
                <a:spcPct val="90000"/>
              </a:lnSpc>
              <a:spcBef>
                <a:spcPts val="400"/>
              </a:spcBef>
              <a:spcAft>
                <a:spcPts val="0"/>
              </a:spcAft>
              <a:buSzPts val="1200"/>
              <a:buNone/>
              <a:defRPr sz="1200" b="1"/>
            </a:lvl4pPr>
            <a:lvl5pPr marL="2286000" lvl="4" indent="-228600" algn="l">
              <a:lnSpc>
                <a:spcPct val="90000"/>
              </a:lnSpc>
              <a:spcBef>
                <a:spcPts val="400"/>
              </a:spcBef>
              <a:spcAft>
                <a:spcPts val="0"/>
              </a:spcAft>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49" name="Google Shape;149;p40"/>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0" name="Google Shape;150;p4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1" name="Google Shape;151;p4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2" name="Google Shape;152;p4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1">
  <p:cSld name="Title Slide">
    <p:spTree>
      <p:nvGrpSpPr>
        <p:cNvPr id="1" name="Shape 153"/>
        <p:cNvGrpSpPr/>
        <p:nvPr/>
      </p:nvGrpSpPr>
      <p:grpSpPr>
        <a:xfrm>
          <a:off x="0" y="0"/>
          <a:ext cx="0" cy="0"/>
          <a:chOff x="0" y="0"/>
          <a:chExt cx="0" cy="0"/>
        </a:xfrm>
      </p:grpSpPr>
      <p:sp>
        <p:nvSpPr>
          <p:cNvPr id="154" name="Google Shape;154;p41"/>
          <p:cNvSpPr txBox="1">
            <a:spLocks noGrp="1"/>
          </p:cNvSpPr>
          <p:nvPr>
            <p:ph type="subTitle" idx="1"/>
          </p:nvPr>
        </p:nvSpPr>
        <p:spPr>
          <a:xfrm>
            <a:off x="1371600" y="1733554"/>
            <a:ext cx="6400800" cy="13143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chemeClr val="dk1"/>
              </a:buClr>
              <a:buSzPts val="3200"/>
              <a:buNone/>
              <a:defRPr i="1">
                <a:solidFill>
                  <a:schemeClr val="dk1"/>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155" name="Google Shape;155;p41" title="Virginia Department of Education logo"/>
          <p:cNvPicPr preferRelativeResize="0"/>
          <p:nvPr/>
        </p:nvPicPr>
        <p:blipFill rotWithShape="1">
          <a:blip r:embed="rId2">
            <a:alphaModFix/>
          </a:blip>
          <a:srcRect/>
          <a:stretch/>
        </p:blipFill>
        <p:spPr>
          <a:xfrm>
            <a:off x="7562773" y="3826787"/>
            <a:ext cx="1471155" cy="635080"/>
          </a:xfrm>
          <a:prstGeom prst="rect">
            <a:avLst/>
          </a:prstGeom>
          <a:noFill/>
          <a:ln>
            <a:noFill/>
          </a:ln>
        </p:spPr>
      </p:pic>
      <p:sp>
        <p:nvSpPr>
          <p:cNvPr id="156" name="Google Shape;156;p41"/>
          <p:cNvSpPr txBox="1">
            <a:spLocks noGrp="1"/>
          </p:cNvSpPr>
          <p:nvPr>
            <p:ph type="title"/>
          </p:nvPr>
        </p:nvSpPr>
        <p:spPr>
          <a:xfrm>
            <a:off x="9418" y="0"/>
            <a:ext cx="9144000" cy="857400"/>
          </a:xfrm>
          <a:prstGeom prst="rect">
            <a:avLst/>
          </a:prstGeom>
          <a:solidFill>
            <a:schemeClr val="dk1"/>
          </a:solidFill>
          <a:ln>
            <a:noFill/>
          </a:ln>
        </p:spPr>
        <p:txBody>
          <a:bodyPr spcFirstLastPara="1" wrap="square" lIns="91425" tIns="45700" rIns="91425" bIns="45700" anchor="t" anchorCtr="0">
            <a:normAutofit/>
          </a:bodyPr>
          <a:lstStyle>
            <a:lvl1pPr marR="0" lvl="0"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25"/>
        <p:cNvGrpSpPr/>
        <p:nvPr/>
      </p:nvGrpSpPr>
      <p:grpSpPr>
        <a:xfrm>
          <a:off x="0" y="0"/>
          <a:ext cx="0" cy="0"/>
          <a:chOff x="0" y="0"/>
          <a:chExt cx="0" cy="0"/>
        </a:xfrm>
      </p:grpSpPr>
      <p:pic>
        <p:nvPicPr>
          <p:cNvPr id="26" name="Google Shape;26;p25" descr="The Virginia Department of Education Banner">
            <a:hlinkClick r:id="rId2"/>
          </p:cNvPr>
          <p:cNvPicPr preferRelativeResize="0"/>
          <p:nvPr/>
        </p:nvPicPr>
        <p:blipFill rotWithShape="1">
          <a:blip r:embed="rId3">
            <a:alphaModFix/>
          </a:blip>
          <a:srcRect/>
          <a:stretch/>
        </p:blipFill>
        <p:spPr>
          <a:xfrm>
            <a:off x="63500" y="-176213"/>
            <a:ext cx="476250" cy="357188"/>
          </a:xfrm>
          <a:prstGeom prst="rect">
            <a:avLst/>
          </a:prstGeom>
          <a:noFill/>
          <a:ln>
            <a:noFill/>
          </a:ln>
        </p:spPr>
      </p:pic>
      <p:pic>
        <p:nvPicPr>
          <p:cNvPr id="27" name="Google Shape;27;p25" descr="The Virginia Department of Education Banner">
            <a:hlinkClick r:id="rId2"/>
          </p:cNvPr>
          <p:cNvPicPr preferRelativeResize="0"/>
          <p:nvPr/>
        </p:nvPicPr>
        <p:blipFill rotWithShape="1">
          <a:blip r:embed="rId3">
            <a:alphaModFix/>
          </a:blip>
          <a:srcRect/>
          <a:stretch/>
        </p:blipFill>
        <p:spPr>
          <a:xfrm>
            <a:off x="63500" y="-176213"/>
            <a:ext cx="476250" cy="357188"/>
          </a:xfrm>
          <a:prstGeom prst="rect">
            <a:avLst/>
          </a:prstGeom>
          <a:noFill/>
          <a:ln>
            <a:noFill/>
          </a:ln>
        </p:spPr>
      </p:pic>
      <p:sp>
        <p:nvSpPr>
          <p:cNvPr id="28" name="Google Shape;28;p25"/>
          <p:cNvSpPr txBox="1">
            <a:spLocks noGrp="1"/>
          </p:cNvSpPr>
          <p:nvPr>
            <p:ph type="title"/>
          </p:nvPr>
        </p:nvSpPr>
        <p:spPr>
          <a:xfrm>
            <a:off x="0" y="457200"/>
            <a:ext cx="8229600" cy="85725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9" name="Google Shape;29;p25"/>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SzPts val="2100"/>
              <a:buChar char="•"/>
              <a:defRPr sz="2400">
                <a:latin typeface="Calibri"/>
                <a:ea typeface="Calibri"/>
                <a:cs typeface="Calibri"/>
                <a:sym typeface="Calibri"/>
              </a:defRPr>
            </a:lvl1pPr>
            <a:lvl2pPr marL="914400" lvl="1" indent="-342900" algn="l">
              <a:lnSpc>
                <a:spcPct val="90000"/>
              </a:lnSpc>
              <a:spcBef>
                <a:spcPts val="400"/>
              </a:spcBef>
              <a:spcAft>
                <a:spcPts val="0"/>
              </a:spcAft>
              <a:buSzPts val="1800"/>
              <a:buChar char="-"/>
              <a:defRPr sz="2100">
                <a:latin typeface="Calibri"/>
                <a:ea typeface="Calibri"/>
                <a:cs typeface="Calibri"/>
                <a:sym typeface="Calibri"/>
              </a:defRPr>
            </a:lvl2pPr>
            <a:lvl3pPr marL="1371600" lvl="2" indent="-292100" algn="l">
              <a:lnSpc>
                <a:spcPct val="90000"/>
              </a:lnSpc>
              <a:spcBef>
                <a:spcPts val="400"/>
              </a:spcBef>
              <a:spcAft>
                <a:spcPts val="0"/>
              </a:spcAft>
              <a:buSzPts val="1000"/>
              <a:buChar char="o"/>
              <a:defRPr sz="1800">
                <a:latin typeface="Calibri"/>
                <a:ea typeface="Calibri"/>
                <a:cs typeface="Calibri"/>
                <a:sym typeface="Calibri"/>
              </a:defRPr>
            </a:lvl3pPr>
            <a:lvl4pPr marL="1828800" lvl="3" indent="-317500" algn="l">
              <a:lnSpc>
                <a:spcPct val="90000"/>
              </a:lnSpc>
              <a:spcBef>
                <a:spcPts val="400"/>
              </a:spcBef>
              <a:spcAft>
                <a:spcPts val="0"/>
              </a:spcAft>
              <a:buSzPts val="1400"/>
              <a:buChar char="•"/>
              <a:defRPr sz="1800">
                <a:latin typeface="Calibri"/>
                <a:ea typeface="Calibri"/>
                <a:cs typeface="Calibri"/>
                <a:sym typeface="Calibri"/>
              </a:defRPr>
            </a:lvl4pPr>
            <a:lvl5pPr marL="2286000" lvl="4" indent="-317500" algn="l">
              <a:lnSpc>
                <a:spcPct val="90000"/>
              </a:lnSpc>
              <a:spcBef>
                <a:spcPts val="400"/>
              </a:spcBef>
              <a:spcAft>
                <a:spcPts val="0"/>
              </a:spcAft>
              <a:buSzPts val="1400"/>
              <a:buChar char="-"/>
              <a:defRPr sz="1800">
                <a:latin typeface="Calibri"/>
                <a:ea typeface="Calibri"/>
                <a:cs typeface="Calibri"/>
                <a:sym typeface="Calibri"/>
              </a:defRPr>
            </a:lvl5pPr>
            <a:lvl6pPr marL="2743200" lvl="5" indent="-317500" algn="l">
              <a:lnSpc>
                <a:spcPct val="90000"/>
              </a:lnSpc>
              <a:spcBef>
                <a:spcPts val="400"/>
              </a:spcBef>
              <a:spcAft>
                <a:spcPts val="0"/>
              </a:spcAft>
              <a:buSzPts val="1400"/>
              <a:buChar char="•"/>
              <a:defRPr/>
            </a:lvl6pPr>
            <a:lvl7pPr marL="3200400" lvl="6" indent="-317500" algn="l">
              <a:lnSpc>
                <a:spcPct val="90000"/>
              </a:lnSpc>
              <a:spcBef>
                <a:spcPts val="400"/>
              </a:spcBef>
              <a:spcAft>
                <a:spcPts val="0"/>
              </a:spcAft>
              <a:buSzPts val="1400"/>
              <a:buChar char="•"/>
              <a:defRPr/>
            </a:lvl7pPr>
            <a:lvl8pPr marL="3657600" lvl="7" indent="-317500" algn="l">
              <a:lnSpc>
                <a:spcPct val="90000"/>
              </a:lnSpc>
              <a:spcBef>
                <a:spcPts val="400"/>
              </a:spcBef>
              <a:spcAft>
                <a:spcPts val="0"/>
              </a:spcAft>
              <a:buSzPts val="1400"/>
              <a:buChar char="•"/>
              <a:defRPr/>
            </a:lvl8pPr>
            <a:lvl9pPr marL="4114800" lvl="8" indent="-317500" algn="l">
              <a:lnSpc>
                <a:spcPct val="90000"/>
              </a:lnSpc>
              <a:spcBef>
                <a:spcPts val="400"/>
              </a:spcBef>
              <a:spcAft>
                <a:spcPts val="0"/>
              </a:spcAft>
              <a:buSzPts val="1400"/>
              <a:buChar char="•"/>
              <a:defRPr/>
            </a:lvl9pPr>
          </a:lstStyle>
          <a:p>
            <a:endParaRPr/>
          </a:p>
        </p:txBody>
      </p:sp>
      <p:sp>
        <p:nvSpPr>
          <p:cNvPr id="30" name="Google Shape;30;p2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1" name="Google Shape;31;p25"/>
          <p:cNvSpPr txBox="1">
            <a:spLocks noGrp="1"/>
          </p:cNvSpPr>
          <p:nvPr>
            <p:ph type="ftr" idx="11"/>
          </p:nvPr>
        </p:nvSpPr>
        <p:spPr>
          <a:xfrm>
            <a:off x="3124200" y="4683919"/>
            <a:ext cx="2895600" cy="357188"/>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 name="Google Shape;32;p2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
        <p:cNvGrpSpPr/>
        <p:nvPr/>
      </p:nvGrpSpPr>
      <p:grpSpPr>
        <a:xfrm>
          <a:off x="0" y="0"/>
          <a:ext cx="0" cy="0"/>
          <a:chOff x="0" y="0"/>
          <a:chExt cx="0" cy="0"/>
        </a:xfrm>
      </p:grpSpPr>
      <p:sp>
        <p:nvSpPr>
          <p:cNvPr id="34" name="Google Shape;34;p2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5" name="Google Shape;35;p26"/>
          <p:cNvSpPr txBox="1">
            <a:spLocks noGrp="1"/>
          </p:cNvSpPr>
          <p:nvPr>
            <p:ph type="ftr" idx="11"/>
          </p:nvPr>
        </p:nvSpPr>
        <p:spPr>
          <a:xfrm>
            <a:off x="3124200" y="4683919"/>
            <a:ext cx="2895600" cy="357188"/>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6" name="Google Shape;36;p2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3"/>
        <p:cNvGrpSpPr/>
        <p:nvPr/>
      </p:nvGrpSpPr>
      <p:grpSpPr>
        <a:xfrm>
          <a:off x="0" y="0"/>
          <a:ext cx="0" cy="0"/>
          <a:chOff x="0" y="0"/>
          <a:chExt cx="0" cy="0"/>
        </a:xfrm>
      </p:grpSpPr>
      <p:sp>
        <p:nvSpPr>
          <p:cNvPr id="44" name="Google Shape;44;p22"/>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lt1"/>
              </a:buClr>
              <a:buSzPts val="3600"/>
              <a:buFont typeface="Georgia"/>
              <a:buNone/>
              <a:defRPr sz="3600" cap="small">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5" name="Google Shape;45;p2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6" name="Google Shape;46;p2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7" name="Google Shape;47;p2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8" name="Google Shape;48;p22"/>
          <p:cNvSpPr txBox="1">
            <a:spLocks noGrp="1"/>
          </p:cNvSpPr>
          <p:nvPr>
            <p:ph type="body" idx="1"/>
          </p:nvPr>
        </p:nvSpPr>
        <p:spPr>
          <a:xfrm>
            <a:off x="628650" y="1094197"/>
            <a:ext cx="7886700" cy="35385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Section Header">
  <p:cSld name="1_Section Header">
    <p:bg>
      <p:bgPr>
        <a:gradFill>
          <a:gsLst>
            <a:gs pos="0">
              <a:schemeClr val="dk1"/>
            </a:gs>
            <a:gs pos="50000">
              <a:srgbClr val="1A4480"/>
            </a:gs>
            <a:gs pos="100000">
              <a:srgbClr val="3E5B91"/>
            </a:gs>
          </a:gsLst>
          <a:lin ang="16200038" scaled="0"/>
        </a:gradFill>
        <a:effectLst/>
      </p:bgPr>
    </p:bg>
    <p:spTree>
      <p:nvGrpSpPr>
        <p:cNvPr id="1" name="Shape 49"/>
        <p:cNvGrpSpPr/>
        <p:nvPr/>
      </p:nvGrpSpPr>
      <p:grpSpPr>
        <a:xfrm>
          <a:off x="0" y="0"/>
          <a:ext cx="0" cy="0"/>
          <a:chOff x="0" y="0"/>
          <a:chExt cx="0" cy="0"/>
        </a:xfrm>
      </p:grpSpPr>
      <p:sp>
        <p:nvSpPr>
          <p:cNvPr id="50" name="Google Shape;50;p23"/>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4500"/>
              <a:buFont typeface="Georgia"/>
              <a:buNone/>
              <a:defRPr sz="45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1" name="Google Shape;51;p23"/>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800"/>
              <a:buNone/>
              <a:defRPr sz="1800">
                <a:solidFill>
                  <a:schemeClr val="lt1"/>
                </a:solidFill>
              </a:defRPr>
            </a:lvl1pPr>
            <a:lvl2pPr marL="914400" lvl="1" indent="-228600" algn="l">
              <a:lnSpc>
                <a:spcPct val="90000"/>
              </a:lnSpc>
              <a:spcBef>
                <a:spcPts val="400"/>
              </a:spcBef>
              <a:spcAft>
                <a:spcPts val="0"/>
              </a:spcAft>
              <a:buSzPts val="1500"/>
              <a:buNone/>
              <a:defRPr sz="1500">
                <a:solidFill>
                  <a:srgbClr val="888FA3"/>
                </a:solidFill>
              </a:defRPr>
            </a:lvl2pPr>
            <a:lvl3pPr marL="1371600" lvl="2" indent="-228600" algn="l">
              <a:lnSpc>
                <a:spcPct val="90000"/>
              </a:lnSpc>
              <a:spcBef>
                <a:spcPts val="400"/>
              </a:spcBef>
              <a:spcAft>
                <a:spcPts val="0"/>
              </a:spcAft>
              <a:buSzPts val="900"/>
              <a:buNone/>
              <a:defRPr sz="1400">
                <a:solidFill>
                  <a:srgbClr val="888FA3"/>
                </a:solidFill>
              </a:defRPr>
            </a:lvl3pPr>
            <a:lvl4pPr marL="1828800" lvl="3" indent="-228600" algn="l">
              <a:lnSpc>
                <a:spcPct val="90000"/>
              </a:lnSpc>
              <a:spcBef>
                <a:spcPts val="400"/>
              </a:spcBef>
              <a:spcAft>
                <a:spcPts val="0"/>
              </a:spcAft>
              <a:buSzPts val="1200"/>
              <a:buNone/>
              <a:defRPr sz="1200">
                <a:solidFill>
                  <a:srgbClr val="888FA3"/>
                </a:solidFill>
              </a:defRPr>
            </a:lvl4pPr>
            <a:lvl5pPr marL="2286000" lvl="4" indent="-228600" algn="l">
              <a:lnSpc>
                <a:spcPct val="90000"/>
              </a:lnSpc>
              <a:spcBef>
                <a:spcPts val="400"/>
              </a:spcBef>
              <a:spcAft>
                <a:spcPts val="0"/>
              </a:spcAft>
              <a:buSzPts val="1200"/>
              <a:buNone/>
              <a:defRPr sz="1200">
                <a:solidFill>
                  <a:srgbClr val="888FA3"/>
                </a:solidFill>
              </a:defRPr>
            </a:lvl5pPr>
            <a:lvl6pPr marL="2743200" lvl="5" indent="-228600" algn="l">
              <a:lnSpc>
                <a:spcPct val="90000"/>
              </a:lnSpc>
              <a:spcBef>
                <a:spcPts val="400"/>
              </a:spcBef>
              <a:spcAft>
                <a:spcPts val="0"/>
              </a:spcAft>
              <a:buClr>
                <a:srgbClr val="888FA3"/>
              </a:buClr>
              <a:buSzPts val="1200"/>
              <a:buNone/>
              <a:defRPr sz="1200">
                <a:solidFill>
                  <a:srgbClr val="888FA3"/>
                </a:solidFill>
              </a:defRPr>
            </a:lvl6pPr>
            <a:lvl7pPr marL="3200400" lvl="6" indent="-228600" algn="l">
              <a:lnSpc>
                <a:spcPct val="90000"/>
              </a:lnSpc>
              <a:spcBef>
                <a:spcPts val="400"/>
              </a:spcBef>
              <a:spcAft>
                <a:spcPts val="0"/>
              </a:spcAft>
              <a:buClr>
                <a:srgbClr val="888FA3"/>
              </a:buClr>
              <a:buSzPts val="1200"/>
              <a:buNone/>
              <a:defRPr sz="1200">
                <a:solidFill>
                  <a:srgbClr val="888FA3"/>
                </a:solidFill>
              </a:defRPr>
            </a:lvl7pPr>
            <a:lvl8pPr marL="3657600" lvl="7" indent="-228600" algn="l">
              <a:lnSpc>
                <a:spcPct val="90000"/>
              </a:lnSpc>
              <a:spcBef>
                <a:spcPts val="400"/>
              </a:spcBef>
              <a:spcAft>
                <a:spcPts val="0"/>
              </a:spcAft>
              <a:buClr>
                <a:srgbClr val="888FA3"/>
              </a:buClr>
              <a:buSzPts val="1200"/>
              <a:buNone/>
              <a:defRPr sz="1200">
                <a:solidFill>
                  <a:srgbClr val="888FA3"/>
                </a:solidFill>
              </a:defRPr>
            </a:lvl8pPr>
            <a:lvl9pPr marL="4114800" lvl="8" indent="-228600" algn="l">
              <a:lnSpc>
                <a:spcPct val="90000"/>
              </a:lnSpc>
              <a:spcBef>
                <a:spcPts val="400"/>
              </a:spcBef>
              <a:spcAft>
                <a:spcPts val="0"/>
              </a:spcAft>
              <a:buClr>
                <a:srgbClr val="888FA3"/>
              </a:buClr>
              <a:buSzPts val="1200"/>
              <a:buNone/>
              <a:defRPr sz="1200">
                <a:solidFill>
                  <a:srgbClr val="888FA3"/>
                </a:solidFill>
              </a:defRPr>
            </a:lvl9pPr>
          </a:lstStyle>
          <a:p>
            <a:endParaRPr/>
          </a:p>
        </p:txBody>
      </p:sp>
      <p:sp>
        <p:nvSpPr>
          <p:cNvPr id="52" name="Google Shape;52;p2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3" name="Google Shape;53;p2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4" name="Google Shape;54;p2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1" type="titleOnly">
  <p:cSld name="TITLE_ONLY">
    <p:spTree>
      <p:nvGrpSpPr>
        <p:cNvPr id="1" name="Shape 55"/>
        <p:cNvGrpSpPr/>
        <p:nvPr/>
      </p:nvGrpSpPr>
      <p:grpSpPr>
        <a:xfrm>
          <a:off x="0" y="0"/>
          <a:ext cx="0" cy="0"/>
          <a:chOff x="0" y="0"/>
          <a:chExt cx="0" cy="0"/>
        </a:xfrm>
      </p:grpSpPr>
      <p:sp>
        <p:nvSpPr>
          <p:cNvPr id="56" name="Google Shape;56;p2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7" name="Google Shape;57;p2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8" name="Google Shape;58;p2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9" name="Google Shape;59;p2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0"/>
        <p:cNvGrpSpPr/>
        <p:nvPr/>
      </p:nvGrpSpPr>
      <p:grpSpPr>
        <a:xfrm>
          <a:off x="0" y="0"/>
          <a:ext cx="0" cy="0"/>
          <a:chOff x="0" y="0"/>
          <a:chExt cx="0" cy="0"/>
        </a:xfrm>
      </p:grpSpPr>
      <p:sp>
        <p:nvSpPr>
          <p:cNvPr id="61" name="Google Shape;61;p28"/>
          <p:cNvSpPr txBox="1">
            <a:spLocks noGrp="1"/>
          </p:cNvSpPr>
          <p:nvPr>
            <p:ph type="title"/>
          </p:nvPr>
        </p:nvSpPr>
        <p:spPr>
          <a:xfrm>
            <a:off x="311700" y="8137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2" name="Google Shape;62;p28"/>
          <p:cNvSpPr txBox="1">
            <a:spLocks noGrp="1"/>
          </p:cNvSpPr>
          <p:nvPr>
            <p:ph type="body" idx="1"/>
          </p:nvPr>
        </p:nvSpPr>
        <p:spPr>
          <a:xfrm>
            <a:off x="448625" y="1386425"/>
            <a:ext cx="8520600" cy="3416400"/>
          </a:xfrm>
          <a:prstGeom prst="rect">
            <a:avLst/>
          </a:prstGeom>
          <a:noFill/>
          <a:ln>
            <a:noFill/>
          </a:ln>
        </p:spPr>
        <p:txBody>
          <a:bodyPr spcFirstLastPara="1" wrap="square" lIns="91425" tIns="91425" rIns="91425" bIns="91425" anchor="t" anchorCtr="0">
            <a:noAutofit/>
          </a:bodyPr>
          <a:lstStyle>
            <a:lvl1pPr marL="457200" lvl="0" indent="-330200" algn="l">
              <a:lnSpc>
                <a:spcPct val="115000"/>
              </a:lnSpc>
              <a:spcBef>
                <a:spcPts val="0"/>
              </a:spcBef>
              <a:spcAft>
                <a:spcPts val="0"/>
              </a:spcAft>
              <a:buSzPts val="1600"/>
              <a:buChar char="●"/>
              <a:defRPr/>
            </a:lvl1pPr>
            <a:lvl2pPr marL="914400" lvl="1" indent="-330200" algn="l">
              <a:lnSpc>
                <a:spcPct val="115000"/>
              </a:lnSpc>
              <a:spcBef>
                <a:spcPts val="1600"/>
              </a:spcBef>
              <a:spcAft>
                <a:spcPts val="0"/>
              </a:spcAft>
              <a:buSzPts val="16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63" name="Google Shape;63;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4"/>
        <p:cNvGrpSpPr/>
        <p:nvPr/>
      </p:nvGrpSpPr>
      <p:grpSpPr>
        <a:xfrm>
          <a:off x="0" y="0"/>
          <a:ext cx="0" cy="0"/>
          <a:chOff x="0" y="0"/>
          <a:chExt cx="0" cy="0"/>
        </a:xfrm>
      </p:grpSpPr>
      <p:sp>
        <p:nvSpPr>
          <p:cNvPr id="65" name="Google Shape;65;p29"/>
          <p:cNvSpPr txBox="1">
            <a:spLocks noGrp="1"/>
          </p:cNvSpPr>
          <p:nvPr>
            <p:ph type="ctrTitle"/>
          </p:nvPr>
        </p:nvSpPr>
        <p:spPr>
          <a:xfrm>
            <a:off x="628650" y="848182"/>
            <a:ext cx="3941400" cy="17907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Georgia"/>
              <a:buNone/>
              <a:defRPr sz="4500" cap="small"/>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6" name="Google Shape;66;p29"/>
          <p:cNvSpPr txBox="1">
            <a:spLocks noGrp="1"/>
          </p:cNvSpPr>
          <p:nvPr>
            <p:ph type="subTitle" idx="1"/>
          </p:nvPr>
        </p:nvSpPr>
        <p:spPr>
          <a:xfrm>
            <a:off x="628650" y="2727166"/>
            <a:ext cx="3941400" cy="12417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800"/>
              </a:spcBef>
              <a:spcAft>
                <a:spcPts val="0"/>
              </a:spcAft>
              <a:buSzPts val="1800"/>
              <a:buNone/>
              <a:defRPr sz="1800"/>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9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67" name="Google Shape;67;p2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8" name="Google Shape;68;p2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9" name="Google Shape;69;p2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70" name="Google Shape;70;p29" descr="VDOE Logo"/>
          <p:cNvSpPr/>
          <p:nvPr/>
        </p:nvSpPr>
        <p:spPr>
          <a:xfrm>
            <a:off x="1515526" y="689653"/>
            <a:ext cx="8170500" cy="4453800"/>
          </a:xfrm>
          <a:prstGeom prst="rect">
            <a:avLst/>
          </a:prstGeom>
          <a:blipFill rotWithShape="1">
            <a:blip r:embed="rId2">
              <a:alphaModFix amt="20000"/>
            </a:blip>
            <a:stretch>
              <a:fillRect/>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1" name="Google Shape;71;p29"/>
          <p:cNvSpPr txBox="1"/>
          <p:nvPr/>
        </p:nvSpPr>
        <p:spPr>
          <a:xfrm>
            <a:off x="1633591" y="4313870"/>
            <a:ext cx="7135500" cy="5157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2900"/>
              <a:buFont typeface="Arial"/>
              <a:buNone/>
            </a:pPr>
            <a:r>
              <a:rPr lang="en-US" sz="2900" b="1" i="0" u="none" strike="noStrike" cap="none">
                <a:solidFill>
                  <a:schemeClr val="dk1"/>
                </a:solidFill>
                <a:latin typeface="Trebuchet MS"/>
                <a:ea typeface="Trebuchet MS"/>
                <a:cs typeface="Trebuchet MS"/>
                <a:sym typeface="Trebuchet MS"/>
              </a:rPr>
              <a:t>VIRGINIA DEPARTMENT OF EDUCATION</a:t>
            </a:r>
            <a:endParaRPr sz="11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 Type="http://schemas.openxmlformats.org/officeDocument/2006/relationships/slideLayout" Target="../slideLayouts/slideLayout6.xml"/><Relationship Id="rId16" Type="http://schemas.openxmlformats.org/officeDocument/2006/relationships/slideLayout" Target="../slideLayouts/slideLayout20.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lt1"/>
              </a:buClr>
              <a:buSzPts val="3300"/>
              <a:buFont typeface="Georgia"/>
              <a:buNone/>
              <a:defRPr sz="3300" b="0" i="0" u="none" strike="noStrike" cap="none">
                <a:solidFill>
                  <a:schemeClr val="lt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 name="Google Shape;7;p19"/>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accent1"/>
              </a:buClr>
              <a:buSzPts val="2100"/>
              <a:buFont typeface="Arial"/>
              <a:buChar char="•"/>
              <a:defRPr sz="2100" b="0" i="0" u="none" strike="noStrike" cap="none">
                <a:solidFill>
                  <a:srgbClr val="555555"/>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accent1"/>
              </a:buClr>
              <a:buSzPts val="1800"/>
              <a:buFont typeface="Calibri"/>
              <a:buChar char="-"/>
              <a:defRPr sz="1800" b="0" i="0" u="none" strike="noStrike" cap="none">
                <a:solidFill>
                  <a:srgbClr val="555555"/>
                </a:solidFill>
                <a:latin typeface="Calibri"/>
                <a:ea typeface="Calibri"/>
                <a:cs typeface="Calibri"/>
                <a:sym typeface="Calibri"/>
              </a:defRPr>
            </a:lvl2pPr>
            <a:lvl3pPr marL="1371600" marR="0" lvl="2" indent="-292100" algn="l" rtl="0">
              <a:lnSpc>
                <a:spcPct val="90000"/>
              </a:lnSpc>
              <a:spcBef>
                <a:spcPts val="400"/>
              </a:spcBef>
              <a:spcAft>
                <a:spcPts val="0"/>
              </a:spcAft>
              <a:buClr>
                <a:schemeClr val="accent1"/>
              </a:buClr>
              <a:buSzPts val="1000"/>
              <a:buFont typeface="Courier New"/>
              <a:buChar char="o"/>
              <a:defRPr sz="1500" b="0" i="0" u="none" strike="noStrike" cap="none">
                <a:solidFill>
                  <a:srgbClr val="555555"/>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Arial"/>
              <a:buChar char="•"/>
              <a:defRPr sz="1400" b="0" i="0" u="none" strike="noStrike" cap="none">
                <a:solidFill>
                  <a:srgbClr val="555555"/>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555555"/>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9pPr>
          </a:lstStyle>
          <a:p>
            <a:endParaRPr/>
          </a:p>
        </p:txBody>
      </p:sp>
      <p:sp>
        <p:nvSpPr>
          <p:cNvPr id="8" name="Google Shape;8;p1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9pPr>
          </a:lstStyle>
          <a:p>
            <a:endParaRPr/>
          </a:p>
        </p:txBody>
      </p:sp>
      <p:sp>
        <p:nvSpPr>
          <p:cNvPr id="9" name="Google Shape;9;p1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9pPr>
          </a:lstStyle>
          <a:p>
            <a:endParaRPr/>
          </a:p>
        </p:txBody>
      </p:sp>
      <p:sp>
        <p:nvSpPr>
          <p:cNvPr id="10" name="Google Shape;10;p1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mc:AlternateContent xmlns:mc="http://schemas.openxmlformats.org/markup-compatibility/2006" xmlns:p14="http://schemas.microsoft.com/office/powerpoint/2010/main">
    <mc:Choice Requires="p14">
      <p:transition spd="slow" p14:dur="2000" advTm="0"/>
    </mc:Choice>
    <mc:Fallback xmlns="">
      <p:transition spd="slow" advTm="0"/>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
        <p:cNvGrpSpPr/>
        <p:nvPr/>
      </p:nvGrpSpPr>
      <p:grpSpPr>
        <a:xfrm>
          <a:off x="0" y="0"/>
          <a:ext cx="0" cy="0"/>
          <a:chOff x="0" y="0"/>
          <a:chExt cx="0" cy="0"/>
        </a:xfrm>
      </p:grpSpPr>
      <p:sp>
        <p:nvSpPr>
          <p:cNvPr id="38" name="Google Shape;38;p2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Georgia"/>
              <a:buNone/>
              <a:defRPr sz="33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39" name="Google Shape;39;p21"/>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accent1"/>
              </a:buClr>
              <a:buSzPts val="2100"/>
              <a:buFont typeface="Arial"/>
              <a:buChar char="•"/>
              <a:defRPr sz="2100" b="0" i="0" u="none" strike="noStrike" cap="none">
                <a:solidFill>
                  <a:srgbClr val="555555"/>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accent1"/>
              </a:buClr>
              <a:buSzPts val="1800"/>
              <a:buFont typeface="Calibri"/>
              <a:buChar char="-"/>
              <a:defRPr sz="1800" b="0" i="0" u="none" strike="noStrike" cap="none">
                <a:solidFill>
                  <a:srgbClr val="555555"/>
                </a:solidFill>
                <a:latin typeface="Calibri"/>
                <a:ea typeface="Calibri"/>
                <a:cs typeface="Calibri"/>
                <a:sym typeface="Calibri"/>
              </a:defRPr>
            </a:lvl2pPr>
            <a:lvl3pPr marL="1371600" marR="0" lvl="2" indent="-292100" algn="l" rtl="0">
              <a:lnSpc>
                <a:spcPct val="90000"/>
              </a:lnSpc>
              <a:spcBef>
                <a:spcPts val="400"/>
              </a:spcBef>
              <a:spcAft>
                <a:spcPts val="0"/>
              </a:spcAft>
              <a:buClr>
                <a:schemeClr val="accent1"/>
              </a:buClr>
              <a:buSzPts val="1000"/>
              <a:buFont typeface="Courier New"/>
              <a:buChar char="o"/>
              <a:defRPr sz="1500" b="0" i="0" u="none" strike="noStrike" cap="none">
                <a:solidFill>
                  <a:srgbClr val="555555"/>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Arial"/>
              <a:buChar char="•"/>
              <a:defRPr sz="1400" b="0" i="0" u="none" strike="noStrike" cap="none">
                <a:solidFill>
                  <a:srgbClr val="555555"/>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555555"/>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40" name="Google Shape;40;p2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FA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41" name="Google Shape;41;p2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FA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42" name="Google Shape;42;p2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Lst>
  <mc:AlternateContent xmlns:mc="http://schemas.openxmlformats.org/markup-compatibility/2006" xmlns:p14="http://schemas.microsoft.com/office/powerpoint/2010/main">
    <mc:Choice Requires="p14">
      <p:transition spd="slow" p14:dur="2000" advTm="0"/>
    </mc:Choice>
    <mc:Fallback xmlns="">
      <p:transition spd="slow" advTm="0"/>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hyperlink" Target="https://www.doe.virginia.gov/teaching-learning-assessment/k-12-standards-instruction/mathematics/standards-of-learning/2023-mathematics-sol"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5.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5.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5.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5.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5.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5.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5.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5.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5.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5.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5.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5.png"/><Relationship Id="rId5" Type="http://schemas.openxmlformats.org/officeDocument/2006/relationships/hyperlink" Target="mailto:vdoe.mathematics@doe.virginia.gov" TargetMode="External"/><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1"/>
          <p:cNvSpPr txBox="1">
            <a:spLocks noGrp="1"/>
          </p:cNvSpPr>
          <p:nvPr>
            <p:ph type="ctrTitle"/>
          </p:nvPr>
        </p:nvSpPr>
        <p:spPr>
          <a:xfrm>
            <a:off x="579230" y="980111"/>
            <a:ext cx="6777600" cy="1241700"/>
          </a:xfrm>
          <a:prstGeom prst="rect">
            <a:avLst/>
          </a:prstGeom>
          <a:noFill/>
          <a:ln>
            <a:noFill/>
          </a:ln>
        </p:spPr>
        <p:txBody>
          <a:bodyPr spcFirstLastPara="1" wrap="square" lIns="68575" tIns="34275" rIns="68575" bIns="34275" anchor="b" anchorCtr="0">
            <a:normAutofit fontScale="90000"/>
          </a:bodyPr>
          <a:lstStyle/>
          <a:p>
            <a:pPr marL="0" lvl="0" indent="0" algn="l" rtl="0">
              <a:lnSpc>
                <a:spcPct val="90000"/>
              </a:lnSpc>
              <a:spcBef>
                <a:spcPts val="0"/>
              </a:spcBef>
              <a:spcAft>
                <a:spcPts val="0"/>
              </a:spcAft>
              <a:buSzPct val="100000"/>
              <a:buNone/>
            </a:pPr>
            <a:br>
              <a:rPr lang="en-US" sz="5300">
                <a:solidFill>
                  <a:schemeClr val="lt1"/>
                </a:solidFill>
              </a:rPr>
            </a:br>
            <a:r>
              <a:rPr lang="en-US" sz="5300">
                <a:solidFill>
                  <a:schemeClr val="lt1"/>
                </a:solidFill>
              </a:rPr>
              <a:t>2023 Mathematics</a:t>
            </a:r>
            <a:r>
              <a:rPr lang="en-US" sz="5300" i="1">
                <a:solidFill>
                  <a:schemeClr val="lt1"/>
                </a:solidFill>
              </a:rPr>
              <a:t> Standards of Learning</a:t>
            </a:r>
            <a:endParaRPr sz="3277" cap="none">
              <a:solidFill>
                <a:schemeClr val="lt1"/>
              </a:solidFill>
            </a:endParaRPr>
          </a:p>
        </p:txBody>
      </p:sp>
      <p:sp>
        <p:nvSpPr>
          <p:cNvPr id="163" name="Google Shape;163;p1"/>
          <p:cNvSpPr txBox="1">
            <a:spLocks noGrp="1"/>
          </p:cNvSpPr>
          <p:nvPr>
            <p:ph type="subTitle" idx="1"/>
          </p:nvPr>
        </p:nvSpPr>
        <p:spPr>
          <a:xfrm>
            <a:off x="579229" y="2693324"/>
            <a:ext cx="7397451" cy="1219200"/>
          </a:xfrm>
          <a:prstGeom prst="rect">
            <a:avLst/>
          </a:prstGeom>
          <a:noFill/>
          <a:ln>
            <a:noFill/>
          </a:ln>
        </p:spPr>
        <p:txBody>
          <a:bodyPr spcFirstLastPara="1" wrap="square" lIns="68575" tIns="34275" rIns="68575" bIns="34275" anchor="t" anchorCtr="0">
            <a:normAutofit fontScale="92500"/>
          </a:bodyPr>
          <a:lstStyle/>
          <a:p>
            <a:pPr marL="457200" lvl="0" indent="-361950" algn="l" rtl="0">
              <a:lnSpc>
                <a:spcPct val="90000"/>
              </a:lnSpc>
              <a:spcBef>
                <a:spcPts val="800"/>
              </a:spcBef>
              <a:spcAft>
                <a:spcPts val="0"/>
              </a:spcAft>
              <a:buSzPts val="1800"/>
              <a:buNone/>
            </a:pPr>
            <a:r>
              <a:rPr lang="en-US" sz="2800" b="1">
                <a:latin typeface="Georgia" panose="02040502050405020303" pitchFamily="18" charset="0"/>
              </a:rPr>
              <a:t>Kindergarten</a:t>
            </a:r>
            <a:endParaRPr>
              <a:latin typeface="Georgia" panose="02040502050405020303" pitchFamily="18" charset="0"/>
            </a:endParaRPr>
          </a:p>
          <a:p>
            <a:r>
              <a:rPr lang="en-US" sz="2800" b="1">
                <a:latin typeface="Georgia" panose="02040502050405020303" pitchFamily="18" charset="0"/>
              </a:rPr>
              <a:t>Overview of Revisions from 2016 to 2023</a:t>
            </a:r>
            <a:endParaRPr lang="en-US">
              <a:latin typeface="Georgia" panose="02040502050405020303" pitchFamily="18" charset="0"/>
            </a:endParaRPr>
          </a:p>
        </p:txBody>
      </p:sp>
      <p:sp>
        <p:nvSpPr>
          <p:cNvPr id="162" name="Google Shape;162;p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SzPts val="900"/>
              <a:buNone/>
            </a:pPr>
            <a:fld id="{00000000-1234-1234-1234-123412341234}" type="slidenum">
              <a:rPr lang="en-US"/>
              <a:t>1</a:t>
            </a:fld>
            <a:endParaRPr/>
          </a:p>
        </p:txBody>
      </p:sp>
      <p:pic>
        <p:nvPicPr>
          <p:cNvPr id="3" name="Slide 1" descr="recording icon">
            <a:hlinkClick r:id="" action="ppaction://media"/>
            <a:extLst>
              <a:ext uri="{FF2B5EF4-FFF2-40B4-BE49-F238E27FC236}">
                <a16:creationId xmlns:a16="http://schemas.microsoft.com/office/drawing/2014/main" id="{5556EE62-0231-2728-0314-37A0F8CE7C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71668" y="304512"/>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9"/>
          <p:cNvSpPr txBox="1">
            <a:spLocks noGrp="1"/>
          </p:cNvSpPr>
          <p:nvPr>
            <p:ph type="title"/>
          </p:nvPr>
        </p:nvSpPr>
        <p:spPr>
          <a:xfrm>
            <a:off x="0" y="0"/>
            <a:ext cx="9144000" cy="561765"/>
          </a:xfrm>
          <a:prstGeom prst="rect">
            <a:avLst/>
          </a:prstGeom>
          <a:solidFill>
            <a:schemeClr val="dk1"/>
          </a:solidFill>
          <a:ln>
            <a:noFill/>
          </a:ln>
        </p:spPr>
        <p:txBody>
          <a:bodyPr spcFirstLastPara="1" wrap="square" lIns="617225" tIns="34275" rIns="68575" bIns="34275" anchor="b" anchorCtr="0">
            <a:normAutofit fontScale="90000"/>
          </a:bodyPr>
          <a:lstStyle/>
          <a:p>
            <a:pPr marL="0" lvl="0" indent="0" algn="l" rtl="0">
              <a:lnSpc>
                <a:spcPct val="90000"/>
              </a:lnSpc>
              <a:spcBef>
                <a:spcPts val="0"/>
              </a:spcBef>
              <a:spcAft>
                <a:spcPts val="0"/>
              </a:spcAft>
              <a:buClr>
                <a:schemeClr val="lt1"/>
              </a:buClr>
              <a:buSzPct val="111111"/>
              <a:buFont typeface="Georgia"/>
              <a:buNone/>
            </a:pPr>
            <a:r>
              <a:rPr lang="en-US"/>
              <a:t>Changes to Numbering of the SOL</a:t>
            </a:r>
            <a:endParaRPr/>
          </a:p>
        </p:txBody>
      </p:sp>
      <p:pic>
        <p:nvPicPr>
          <p:cNvPr id="7" name="Picture 6" descr="Sample graphic of SOL K.MG.3&#10;">
            <a:extLst>
              <a:ext uri="{FF2B5EF4-FFF2-40B4-BE49-F238E27FC236}">
                <a16:creationId xmlns:a16="http://schemas.microsoft.com/office/drawing/2014/main" id="{6D37F71E-5792-2ED8-98B0-334027965A08}"/>
              </a:ext>
            </a:extLst>
          </p:cNvPr>
          <p:cNvPicPr>
            <a:picLocks noChangeAspect="1"/>
          </p:cNvPicPr>
          <p:nvPr/>
        </p:nvPicPr>
        <p:blipFill>
          <a:blip r:embed="rId5"/>
          <a:stretch>
            <a:fillRect/>
          </a:stretch>
        </p:blipFill>
        <p:spPr>
          <a:xfrm>
            <a:off x="1357037" y="1611547"/>
            <a:ext cx="7071973" cy="1920406"/>
          </a:xfrm>
          <a:prstGeom prst="rect">
            <a:avLst/>
          </a:prstGeom>
        </p:spPr>
      </p:pic>
      <p:cxnSp>
        <p:nvCxnSpPr>
          <p:cNvPr id="5" name="Straight Arrow Connector 4" descr="arrow&#10;">
            <a:extLst>
              <a:ext uri="{FF2B5EF4-FFF2-40B4-BE49-F238E27FC236}">
                <a16:creationId xmlns:a16="http://schemas.microsoft.com/office/drawing/2014/main" id="{EFAC27E3-714B-C2FD-753F-E40B6C15A699}"/>
              </a:ext>
              <a:ext uri="{C183D7F6-B498-43B3-948B-1728B52AA6E4}">
                <adec:decorative xmlns:adec="http://schemas.microsoft.com/office/drawing/2017/decorative" val="0"/>
              </a:ext>
            </a:extLst>
          </p:cNvPr>
          <p:cNvCxnSpPr>
            <a:cxnSpLocks/>
          </p:cNvCxnSpPr>
          <p:nvPr/>
        </p:nvCxnSpPr>
        <p:spPr>
          <a:xfrm>
            <a:off x="870840" y="1237306"/>
            <a:ext cx="584723" cy="409568"/>
          </a:xfrm>
          <a:prstGeom prst="straightConnector1">
            <a:avLst/>
          </a:prstGeom>
          <a:ln w="63500" cap="sq">
            <a:solidFill>
              <a:schemeClr val="bg1">
                <a:lumMod val="50000"/>
              </a:schemeClr>
            </a:solidFill>
            <a:headEnd w="lg" len="med"/>
            <a:tailEnd type="triangle"/>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9FD0E0FB-75A0-7FF2-8110-14A231F77D0E}"/>
              </a:ext>
            </a:extLst>
          </p:cNvPr>
          <p:cNvSpPr/>
          <p:nvPr/>
        </p:nvSpPr>
        <p:spPr>
          <a:xfrm>
            <a:off x="205885" y="885078"/>
            <a:ext cx="664955" cy="336991"/>
          </a:xfrm>
          <a:prstGeom prst="round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FFFFFF"/>
                </a:solidFill>
                <a:effectLst/>
                <a:uLnTx/>
                <a:uFillTx/>
                <a:latin typeface="Georgia" panose="02040502050405020303" pitchFamily="18" charset="0"/>
                <a:ea typeface="+mn-ea"/>
                <a:cs typeface="+mn-cs"/>
                <a:sym typeface="Arial"/>
              </a:rPr>
              <a:t>Grade</a:t>
            </a:r>
          </a:p>
        </p:txBody>
      </p:sp>
      <p:cxnSp>
        <p:nvCxnSpPr>
          <p:cNvPr id="16" name="Straight Arrow Connector 15" descr="arrow&#10;">
            <a:extLst>
              <a:ext uri="{FF2B5EF4-FFF2-40B4-BE49-F238E27FC236}">
                <a16:creationId xmlns:a16="http://schemas.microsoft.com/office/drawing/2014/main" id="{ED253CA1-CA5B-817C-3937-3FD92844CF91}"/>
              </a:ext>
              <a:ext uri="{C183D7F6-B498-43B3-948B-1728B52AA6E4}">
                <adec:decorative xmlns:adec="http://schemas.microsoft.com/office/drawing/2017/decorative" val="0"/>
              </a:ext>
            </a:extLst>
          </p:cNvPr>
          <p:cNvCxnSpPr>
            <a:cxnSpLocks/>
          </p:cNvCxnSpPr>
          <p:nvPr/>
        </p:nvCxnSpPr>
        <p:spPr>
          <a:xfrm flipH="1">
            <a:off x="2110902" y="1274923"/>
            <a:ext cx="338593" cy="371951"/>
          </a:xfrm>
          <a:prstGeom prst="straightConnector1">
            <a:avLst/>
          </a:prstGeom>
          <a:ln w="63500" cap="sq">
            <a:solidFill>
              <a:schemeClr val="bg1">
                <a:lumMod val="50000"/>
              </a:schemeClr>
            </a:solidFill>
            <a:headEnd w="lg" len="med"/>
            <a:tailEnd type="triangle"/>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2248B53D-159A-53DC-F9EC-E9BEFDC52EE1}"/>
              </a:ext>
            </a:extLst>
          </p:cNvPr>
          <p:cNvSpPr/>
          <p:nvPr/>
        </p:nvSpPr>
        <p:spPr>
          <a:xfrm>
            <a:off x="2449495" y="634343"/>
            <a:ext cx="1628777" cy="651051"/>
          </a:xfrm>
          <a:prstGeom prst="round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FFFFFF"/>
                </a:solidFill>
                <a:effectLst/>
                <a:uLnTx/>
                <a:uFillTx/>
                <a:latin typeface="Georgia" panose="02040502050405020303" pitchFamily="18" charset="0"/>
                <a:ea typeface="+mn-ea"/>
                <a:cs typeface="+mn-cs"/>
                <a:sym typeface="Arial"/>
              </a:rPr>
              <a:t>Third SOL within this strand</a:t>
            </a:r>
          </a:p>
        </p:txBody>
      </p:sp>
      <p:cxnSp>
        <p:nvCxnSpPr>
          <p:cNvPr id="14" name="Straight Arrow Connector 13" descr="arrow&#10;">
            <a:extLst>
              <a:ext uri="{FF2B5EF4-FFF2-40B4-BE49-F238E27FC236}">
                <a16:creationId xmlns:a16="http://schemas.microsoft.com/office/drawing/2014/main" id="{FEE67B87-6AC1-F3D6-1ACF-790D2B553055}"/>
              </a:ext>
              <a:ext uri="{C183D7F6-B498-43B3-948B-1728B52AA6E4}">
                <adec:decorative xmlns:adec="http://schemas.microsoft.com/office/drawing/2017/decorative" val="0"/>
              </a:ext>
            </a:extLst>
          </p:cNvPr>
          <p:cNvCxnSpPr>
            <a:cxnSpLocks/>
          </p:cNvCxnSpPr>
          <p:nvPr/>
        </p:nvCxnSpPr>
        <p:spPr>
          <a:xfrm flipV="1">
            <a:off x="1335453" y="1805707"/>
            <a:ext cx="352934" cy="505503"/>
          </a:xfrm>
          <a:prstGeom prst="straightConnector1">
            <a:avLst/>
          </a:prstGeom>
          <a:ln w="63500" cap="sq">
            <a:solidFill>
              <a:schemeClr val="bg1">
                <a:lumMod val="50000"/>
              </a:schemeClr>
            </a:solidFill>
            <a:headEnd w="lg" len="med"/>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D88ED8F5-5684-A92A-B328-246C44B0BCCC}"/>
              </a:ext>
            </a:extLst>
          </p:cNvPr>
          <p:cNvSpPr/>
          <p:nvPr/>
        </p:nvSpPr>
        <p:spPr>
          <a:xfrm>
            <a:off x="78836" y="2322415"/>
            <a:ext cx="1290637" cy="775087"/>
          </a:xfrm>
          <a:prstGeom prst="round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FFFFFF"/>
                </a:solidFill>
                <a:effectLst/>
                <a:uLnTx/>
                <a:uFillTx/>
                <a:latin typeface="Georgia" panose="02040502050405020303" pitchFamily="18" charset="0"/>
                <a:ea typeface="+mn-ea"/>
                <a:cs typeface="+mn-cs"/>
                <a:sym typeface="Arial"/>
              </a:rPr>
              <a:t>Measurement &amp; Geometry Strand</a:t>
            </a:r>
          </a:p>
        </p:txBody>
      </p:sp>
      <p:pic>
        <p:nvPicPr>
          <p:cNvPr id="4" name="Picture 3" descr="Virginia Department of Education graphic&#10;">
            <a:extLst>
              <a:ext uri="{FF2B5EF4-FFF2-40B4-BE49-F238E27FC236}">
                <a16:creationId xmlns:a16="http://schemas.microsoft.com/office/drawing/2014/main" id="{8015C52C-5DD1-A738-4604-7F4B6989D6EA}"/>
              </a:ext>
            </a:extLst>
          </p:cNvPr>
          <p:cNvPicPr>
            <a:picLocks noChangeAspect="1"/>
          </p:cNvPicPr>
          <p:nvPr/>
        </p:nvPicPr>
        <p:blipFill>
          <a:blip r:embed="rId6"/>
          <a:stretch>
            <a:fillRect/>
          </a:stretch>
        </p:blipFill>
        <p:spPr>
          <a:xfrm>
            <a:off x="6885432" y="4767302"/>
            <a:ext cx="2231136" cy="345489"/>
          </a:xfrm>
          <a:prstGeom prst="rect">
            <a:avLst/>
          </a:prstGeom>
        </p:spPr>
      </p:pic>
      <p:sp>
        <p:nvSpPr>
          <p:cNvPr id="3" name="TextBox 2">
            <a:extLst>
              <a:ext uri="{FF2B5EF4-FFF2-40B4-BE49-F238E27FC236}">
                <a16:creationId xmlns:a16="http://schemas.microsoft.com/office/drawing/2014/main" id="{DBCA03D3-0EC7-AADF-28AB-4B97CE9C9D20}"/>
              </a:ext>
            </a:extLst>
          </p:cNvPr>
          <p:cNvSpPr txBox="1"/>
          <p:nvPr/>
        </p:nvSpPr>
        <p:spPr>
          <a:xfrm>
            <a:off x="434444" y="4105123"/>
            <a:ext cx="8275111" cy="523220"/>
          </a:xfrm>
          <a:prstGeom prst="rect">
            <a:avLst/>
          </a:prstGeom>
          <a:solidFill>
            <a:schemeClr val="tx2">
              <a:lumMod val="8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b="1" i="0" u="none" strike="noStrike" kern="0" cap="none" spc="0" normalizeH="0" baseline="0" noProof="0">
                <a:ln>
                  <a:noFill/>
                </a:ln>
                <a:solidFill>
                  <a:srgbClr val="000000"/>
                </a:solidFill>
                <a:effectLst/>
                <a:uLnTx/>
                <a:uFillTx/>
                <a:latin typeface="Georgia" panose="02040502050405020303" pitchFamily="18" charset="0"/>
                <a:ea typeface="Times New Roman" panose="02020603050405020304" pitchFamily="18" charset="0"/>
                <a:cs typeface="Arial"/>
                <a:sym typeface="Arial"/>
              </a:rPr>
              <a:t>KEY: </a:t>
            </a:r>
            <a:r>
              <a:rPr kumimoji="0" lang="en-US" b="0" i="0" u="none" strike="noStrike" kern="0" cap="none" spc="0" normalizeH="0" baseline="0" noProof="0">
                <a:ln>
                  <a:noFill/>
                </a:ln>
                <a:solidFill>
                  <a:srgbClr val="000000"/>
                </a:solidFill>
                <a:effectLst/>
                <a:uLnTx/>
                <a:uFillTx/>
                <a:latin typeface="Georgia" panose="02040502050405020303" pitchFamily="18" charset="0"/>
                <a:ea typeface="Times New Roman" panose="02020603050405020304" pitchFamily="18" charset="0"/>
                <a:cs typeface="Arial"/>
                <a:sym typeface="Arial"/>
              </a:rPr>
              <a:t> NS = Number and Number Sense; CE = Computation and Estimation; MG = Measurement and Geometry; PS = Probability and Statistics; PFA = Patterns, Functions, and Algebra</a:t>
            </a:r>
            <a:endParaRPr kumimoji="0" lang="en-US" b="0" i="0" u="none" strike="noStrike" kern="0" cap="none" spc="0" normalizeH="0" baseline="0" noProof="0">
              <a:ln>
                <a:noFill/>
              </a:ln>
              <a:solidFill>
                <a:srgbClr val="000000"/>
              </a:solidFill>
              <a:effectLst/>
              <a:uLnTx/>
              <a:uFillTx/>
              <a:latin typeface="Georgia" panose="02040502050405020303" pitchFamily="18" charset="0"/>
              <a:ea typeface="Cambria" panose="02040503050406030204" pitchFamily="18" charset="0"/>
              <a:cs typeface="Arial"/>
              <a:sym typeface="Arial"/>
            </a:endParaRPr>
          </a:p>
        </p:txBody>
      </p:sp>
      <p:pic>
        <p:nvPicPr>
          <p:cNvPr id="2" name="Slide 10" descr="recording icon">
            <a:hlinkClick r:id="" action="ppaction://media"/>
            <a:extLst>
              <a:ext uri="{FF2B5EF4-FFF2-40B4-BE49-F238E27FC236}">
                <a16:creationId xmlns:a16="http://schemas.microsoft.com/office/drawing/2014/main" id="{DF182FD1-3296-7833-C6AC-3571AE00D1C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89168" y="74402"/>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675D5A-4EE8-2228-2739-342F6C0A689C}"/>
              </a:ext>
            </a:extLst>
          </p:cNvPr>
          <p:cNvSpPr>
            <a:spLocks noGrp="1"/>
          </p:cNvSpPr>
          <p:nvPr>
            <p:ph type="title"/>
          </p:nvPr>
        </p:nvSpPr>
        <p:spPr>
          <a:xfrm>
            <a:off x="0" y="0"/>
            <a:ext cx="9144000" cy="993000"/>
          </a:xfrm>
        </p:spPr>
        <p:txBody>
          <a:bodyPr>
            <a:normAutofit fontScale="90000"/>
          </a:bodyPr>
          <a:lstStyle/>
          <a:p>
            <a:br>
              <a:rPr lang="en-US"/>
            </a:br>
            <a:br>
              <a:rPr lang="en-US"/>
            </a:br>
            <a:r>
              <a:rPr lang="en-US" sz="3100"/>
              <a:t>Overview of Revisions (2016 to 2023 Mathematics Standards of Learning) document </a:t>
            </a:r>
            <a:endParaRPr lang="en-US"/>
          </a:p>
        </p:txBody>
      </p:sp>
      <p:pic>
        <p:nvPicPr>
          <p:cNvPr id="8" name="Picture 7" descr="Graphic of page 1 of the Comparison document for Kindergarten&#10;">
            <a:extLst>
              <a:ext uri="{FF2B5EF4-FFF2-40B4-BE49-F238E27FC236}">
                <a16:creationId xmlns:a16="http://schemas.microsoft.com/office/drawing/2014/main" id="{502F4A04-DB3E-23EA-7FE5-5EDD72C2146D}"/>
              </a:ext>
            </a:extLst>
          </p:cNvPr>
          <p:cNvPicPr>
            <a:picLocks noChangeAspect="1"/>
          </p:cNvPicPr>
          <p:nvPr/>
        </p:nvPicPr>
        <p:blipFill>
          <a:blip r:embed="rId5"/>
          <a:stretch>
            <a:fillRect/>
          </a:stretch>
        </p:blipFill>
        <p:spPr>
          <a:xfrm>
            <a:off x="1848244" y="1122035"/>
            <a:ext cx="5701986" cy="3671327"/>
          </a:xfrm>
          <a:prstGeom prst="rect">
            <a:avLst/>
          </a:prstGeom>
        </p:spPr>
      </p:pic>
      <p:pic>
        <p:nvPicPr>
          <p:cNvPr id="7" name="Picture 6" descr="Virginia Department of Education graphic&#10;">
            <a:extLst>
              <a:ext uri="{FF2B5EF4-FFF2-40B4-BE49-F238E27FC236}">
                <a16:creationId xmlns:a16="http://schemas.microsoft.com/office/drawing/2014/main" id="{7EB4F22B-0FEF-0A14-F34C-652960823756}"/>
              </a:ext>
            </a:extLst>
          </p:cNvPr>
          <p:cNvPicPr>
            <a:picLocks noChangeAspect="1"/>
          </p:cNvPicPr>
          <p:nvPr/>
        </p:nvPicPr>
        <p:blipFill>
          <a:blip r:embed="rId6"/>
          <a:stretch>
            <a:fillRect/>
          </a:stretch>
        </p:blipFill>
        <p:spPr>
          <a:xfrm>
            <a:off x="6885432" y="4767302"/>
            <a:ext cx="2231136" cy="345489"/>
          </a:xfrm>
          <a:prstGeom prst="rect">
            <a:avLst/>
          </a:prstGeom>
        </p:spPr>
      </p:pic>
      <p:pic>
        <p:nvPicPr>
          <p:cNvPr id="2" name="Slide 11" descr="recording icon">
            <a:hlinkClick r:id="" action="ppaction://media"/>
            <a:extLst>
              <a:ext uri="{FF2B5EF4-FFF2-40B4-BE49-F238E27FC236}">
                <a16:creationId xmlns:a16="http://schemas.microsoft.com/office/drawing/2014/main" id="{858012A2-82B2-DEE4-43FC-A9E703199E5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2325" y="1122035"/>
            <a:ext cx="487363" cy="487363"/>
          </a:xfrm>
          <a:prstGeom prst="rect">
            <a:avLst/>
          </a:prstGeom>
        </p:spPr>
      </p:pic>
    </p:spTree>
    <p:extLst>
      <p:ext uri="{BB962C8B-B14F-4D97-AF65-F5344CB8AC3E}">
        <p14:creationId xmlns:p14="http://schemas.microsoft.com/office/powerpoint/2010/main" val="40860411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675D5A-4EE8-2228-2739-342F6C0A689C}"/>
              </a:ext>
            </a:extLst>
          </p:cNvPr>
          <p:cNvSpPr>
            <a:spLocks noGrp="1"/>
          </p:cNvSpPr>
          <p:nvPr>
            <p:ph type="title"/>
          </p:nvPr>
        </p:nvSpPr>
        <p:spPr>
          <a:xfrm>
            <a:off x="0" y="-1"/>
            <a:ext cx="9144000" cy="577122"/>
          </a:xfrm>
        </p:spPr>
        <p:txBody>
          <a:bodyPr>
            <a:normAutofit fontScale="90000"/>
          </a:bodyPr>
          <a:lstStyle/>
          <a:p>
            <a:br>
              <a:rPr lang="en-US" sz="3100"/>
            </a:br>
            <a:r>
              <a:rPr lang="en-US" sz="3000"/>
              <a:t>Overview of Revisions- Summary of Changes (1 of 2)</a:t>
            </a:r>
            <a:endParaRPr lang="en-US"/>
          </a:p>
        </p:txBody>
      </p:sp>
      <p:pic>
        <p:nvPicPr>
          <p:cNvPr id="3" name="Picture 2" descr="Graphic of the Summary of Changes Page 1 from Kindergarten&#10;">
            <a:extLst>
              <a:ext uri="{FF2B5EF4-FFF2-40B4-BE49-F238E27FC236}">
                <a16:creationId xmlns:a16="http://schemas.microsoft.com/office/drawing/2014/main" id="{4DD7FB83-0226-D160-E2A2-91484877A09B}"/>
              </a:ext>
            </a:extLst>
          </p:cNvPr>
          <p:cNvPicPr>
            <a:picLocks noChangeAspect="1"/>
          </p:cNvPicPr>
          <p:nvPr/>
        </p:nvPicPr>
        <p:blipFill>
          <a:blip r:embed="rId5"/>
          <a:stretch>
            <a:fillRect/>
          </a:stretch>
        </p:blipFill>
        <p:spPr>
          <a:xfrm>
            <a:off x="1575878" y="643956"/>
            <a:ext cx="6139730" cy="4032818"/>
          </a:xfrm>
          <a:prstGeom prst="rect">
            <a:avLst/>
          </a:prstGeom>
        </p:spPr>
      </p:pic>
      <p:pic>
        <p:nvPicPr>
          <p:cNvPr id="7" name="Picture 6" descr="Virginia Department of Education graphic">
            <a:extLst>
              <a:ext uri="{FF2B5EF4-FFF2-40B4-BE49-F238E27FC236}">
                <a16:creationId xmlns:a16="http://schemas.microsoft.com/office/drawing/2014/main" id="{B99AA392-5EA7-5A1F-4FC2-28033F53F915}"/>
              </a:ext>
            </a:extLst>
          </p:cNvPr>
          <p:cNvPicPr>
            <a:picLocks noChangeAspect="1"/>
          </p:cNvPicPr>
          <p:nvPr/>
        </p:nvPicPr>
        <p:blipFill>
          <a:blip r:embed="rId6"/>
          <a:stretch>
            <a:fillRect/>
          </a:stretch>
        </p:blipFill>
        <p:spPr>
          <a:xfrm>
            <a:off x="6912864" y="4798011"/>
            <a:ext cx="2231136" cy="345489"/>
          </a:xfrm>
          <a:prstGeom prst="rect">
            <a:avLst/>
          </a:prstGeom>
        </p:spPr>
      </p:pic>
      <p:pic>
        <p:nvPicPr>
          <p:cNvPr id="2" name="Slide 12" descr="recording icon">
            <a:hlinkClick r:id="" action="ppaction://media"/>
            <a:extLst>
              <a:ext uri="{FF2B5EF4-FFF2-40B4-BE49-F238E27FC236}">
                <a16:creationId xmlns:a16="http://schemas.microsoft.com/office/drawing/2014/main" id="{B77965F1-6F2A-9CE8-F9E1-EB1C7BD1C07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38577" y="658334"/>
            <a:ext cx="487363" cy="487363"/>
          </a:xfrm>
          <a:prstGeom prst="rect">
            <a:avLst/>
          </a:prstGeom>
        </p:spPr>
      </p:pic>
    </p:spTree>
    <p:extLst>
      <p:ext uri="{BB962C8B-B14F-4D97-AF65-F5344CB8AC3E}">
        <p14:creationId xmlns:p14="http://schemas.microsoft.com/office/powerpoint/2010/main" val="11680931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3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675D5A-4EE8-2228-2739-342F6C0A689C}"/>
              </a:ext>
            </a:extLst>
          </p:cNvPr>
          <p:cNvSpPr>
            <a:spLocks noGrp="1"/>
          </p:cNvSpPr>
          <p:nvPr>
            <p:ph type="title"/>
          </p:nvPr>
        </p:nvSpPr>
        <p:spPr>
          <a:xfrm>
            <a:off x="0" y="0"/>
            <a:ext cx="9144000" cy="667062"/>
          </a:xfrm>
        </p:spPr>
        <p:txBody>
          <a:bodyPr>
            <a:normAutofit fontScale="90000"/>
          </a:bodyPr>
          <a:lstStyle/>
          <a:p>
            <a:br>
              <a:rPr lang="en-US"/>
            </a:br>
            <a:br>
              <a:rPr lang="en-US"/>
            </a:br>
            <a:r>
              <a:rPr lang="en-US" sz="2900"/>
              <a:t>Overview of Revisions- Summary of Changes (2 of 2)</a:t>
            </a:r>
          </a:p>
        </p:txBody>
      </p:sp>
      <p:pic>
        <p:nvPicPr>
          <p:cNvPr id="3" name="Picture 2" descr="Graphic of the Summary of Changes Page 2 from Kindergarten&#10;&#10;">
            <a:extLst>
              <a:ext uri="{FF2B5EF4-FFF2-40B4-BE49-F238E27FC236}">
                <a16:creationId xmlns:a16="http://schemas.microsoft.com/office/drawing/2014/main" id="{09D2B3D0-0F0B-BF46-291F-C3F31C75A3CB}"/>
              </a:ext>
            </a:extLst>
          </p:cNvPr>
          <p:cNvPicPr>
            <a:picLocks noChangeAspect="1"/>
          </p:cNvPicPr>
          <p:nvPr/>
        </p:nvPicPr>
        <p:blipFill>
          <a:blip r:embed="rId5"/>
          <a:stretch>
            <a:fillRect/>
          </a:stretch>
        </p:blipFill>
        <p:spPr>
          <a:xfrm>
            <a:off x="1673157" y="767123"/>
            <a:ext cx="5941366" cy="3900118"/>
          </a:xfrm>
          <a:prstGeom prst="rect">
            <a:avLst/>
          </a:prstGeom>
        </p:spPr>
      </p:pic>
      <p:pic>
        <p:nvPicPr>
          <p:cNvPr id="7" name="Picture 6" descr="Virginia Department of Education graphic">
            <a:extLst>
              <a:ext uri="{FF2B5EF4-FFF2-40B4-BE49-F238E27FC236}">
                <a16:creationId xmlns:a16="http://schemas.microsoft.com/office/drawing/2014/main" id="{51F6B764-9AC6-78D6-7377-EB794A41E86B}"/>
              </a:ext>
            </a:extLst>
          </p:cNvPr>
          <p:cNvPicPr>
            <a:picLocks noChangeAspect="1"/>
          </p:cNvPicPr>
          <p:nvPr/>
        </p:nvPicPr>
        <p:blipFill>
          <a:blip r:embed="rId6"/>
          <a:stretch>
            <a:fillRect/>
          </a:stretch>
        </p:blipFill>
        <p:spPr>
          <a:xfrm>
            <a:off x="6885432" y="4767302"/>
            <a:ext cx="2231136" cy="345489"/>
          </a:xfrm>
          <a:prstGeom prst="rect">
            <a:avLst/>
          </a:prstGeom>
        </p:spPr>
      </p:pic>
      <p:pic>
        <p:nvPicPr>
          <p:cNvPr id="5" name="Slide 13" descr="recording icon">
            <a:hlinkClick r:id="" action="ppaction://media"/>
            <a:extLst>
              <a:ext uri="{FF2B5EF4-FFF2-40B4-BE49-F238E27FC236}">
                <a16:creationId xmlns:a16="http://schemas.microsoft.com/office/drawing/2014/main" id="{301D03AF-6A1B-6A7A-8282-638CEFA11E0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18262" y="767123"/>
            <a:ext cx="487363" cy="487363"/>
          </a:xfrm>
          <a:prstGeom prst="rect">
            <a:avLst/>
          </a:prstGeom>
        </p:spPr>
      </p:pic>
    </p:spTree>
    <p:extLst>
      <p:ext uri="{BB962C8B-B14F-4D97-AF65-F5344CB8AC3E}">
        <p14:creationId xmlns:p14="http://schemas.microsoft.com/office/powerpoint/2010/main" val="35402381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2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g1e603465f54_0_18"/>
          <p:cNvSpPr txBox="1">
            <a:spLocks noGrp="1"/>
          </p:cNvSpPr>
          <p:nvPr>
            <p:ph type="ctrTitle"/>
          </p:nvPr>
        </p:nvSpPr>
        <p:spPr>
          <a:xfrm>
            <a:off x="699770" y="1325702"/>
            <a:ext cx="7886700" cy="1790700"/>
          </a:xfrm>
          <a:prstGeom prst="rect">
            <a:avLst/>
          </a:prstGeom>
        </p:spPr>
        <p:txBody>
          <a:bodyPr spcFirstLastPara="1" wrap="square" lIns="68575" tIns="34275" rIns="68575" bIns="34275" anchor="b" anchorCtr="0">
            <a:normAutofit fontScale="90000"/>
          </a:bodyPr>
          <a:lstStyle/>
          <a:p>
            <a:r>
              <a:rPr lang="en-US">
                <a:solidFill>
                  <a:schemeClr val="lt1"/>
                </a:solidFill>
              </a:rPr>
              <a:t>Comparison of </a:t>
            </a:r>
            <a:br>
              <a:rPr lang="en-US">
                <a:solidFill>
                  <a:schemeClr val="lt1"/>
                </a:solidFill>
              </a:rPr>
            </a:br>
            <a:r>
              <a:rPr lang="en-US">
                <a:solidFill>
                  <a:schemeClr val="lt1"/>
                </a:solidFill>
              </a:rPr>
              <a:t>2016 Mathematics SOL </a:t>
            </a:r>
            <a:br>
              <a:rPr lang="en-US">
                <a:solidFill>
                  <a:schemeClr val="lt1"/>
                </a:solidFill>
              </a:rPr>
            </a:br>
            <a:r>
              <a:rPr lang="en-US">
                <a:solidFill>
                  <a:schemeClr val="lt1"/>
                </a:solidFill>
              </a:rPr>
              <a:t>to 2023 Mathematics SOL</a:t>
            </a:r>
            <a:endParaRPr>
              <a:solidFill>
                <a:schemeClr val="lt1"/>
              </a:solidFill>
            </a:endParaRPr>
          </a:p>
        </p:txBody>
      </p:sp>
      <p:pic>
        <p:nvPicPr>
          <p:cNvPr id="2" name="Slide 14" descr="recording icon">
            <a:hlinkClick r:id="" action="ppaction://media"/>
            <a:extLst>
              <a:ext uri="{FF2B5EF4-FFF2-40B4-BE49-F238E27FC236}">
                <a16:creationId xmlns:a16="http://schemas.microsoft.com/office/drawing/2014/main" id="{7F338514-A05B-07D1-54B1-06297E3B6A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42788" y="293938"/>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g1e5fa75be59_0_17"/>
          <p:cNvSpPr txBox="1">
            <a:spLocks noGrp="1"/>
          </p:cNvSpPr>
          <p:nvPr>
            <p:ph type="title"/>
          </p:nvPr>
        </p:nvSpPr>
        <p:spPr>
          <a:xfrm>
            <a:off x="0" y="1879075"/>
            <a:ext cx="9144000" cy="993000"/>
          </a:xfrm>
          <a:prstGeom prst="rect">
            <a:avLst/>
          </a:prstGeom>
          <a:solidFill>
            <a:schemeClr val="dk1"/>
          </a:solidFill>
          <a:ln>
            <a:noFill/>
          </a:ln>
        </p:spPr>
        <p:txBody>
          <a:bodyPr spcFirstLastPara="1" wrap="square" lIns="617225" tIns="34275" rIns="68575" bIns="34275" anchor="ctr" anchorCtr="0">
            <a:normAutofit/>
          </a:bodyPr>
          <a:lstStyle/>
          <a:p>
            <a:pPr marL="0" lvl="0" indent="0" algn="ctr" rtl="0">
              <a:lnSpc>
                <a:spcPct val="100000"/>
              </a:lnSpc>
              <a:spcBef>
                <a:spcPts val="0"/>
              </a:spcBef>
              <a:spcAft>
                <a:spcPts val="600"/>
              </a:spcAft>
              <a:buSzPts val="3600"/>
              <a:buNone/>
            </a:pPr>
            <a:r>
              <a:rPr lang="en-US" b="1"/>
              <a:t>Number &amp; Number Sense</a:t>
            </a:r>
            <a:endParaRPr b="1"/>
          </a:p>
        </p:txBody>
      </p:sp>
      <p:pic>
        <p:nvPicPr>
          <p:cNvPr id="2" name="Slide 15" descr="recording ic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31200" y="2921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g279215b771e_1_0"/>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a:bodyPr>
          <a:lstStyle/>
          <a:p>
            <a:pPr marL="0" lvl="0" indent="0" rtl="0">
              <a:lnSpc>
                <a:spcPct val="90000"/>
              </a:lnSpc>
              <a:spcBef>
                <a:spcPts val="0"/>
              </a:spcBef>
              <a:spcAft>
                <a:spcPts val="0"/>
              </a:spcAft>
              <a:buClr>
                <a:schemeClr val="lt1"/>
              </a:buClr>
              <a:buSzPts val="3240"/>
              <a:buFont typeface="Georgia"/>
              <a:buNone/>
            </a:pPr>
            <a:r>
              <a:rPr lang="en-US" sz="2840"/>
              <a:t>Standard K.1a (2016) - Standard K.NS.1 (2023) </a:t>
            </a:r>
            <a:endParaRPr sz="2840"/>
          </a:p>
        </p:txBody>
      </p:sp>
      <p:graphicFrame>
        <p:nvGraphicFramePr>
          <p:cNvPr id="180" name="Google Shape;180;g279215b771e_1_0"/>
          <p:cNvGraphicFramePr/>
          <p:nvPr>
            <p:extLst>
              <p:ext uri="{D42A27DB-BD31-4B8C-83A1-F6EECF244321}">
                <p14:modId xmlns:p14="http://schemas.microsoft.com/office/powerpoint/2010/main" val="592482676"/>
              </p:ext>
            </p:extLst>
          </p:nvPr>
        </p:nvGraphicFramePr>
        <p:xfrm>
          <a:off x="273050" y="778825"/>
          <a:ext cx="8597900" cy="2349275"/>
        </p:xfrm>
        <a:graphic>
          <a:graphicData uri="http://schemas.openxmlformats.org/drawingml/2006/table">
            <a:tbl>
              <a:tblPr firstRow="1">
                <a:noFill/>
                <a:tableStyleId>{D3F052A5-78B8-4DD4-9111-56466B2AAEDF}</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32373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3857514443"/>
                  </a:ext>
                </a:extLst>
              </a:tr>
              <a:tr h="1983545">
                <a:tc>
                  <a:txBody>
                    <a:bodyPr/>
                    <a:lstStyle/>
                    <a:p>
                      <a:pPr marL="0" lvl="0" indent="0" algn="l" rtl="0">
                        <a:spcBef>
                          <a:spcPts val="0"/>
                        </a:spcBef>
                        <a:spcAft>
                          <a:spcPts val="0"/>
                        </a:spcAft>
                        <a:buNone/>
                      </a:pPr>
                      <a:r>
                        <a:rPr lang="en-US" sz="1000" b="1">
                          <a:latin typeface="Georgia"/>
                          <a:ea typeface="Georgia"/>
                          <a:cs typeface="Georgia"/>
                          <a:sym typeface="Georgia"/>
                        </a:rPr>
                        <a:t>K.1 The student will </a:t>
                      </a:r>
                      <a:endParaRPr sz="1000" b="1">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b="1">
                          <a:latin typeface="Georgia"/>
                          <a:ea typeface="Georgia"/>
                          <a:cs typeface="Georgia"/>
                          <a:sym typeface="Georgia"/>
                        </a:rPr>
                        <a:t>tell how many are in a given set of 20 or fewer objects by counting orally;</a:t>
                      </a:r>
                      <a:endParaRPr sz="1000" b="1">
                        <a:latin typeface="Georgia"/>
                        <a:ea typeface="Georgia"/>
                        <a:cs typeface="Georgia"/>
                        <a:sym typeface="Georgia"/>
                      </a:endParaRPr>
                    </a:p>
                    <a:p>
                      <a:pPr marL="457200" lvl="0" indent="0" algn="l" rtl="0">
                        <a:spcBef>
                          <a:spcPts val="300"/>
                        </a:spcBef>
                        <a:spcAft>
                          <a:spcPts val="0"/>
                        </a:spcAft>
                        <a:buNone/>
                      </a:pPr>
                      <a:endParaRPr sz="1000" b="1">
                        <a:latin typeface="Georgia"/>
                        <a:ea typeface="Georgia"/>
                        <a:cs typeface="Georgia"/>
                        <a:sym typeface="Georgia"/>
                      </a:endParaRPr>
                    </a:p>
                    <a:p>
                      <a:pPr marL="457200" lvl="0" indent="-292100" algn="l" rtl="0">
                        <a:spcBef>
                          <a:spcPts val="300"/>
                        </a:spcBef>
                        <a:spcAft>
                          <a:spcPts val="0"/>
                        </a:spcAft>
                        <a:buSzPts val="1000"/>
                        <a:buFont typeface="Georgia"/>
                        <a:buChar char="●"/>
                      </a:pPr>
                      <a:r>
                        <a:rPr lang="en-US" sz="1000">
                          <a:latin typeface="Georgia"/>
                          <a:ea typeface="Georgia"/>
                          <a:cs typeface="Georgia"/>
                          <a:sym typeface="Georgia"/>
                        </a:rPr>
                        <a:t>Count orally to tell how many are in a given set containing 20 or fewer concrete objects, using one-to-one correspondence, and identify the corresponding numeral.</a:t>
                      </a:r>
                      <a:endParaRPr sz="1000">
                        <a:latin typeface="Georgia"/>
                        <a:ea typeface="Georgia"/>
                        <a:cs typeface="Georgia"/>
                        <a:sym typeface="Georgia"/>
                      </a:endParaRPr>
                    </a:p>
                    <a:p>
                      <a:pPr marL="0" lvl="0" indent="0" algn="l" rtl="0">
                        <a:spcBef>
                          <a:spcPts val="300"/>
                        </a:spcBef>
                        <a:spcAft>
                          <a:spcPts val="300"/>
                        </a:spcAft>
                        <a:buNone/>
                      </a:pPr>
                      <a:endParaRPr sz="10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000" b="1">
                          <a:latin typeface="Georgia"/>
                          <a:ea typeface="Georgia"/>
                          <a:cs typeface="Georgia"/>
                          <a:sym typeface="Georgia"/>
                        </a:rPr>
                        <a:t>K.NS.1 The student will utilize flexible counting strategies to determine and describe quantities up to 100. </a:t>
                      </a:r>
                      <a:endParaRPr sz="1000" b="1">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a:latin typeface="Georgia"/>
                          <a:ea typeface="Georgia"/>
                          <a:cs typeface="Georgia"/>
                          <a:sym typeface="Georgia"/>
                        </a:rPr>
                        <a:t>Use one-to-one correspondence to determine how many are in a given set containing </a:t>
                      </a:r>
                      <a:r>
                        <a:rPr lang="en-US" sz="1000">
                          <a:solidFill>
                            <a:srgbClr val="980000"/>
                          </a:solidFill>
                          <a:latin typeface="Georgia"/>
                          <a:ea typeface="Georgia"/>
                          <a:cs typeface="Georgia"/>
                          <a:sym typeface="Georgia"/>
                        </a:rPr>
                        <a:t>30 or fewer</a:t>
                      </a:r>
                      <a:r>
                        <a:rPr lang="en-US" sz="1000">
                          <a:latin typeface="Georgia"/>
                          <a:ea typeface="Georgia"/>
                          <a:cs typeface="Georgia"/>
                          <a:sym typeface="Georgia"/>
                        </a:rPr>
                        <a:t> concrete objects (e.g., cubes, pennies, balls), and describe the last number named as the total number of objects counted.</a:t>
                      </a:r>
                      <a:endParaRPr sz="1000">
                        <a:latin typeface="Georgia"/>
                        <a:ea typeface="Georgia"/>
                        <a:cs typeface="Georgia"/>
                        <a:sym typeface="Georgia"/>
                      </a:endParaRPr>
                    </a:p>
                    <a:p>
                      <a:pPr marL="457200" lvl="0" indent="-292100" algn="l" rtl="0">
                        <a:spcBef>
                          <a:spcPts val="1000"/>
                        </a:spcBef>
                        <a:spcAft>
                          <a:spcPts val="0"/>
                        </a:spcAft>
                        <a:buClr>
                          <a:srgbClr val="980000"/>
                        </a:buClr>
                        <a:buSzPts val="1000"/>
                        <a:buFont typeface="Georgia"/>
                        <a:buAutoNum type="alphaLcParenR"/>
                      </a:pPr>
                      <a:r>
                        <a:rPr lang="en-US" sz="1000">
                          <a:solidFill>
                            <a:srgbClr val="980000"/>
                          </a:solidFill>
                          <a:latin typeface="Georgia"/>
                          <a:ea typeface="Georgia"/>
                          <a:cs typeface="Georgia"/>
                          <a:sym typeface="Georgia"/>
                        </a:rPr>
                        <a:t>Recognize and explain that the number of objects remains the same regardless of the arrangement or the order in which the objects are counted.</a:t>
                      </a:r>
                      <a:endParaRPr sz="1000">
                        <a:solidFill>
                          <a:srgbClr val="980000"/>
                        </a:solidFill>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181" name="Google Shape;181;g279215b771e_1_0"/>
          <p:cNvSpPr txBox="1"/>
          <p:nvPr/>
        </p:nvSpPr>
        <p:spPr>
          <a:xfrm>
            <a:off x="0" y="4562250"/>
            <a:ext cx="9144000" cy="8256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dirty="0">
                <a:solidFill>
                  <a:schemeClr val="lt1"/>
                </a:solidFill>
                <a:latin typeface="Georgia"/>
                <a:ea typeface="Georgia"/>
                <a:cs typeface="Georgia"/>
                <a:sym typeface="Georgia"/>
              </a:rPr>
              <a:t>Revisions:</a:t>
            </a:r>
            <a:endParaRPr sz="1000" dirty="0">
              <a:solidFill>
                <a:schemeClr val="lt1"/>
              </a:solidFill>
              <a:latin typeface="Georgia"/>
              <a:ea typeface="Georgia"/>
              <a:cs typeface="Georgia"/>
              <a:sym typeface="Georgia"/>
            </a:endParaRPr>
          </a:p>
          <a:p>
            <a:pPr marL="457200" indent="-292100">
              <a:buClr>
                <a:schemeClr val="lt1"/>
              </a:buClr>
              <a:buSzPts val="1000"/>
              <a:buFont typeface="Georgia"/>
              <a:buChar char="●"/>
            </a:pPr>
            <a:r>
              <a:rPr lang="en-US" sz="1000" dirty="0">
                <a:solidFill>
                  <a:schemeClr val="lt1"/>
                </a:solidFill>
                <a:latin typeface="Georgia"/>
                <a:ea typeface="Georgia"/>
                <a:cs typeface="Georgia"/>
                <a:sym typeface="Georgia"/>
              </a:rPr>
              <a:t>Count 30 or fewer objects (increased from 20)</a:t>
            </a:r>
            <a:endParaRPr sz="1000" dirty="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dirty="0">
                <a:solidFill>
                  <a:schemeClr val="lt1"/>
                </a:solidFill>
                <a:latin typeface="Georgia"/>
                <a:ea typeface="Georgia"/>
                <a:cs typeface="Georgia"/>
                <a:sym typeface="Georgia"/>
              </a:rPr>
              <a:t>Recognize and explain that the number of objects remains the same regardless of the arrangement or the order in which the objects are counted</a:t>
            </a:r>
            <a:endParaRPr sz="1000" dirty="0">
              <a:solidFill>
                <a:schemeClr val="lt1"/>
              </a:solidFill>
              <a:latin typeface="Georgia"/>
              <a:ea typeface="Georgia"/>
              <a:cs typeface="Georgia"/>
              <a:sym typeface="Georgia"/>
            </a:endParaRPr>
          </a:p>
        </p:txBody>
      </p:sp>
      <p:pic>
        <p:nvPicPr>
          <p:cNvPr id="3" name="Slide 16" descr="recording ic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56010" y="103513"/>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6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g279215b771e_1_127"/>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a:bodyPr>
          <a:lstStyle/>
          <a:p>
            <a:pPr marL="0" lvl="0" indent="0" rtl="0">
              <a:lnSpc>
                <a:spcPct val="90000"/>
              </a:lnSpc>
              <a:spcBef>
                <a:spcPts val="0"/>
              </a:spcBef>
              <a:spcAft>
                <a:spcPts val="0"/>
              </a:spcAft>
              <a:buClr>
                <a:schemeClr val="lt1"/>
              </a:buClr>
              <a:buSzPts val="3240"/>
              <a:buFont typeface="Georgia"/>
              <a:buNone/>
            </a:pPr>
            <a:r>
              <a:rPr lang="en-US" sz="2840"/>
              <a:t>Standard K.1b (2016) - Standard K.NS.2 (2023) </a:t>
            </a:r>
            <a:endParaRPr sz="2840"/>
          </a:p>
        </p:txBody>
      </p:sp>
      <p:graphicFrame>
        <p:nvGraphicFramePr>
          <p:cNvPr id="187" name="Google Shape;187;g279215b771e_1_127"/>
          <p:cNvGraphicFramePr/>
          <p:nvPr>
            <p:extLst>
              <p:ext uri="{D42A27DB-BD31-4B8C-83A1-F6EECF244321}">
                <p14:modId xmlns:p14="http://schemas.microsoft.com/office/powerpoint/2010/main" val="3526072352"/>
              </p:ext>
            </p:extLst>
          </p:nvPr>
        </p:nvGraphicFramePr>
        <p:xfrm>
          <a:off x="273050" y="693100"/>
          <a:ext cx="8597900" cy="3216400"/>
        </p:xfrm>
        <a:graphic>
          <a:graphicData uri="http://schemas.openxmlformats.org/drawingml/2006/table">
            <a:tbl>
              <a:tblPr firstRow="1">
                <a:noFill/>
                <a:tableStyleId>{D3F052A5-78B8-4DD4-9111-56466B2AAEDF}</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37415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3281275023"/>
                  </a:ext>
                </a:extLst>
              </a:tr>
              <a:tr h="2842250">
                <a:tc>
                  <a:txBody>
                    <a:bodyPr/>
                    <a:lstStyle/>
                    <a:p>
                      <a:pPr marL="0" lvl="0" indent="0" algn="l" rtl="0">
                        <a:spcBef>
                          <a:spcPts val="0"/>
                        </a:spcBef>
                        <a:spcAft>
                          <a:spcPts val="0"/>
                        </a:spcAft>
                        <a:buNone/>
                      </a:pPr>
                      <a:r>
                        <a:rPr lang="en-US" sz="1000" b="1">
                          <a:latin typeface="Georgia"/>
                          <a:ea typeface="Georgia"/>
                          <a:cs typeface="Georgia"/>
                          <a:sym typeface="Georgia"/>
                        </a:rPr>
                        <a:t>K.1 The student will </a:t>
                      </a:r>
                      <a:endParaRPr sz="1000" b="1">
                        <a:latin typeface="Georgia"/>
                        <a:ea typeface="Georgia"/>
                        <a:cs typeface="Georgia"/>
                        <a:sym typeface="Georgia"/>
                      </a:endParaRPr>
                    </a:p>
                    <a:p>
                      <a:pPr marL="0" lvl="0" indent="0" algn="l" rtl="0">
                        <a:spcBef>
                          <a:spcPts val="300"/>
                        </a:spcBef>
                        <a:spcAft>
                          <a:spcPts val="0"/>
                        </a:spcAft>
                        <a:buNone/>
                      </a:pPr>
                      <a:r>
                        <a:rPr lang="en-US" sz="1000" b="1">
                          <a:latin typeface="Georgia"/>
                          <a:ea typeface="Georgia"/>
                          <a:cs typeface="Georgia"/>
                          <a:sym typeface="Georgia"/>
                        </a:rPr>
                        <a:t>  b)  read, write, and represent numbers from 0 through 20.</a:t>
                      </a:r>
                      <a:endParaRPr sz="1000" b="1">
                        <a:latin typeface="Georgia"/>
                        <a:ea typeface="Georgia"/>
                        <a:cs typeface="Georgia"/>
                        <a:sym typeface="Georgia"/>
                      </a:endParaRPr>
                    </a:p>
                    <a:p>
                      <a:pPr marL="0" lvl="0" indent="0" algn="l" rtl="0">
                        <a:spcBef>
                          <a:spcPts val="300"/>
                        </a:spcBef>
                        <a:spcAft>
                          <a:spcPts val="0"/>
                        </a:spcAft>
                        <a:buNone/>
                      </a:pPr>
                      <a:r>
                        <a:rPr lang="en-US" sz="1000" b="1">
                          <a:latin typeface="Georgia"/>
                          <a:ea typeface="Georgia"/>
                          <a:cs typeface="Georgia"/>
                          <a:sym typeface="Georgia"/>
                        </a:rPr>
                        <a:t> </a:t>
                      </a:r>
                      <a:endParaRPr sz="1000" b="1">
                        <a:latin typeface="Georgia"/>
                        <a:ea typeface="Georgia"/>
                        <a:cs typeface="Georgia"/>
                        <a:sym typeface="Georgia"/>
                      </a:endParaRPr>
                    </a:p>
                    <a:p>
                      <a:pPr marL="457200" lvl="0" indent="-292100" algn="l" rtl="0">
                        <a:spcBef>
                          <a:spcPts val="300"/>
                        </a:spcBef>
                        <a:spcAft>
                          <a:spcPts val="0"/>
                        </a:spcAft>
                        <a:buSzPts val="1000"/>
                        <a:buFont typeface="Georgia"/>
                        <a:buChar char="●"/>
                      </a:pPr>
                      <a:r>
                        <a:rPr lang="en-US" sz="1000">
                          <a:latin typeface="Georgia"/>
                          <a:ea typeface="Georgia"/>
                          <a:cs typeface="Georgia"/>
                          <a:sym typeface="Georgia"/>
                        </a:rPr>
                        <a:t>Read, write, and represent numbers from 0-20 to include: </a:t>
                      </a:r>
                      <a:endParaRPr sz="1000">
                        <a:latin typeface="Georgia"/>
                        <a:ea typeface="Georgia"/>
                        <a:cs typeface="Georgia"/>
                        <a:sym typeface="Georgia"/>
                      </a:endParaRPr>
                    </a:p>
                    <a:p>
                      <a:pPr marL="914400" lvl="1" indent="-292100" algn="l" rtl="0">
                        <a:spcBef>
                          <a:spcPts val="0"/>
                        </a:spcBef>
                        <a:spcAft>
                          <a:spcPts val="0"/>
                        </a:spcAft>
                        <a:buSzPts val="1000"/>
                        <a:buFont typeface="Georgia"/>
                        <a:buChar char="○"/>
                      </a:pPr>
                      <a:r>
                        <a:rPr lang="en-US" sz="1000">
                          <a:latin typeface="Georgia"/>
                          <a:ea typeface="Georgia"/>
                          <a:cs typeface="Georgia"/>
                          <a:sym typeface="Georgia"/>
                        </a:rPr>
                        <a:t>Construct a set of objects that corresponds to a given numeral, including an empty set; </a:t>
                      </a:r>
                      <a:endParaRPr sz="1000">
                        <a:latin typeface="Georgia"/>
                        <a:ea typeface="Georgia"/>
                        <a:cs typeface="Georgia"/>
                        <a:sym typeface="Georgia"/>
                      </a:endParaRPr>
                    </a:p>
                    <a:p>
                      <a:pPr marL="914400" lvl="1" indent="-292100" algn="l" rtl="0">
                        <a:spcBef>
                          <a:spcPts val="0"/>
                        </a:spcBef>
                        <a:spcAft>
                          <a:spcPts val="0"/>
                        </a:spcAft>
                        <a:buSzPts val="1000"/>
                        <a:buFont typeface="Georgia"/>
                        <a:buChar char="○"/>
                      </a:pPr>
                      <a:r>
                        <a:rPr lang="en-US" sz="1000">
                          <a:latin typeface="Georgia"/>
                          <a:ea typeface="Georgia"/>
                          <a:cs typeface="Georgia"/>
                          <a:sym typeface="Georgia"/>
                        </a:rPr>
                        <a:t>Read and write the numerals from 0 through 20; – Identify written numerals from 0 through 20 represented in random order; </a:t>
                      </a:r>
                      <a:endParaRPr sz="1000">
                        <a:latin typeface="Georgia"/>
                        <a:ea typeface="Georgia"/>
                        <a:cs typeface="Georgia"/>
                        <a:sym typeface="Georgia"/>
                      </a:endParaRPr>
                    </a:p>
                    <a:p>
                      <a:pPr marL="914400" lvl="1" indent="-292100" algn="l" rtl="0">
                        <a:spcBef>
                          <a:spcPts val="0"/>
                        </a:spcBef>
                        <a:spcAft>
                          <a:spcPts val="0"/>
                        </a:spcAft>
                        <a:buSzPts val="1000"/>
                        <a:buFont typeface="Georgia"/>
                        <a:buChar char="○"/>
                      </a:pPr>
                      <a:r>
                        <a:rPr lang="en-US" sz="1000">
                          <a:latin typeface="Georgia"/>
                          <a:ea typeface="Georgia"/>
                          <a:cs typeface="Georgia"/>
                          <a:sym typeface="Georgia"/>
                        </a:rPr>
                        <a:t>Identify the numeral that corresponds to the total number of objects in a given set of 20 or fewer concrete objects; and </a:t>
                      </a:r>
                      <a:endParaRPr sz="1000">
                        <a:latin typeface="Georgia"/>
                        <a:ea typeface="Georgia"/>
                        <a:cs typeface="Georgia"/>
                        <a:sym typeface="Georgia"/>
                      </a:endParaRPr>
                    </a:p>
                    <a:p>
                      <a:pPr marL="914400" lvl="1" indent="-292100" algn="l" rtl="0">
                        <a:spcBef>
                          <a:spcPts val="0"/>
                        </a:spcBef>
                        <a:spcAft>
                          <a:spcPts val="0"/>
                        </a:spcAft>
                        <a:buSzPts val="1000"/>
                        <a:buFont typeface="Georgia"/>
                        <a:buChar char="○"/>
                      </a:pPr>
                      <a:r>
                        <a:rPr lang="en-US" sz="1000">
                          <a:latin typeface="Georgia"/>
                          <a:ea typeface="Georgia"/>
                          <a:cs typeface="Georgia"/>
                          <a:sym typeface="Georgia"/>
                        </a:rPr>
                        <a:t>Write a numeral that corresponds to a set of 20 or fewer concrete objects. </a:t>
                      </a:r>
                      <a:endParaRPr sz="1000">
                        <a:latin typeface="Georgia"/>
                        <a:ea typeface="Georgia"/>
                        <a:cs typeface="Georgia"/>
                        <a:sym typeface="Georgia"/>
                      </a:endParaRPr>
                    </a:p>
                    <a:p>
                      <a:pPr marL="0" lvl="0" indent="0" algn="l" rtl="0">
                        <a:spcBef>
                          <a:spcPts val="300"/>
                        </a:spcBef>
                        <a:spcAft>
                          <a:spcPts val="300"/>
                        </a:spcAft>
                        <a:buNone/>
                      </a:pPr>
                      <a:endParaRPr sz="10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000" b="1">
                          <a:latin typeface="Georgia"/>
                          <a:ea typeface="Georgia"/>
                          <a:cs typeface="Georgia"/>
                          <a:sym typeface="Georgia"/>
                        </a:rPr>
                        <a:t>K.NS.2 The student will identify, represent, and compare quantities up to 30. </a:t>
                      </a:r>
                      <a:endParaRPr sz="1000" b="1">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a:latin typeface="Georgia"/>
                          <a:ea typeface="Georgia"/>
                          <a:cs typeface="Georgia"/>
                          <a:sym typeface="Georgia"/>
                        </a:rPr>
                        <a:t>Read, write, and </a:t>
                      </a:r>
                      <a:r>
                        <a:rPr lang="en-US" sz="1000">
                          <a:solidFill>
                            <a:srgbClr val="980000"/>
                          </a:solidFill>
                          <a:latin typeface="Georgia"/>
                          <a:ea typeface="Georgia"/>
                          <a:cs typeface="Georgia"/>
                          <a:sym typeface="Georgia"/>
                        </a:rPr>
                        <a:t>identify</a:t>
                      </a:r>
                      <a:r>
                        <a:rPr lang="en-US" sz="1000">
                          <a:latin typeface="Georgia"/>
                          <a:ea typeface="Georgia"/>
                          <a:cs typeface="Georgia"/>
                          <a:sym typeface="Georgia"/>
                        </a:rPr>
                        <a:t> the numerals 0 through 30. </a:t>
                      </a:r>
                      <a:endParaRPr sz="1000">
                        <a:latin typeface="Georgia"/>
                        <a:ea typeface="Georgia"/>
                        <a:cs typeface="Georgia"/>
                        <a:sym typeface="Georgia"/>
                      </a:endParaRPr>
                    </a:p>
                    <a:p>
                      <a:pPr marL="457200" lvl="0" indent="-292100" algn="l" rtl="0">
                        <a:spcBef>
                          <a:spcPts val="1000"/>
                        </a:spcBef>
                        <a:spcAft>
                          <a:spcPts val="0"/>
                        </a:spcAft>
                        <a:buSzPts val="1000"/>
                        <a:buFont typeface="Georgia"/>
                        <a:buAutoNum type="alphaLcParenR"/>
                      </a:pPr>
                      <a:r>
                        <a:rPr lang="en-US" sz="1000">
                          <a:latin typeface="Georgia"/>
                          <a:ea typeface="Georgia"/>
                          <a:cs typeface="Georgia"/>
                          <a:sym typeface="Georgia"/>
                        </a:rPr>
                        <a:t>Construct a set of objects that corresponds to a given numeral </a:t>
                      </a:r>
                      <a:r>
                        <a:rPr lang="en-US" sz="1000">
                          <a:solidFill>
                            <a:srgbClr val="980000"/>
                          </a:solidFill>
                          <a:latin typeface="Georgia"/>
                          <a:ea typeface="Georgia"/>
                          <a:cs typeface="Georgia"/>
                          <a:sym typeface="Georgia"/>
                        </a:rPr>
                        <a:t>within 30</a:t>
                      </a:r>
                      <a:r>
                        <a:rPr lang="en-US" sz="1000">
                          <a:latin typeface="Georgia"/>
                          <a:ea typeface="Georgia"/>
                          <a:cs typeface="Georgia"/>
                          <a:sym typeface="Georgia"/>
                        </a:rPr>
                        <a:t>, including an empty set.</a:t>
                      </a:r>
                      <a:endParaRPr sz="1000">
                        <a:latin typeface="Georgia"/>
                        <a:ea typeface="Georgia"/>
                        <a:cs typeface="Georgia"/>
                        <a:sym typeface="Georgia"/>
                      </a:endParaRPr>
                    </a:p>
                    <a:p>
                      <a:pPr marL="457200" lvl="0" indent="-292100" algn="l" rtl="0">
                        <a:spcBef>
                          <a:spcPts val="1000"/>
                        </a:spcBef>
                        <a:spcAft>
                          <a:spcPts val="0"/>
                        </a:spcAft>
                        <a:buSzPts val="1000"/>
                        <a:buFont typeface="Georgia"/>
                        <a:buAutoNum type="alphaLcParenR"/>
                      </a:pPr>
                      <a:r>
                        <a:rPr lang="en-US" sz="1000">
                          <a:solidFill>
                            <a:srgbClr val="980000"/>
                          </a:solidFill>
                          <a:latin typeface="Georgia"/>
                          <a:ea typeface="Georgia"/>
                          <a:cs typeface="Georgia"/>
                          <a:sym typeface="Georgia"/>
                        </a:rPr>
                        <a:t>Determine</a:t>
                      </a:r>
                      <a:r>
                        <a:rPr lang="en-US" sz="1000">
                          <a:latin typeface="Georgia"/>
                          <a:ea typeface="Georgia"/>
                          <a:cs typeface="Georgia"/>
                          <a:sym typeface="Georgia"/>
                        </a:rPr>
                        <a:t> and write the numeral that corresponds to the total number of objects in a given set of </a:t>
                      </a:r>
                      <a:r>
                        <a:rPr lang="en-US" sz="1000">
                          <a:solidFill>
                            <a:srgbClr val="980000"/>
                          </a:solidFill>
                          <a:latin typeface="Georgia"/>
                          <a:ea typeface="Georgia"/>
                          <a:cs typeface="Georgia"/>
                          <a:sym typeface="Georgia"/>
                        </a:rPr>
                        <a:t>30</a:t>
                      </a:r>
                      <a:r>
                        <a:rPr lang="en-US" sz="1000">
                          <a:latin typeface="Georgia"/>
                          <a:ea typeface="Georgia"/>
                          <a:cs typeface="Georgia"/>
                          <a:sym typeface="Georgia"/>
                        </a:rPr>
                        <a:t> or fewer concrete objects or pictorial models.</a:t>
                      </a:r>
                      <a:endParaRPr sz="1000">
                        <a:latin typeface="Georgia"/>
                        <a:ea typeface="Georgia"/>
                        <a:cs typeface="Georgia"/>
                        <a:sym typeface="Georgia"/>
                      </a:endParaRPr>
                    </a:p>
                    <a:p>
                      <a:pPr marL="457200" lvl="0" indent="0" algn="l" rtl="0">
                        <a:spcBef>
                          <a:spcPts val="1000"/>
                        </a:spcBef>
                        <a:spcAft>
                          <a:spcPts val="0"/>
                        </a:spcAft>
                        <a:buNone/>
                      </a:pPr>
                      <a:endParaRPr sz="1000">
                        <a:latin typeface="Georgia"/>
                        <a:ea typeface="Georgia"/>
                        <a:cs typeface="Georgia"/>
                        <a:sym typeface="Georgia"/>
                      </a:endParaRPr>
                    </a:p>
                    <a:p>
                      <a:pPr marL="457200" lvl="0" indent="0" algn="l" rtl="0">
                        <a:spcBef>
                          <a:spcPts val="300"/>
                        </a:spcBef>
                        <a:spcAft>
                          <a:spcPts val="0"/>
                        </a:spcAft>
                        <a:buNone/>
                      </a:pPr>
                      <a:endParaRPr sz="1000" b="1">
                        <a:latin typeface="Georgia"/>
                        <a:ea typeface="Georgia"/>
                        <a:cs typeface="Georgia"/>
                        <a:sym typeface="Georgia"/>
                      </a:endParaRPr>
                    </a:p>
                    <a:p>
                      <a:pPr marL="457200" lvl="0" indent="0" algn="l" rtl="0">
                        <a:spcBef>
                          <a:spcPts val="300"/>
                        </a:spcBef>
                        <a:spcAft>
                          <a:spcPts val="0"/>
                        </a:spcAft>
                        <a:buNone/>
                      </a:pPr>
                      <a:endParaRPr sz="1000" b="1">
                        <a:latin typeface="Georgia"/>
                        <a:ea typeface="Georgia"/>
                        <a:cs typeface="Georgia"/>
                        <a:sym typeface="Georgia"/>
                      </a:endParaRPr>
                    </a:p>
                    <a:p>
                      <a:pPr marL="0" lvl="0" indent="0" algn="l" rtl="0">
                        <a:spcBef>
                          <a:spcPts val="300"/>
                        </a:spcBef>
                        <a:spcAft>
                          <a:spcPts val="300"/>
                        </a:spcAft>
                        <a:buNone/>
                      </a:pPr>
                      <a:endParaRPr sz="1000">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188" name="Google Shape;188;g279215b771e_1_127"/>
          <p:cNvSpPr txBox="1"/>
          <p:nvPr/>
        </p:nvSpPr>
        <p:spPr>
          <a:xfrm>
            <a:off x="0" y="4562250"/>
            <a:ext cx="9144000" cy="8256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dirty="0">
                <a:solidFill>
                  <a:schemeClr val="lt1"/>
                </a:solidFill>
                <a:latin typeface="Georgia"/>
                <a:ea typeface="Georgia"/>
                <a:cs typeface="Georgia"/>
                <a:sym typeface="Georgia"/>
              </a:rPr>
              <a:t>Revisions:</a:t>
            </a:r>
            <a:endParaRPr sz="1000" dirty="0">
              <a:solidFill>
                <a:schemeClr val="lt1"/>
              </a:solidFill>
              <a:latin typeface="Georgia"/>
              <a:ea typeface="Georgia"/>
              <a:cs typeface="Georgia"/>
              <a:sym typeface="Georgia"/>
            </a:endParaRPr>
          </a:p>
          <a:p>
            <a:pPr marL="457200" indent="-292100">
              <a:buClr>
                <a:schemeClr val="lt1"/>
              </a:buClr>
              <a:buSzPts val="1000"/>
              <a:buFont typeface="Georgia"/>
              <a:buChar char="●"/>
            </a:pPr>
            <a:r>
              <a:rPr lang="en-US" sz="1000" dirty="0">
                <a:solidFill>
                  <a:schemeClr val="lt1"/>
                </a:solidFill>
                <a:latin typeface="Georgia"/>
                <a:ea typeface="Georgia"/>
                <a:cs typeface="Georgia"/>
                <a:sym typeface="Georgia"/>
              </a:rPr>
              <a:t>Identify, represent, and compare numbers increased from 20 to 30</a:t>
            </a:r>
            <a:endParaRPr sz="1000" dirty="0">
              <a:solidFill>
                <a:schemeClr val="lt1"/>
              </a:solidFill>
              <a:latin typeface="Georgia"/>
              <a:ea typeface="Georgia"/>
              <a:cs typeface="Georgia"/>
            </a:endParaRPr>
          </a:p>
        </p:txBody>
      </p:sp>
      <p:pic>
        <p:nvPicPr>
          <p:cNvPr id="2" name="Slide 17" descr="audio icon">
            <a:hlinkClick r:id="" action="ppaction://media"/>
            <a:extLst>
              <a:ext uri="{FF2B5EF4-FFF2-40B4-BE49-F238E27FC236}">
                <a16:creationId xmlns:a16="http://schemas.microsoft.com/office/drawing/2014/main" id="{328386D1-E58F-DF94-3EAA-BC0582CD31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57623" y="989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g2794ae0f2a1_0_0"/>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a:bodyPr>
          <a:lstStyle/>
          <a:p>
            <a:pPr marL="0" lvl="0" indent="0" rtl="0">
              <a:lnSpc>
                <a:spcPct val="90000"/>
              </a:lnSpc>
              <a:spcBef>
                <a:spcPts val="0"/>
              </a:spcBef>
              <a:spcAft>
                <a:spcPts val="0"/>
              </a:spcAft>
              <a:buClr>
                <a:schemeClr val="lt1"/>
              </a:buClr>
              <a:buSzPts val="3240"/>
              <a:buFont typeface="Georgia"/>
              <a:buNone/>
            </a:pPr>
            <a:r>
              <a:rPr lang="en-US" sz="2840"/>
              <a:t>Standard K.2a (2016) - Standard K.NS.2 (2023) </a:t>
            </a:r>
            <a:endParaRPr sz="2840"/>
          </a:p>
        </p:txBody>
      </p:sp>
      <p:graphicFrame>
        <p:nvGraphicFramePr>
          <p:cNvPr id="194" name="Google Shape;194;g2794ae0f2a1_0_0"/>
          <p:cNvGraphicFramePr/>
          <p:nvPr>
            <p:extLst>
              <p:ext uri="{D42A27DB-BD31-4B8C-83A1-F6EECF244321}">
                <p14:modId xmlns:p14="http://schemas.microsoft.com/office/powerpoint/2010/main" val="654923760"/>
              </p:ext>
            </p:extLst>
          </p:nvPr>
        </p:nvGraphicFramePr>
        <p:xfrm>
          <a:off x="273050" y="693100"/>
          <a:ext cx="8597900" cy="3262100"/>
        </p:xfrm>
        <a:graphic>
          <a:graphicData uri="http://schemas.openxmlformats.org/drawingml/2006/table">
            <a:tbl>
              <a:tblPr firstRow="1">
                <a:noFill/>
                <a:tableStyleId>{D3F052A5-78B8-4DD4-9111-56466B2AAEDF}</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37415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2850905306"/>
                  </a:ext>
                </a:extLst>
              </a:tr>
              <a:tr h="2842250">
                <a:tc>
                  <a:txBody>
                    <a:bodyPr/>
                    <a:lstStyle/>
                    <a:p>
                      <a:pPr marL="0" lvl="0" indent="0" algn="l" rtl="0">
                        <a:spcBef>
                          <a:spcPts val="0"/>
                        </a:spcBef>
                        <a:spcAft>
                          <a:spcPts val="0"/>
                        </a:spcAft>
                        <a:buNone/>
                      </a:pPr>
                      <a:r>
                        <a:rPr lang="en-US" sz="1000" b="1">
                          <a:latin typeface="Georgia"/>
                          <a:ea typeface="Georgia"/>
                          <a:cs typeface="Georgia"/>
                          <a:sym typeface="Georgia"/>
                        </a:rPr>
                        <a:t>K.2 The student, given no more than three sets, each set containing 10 or fewer concrete objects, will</a:t>
                      </a:r>
                      <a:r>
                        <a:rPr lang="en-US" sz="1000" b="1">
                          <a:latin typeface="Georgia"/>
                          <a:ea typeface="Georgia"/>
                          <a:cs typeface="Georgia"/>
                        </a:rPr>
                        <a:t> </a:t>
                      </a:r>
                      <a:endParaRPr sz="1000" b="1">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b="1">
                          <a:latin typeface="Georgia"/>
                          <a:ea typeface="Georgia"/>
                          <a:cs typeface="Georgia"/>
                          <a:sym typeface="Georgia"/>
                        </a:rPr>
                        <a:t>compare and describe one set as having</a:t>
                      </a:r>
                      <a:r>
                        <a:rPr lang="en-US" sz="1000" b="1">
                          <a:latin typeface="Georgia"/>
                          <a:ea typeface="Georgia"/>
                          <a:cs typeface="Georgia"/>
                        </a:rPr>
                        <a:t> </a:t>
                      </a:r>
                      <a:r>
                        <a:rPr lang="en-US" sz="1000" b="1">
                          <a:latin typeface="Georgia"/>
                          <a:ea typeface="Georgia"/>
                          <a:cs typeface="Georgia"/>
                          <a:sym typeface="Georgia"/>
                        </a:rPr>
                        <a:t> more, fewer, or the same number of objects as the other set(s);</a:t>
                      </a:r>
                      <a:r>
                        <a:rPr lang="en-US" sz="1000" b="1">
                          <a:latin typeface="Georgia"/>
                          <a:ea typeface="Georgia"/>
                          <a:cs typeface="Georgia"/>
                        </a:rPr>
                        <a:t> </a:t>
                      </a:r>
                      <a:endParaRPr sz="1000" b="1">
                        <a:latin typeface="Georgia"/>
                        <a:ea typeface="Georgia"/>
                        <a:cs typeface="Georgia"/>
                        <a:sym typeface="Georgia"/>
                      </a:endParaRPr>
                    </a:p>
                    <a:p>
                      <a:pPr marL="0" lvl="0" indent="0" algn="l" rtl="0">
                        <a:spcBef>
                          <a:spcPts val="300"/>
                        </a:spcBef>
                        <a:spcAft>
                          <a:spcPts val="0"/>
                        </a:spcAft>
                        <a:buNone/>
                      </a:pPr>
                      <a:endParaRPr sz="1000" b="1">
                        <a:latin typeface="Georgia"/>
                        <a:ea typeface="Georgia"/>
                        <a:cs typeface="Georgia"/>
                        <a:sym typeface="Georgia"/>
                      </a:endParaRPr>
                    </a:p>
                    <a:p>
                      <a:pPr marL="457200" lvl="0" indent="-292100" algn="l" rtl="0">
                        <a:spcBef>
                          <a:spcPts val="300"/>
                        </a:spcBef>
                        <a:spcAft>
                          <a:spcPts val="0"/>
                        </a:spcAft>
                        <a:buSzPts val="1000"/>
                        <a:buFont typeface="Georgia"/>
                        <a:buChar char="●"/>
                      </a:pPr>
                      <a:r>
                        <a:rPr lang="en-US" sz="1000">
                          <a:latin typeface="Georgia"/>
                          <a:ea typeface="Georgia"/>
                          <a:cs typeface="Georgia"/>
                          <a:sym typeface="Georgia"/>
                        </a:rPr>
                        <a:t>Compare and describe no more than three sets of 10 or fewer objects, using the terms more, fewer, and the same.</a:t>
                      </a:r>
                      <a:r>
                        <a:rPr lang="en-US" sz="1000">
                          <a:latin typeface="Georgia"/>
                          <a:ea typeface="Georgia"/>
                          <a:cs typeface="Georgia"/>
                        </a:rPr>
                        <a:t> </a:t>
                      </a:r>
                      <a:endParaRPr sz="1000">
                        <a:latin typeface="Georgia"/>
                        <a:ea typeface="Georgia"/>
                        <a:cs typeface="Georgia"/>
                        <a:sym typeface="Georgia"/>
                      </a:endParaRPr>
                    </a:p>
                    <a:p>
                      <a:pPr marL="457200" lvl="0" indent="-292100" algn="l" rtl="0">
                        <a:spcBef>
                          <a:spcPts val="1000"/>
                        </a:spcBef>
                        <a:spcAft>
                          <a:spcPts val="0"/>
                        </a:spcAft>
                        <a:buSzPts val="1000"/>
                        <a:buFont typeface="Georgia"/>
                        <a:buChar char="●"/>
                      </a:pPr>
                      <a:r>
                        <a:rPr lang="en-US" sz="1000">
                          <a:latin typeface="Georgia"/>
                          <a:ea typeface="Georgia"/>
                          <a:cs typeface="Georgia"/>
                        </a:rPr>
                        <a:t> </a:t>
                      </a:r>
                      <a:r>
                        <a:rPr lang="en-US" sz="1000">
                          <a:latin typeface="Georgia"/>
                          <a:ea typeface="Georgia"/>
                          <a:cs typeface="Georgia"/>
                          <a:sym typeface="Georgia"/>
                        </a:rPr>
                        <a:t>Given a set of objects, construct a second set which has more, fewer, or the same number of objects</a:t>
                      </a:r>
                      <a:endParaRPr sz="1000">
                        <a:latin typeface="Georgia"/>
                        <a:ea typeface="Georgia"/>
                        <a:cs typeface="Georgia"/>
                        <a:sym typeface="Georgia"/>
                      </a:endParaRPr>
                    </a:p>
                    <a:p>
                      <a:pPr marL="0" lvl="0" indent="0" algn="l" rtl="0">
                        <a:spcBef>
                          <a:spcPts val="1000"/>
                        </a:spcBef>
                        <a:spcAft>
                          <a:spcPts val="300"/>
                        </a:spcAft>
                        <a:buNone/>
                      </a:pPr>
                      <a:endParaRPr sz="10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000" b="1" dirty="0">
                          <a:latin typeface="Georgia"/>
                          <a:ea typeface="Georgia"/>
                          <a:cs typeface="Georgia"/>
                          <a:sym typeface="Georgia"/>
                        </a:rPr>
                        <a:t>K.NS.2 The student will identify, represent, and compare quantities up to 30.</a:t>
                      </a:r>
                      <a:r>
                        <a:rPr lang="en-US" sz="1000" b="1" dirty="0">
                          <a:latin typeface="Georgia"/>
                          <a:ea typeface="Georgia"/>
                          <a:cs typeface="Georgia"/>
                        </a:rPr>
                        <a:t> </a:t>
                      </a:r>
                      <a:endParaRPr sz="1000" b="1" dirty="0">
                        <a:latin typeface="Georgia"/>
                        <a:ea typeface="Georgia"/>
                        <a:cs typeface="Georgia"/>
                        <a:sym typeface="Georgia"/>
                      </a:endParaRPr>
                    </a:p>
                    <a:p>
                      <a:pPr marL="457200" lvl="0" indent="-292100" algn="l" rtl="0">
                        <a:spcBef>
                          <a:spcPts val="300"/>
                        </a:spcBef>
                        <a:spcAft>
                          <a:spcPts val="0"/>
                        </a:spcAft>
                        <a:buSzPts val="1000"/>
                        <a:buFont typeface="Georgia"/>
                        <a:buAutoNum type="alphaLcParenR" startAt="4"/>
                      </a:pPr>
                      <a:r>
                        <a:rPr lang="en-US" sz="1000" dirty="0">
                          <a:latin typeface="Georgia"/>
                          <a:ea typeface="Georgia"/>
                          <a:cs typeface="Georgia"/>
                          <a:sym typeface="Georgia"/>
                        </a:rPr>
                        <a:t>Given a set of up to</a:t>
                      </a:r>
                      <a:r>
                        <a:rPr lang="en-US" sz="1000" dirty="0">
                          <a:solidFill>
                            <a:srgbClr val="980000"/>
                          </a:solidFill>
                          <a:latin typeface="Georgia"/>
                          <a:ea typeface="Georgia"/>
                          <a:cs typeface="Georgia"/>
                          <a:sym typeface="Georgia"/>
                        </a:rPr>
                        <a:t> 30 objects,</a:t>
                      </a:r>
                      <a:r>
                        <a:rPr lang="en-US" sz="1000" dirty="0">
                          <a:latin typeface="Georgia"/>
                          <a:ea typeface="Georgia"/>
                          <a:cs typeface="Georgia"/>
                          <a:sym typeface="Georgia"/>
                        </a:rPr>
                        <a:t> construct another set which has more, fewer, or the same number of objects using concrete or pictorial models.</a:t>
                      </a:r>
                      <a:endParaRPr sz="1000" dirty="0">
                        <a:latin typeface="Georgia"/>
                        <a:ea typeface="Georgia"/>
                        <a:cs typeface="Georgia"/>
                        <a:sym typeface="Georgia"/>
                      </a:endParaRPr>
                    </a:p>
                    <a:p>
                      <a:pPr marL="457200" lvl="0" indent="-292100" algn="l" rtl="0">
                        <a:spcBef>
                          <a:spcPts val="1000"/>
                        </a:spcBef>
                        <a:spcAft>
                          <a:spcPts val="0"/>
                        </a:spcAft>
                        <a:buSzPts val="1000"/>
                        <a:buFont typeface="Georgia"/>
                        <a:buAutoNum type="alphaLcParenR" startAt="4"/>
                      </a:pPr>
                      <a:r>
                        <a:rPr lang="en-US" sz="1000" dirty="0">
                          <a:latin typeface="Georgia"/>
                          <a:ea typeface="Georgia"/>
                          <a:cs typeface="Georgia"/>
                          <a:sym typeface="Georgia"/>
                        </a:rPr>
                        <a:t>Given a numeral up to</a:t>
                      </a:r>
                      <a:r>
                        <a:rPr lang="en-US" sz="1000" dirty="0">
                          <a:solidFill>
                            <a:srgbClr val="980000"/>
                          </a:solidFill>
                          <a:latin typeface="Georgia"/>
                          <a:ea typeface="Georgia"/>
                          <a:cs typeface="Georgia"/>
                          <a:sym typeface="Georgia"/>
                        </a:rPr>
                        <a:t> 30</a:t>
                      </a:r>
                      <a:r>
                        <a:rPr lang="en-US" sz="1000" dirty="0">
                          <a:latin typeface="Georgia"/>
                          <a:ea typeface="Georgia"/>
                          <a:cs typeface="Georgia"/>
                          <a:sym typeface="Georgia"/>
                        </a:rPr>
                        <a:t>, construct a set which has more, fewer, or the same number of objects using concrete or pictorial models.</a:t>
                      </a:r>
                      <a:r>
                        <a:rPr lang="en-US" sz="1000" b="1" dirty="0">
                          <a:latin typeface="Georgia"/>
                          <a:ea typeface="Georgia"/>
                          <a:cs typeface="Georgia"/>
                        </a:rPr>
                        <a:t> </a:t>
                      </a:r>
                      <a:endParaRPr sz="1000" dirty="0">
                        <a:latin typeface="Georgia"/>
                        <a:ea typeface="Georgia"/>
                        <a:cs typeface="Georgia"/>
                        <a:sym typeface="Georgia"/>
                      </a:endParaRPr>
                    </a:p>
                    <a:p>
                      <a:pPr marL="457200" lvl="0" indent="-292100" algn="l" rtl="0">
                        <a:spcBef>
                          <a:spcPts val="1000"/>
                        </a:spcBef>
                        <a:spcAft>
                          <a:spcPts val="0"/>
                        </a:spcAft>
                        <a:buSzPts val="1000"/>
                        <a:buFont typeface="Georgia"/>
                        <a:buAutoNum type="alphaLcParenR" startAt="4"/>
                      </a:pPr>
                      <a:r>
                        <a:rPr lang="en-US" sz="1000" dirty="0">
                          <a:latin typeface="Georgia"/>
                          <a:ea typeface="Georgia"/>
                          <a:cs typeface="Georgia"/>
                          <a:sym typeface="Georgia"/>
                        </a:rPr>
                        <a:t>Compare </a:t>
                      </a:r>
                      <a:r>
                        <a:rPr lang="en-US" sz="1000" dirty="0">
                          <a:solidFill>
                            <a:srgbClr val="980000"/>
                          </a:solidFill>
                          <a:latin typeface="Georgia"/>
                          <a:ea typeface="Georgia"/>
                          <a:cs typeface="Georgia"/>
                          <a:sym typeface="Georgia"/>
                        </a:rPr>
                        <a:t>two sets containing up to 30 concrete objects</a:t>
                      </a:r>
                      <a:r>
                        <a:rPr lang="en-US" sz="1000" dirty="0">
                          <a:latin typeface="Georgia"/>
                          <a:ea typeface="Georgia"/>
                          <a:cs typeface="Georgia"/>
                          <a:sym typeface="Georgia"/>
                        </a:rPr>
                        <a:t> or pictorial models, using the terms </a:t>
                      </a:r>
                      <a:r>
                        <a:rPr lang="en-US" sz="1000" i="1" dirty="0">
                          <a:latin typeface="Georgia"/>
                          <a:ea typeface="Georgia"/>
                          <a:cs typeface="Georgia"/>
                          <a:sym typeface="Georgia"/>
                        </a:rPr>
                        <a:t>more, fewer, </a:t>
                      </a:r>
                      <a:r>
                        <a:rPr lang="en-US" sz="1000" dirty="0">
                          <a:latin typeface="Georgia"/>
                          <a:ea typeface="Georgia"/>
                          <a:cs typeface="Georgia"/>
                          <a:sym typeface="Georgia"/>
                        </a:rPr>
                        <a:t>or </a:t>
                      </a:r>
                      <a:r>
                        <a:rPr lang="en-US" sz="1000" i="1" dirty="0">
                          <a:latin typeface="Georgia"/>
                          <a:ea typeface="Georgia"/>
                          <a:cs typeface="Georgia"/>
                          <a:sym typeface="Georgia"/>
                        </a:rPr>
                        <a:t>the same as (equal to).</a:t>
                      </a:r>
                      <a:endParaRPr sz="1000" i="1" dirty="0">
                        <a:latin typeface="Georgia"/>
                        <a:ea typeface="Georgia"/>
                        <a:cs typeface="Georgia"/>
                        <a:sym typeface="Georgia"/>
                      </a:endParaRPr>
                    </a:p>
                    <a:p>
                      <a:pPr marL="457200" lvl="0" indent="-292100" algn="l" rtl="0">
                        <a:spcBef>
                          <a:spcPts val="1000"/>
                        </a:spcBef>
                        <a:spcAft>
                          <a:spcPts val="0"/>
                        </a:spcAft>
                        <a:buClr>
                          <a:srgbClr val="980000"/>
                        </a:buClr>
                        <a:buSzPts val="1000"/>
                        <a:buFont typeface="Georgia"/>
                        <a:buAutoNum type="alphaLcParenR" startAt="4"/>
                      </a:pPr>
                      <a:r>
                        <a:rPr lang="en-US" sz="1000" dirty="0">
                          <a:solidFill>
                            <a:srgbClr val="980000"/>
                          </a:solidFill>
                          <a:latin typeface="Georgia"/>
                          <a:ea typeface="Georgia"/>
                          <a:cs typeface="Georgia"/>
                          <a:sym typeface="Georgia"/>
                        </a:rPr>
                        <a:t>Compare numbers up to 30, to the benchmarks of 5 and 10 using various models (e.g., five frames, ten frames, number paths [a prelude to number lines], beaded racks, hands) using the terms </a:t>
                      </a:r>
                      <a:r>
                        <a:rPr lang="en-US" sz="1000" i="1" dirty="0">
                          <a:solidFill>
                            <a:srgbClr val="980000"/>
                          </a:solidFill>
                          <a:latin typeface="Georgia"/>
                          <a:ea typeface="Georgia"/>
                          <a:cs typeface="Georgia"/>
                          <a:sym typeface="Georgia"/>
                        </a:rPr>
                        <a:t>greater than,</a:t>
                      </a:r>
                      <a:r>
                        <a:rPr lang="en-US" sz="1000" dirty="0">
                          <a:solidFill>
                            <a:srgbClr val="980000"/>
                          </a:solidFill>
                          <a:latin typeface="Georgia"/>
                          <a:ea typeface="Georgia"/>
                          <a:cs typeface="Georgia"/>
                          <a:sym typeface="Georgia"/>
                        </a:rPr>
                        <a:t> </a:t>
                      </a:r>
                      <a:r>
                        <a:rPr lang="en-US" sz="1000" i="1" dirty="0">
                          <a:solidFill>
                            <a:srgbClr val="980000"/>
                          </a:solidFill>
                          <a:latin typeface="Georgia"/>
                          <a:ea typeface="Georgia"/>
                          <a:cs typeface="Georgia"/>
                          <a:sym typeface="Georgia"/>
                        </a:rPr>
                        <a:t>less than</a:t>
                      </a:r>
                      <a:r>
                        <a:rPr lang="en-US" sz="1000" dirty="0">
                          <a:solidFill>
                            <a:srgbClr val="980000"/>
                          </a:solidFill>
                          <a:latin typeface="Georgia"/>
                          <a:ea typeface="Georgia"/>
                          <a:cs typeface="Georgia"/>
                          <a:sym typeface="Georgia"/>
                        </a:rPr>
                        <a:t>, or the </a:t>
                      </a:r>
                      <a:r>
                        <a:rPr lang="en-US" sz="1000" i="1" dirty="0">
                          <a:solidFill>
                            <a:srgbClr val="980000"/>
                          </a:solidFill>
                          <a:latin typeface="Georgia"/>
                          <a:ea typeface="Georgia"/>
                          <a:cs typeface="Georgia"/>
                          <a:sym typeface="Georgia"/>
                        </a:rPr>
                        <a:t>same as (equal to)</a:t>
                      </a:r>
                      <a:r>
                        <a:rPr lang="en-US" sz="1000" dirty="0">
                          <a:solidFill>
                            <a:srgbClr val="980000"/>
                          </a:solidFill>
                          <a:latin typeface="Georgia"/>
                          <a:ea typeface="Georgia"/>
                          <a:cs typeface="Georgia"/>
                          <a:sym typeface="Georgia"/>
                        </a:rPr>
                        <a:t>.</a:t>
                      </a:r>
                      <a:endParaRPr sz="1000" dirty="0">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195" name="Google Shape;195;g2794ae0f2a1_0_0"/>
          <p:cNvSpPr txBox="1"/>
          <p:nvPr/>
        </p:nvSpPr>
        <p:spPr>
          <a:xfrm>
            <a:off x="-25" y="4269225"/>
            <a:ext cx="9144000" cy="8742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dirty="0">
                <a:solidFill>
                  <a:schemeClr val="lt1"/>
                </a:solidFill>
                <a:latin typeface="Georgia"/>
                <a:ea typeface="Georgia"/>
                <a:cs typeface="Georgia"/>
                <a:sym typeface="Georgia"/>
              </a:rPr>
              <a:t>Revisions:</a:t>
            </a:r>
            <a:endParaRPr sz="1000" dirty="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dirty="0">
                <a:solidFill>
                  <a:schemeClr val="lt1"/>
                </a:solidFill>
                <a:latin typeface="Georgia"/>
                <a:ea typeface="Georgia"/>
                <a:cs typeface="Georgia"/>
                <a:sym typeface="Georgia"/>
              </a:rPr>
              <a:t>Compare quantities up to 30</a:t>
            </a:r>
            <a:endParaRPr sz="1000" dirty="0">
              <a:solidFill>
                <a:schemeClr val="lt1"/>
              </a:solidFill>
              <a:latin typeface="Georgia"/>
              <a:ea typeface="Georgia"/>
              <a:cs typeface="Georgia"/>
              <a:sym typeface="Georgia"/>
            </a:endParaRPr>
          </a:p>
          <a:p>
            <a:pPr marL="457200" indent="-292100">
              <a:buClr>
                <a:schemeClr val="lt1"/>
              </a:buClr>
              <a:buSzPts val="1000"/>
              <a:buFont typeface="Georgia"/>
              <a:buChar char="●"/>
            </a:pPr>
            <a:r>
              <a:rPr lang="en-US" sz="1000" dirty="0">
                <a:solidFill>
                  <a:schemeClr val="lt1"/>
                </a:solidFill>
                <a:latin typeface="Georgia"/>
                <a:ea typeface="Georgia"/>
                <a:cs typeface="Georgia"/>
                <a:sym typeface="Georgia"/>
              </a:rPr>
              <a:t>Comparison of sets will be limited to two sets</a:t>
            </a:r>
            <a:endParaRPr sz="1000" dirty="0">
              <a:solidFill>
                <a:schemeClr val="lt1"/>
              </a:solidFill>
              <a:latin typeface="Georgia"/>
              <a:ea typeface="Georgia"/>
              <a:cs typeface="Georgia"/>
              <a:sym typeface="Georgia"/>
            </a:endParaRPr>
          </a:p>
          <a:p>
            <a:pPr marL="457200" indent="-292100">
              <a:buClr>
                <a:schemeClr val="lt1"/>
              </a:buClr>
              <a:buSzPts val="1000"/>
              <a:buFont typeface="Georgia"/>
              <a:buChar char="●"/>
            </a:pPr>
            <a:r>
              <a:rPr lang="en-US" sz="1000" dirty="0">
                <a:solidFill>
                  <a:schemeClr val="lt1"/>
                </a:solidFill>
                <a:latin typeface="Georgia"/>
                <a:ea typeface="Georgia"/>
                <a:cs typeface="Georgia"/>
                <a:sym typeface="Georgia"/>
              </a:rPr>
              <a:t>Compare numbers up to 30, to the benchmarks of 5 and 10 using various modes using the terms </a:t>
            </a:r>
            <a:r>
              <a:rPr lang="en-US" sz="1000" i="1" dirty="0">
                <a:solidFill>
                  <a:schemeClr val="lt1"/>
                </a:solidFill>
                <a:latin typeface="Georgia"/>
                <a:ea typeface="Georgia"/>
                <a:cs typeface="Georgia"/>
                <a:sym typeface="Georgia"/>
              </a:rPr>
              <a:t>greater than, less than,</a:t>
            </a:r>
            <a:r>
              <a:rPr lang="en-US" sz="1000" dirty="0">
                <a:solidFill>
                  <a:schemeClr val="lt1"/>
                </a:solidFill>
                <a:latin typeface="Georgia"/>
                <a:ea typeface="Georgia"/>
                <a:cs typeface="Georgia"/>
                <a:sym typeface="Georgia"/>
              </a:rPr>
              <a:t> or </a:t>
            </a:r>
            <a:r>
              <a:rPr lang="en-US" sz="1000" i="1" dirty="0">
                <a:solidFill>
                  <a:schemeClr val="lt1"/>
                </a:solidFill>
                <a:latin typeface="Georgia"/>
                <a:ea typeface="Georgia"/>
                <a:cs typeface="Georgia"/>
                <a:sym typeface="Georgia"/>
              </a:rPr>
              <a:t>the same as (equal to)</a:t>
            </a:r>
            <a:endParaRPr lang="en-US" sz="1000" b="1" dirty="0">
              <a:solidFill>
                <a:schemeClr val="lt1"/>
              </a:solidFill>
              <a:latin typeface="Georgia"/>
              <a:ea typeface="Georgia"/>
              <a:cs typeface="Georgia"/>
            </a:endParaRPr>
          </a:p>
        </p:txBody>
      </p:sp>
      <p:pic>
        <p:nvPicPr>
          <p:cNvPr id="196" name="Google Shape;196;g2794ae0f2a1_0_0">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rot="19299702">
            <a:off x="4224237" y="3350887"/>
            <a:ext cx="695475" cy="568475"/>
          </a:xfrm>
          <a:prstGeom prst="rect">
            <a:avLst/>
          </a:prstGeom>
          <a:noFill/>
          <a:ln>
            <a:noFill/>
          </a:ln>
        </p:spPr>
      </p:pic>
      <p:pic>
        <p:nvPicPr>
          <p:cNvPr id="2" name="Slide 18" descr="audio icon">
            <a:hlinkClick r:id="" action="ppaction://media"/>
            <a:extLst>
              <a:ext uri="{FF2B5EF4-FFF2-40B4-BE49-F238E27FC236}">
                <a16:creationId xmlns:a16="http://schemas.microsoft.com/office/drawing/2014/main" id="{2ED39BE3-09FD-600F-8925-A2ED7AC4325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92457" y="162631"/>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6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g2794ae0f2a1_0_7"/>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a:bodyPr>
          <a:lstStyle/>
          <a:p>
            <a:pPr lvl="0" indent="1143000" rtl="0">
              <a:lnSpc>
                <a:spcPct val="90000"/>
              </a:lnSpc>
              <a:spcBef>
                <a:spcPts val="0"/>
              </a:spcBef>
              <a:spcAft>
                <a:spcPts val="0"/>
              </a:spcAft>
              <a:buClr>
                <a:schemeClr val="lt1"/>
              </a:buClr>
              <a:buSzPts val="3240"/>
              <a:buFont typeface="Georgia"/>
              <a:buNone/>
            </a:pPr>
            <a:r>
              <a:rPr lang="en-US" sz="2840"/>
              <a:t>Standard K.2b (2016) -Deleted </a:t>
            </a:r>
            <a:endParaRPr sz="2840"/>
          </a:p>
        </p:txBody>
      </p:sp>
      <p:graphicFrame>
        <p:nvGraphicFramePr>
          <p:cNvPr id="202" name="Google Shape;202;g2794ae0f2a1_0_7"/>
          <p:cNvGraphicFramePr/>
          <p:nvPr>
            <p:extLst>
              <p:ext uri="{D42A27DB-BD31-4B8C-83A1-F6EECF244321}">
                <p14:modId xmlns:p14="http://schemas.microsoft.com/office/powerpoint/2010/main" val="2912042496"/>
              </p:ext>
            </p:extLst>
          </p:nvPr>
        </p:nvGraphicFramePr>
        <p:xfrm>
          <a:off x="273050" y="864550"/>
          <a:ext cx="8597900" cy="2261521"/>
        </p:xfrm>
        <a:graphic>
          <a:graphicData uri="http://schemas.openxmlformats.org/drawingml/2006/table">
            <a:tbl>
              <a:tblPr firstRow="1">
                <a:noFill/>
                <a:tableStyleId>{D3F052A5-78B8-4DD4-9111-56466B2AAEDF}</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249559">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2383432657"/>
                  </a:ext>
                </a:extLst>
              </a:tr>
              <a:tr h="1895791">
                <a:tc>
                  <a:txBody>
                    <a:bodyPr/>
                    <a:lstStyle/>
                    <a:p>
                      <a:pPr marL="0" lvl="0" indent="0" algn="l" rtl="0">
                        <a:spcBef>
                          <a:spcPts val="0"/>
                        </a:spcBef>
                        <a:spcAft>
                          <a:spcPts val="0"/>
                        </a:spcAft>
                        <a:buNone/>
                      </a:pPr>
                      <a:r>
                        <a:rPr lang="en-US" sz="1000" b="1">
                          <a:latin typeface="Georgia"/>
                          <a:ea typeface="Georgia"/>
                          <a:cs typeface="Georgia"/>
                          <a:sym typeface="Georgia"/>
                        </a:rPr>
                        <a:t>K.2 The student, given no more than three sets, each set containing 10 or fewer concrete objects, will </a:t>
                      </a:r>
                      <a:endParaRPr sz="1000" b="1">
                        <a:latin typeface="Georgia"/>
                        <a:ea typeface="Georgia"/>
                        <a:cs typeface="Georgia"/>
                        <a:sym typeface="Georgia"/>
                      </a:endParaRPr>
                    </a:p>
                    <a:p>
                      <a:pPr marL="457200" lvl="0" indent="-292100" algn="l" rtl="0">
                        <a:spcBef>
                          <a:spcPts val="300"/>
                        </a:spcBef>
                        <a:spcAft>
                          <a:spcPts val="0"/>
                        </a:spcAft>
                        <a:buSzPts val="1000"/>
                        <a:buFont typeface="Georgia"/>
                        <a:buAutoNum type="alphaLcParenR" startAt="2"/>
                      </a:pPr>
                      <a:r>
                        <a:rPr lang="en-US" sz="1000" b="1">
                          <a:latin typeface="Georgia"/>
                          <a:ea typeface="Georgia"/>
                          <a:cs typeface="Georgia"/>
                          <a:sym typeface="Georgia"/>
                        </a:rPr>
                        <a:t>compare and order sets from least to greatest and greatest to least </a:t>
                      </a:r>
                      <a:r>
                        <a:rPr lang="en-US" sz="1000" b="1">
                          <a:solidFill>
                            <a:srgbClr val="980000"/>
                          </a:solidFill>
                          <a:latin typeface="Georgia"/>
                          <a:ea typeface="Georgia"/>
                          <a:cs typeface="Georgia"/>
                          <a:sym typeface="Georgia"/>
                        </a:rPr>
                        <a:t>[Deleted; included in Grade 1]</a:t>
                      </a:r>
                      <a:endParaRPr sz="1000" b="1">
                        <a:solidFill>
                          <a:srgbClr val="980000"/>
                        </a:solidFill>
                        <a:latin typeface="Georgia"/>
                        <a:ea typeface="Georgia"/>
                        <a:cs typeface="Georgia"/>
                        <a:sym typeface="Georgia"/>
                      </a:endParaRPr>
                    </a:p>
                    <a:p>
                      <a:pPr marL="0" lvl="0" indent="0" algn="l" rtl="0">
                        <a:spcBef>
                          <a:spcPts val="300"/>
                        </a:spcBef>
                        <a:spcAft>
                          <a:spcPts val="0"/>
                        </a:spcAft>
                        <a:buNone/>
                      </a:pPr>
                      <a:endParaRPr sz="1000" b="1">
                        <a:solidFill>
                          <a:srgbClr val="980000"/>
                        </a:solidFill>
                        <a:latin typeface="Georgia"/>
                        <a:ea typeface="Georgia"/>
                        <a:cs typeface="Georgia"/>
                        <a:sym typeface="Georgia"/>
                      </a:endParaRPr>
                    </a:p>
                    <a:p>
                      <a:pPr marL="457200" lvl="0" indent="-292100" algn="l" rtl="0">
                        <a:spcBef>
                          <a:spcPts val="300"/>
                        </a:spcBef>
                        <a:spcAft>
                          <a:spcPts val="0"/>
                        </a:spcAft>
                        <a:buSzPts val="1000"/>
                        <a:buFont typeface="Georgia"/>
                        <a:buChar char="●"/>
                      </a:pPr>
                      <a:r>
                        <a:rPr lang="en-US" sz="1000">
                          <a:latin typeface="Georgia"/>
                          <a:ea typeface="Georgia"/>
                          <a:cs typeface="Georgia"/>
                          <a:sym typeface="Georgia"/>
                        </a:rPr>
                        <a:t>Compare and order three or fewer sets, each set containing 10 or fewer concrete objects, from least to greatest and greatest to least. </a:t>
                      </a:r>
                      <a:endParaRPr sz="1000">
                        <a:latin typeface="Georgia"/>
                        <a:ea typeface="Georgia"/>
                        <a:cs typeface="Georgia"/>
                        <a:sym typeface="Georgia"/>
                      </a:endParaRPr>
                    </a:p>
                    <a:p>
                      <a:pPr marL="0" lvl="0" indent="0" algn="l" rtl="0">
                        <a:spcBef>
                          <a:spcPts val="300"/>
                        </a:spcBef>
                        <a:spcAft>
                          <a:spcPts val="300"/>
                        </a:spcAft>
                        <a:buNone/>
                      </a:pPr>
                      <a:endParaRPr sz="10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457200" lvl="0" indent="0" algn="l" rtl="0">
                        <a:spcBef>
                          <a:spcPts val="0"/>
                        </a:spcBef>
                        <a:spcAft>
                          <a:spcPts val="0"/>
                        </a:spcAft>
                        <a:buNone/>
                      </a:pPr>
                      <a:endParaRPr sz="1000">
                        <a:solidFill>
                          <a:srgbClr val="980000"/>
                        </a:solidFill>
                        <a:latin typeface="Georgia"/>
                        <a:ea typeface="Georgia"/>
                        <a:cs typeface="Georgia"/>
                        <a:sym typeface="Georgia"/>
                      </a:endParaRPr>
                    </a:p>
                    <a:p>
                      <a:pPr marL="457200" lvl="0" indent="0" algn="l" rtl="0">
                        <a:spcBef>
                          <a:spcPts val="300"/>
                        </a:spcBef>
                        <a:spcAft>
                          <a:spcPts val="0"/>
                        </a:spcAft>
                        <a:buNone/>
                      </a:pPr>
                      <a:r>
                        <a:rPr lang="en-US" sz="1000">
                          <a:latin typeface="Georgia"/>
                          <a:ea typeface="Georgia"/>
                          <a:cs typeface="Georgia"/>
                          <a:sym typeface="Georgia"/>
                        </a:rPr>
                        <a:t> </a:t>
                      </a:r>
                      <a:endParaRPr sz="1000" b="1">
                        <a:latin typeface="Georgia"/>
                        <a:ea typeface="Georgia"/>
                        <a:cs typeface="Georgia"/>
                        <a:sym typeface="Georgia"/>
                      </a:endParaRPr>
                    </a:p>
                    <a:p>
                      <a:pPr marL="457200" lvl="0" indent="0" algn="l" rtl="0">
                        <a:spcBef>
                          <a:spcPts val="300"/>
                        </a:spcBef>
                        <a:spcAft>
                          <a:spcPts val="0"/>
                        </a:spcAft>
                        <a:buNone/>
                      </a:pPr>
                      <a:endParaRPr sz="1000" b="1">
                        <a:latin typeface="Georgia"/>
                        <a:ea typeface="Georgia"/>
                        <a:cs typeface="Georgia"/>
                        <a:sym typeface="Georgia"/>
                      </a:endParaRPr>
                    </a:p>
                    <a:p>
                      <a:pPr marL="0" lvl="0" indent="0" algn="l" rtl="0">
                        <a:spcBef>
                          <a:spcPts val="300"/>
                        </a:spcBef>
                        <a:spcAft>
                          <a:spcPts val="300"/>
                        </a:spcAft>
                        <a:buNone/>
                      </a:pPr>
                      <a:endParaRPr sz="1000">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203" name="Google Shape;203;g2794ae0f2a1_0_7"/>
          <p:cNvSpPr txBox="1"/>
          <p:nvPr/>
        </p:nvSpPr>
        <p:spPr>
          <a:xfrm>
            <a:off x="0" y="4562250"/>
            <a:ext cx="9144000" cy="8256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indent="-292100">
              <a:buClr>
                <a:schemeClr val="lt1"/>
              </a:buClr>
              <a:buSzPts val="1000"/>
              <a:buFont typeface="Georgia"/>
              <a:buChar char="●"/>
            </a:pPr>
            <a:r>
              <a:rPr lang="en-US" sz="1000">
                <a:solidFill>
                  <a:schemeClr val="lt1"/>
                </a:solidFill>
                <a:latin typeface="Georgia"/>
                <a:ea typeface="Georgia"/>
                <a:cs typeface="Georgia"/>
                <a:sym typeface="Georgia"/>
              </a:rPr>
              <a:t>Comparing sets from greatest to least and least to greatest has been removed from Kindergarten</a:t>
            </a:r>
            <a:endParaRPr sz="1000">
              <a:solidFill>
                <a:schemeClr val="lt1"/>
              </a:solidFill>
              <a:latin typeface="Georgia"/>
              <a:ea typeface="Georgia"/>
              <a:cs typeface="Georgia"/>
              <a:sym typeface="Georgia"/>
            </a:endParaRPr>
          </a:p>
        </p:txBody>
      </p:sp>
      <p:pic>
        <p:nvPicPr>
          <p:cNvPr id="3" name="Slide 19" descr="audio icon">
            <a:hlinkClick r:id="" action="ppaction://media"/>
            <a:extLst>
              <a:ext uri="{FF2B5EF4-FFF2-40B4-BE49-F238E27FC236}">
                <a16:creationId xmlns:a16="http://schemas.microsoft.com/office/drawing/2014/main" id="{257EAC21-E4C2-33D0-1DB6-2DF05F04F2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75040" y="989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ctr" anchorCtr="0">
            <a:normAutofit/>
          </a:bodyPr>
          <a:lstStyle/>
          <a:p>
            <a:pPr marL="0" lvl="0" indent="0" algn="l" rtl="0">
              <a:lnSpc>
                <a:spcPct val="90000"/>
              </a:lnSpc>
              <a:spcBef>
                <a:spcPts val="0"/>
              </a:spcBef>
              <a:spcAft>
                <a:spcPts val="0"/>
              </a:spcAft>
              <a:buClr>
                <a:schemeClr val="lt1"/>
              </a:buClr>
              <a:buSzPts val="3600"/>
              <a:buFont typeface="Georgia"/>
              <a:buNone/>
            </a:pPr>
            <a:r>
              <a:rPr lang="en-US"/>
              <a:t>Purpose</a:t>
            </a:r>
            <a:endParaRPr/>
          </a:p>
        </p:txBody>
      </p:sp>
      <p:sp>
        <p:nvSpPr>
          <p:cNvPr id="171" name="Google Shape;171;p2"/>
          <p:cNvSpPr txBox="1">
            <a:spLocks noGrp="1"/>
          </p:cNvSpPr>
          <p:nvPr>
            <p:ph type="body" idx="1"/>
          </p:nvPr>
        </p:nvSpPr>
        <p:spPr>
          <a:xfrm>
            <a:off x="628650" y="1094197"/>
            <a:ext cx="7886700" cy="3538500"/>
          </a:xfrm>
          <a:prstGeom prst="rect">
            <a:avLst/>
          </a:prstGeom>
          <a:noFill/>
          <a:ln>
            <a:noFill/>
          </a:ln>
        </p:spPr>
        <p:txBody>
          <a:bodyPr spcFirstLastPara="1" wrap="square" lIns="68575" tIns="34275" rIns="68575" bIns="34275" anchor="t" anchorCtr="0">
            <a:normAutofit/>
          </a:bodyPr>
          <a:lstStyle/>
          <a:p>
            <a:pPr marL="457200" lvl="0" indent="-317500" algn="l" rtl="0">
              <a:lnSpc>
                <a:spcPct val="90000"/>
              </a:lnSpc>
              <a:spcBef>
                <a:spcPts val="800"/>
              </a:spcBef>
              <a:spcAft>
                <a:spcPts val="0"/>
              </a:spcAft>
              <a:buSzPts val="1400"/>
              <a:buChar char="•"/>
            </a:pPr>
            <a:r>
              <a:rPr lang="en-US" sz="2800">
                <a:solidFill>
                  <a:srgbClr val="000000"/>
                </a:solidFill>
                <a:latin typeface="Georgia" panose="02040502050405020303" pitchFamily="18" charset="0"/>
              </a:rPr>
              <a:t>Overview of the 2023 Mathematics</a:t>
            </a:r>
            <a:r>
              <a:rPr lang="en-US" sz="2800" i="1">
                <a:solidFill>
                  <a:srgbClr val="000000"/>
                </a:solidFill>
                <a:latin typeface="Georgia" panose="02040502050405020303" pitchFamily="18" charset="0"/>
              </a:rPr>
              <a:t> Standards of Learning</a:t>
            </a:r>
            <a:endParaRPr sz="2800">
              <a:solidFill>
                <a:srgbClr val="000000"/>
              </a:solidFill>
              <a:latin typeface="Georgia" panose="02040502050405020303" pitchFamily="18" charset="0"/>
            </a:endParaRPr>
          </a:p>
          <a:p>
            <a:pPr marL="457200" lvl="0" indent="-317500" algn="l" rtl="0">
              <a:lnSpc>
                <a:spcPct val="90000"/>
              </a:lnSpc>
              <a:spcBef>
                <a:spcPts val="800"/>
              </a:spcBef>
              <a:spcAft>
                <a:spcPts val="0"/>
              </a:spcAft>
              <a:buSzPts val="1400"/>
              <a:buChar char="•"/>
            </a:pPr>
            <a:r>
              <a:rPr lang="en-US" sz="2800">
                <a:solidFill>
                  <a:srgbClr val="000000"/>
                </a:solidFill>
                <a:latin typeface="Georgia" panose="02040502050405020303" pitchFamily="18" charset="0"/>
              </a:rPr>
              <a:t>Highlight information in the Standards (including the Knowledge and Skills)</a:t>
            </a:r>
            <a:endParaRPr sz="2800" i="1">
              <a:solidFill>
                <a:srgbClr val="000000"/>
              </a:solidFill>
              <a:latin typeface="Georgia" panose="02040502050405020303" pitchFamily="18" charset="0"/>
            </a:endParaRPr>
          </a:p>
        </p:txBody>
      </p:sp>
      <p:pic>
        <p:nvPicPr>
          <p:cNvPr id="2" name="Picture 1" descr="Icon&#10;&#10;Virginia Department of Education graphic&#10;">
            <a:extLst>
              <a:ext uri="{FF2B5EF4-FFF2-40B4-BE49-F238E27FC236}">
                <a16:creationId xmlns:a16="http://schemas.microsoft.com/office/drawing/2014/main" id="{A5A28D8F-8F4D-6E3B-10E0-37EB296D9CD7}"/>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3" name="Slide 2" descr="recording icon">
            <a:hlinkClick r:id="" action="ppaction://media"/>
            <a:extLst>
              <a:ext uri="{FF2B5EF4-FFF2-40B4-BE49-F238E27FC236}">
                <a16:creationId xmlns:a16="http://schemas.microsoft.com/office/drawing/2014/main" id="{E36A8638-5D92-3DF3-A001-40BA07C6454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60616" y="290655"/>
            <a:ext cx="487363" cy="487363"/>
          </a:xfrm>
          <a:prstGeom prst="rect">
            <a:avLst/>
          </a:prstGeom>
        </p:spPr>
      </p:pic>
      <p:sp>
        <p:nvSpPr>
          <p:cNvPr id="4" name="TextBox 3">
            <a:extLst>
              <a:ext uri="{FF2B5EF4-FFF2-40B4-BE49-F238E27FC236}">
                <a16:creationId xmlns:a16="http://schemas.microsoft.com/office/drawing/2014/main" id="{3914F770-7239-51A5-ADFB-809F440C8B1E}"/>
              </a:ext>
            </a:extLst>
          </p:cNvPr>
          <p:cNvSpPr txBox="1"/>
          <p:nvPr/>
        </p:nvSpPr>
        <p:spPr>
          <a:xfrm>
            <a:off x="1506681" y="3672884"/>
            <a:ext cx="6130637" cy="480131"/>
          </a:xfrm>
          <a:prstGeom prst="rect">
            <a:avLst/>
          </a:prstGeom>
          <a:solidFill>
            <a:schemeClr val="bg1">
              <a:lumMod val="85000"/>
            </a:schemeClr>
          </a:solidFill>
        </p:spPr>
        <p:txBody>
          <a:bodyPr wrap="square" rtlCol="0">
            <a:spAutoFit/>
          </a:bodyPr>
          <a:lstStyle/>
          <a:p>
            <a:pPr marL="139700" lvl="0" indent="0" algn="l" rtl="0">
              <a:lnSpc>
                <a:spcPct val="90000"/>
              </a:lnSpc>
              <a:spcBef>
                <a:spcPts val="800"/>
              </a:spcBef>
              <a:spcAft>
                <a:spcPts val="0"/>
              </a:spcAft>
              <a:buSzPts val="1400"/>
              <a:buNone/>
            </a:pPr>
            <a:r>
              <a:rPr lang="en-US" sz="1400" dirty="0">
                <a:solidFill>
                  <a:srgbClr val="000000"/>
                </a:solidFill>
                <a:latin typeface="Georgia" panose="02040502050405020303" pitchFamily="18" charset="0"/>
              </a:rPr>
              <a:t>Referenced documents available at the Virginia Department of Education </a:t>
            </a:r>
            <a:r>
              <a:rPr lang="en-US" sz="1400" dirty="0">
                <a:solidFill>
                  <a:srgbClr val="000000"/>
                </a:solidFill>
                <a:latin typeface="Georgia" panose="02040502050405020303" pitchFamily="18" charset="0"/>
                <a:hlinkClick r:id="rId7"/>
              </a:rPr>
              <a:t>2023 Mathematics </a:t>
            </a:r>
            <a:r>
              <a:rPr lang="en-US" sz="1400" i="1" dirty="0">
                <a:solidFill>
                  <a:srgbClr val="000000"/>
                </a:solidFill>
                <a:latin typeface="Georgia" panose="02040502050405020303" pitchFamily="18" charset="0"/>
                <a:hlinkClick r:id="rId7"/>
              </a:rPr>
              <a:t>Standards of Learning</a:t>
            </a:r>
            <a:r>
              <a:rPr lang="en-US" sz="1400" i="1" dirty="0">
                <a:solidFill>
                  <a:srgbClr val="000000"/>
                </a:solidFill>
                <a:latin typeface="Georgia" panose="02040502050405020303" pitchFamily="18" charset="0"/>
              </a:rPr>
              <a:t> </a:t>
            </a:r>
            <a:r>
              <a:rPr lang="en-US" sz="1400" dirty="0">
                <a:solidFill>
                  <a:srgbClr val="000000"/>
                </a:solidFill>
                <a:latin typeface="Georgia" panose="02040502050405020303" pitchFamily="18" charset="0"/>
              </a:rPr>
              <a:t>webpage.</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g2795ceed147_0_1"/>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fontScale="90000"/>
          </a:bodyPr>
          <a:lstStyle/>
          <a:p>
            <a:pPr marL="0" lvl="0" indent="0" rtl="0">
              <a:lnSpc>
                <a:spcPct val="90000"/>
              </a:lnSpc>
              <a:spcBef>
                <a:spcPts val="0"/>
              </a:spcBef>
              <a:spcAft>
                <a:spcPts val="0"/>
              </a:spcAft>
              <a:buClr>
                <a:schemeClr val="lt1"/>
              </a:buClr>
              <a:buSzPts val="3240"/>
              <a:buFont typeface="Georgia"/>
              <a:buNone/>
            </a:pPr>
            <a:r>
              <a:rPr lang="en-US" sz="2840"/>
              <a:t>Standard K.3 (2016) - Standard K.NS.1 (2023) - 1 of 2 </a:t>
            </a:r>
            <a:endParaRPr sz="2840"/>
          </a:p>
        </p:txBody>
      </p:sp>
      <p:graphicFrame>
        <p:nvGraphicFramePr>
          <p:cNvPr id="209" name="Google Shape;209;g2795ceed147_0_1"/>
          <p:cNvGraphicFramePr/>
          <p:nvPr>
            <p:extLst>
              <p:ext uri="{D42A27DB-BD31-4B8C-83A1-F6EECF244321}">
                <p14:modId xmlns:p14="http://schemas.microsoft.com/office/powerpoint/2010/main" val="2540390029"/>
              </p:ext>
            </p:extLst>
          </p:nvPr>
        </p:nvGraphicFramePr>
        <p:xfrm>
          <a:off x="273050" y="769300"/>
          <a:ext cx="8597900" cy="2749707"/>
        </p:xfrm>
        <a:graphic>
          <a:graphicData uri="http://schemas.openxmlformats.org/drawingml/2006/table">
            <a:tbl>
              <a:tblPr firstRow="1">
                <a:noFill/>
                <a:tableStyleId>{D3F052A5-78B8-4DD4-9111-56466B2AAEDF}</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313823">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2220104733"/>
                  </a:ext>
                </a:extLst>
              </a:tr>
              <a:tr h="2383977">
                <a:tc>
                  <a:txBody>
                    <a:bodyPr/>
                    <a:lstStyle/>
                    <a:p>
                      <a:pPr marL="0" lvl="0" indent="0" algn="l" rtl="0">
                        <a:spcBef>
                          <a:spcPts val="0"/>
                        </a:spcBef>
                        <a:spcAft>
                          <a:spcPts val="0"/>
                        </a:spcAft>
                        <a:buNone/>
                      </a:pPr>
                      <a:r>
                        <a:rPr lang="en-US" sz="1000" b="1">
                          <a:latin typeface="Georgia"/>
                          <a:ea typeface="Georgia"/>
                          <a:cs typeface="Georgia"/>
                          <a:sym typeface="Georgia"/>
                        </a:rPr>
                        <a:t>K.3 The student will</a:t>
                      </a:r>
                      <a:r>
                        <a:rPr lang="en-US" sz="1000" b="1">
                          <a:latin typeface="Georgia"/>
                          <a:ea typeface="Georgia"/>
                          <a:cs typeface="Georgia"/>
                        </a:rPr>
                        <a:t> </a:t>
                      </a:r>
                      <a:endParaRPr sz="1000" b="1">
                        <a:latin typeface="Georgia"/>
                        <a:ea typeface="Georgia"/>
                        <a:cs typeface="Georgia"/>
                        <a:sym typeface="Georgia"/>
                      </a:endParaRPr>
                    </a:p>
                    <a:p>
                      <a:pPr marL="0" lvl="0" indent="0" algn="l" rtl="0">
                        <a:spcBef>
                          <a:spcPts val="300"/>
                        </a:spcBef>
                        <a:spcAft>
                          <a:spcPts val="0"/>
                        </a:spcAft>
                        <a:buNone/>
                      </a:pPr>
                      <a:r>
                        <a:rPr lang="en-US" sz="1000" b="1">
                          <a:latin typeface="Georgia"/>
                          <a:ea typeface="Georgia"/>
                          <a:cs typeface="Georgia"/>
                        </a:rPr>
                        <a:t>       </a:t>
                      </a:r>
                      <a:r>
                        <a:rPr lang="en-US" sz="1000" b="1">
                          <a:latin typeface="Georgia"/>
                          <a:ea typeface="Georgia"/>
                          <a:cs typeface="Georgia"/>
                          <a:sym typeface="Georgia"/>
                        </a:rPr>
                        <a:t> a)</a:t>
                      </a:r>
                      <a:r>
                        <a:rPr lang="en-US" sz="1000" b="1">
                          <a:latin typeface="Georgia"/>
                          <a:ea typeface="Georgia"/>
                          <a:cs typeface="Georgia"/>
                        </a:rPr>
                        <a:t>  </a:t>
                      </a:r>
                      <a:r>
                        <a:rPr lang="en-US" sz="1000" b="1">
                          <a:latin typeface="Georgia"/>
                          <a:ea typeface="Georgia"/>
                          <a:cs typeface="Georgia"/>
                          <a:sym typeface="Georgia"/>
                        </a:rPr>
                        <a:t> count forward orally by ones from 0 to 100;</a:t>
                      </a:r>
                      <a:r>
                        <a:rPr lang="en-US" sz="1000" b="1">
                          <a:latin typeface="Georgia"/>
                          <a:ea typeface="Georgia"/>
                          <a:cs typeface="Georgia"/>
                        </a:rPr>
                        <a:t> </a:t>
                      </a:r>
                      <a:endParaRPr sz="1000" b="1">
                        <a:latin typeface="Georgia"/>
                        <a:ea typeface="Georgia"/>
                        <a:cs typeface="Georgia"/>
                        <a:sym typeface="Georgia"/>
                      </a:endParaRPr>
                    </a:p>
                    <a:p>
                      <a:pPr marL="0" lvl="0" indent="0" algn="l" rtl="0">
                        <a:spcBef>
                          <a:spcPts val="300"/>
                        </a:spcBef>
                        <a:spcAft>
                          <a:spcPts val="0"/>
                        </a:spcAft>
                        <a:buNone/>
                      </a:pPr>
                      <a:r>
                        <a:rPr lang="en-US" sz="1000" b="1">
                          <a:latin typeface="Georgia"/>
                          <a:ea typeface="Georgia"/>
                          <a:cs typeface="Georgia"/>
                        </a:rPr>
                        <a:t>       </a:t>
                      </a:r>
                      <a:r>
                        <a:rPr lang="en-US" sz="1000" b="1">
                          <a:latin typeface="Georgia"/>
                          <a:ea typeface="Georgia"/>
                          <a:cs typeface="Georgia"/>
                          <a:sym typeface="Georgia"/>
                        </a:rPr>
                        <a:t> b)</a:t>
                      </a:r>
                      <a:r>
                        <a:rPr lang="en-US" sz="1000" b="1">
                          <a:latin typeface="Georgia"/>
                          <a:ea typeface="Georgia"/>
                          <a:cs typeface="Georgia"/>
                        </a:rPr>
                        <a:t>  </a:t>
                      </a:r>
                      <a:r>
                        <a:rPr lang="en-US" sz="1000" b="1">
                          <a:latin typeface="Georgia"/>
                          <a:ea typeface="Georgia"/>
                          <a:cs typeface="Georgia"/>
                          <a:sym typeface="Georgia"/>
                        </a:rPr>
                        <a:t> count backward orally by ones when given any number</a:t>
                      </a:r>
                      <a:r>
                        <a:rPr lang="en-US" sz="1000" b="1">
                          <a:latin typeface="Georgia"/>
                          <a:ea typeface="Georgia"/>
                          <a:cs typeface="Georgia"/>
                        </a:rPr>
                        <a:t> </a:t>
                      </a:r>
                      <a:endParaRPr sz="1000" b="1">
                        <a:latin typeface="Georgia"/>
                        <a:ea typeface="Georgia"/>
                        <a:cs typeface="Georgia"/>
                        <a:sym typeface="Georgia"/>
                      </a:endParaRPr>
                    </a:p>
                    <a:p>
                      <a:pPr marL="0" lvl="0" indent="0" algn="l" rtl="0">
                        <a:spcBef>
                          <a:spcPts val="300"/>
                        </a:spcBef>
                        <a:spcAft>
                          <a:spcPts val="0"/>
                        </a:spcAft>
                        <a:buNone/>
                      </a:pPr>
                      <a:r>
                        <a:rPr lang="en-US" sz="1000" b="1">
                          <a:latin typeface="Georgia"/>
                          <a:ea typeface="Georgia"/>
                          <a:cs typeface="Georgia"/>
                        </a:rPr>
                        <a:t>              </a:t>
                      </a:r>
                      <a:r>
                        <a:rPr lang="en-US" sz="1000" b="1">
                          <a:latin typeface="Georgia"/>
                          <a:ea typeface="Georgia"/>
                          <a:cs typeface="Georgia"/>
                          <a:sym typeface="Georgia"/>
                        </a:rPr>
                        <a:t> between 1 and 10;</a:t>
                      </a:r>
                      <a:endParaRPr sz="1000" b="1">
                        <a:latin typeface="Georgia"/>
                        <a:ea typeface="Georgia"/>
                        <a:cs typeface="Georgia"/>
                        <a:sym typeface="Georgia"/>
                      </a:endParaRPr>
                    </a:p>
                    <a:p>
                      <a:pPr marL="0" lvl="0" indent="0" algn="l" rtl="0">
                        <a:spcBef>
                          <a:spcPts val="300"/>
                        </a:spcBef>
                        <a:spcAft>
                          <a:spcPts val="0"/>
                        </a:spcAft>
                        <a:buNone/>
                      </a:pPr>
                      <a:endParaRPr sz="1000" b="1">
                        <a:latin typeface="Georgia"/>
                        <a:ea typeface="Georgia"/>
                        <a:cs typeface="Georgia"/>
                        <a:sym typeface="Georgia"/>
                      </a:endParaRPr>
                    </a:p>
                    <a:p>
                      <a:pPr marL="457200" lvl="0" indent="-292100" algn="l" rtl="0">
                        <a:spcBef>
                          <a:spcPts val="300"/>
                        </a:spcBef>
                        <a:spcAft>
                          <a:spcPts val="0"/>
                        </a:spcAft>
                        <a:buSzPts val="1000"/>
                        <a:buFont typeface="Georgia"/>
                        <a:buChar char="●"/>
                      </a:pPr>
                      <a:r>
                        <a:rPr lang="en-US" sz="1000">
                          <a:latin typeface="Georgia"/>
                          <a:ea typeface="Georgia"/>
                          <a:cs typeface="Georgia"/>
                          <a:sym typeface="Georgia"/>
                        </a:rPr>
                        <a:t>Count forward orally by ones from 0 to 100. (a)</a:t>
                      </a:r>
                      <a:r>
                        <a:rPr lang="en-US" sz="1000">
                          <a:latin typeface="Georgia"/>
                          <a:ea typeface="Georgia"/>
                          <a:cs typeface="Georgia"/>
                        </a:rPr>
                        <a:t>  </a:t>
                      </a:r>
                      <a:endParaRPr sz="1000">
                        <a:latin typeface="Georgia"/>
                        <a:ea typeface="Georgia"/>
                        <a:cs typeface="Georgia"/>
                        <a:sym typeface="Georgia"/>
                      </a:endParaRPr>
                    </a:p>
                    <a:p>
                      <a:pPr marL="457200" lvl="0" indent="-292100" algn="l" rtl="0">
                        <a:spcBef>
                          <a:spcPts val="1000"/>
                        </a:spcBef>
                        <a:spcAft>
                          <a:spcPts val="0"/>
                        </a:spcAft>
                        <a:buSzPts val="1000"/>
                        <a:buFont typeface="Georgia"/>
                        <a:buChar char="●"/>
                      </a:pPr>
                      <a:r>
                        <a:rPr lang="en-US" sz="1000">
                          <a:latin typeface="Georgia"/>
                          <a:ea typeface="Georgia"/>
                          <a:cs typeface="Georgia"/>
                          <a:sym typeface="Georgia"/>
                        </a:rPr>
                        <a:t>Count backward orally by ones when given any number between 1 and 10. (b)</a:t>
                      </a:r>
                      <a:r>
                        <a:rPr lang="en-US" sz="1000">
                          <a:latin typeface="Georgia"/>
                          <a:ea typeface="Georgia"/>
                          <a:cs typeface="Georgia"/>
                        </a:rPr>
                        <a:t> </a:t>
                      </a:r>
                      <a:endParaRPr sz="1000">
                        <a:latin typeface="Georgia"/>
                        <a:ea typeface="Georgia"/>
                        <a:cs typeface="Georgia"/>
                        <a:sym typeface="Georgia"/>
                      </a:endParaRPr>
                    </a:p>
                    <a:p>
                      <a:pPr marL="0" lvl="0" indent="0" algn="l" rtl="0">
                        <a:spcBef>
                          <a:spcPts val="1000"/>
                        </a:spcBef>
                        <a:spcAft>
                          <a:spcPts val="300"/>
                        </a:spcAft>
                        <a:buNone/>
                      </a:pPr>
                      <a:endParaRPr sz="10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548640" lvl="0" indent="-548640" algn="l" rtl="0">
                        <a:spcBef>
                          <a:spcPts val="0"/>
                        </a:spcBef>
                        <a:spcAft>
                          <a:spcPts val="0"/>
                        </a:spcAft>
                        <a:buNone/>
                      </a:pPr>
                      <a:r>
                        <a:rPr lang="en-US" sz="1000" b="1">
                          <a:solidFill>
                            <a:srgbClr val="202020"/>
                          </a:solidFill>
                          <a:latin typeface="Georgia"/>
                          <a:ea typeface="Georgia"/>
                          <a:cs typeface="Georgia"/>
                          <a:sym typeface="Georgia"/>
                        </a:rPr>
                        <a:t>K.NS.1</a:t>
                      </a:r>
                      <a:r>
                        <a:rPr lang="en-US" sz="1000" b="1">
                          <a:solidFill>
                            <a:srgbClr val="202020"/>
                          </a:solidFill>
                          <a:latin typeface="Georgia"/>
                          <a:ea typeface="Georgia"/>
                          <a:cs typeface="Georgia"/>
                        </a:rPr>
                        <a:t> </a:t>
                      </a:r>
                      <a:r>
                        <a:rPr lang="en-US" sz="1000" b="1">
                          <a:solidFill>
                            <a:srgbClr val="202020"/>
                          </a:solidFill>
                          <a:latin typeface="Georgia"/>
                          <a:ea typeface="Georgia"/>
                          <a:cs typeface="Georgia"/>
                          <a:sym typeface="Georgia"/>
                        </a:rPr>
                        <a:t> The student will utilize flexible counting strategies to determine and describe quantities up to 100.</a:t>
                      </a:r>
                      <a:endParaRPr sz="1000" b="1">
                        <a:solidFill>
                          <a:srgbClr val="202020"/>
                        </a:solidFill>
                        <a:latin typeface="Georgia"/>
                        <a:ea typeface="Georgia"/>
                        <a:cs typeface="Georgia"/>
                        <a:sym typeface="Georgia"/>
                      </a:endParaRPr>
                    </a:p>
                    <a:p>
                      <a:pPr marL="457200" lvl="0" indent="-279400" algn="l" rtl="0">
                        <a:spcBef>
                          <a:spcPts val="1200"/>
                        </a:spcBef>
                        <a:spcAft>
                          <a:spcPts val="0"/>
                        </a:spcAft>
                        <a:buClr>
                          <a:srgbClr val="980000"/>
                        </a:buClr>
                        <a:buSzPts val="800"/>
                        <a:buFont typeface="Georgia"/>
                        <a:buAutoNum type="alphaLcParenR" startAt="3"/>
                      </a:pPr>
                      <a:r>
                        <a:rPr lang="en-US" sz="1000">
                          <a:solidFill>
                            <a:srgbClr val="980000"/>
                          </a:solidFill>
                          <a:latin typeface="Georgia"/>
                          <a:ea typeface="Georgia"/>
                          <a:cs typeface="Georgia"/>
                          <a:sym typeface="Georgia"/>
                        </a:rPr>
                        <a:t>Represent forward counting by ones using a variety of tools, including five-frames, ten-frames, and number paths (a prelude to number lines).</a:t>
                      </a:r>
                      <a:endParaRPr sz="1000">
                        <a:solidFill>
                          <a:srgbClr val="980000"/>
                        </a:solidFill>
                        <a:latin typeface="Georgia"/>
                        <a:ea typeface="Georgia"/>
                        <a:cs typeface="Georgia"/>
                        <a:sym typeface="Georgia"/>
                      </a:endParaRPr>
                    </a:p>
                    <a:p>
                      <a:pPr marL="457200" lvl="0" indent="-292100" algn="l" rtl="0">
                        <a:spcBef>
                          <a:spcPts val="300"/>
                        </a:spcBef>
                        <a:spcAft>
                          <a:spcPts val="0"/>
                        </a:spcAft>
                        <a:buSzPts val="1000"/>
                        <a:buFont typeface="Georgia"/>
                        <a:buAutoNum type="alphaLcParenR" startAt="3"/>
                      </a:pPr>
                      <a:r>
                        <a:rPr lang="en-US" sz="1000">
                          <a:latin typeface="Georgia"/>
                          <a:ea typeface="Georgia"/>
                          <a:cs typeface="Georgia"/>
                          <a:sym typeface="Georgia"/>
                        </a:rPr>
                        <a:t>Count forward orally by ones from 0 to 100.</a:t>
                      </a:r>
                      <a:endParaRPr sz="1000">
                        <a:latin typeface="Georgia"/>
                        <a:ea typeface="Georgia"/>
                        <a:cs typeface="Georgia"/>
                        <a:sym typeface="Georgia"/>
                      </a:endParaRPr>
                    </a:p>
                    <a:p>
                      <a:pPr marL="457200" lvl="0" indent="-292100" algn="l" rtl="0">
                        <a:spcBef>
                          <a:spcPts val="300"/>
                        </a:spcBef>
                        <a:spcAft>
                          <a:spcPts val="0"/>
                        </a:spcAft>
                        <a:buClr>
                          <a:srgbClr val="980000"/>
                        </a:buClr>
                        <a:buSzPts val="1000"/>
                        <a:buFont typeface="Georgia"/>
                        <a:buAutoNum type="alphaLcParenR" startAt="3"/>
                      </a:pPr>
                      <a:r>
                        <a:rPr lang="en-US" sz="1000">
                          <a:solidFill>
                            <a:srgbClr val="050505"/>
                          </a:solidFill>
                          <a:latin typeface="Georgia"/>
                          <a:ea typeface="Georgia"/>
                          <a:cs typeface="Georgia"/>
                          <a:sym typeface="Georgia"/>
                        </a:rPr>
                        <a:t>Count forward orally by ones, within 100,</a:t>
                      </a:r>
                      <a:r>
                        <a:rPr lang="en-US" sz="1000">
                          <a:solidFill>
                            <a:srgbClr val="980000"/>
                          </a:solidFill>
                          <a:latin typeface="Georgia"/>
                          <a:ea typeface="Georgia"/>
                          <a:cs typeface="Georgia"/>
                          <a:sym typeface="Georgia"/>
                        </a:rPr>
                        <a:t> starting at any given number.</a:t>
                      </a:r>
                      <a:endParaRPr sz="1000">
                        <a:solidFill>
                          <a:srgbClr val="980000"/>
                        </a:solidFill>
                        <a:latin typeface="Georgia"/>
                        <a:ea typeface="Georgia"/>
                        <a:cs typeface="Georgia"/>
                        <a:sym typeface="Georgia"/>
                      </a:endParaRPr>
                    </a:p>
                    <a:p>
                      <a:pPr marL="457200" lvl="0" indent="-292100" algn="l" rtl="0">
                        <a:spcBef>
                          <a:spcPts val="300"/>
                        </a:spcBef>
                        <a:spcAft>
                          <a:spcPts val="0"/>
                        </a:spcAft>
                        <a:buSzPts val="1000"/>
                        <a:buFont typeface="Georgia"/>
                        <a:buAutoNum type="alphaLcParenR" startAt="3"/>
                      </a:pPr>
                      <a:r>
                        <a:rPr lang="en-US" sz="1000">
                          <a:latin typeface="Georgia"/>
                          <a:ea typeface="Georgia"/>
                          <a:cs typeface="Georgia"/>
                          <a:sym typeface="Georgia"/>
                        </a:rPr>
                        <a:t>Count backward orally by ones when given any number between 1 and 20.</a:t>
                      </a:r>
                      <a:endParaRPr sz="1000" b="1">
                        <a:solidFill>
                          <a:srgbClr val="202020"/>
                        </a:solidFill>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210" name="Google Shape;210;g2795ceed147_0_1"/>
          <p:cNvSpPr txBox="1"/>
          <p:nvPr/>
        </p:nvSpPr>
        <p:spPr>
          <a:xfrm>
            <a:off x="0" y="4562250"/>
            <a:ext cx="9144000" cy="8256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Represent forward counting by ones using a variety of tools, including five-frames, ten-frames and number paths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Count forward orally by ones within 100, starting at any given number</a:t>
            </a:r>
            <a:endParaRPr sz="1000">
              <a:solidFill>
                <a:schemeClr val="lt1"/>
              </a:solidFill>
              <a:latin typeface="Georgia"/>
              <a:ea typeface="Georgia"/>
              <a:cs typeface="Georgia"/>
              <a:sym typeface="Georgia"/>
            </a:endParaRPr>
          </a:p>
        </p:txBody>
      </p:sp>
      <p:pic>
        <p:nvPicPr>
          <p:cNvPr id="2" name="Slide 20" descr="audio icon">
            <a:hlinkClick r:id="" action="ppaction://media"/>
            <a:extLst>
              <a:ext uri="{FF2B5EF4-FFF2-40B4-BE49-F238E27FC236}">
                <a16:creationId xmlns:a16="http://schemas.microsoft.com/office/drawing/2014/main" id="{50B995AD-82C9-2D16-8507-41EB3710D3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64550" y="47371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g2795ceed147_0_9"/>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fontScale="90000"/>
          </a:bodyPr>
          <a:lstStyle/>
          <a:p>
            <a:pPr marL="0" lvl="0" indent="0" rtl="0">
              <a:lnSpc>
                <a:spcPct val="90000"/>
              </a:lnSpc>
              <a:spcBef>
                <a:spcPts val="0"/>
              </a:spcBef>
              <a:spcAft>
                <a:spcPts val="0"/>
              </a:spcAft>
              <a:buClr>
                <a:schemeClr val="lt1"/>
              </a:buClr>
              <a:buSzPts val="3240"/>
              <a:buFont typeface="Georgia"/>
              <a:buNone/>
            </a:pPr>
            <a:r>
              <a:rPr lang="en-US" sz="2840"/>
              <a:t>Standard K.3 (2016) - Standard K.NS.1 (2023) – 2 of 2 </a:t>
            </a:r>
            <a:endParaRPr sz="2840"/>
          </a:p>
        </p:txBody>
      </p:sp>
      <p:graphicFrame>
        <p:nvGraphicFramePr>
          <p:cNvPr id="216" name="Google Shape;216;g2795ceed147_0_9"/>
          <p:cNvGraphicFramePr/>
          <p:nvPr>
            <p:extLst>
              <p:ext uri="{D42A27DB-BD31-4B8C-83A1-F6EECF244321}">
                <p14:modId xmlns:p14="http://schemas.microsoft.com/office/powerpoint/2010/main" val="1397026633"/>
              </p:ext>
            </p:extLst>
          </p:nvPr>
        </p:nvGraphicFramePr>
        <p:xfrm>
          <a:off x="273050" y="693100"/>
          <a:ext cx="8597900" cy="3216400"/>
        </p:xfrm>
        <a:graphic>
          <a:graphicData uri="http://schemas.openxmlformats.org/drawingml/2006/table">
            <a:tbl>
              <a:tblPr firstRow="1">
                <a:noFill/>
                <a:tableStyleId>{D3F052A5-78B8-4DD4-9111-56466B2AAEDF}</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37415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3942935001"/>
                  </a:ext>
                </a:extLst>
              </a:tr>
              <a:tr h="2842250">
                <a:tc>
                  <a:txBody>
                    <a:bodyPr/>
                    <a:lstStyle/>
                    <a:p>
                      <a:pPr marL="0" lvl="0" indent="0" algn="l" rtl="0">
                        <a:spcBef>
                          <a:spcPts val="0"/>
                        </a:spcBef>
                        <a:spcAft>
                          <a:spcPts val="0"/>
                        </a:spcAft>
                        <a:buNone/>
                      </a:pPr>
                      <a:r>
                        <a:rPr lang="en-US" sz="1000" b="1">
                          <a:latin typeface="Georgia"/>
                          <a:ea typeface="Georgia"/>
                          <a:cs typeface="Georgia"/>
                          <a:sym typeface="Georgia"/>
                        </a:rPr>
                        <a:t>K.3 The student will </a:t>
                      </a:r>
                      <a:endParaRPr sz="1000" b="1">
                        <a:latin typeface="Georgia"/>
                        <a:ea typeface="Georgia"/>
                        <a:cs typeface="Georgia"/>
                        <a:sym typeface="Georgia"/>
                      </a:endParaRPr>
                    </a:p>
                    <a:p>
                      <a:pPr marL="400050" lvl="0" indent="-228600" algn="l" rtl="0">
                        <a:spcBef>
                          <a:spcPts val="300"/>
                        </a:spcBef>
                        <a:spcAft>
                          <a:spcPts val="0"/>
                        </a:spcAft>
                        <a:buFont typeface="+mj-lt"/>
                        <a:buAutoNum type="alphaLcParenR" startAt="3"/>
                      </a:pPr>
                      <a:r>
                        <a:rPr lang="en-US" sz="1000" b="1">
                          <a:latin typeface="Georgia"/>
                          <a:ea typeface="Georgia"/>
                          <a:cs typeface="Georgia"/>
                          <a:sym typeface="Georgia"/>
                        </a:rPr>
                        <a:t>identify the number after, without counting, when given any number between 0 and 100 and identify the number before, without counting, when given any number between 1 and 10; and</a:t>
                      </a:r>
                    </a:p>
                    <a:p>
                      <a:pPr marL="400050" lvl="0" indent="-228600" algn="l" rtl="0">
                        <a:spcBef>
                          <a:spcPts val="300"/>
                        </a:spcBef>
                        <a:spcAft>
                          <a:spcPts val="0"/>
                        </a:spcAft>
                        <a:buFont typeface="+mj-lt"/>
                        <a:buAutoNum type="alphaLcParenR" startAt="3"/>
                      </a:pPr>
                      <a:r>
                        <a:rPr lang="en-US" sz="1000" b="1">
                          <a:latin typeface="Georgia"/>
                          <a:ea typeface="Georgia"/>
                          <a:cs typeface="Georgia"/>
                          <a:sym typeface="Georgia"/>
                        </a:rPr>
                        <a:t>count forward by tens to determine the total number of objects to 100.</a:t>
                      </a:r>
                      <a:endParaRPr sz="1000" b="1">
                        <a:latin typeface="Georgia"/>
                        <a:ea typeface="Georgia"/>
                        <a:cs typeface="Georgia"/>
                        <a:sym typeface="Georgia"/>
                      </a:endParaRPr>
                    </a:p>
                    <a:p>
                      <a:pPr marL="171450" lvl="0" indent="0" algn="l" rtl="0">
                        <a:spcBef>
                          <a:spcPts val="300"/>
                        </a:spcBef>
                        <a:spcAft>
                          <a:spcPts val="0"/>
                        </a:spcAft>
                        <a:buNone/>
                      </a:pPr>
                      <a:endParaRPr sz="1000" b="1">
                        <a:latin typeface="Georgia"/>
                        <a:ea typeface="Georgia"/>
                        <a:cs typeface="Georgia"/>
                        <a:sym typeface="Georgia"/>
                      </a:endParaRPr>
                    </a:p>
                    <a:p>
                      <a:pPr marL="457200" lvl="0" indent="-292100" algn="l" rtl="0">
                        <a:spcBef>
                          <a:spcPts val="300"/>
                        </a:spcBef>
                        <a:spcAft>
                          <a:spcPts val="0"/>
                        </a:spcAft>
                        <a:buSzPts val="1000"/>
                        <a:buFont typeface="Georgia"/>
                        <a:buChar char="●"/>
                      </a:pPr>
                      <a:r>
                        <a:rPr lang="en-US" sz="1000">
                          <a:latin typeface="Georgia"/>
                          <a:ea typeface="Georgia"/>
                          <a:cs typeface="Georgia"/>
                          <a:sym typeface="Georgia"/>
                        </a:rPr>
                        <a:t>Identify the number after, without counting, when given any number between 0 and 100. (c)  </a:t>
                      </a:r>
                      <a:endParaRPr sz="1000">
                        <a:latin typeface="Georgia"/>
                        <a:ea typeface="Georgia"/>
                        <a:cs typeface="Georgia"/>
                        <a:sym typeface="Georgia"/>
                      </a:endParaRPr>
                    </a:p>
                    <a:p>
                      <a:pPr marL="457200" lvl="0" indent="-292100" algn="l" rtl="0">
                        <a:spcBef>
                          <a:spcPts val="1000"/>
                        </a:spcBef>
                        <a:spcAft>
                          <a:spcPts val="0"/>
                        </a:spcAft>
                        <a:buSzPts val="1000"/>
                        <a:buFont typeface="Georgia"/>
                        <a:buChar char="●"/>
                      </a:pPr>
                      <a:r>
                        <a:rPr lang="en-US" sz="1000">
                          <a:latin typeface="Georgia"/>
                          <a:ea typeface="Georgia"/>
                          <a:cs typeface="Georgia"/>
                          <a:sym typeface="Georgia"/>
                        </a:rPr>
                        <a:t>Identify the number before, without counting, when given any number between 1 and 10. (c)  </a:t>
                      </a:r>
                      <a:endParaRPr sz="1000">
                        <a:latin typeface="Georgia"/>
                        <a:ea typeface="Georgia"/>
                        <a:cs typeface="Georgia"/>
                        <a:sym typeface="Georgia"/>
                      </a:endParaRPr>
                    </a:p>
                    <a:p>
                      <a:pPr marL="457200" lvl="0" indent="-292100" algn="l" rtl="0">
                        <a:spcBef>
                          <a:spcPts val="1000"/>
                        </a:spcBef>
                        <a:spcAft>
                          <a:spcPts val="0"/>
                        </a:spcAft>
                        <a:buSzPts val="1000"/>
                        <a:buFont typeface="Georgia"/>
                        <a:buChar char="●"/>
                      </a:pPr>
                      <a:r>
                        <a:rPr lang="en-US" sz="1000">
                          <a:latin typeface="Georgia"/>
                          <a:ea typeface="Georgia"/>
                          <a:cs typeface="Georgia"/>
                          <a:sym typeface="Georgia"/>
                        </a:rPr>
                        <a:t>Count forward orally by tens, starting at 0, to determine the total number of objects up to 100. (d)</a:t>
                      </a: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548640" lvl="0" indent="-548640" algn="l" rtl="0">
                        <a:spcBef>
                          <a:spcPts val="0"/>
                        </a:spcBef>
                        <a:spcAft>
                          <a:spcPts val="0"/>
                        </a:spcAft>
                        <a:buNone/>
                      </a:pPr>
                      <a:r>
                        <a:rPr lang="en-US" sz="1000" b="1">
                          <a:solidFill>
                            <a:srgbClr val="202020"/>
                          </a:solidFill>
                          <a:latin typeface="Georgia"/>
                          <a:ea typeface="Georgia"/>
                          <a:cs typeface="Georgia"/>
                          <a:sym typeface="Georgia"/>
                        </a:rPr>
                        <a:t>K.NS.1  The student will utilize flexible counting strategies to determine and describe quantities up to 100.</a:t>
                      </a:r>
                      <a:endParaRPr sz="1000">
                        <a:solidFill>
                          <a:srgbClr val="980000"/>
                        </a:solidFill>
                        <a:latin typeface="Georgia"/>
                        <a:ea typeface="Georgia"/>
                        <a:cs typeface="Georgia"/>
                        <a:sym typeface="Georgia"/>
                      </a:endParaRPr>
                    </a:p>
                    <a:p>
                      <a:pPr marL="457200" lvl="0" indent="-292100" algn="l" rtl="0">
                        <a:spcBef>
                          <a:spcPts val="1200"/>
                        </a:spcBef>
                        <a:spcAft>
                          <a:spcPts val="0"/>
                        </a:spcAft>
                        <a:buSzPts val="1000"/>
                        <a:buFont typeface="Georgia"/>
                        <a:buAutoNum type="alphaLcParenR" startAt="7"/>
                      </a:pPr>
                      <a:r>
                        <a:rPr lang="en-US" sz="1000">
                          <a:solidFill>
                            <a:srgbClr val="980000"/>
                          </a:solidFill>
                          <a:latin typeface="Georgia"/>
                          <a:ea typeface="Georgia"/>
                          <a:cs typeface="Georgia"/>
                          <a:sym typeface="Georgia"/>
                        </a:rPr>
                        <a:t>State</a:t>
                      </a:r>
                      <a:r>
                        <a:rPr lang="en-US" sz="1000">
                          <a:latin typeface="Georgia"/>
                          <a:ea typeface="Georgia"/>
                          <a:cs typeface="Georgia"/>
                          <a:sym typeface="Georgia"/>
                        </a:rPr>
                        <a:t> the number after, without counting, when given any number between </a:t>
                      </a:r>
                      <a:r>
                        <a:rPr lang="en-US" sz="1000">
                          <a:solidFill>
                            <a:srgbClr val="980000"/>
                          </a:solidFill>
                          <a:latin typeface="Georgia"/>
                          <a:ea typeface="Georgia"/>
                          <a:cs typeface="Georgia"/>
                          <a:sym typeface="Georgia"/>
                        </a:rPr>
                        <a:t>0 and 30.</a:t>
                      </a:r>
                      <a:r>
                        <a:rPr lang="en-US" sz="1000">
                          <a:latin typeface="Georgia"/>
                          <a:ea typeface="Georgia"/>
                          <a:cs typeface="Georgia"/>
                          <a:sym typeface="Georgia"/>
                        </a:rPr>
                        <a:t> </a:t>
                      </a:r>
                      <a:endParaRPr sz="1000">
                        <a:latin typeface="Georgia"/>
                        <a:ea typeface="Georgia"/>
                        <a:cs typeface="Georgia"/>
                        <a:sym typeface="Georgia"/>
                      </a:endParaRPr>
                    </a:p>
                    <a:p>
                      <a:pPr marL="457200" lvl="0" indent="-292100" algn="l" rtl="0">
                        <a:spcBef>
                          <a:spcPts val="300"/>
                        </a:spcBef>
                        <a:spcAft>
                          <a:spcPts val="0"/>
                        </a:spcAft>
                        <a:buSzPts val="1000"/>
                        <a:buFont typeface="Georgia"/>
                        <a:buAutoNum type="alphaLcParenR" startAt="7"/>
                      </a:pPr>
                      <a:r>
                        <a:rPr lang="en-US" sz="1000">
                          <a:solidFill>
                            <a:srgbClr val="980000"/>
                          </a:solidFill>
                          <a:latin typeface="Georgia"/>
                          <a:ea typeface="Georgia"/>
                          <a:cs typeface="Georgia"/>
                          <a:sym typeface="Georgia"/>
                        </a:rPr>
                        <a:t>State</a:t>
                      </a:r>
                      <a:r>
                        <a:rPr lang="en-US" sz="1000">
                          <a:latin typeface="Georgia"/>
                          <a:ea typeface="Georgia"/>
                          <a:cs typeface="Georgia"/>
                          <a:sym typeface="Georgia"/>
                        </a:rPr>
                        <a:t> the number before, without counting, when given any number between </a:t>
                      </a:r>
                      <a:r>
                        <a:rPr lang="en-US" sz="1000">
                          <a:solidFill>
                            <a:srgbClr val="980000"/>
                          </a:solidFill>
                          <a:latin typeface="Georgia"/>
                          <a:ea typeface="Georgia"/>
                          <a:cs typeface="Georgia"/>
                          <a:sym typeface="Georgia"/>
                        </a:rPr>
                        <a:t>1 and 20</a:t>
                      </a:r>
                      <a:r>
                        <a:rPr lang="en-US" sz="1000">
                          <a:latin typeface="Georgia"/>
                          <a:ea typeface="Georgia"/>
                          <a:cs typeface="Georgia"/>
                          <a:sym typeface="Georgia"/>
                        </a:rPr>
                        <a:t>.</a:t>
                      </a:r>
                      <a:endParaRPr sz="1000">
                        <a:latin typeface="Georgia"/>
                        <a:ea typeface="Georgia"/>
                        <a:cs typeface="Georgia"/>
                        <a:sym typeface="Georgia"/>
                      </a:endParaRPr>
                    </a:p>
                    <a:p>
                      <a:pPr marL="457200" lvl="0" indent="-279400" algn="l" rtl="0">
                        <a:spcBef>
                          <a:spcPts val="300"/>
                        </a:spcBef>
                        <a:spcAft>
                          <a:spcPts val="0"/>
                        </a:spcAft>
                        <a:buClr>
                          <a:srgbClr val="980000"/>
                        </a:buClr>
                        <a:buSzPts val="800"/>
                        <a:buFont typeface="Georgia"/>
                        <a:buAutoNum type="alphaLcParenR" startAt="7"/>
                      </a:pPr>
                      <a:r>
                        <a:rPr lang="en-US" sz="1000">
                          <a:solidFill>
                            <a:srgbClr val="980000"/>
                          </a:solidFill>
                          <a:latin typeface="Georgia"/>
                          <a:ea typeface="Georgia"/>
                          <a:cs typeface="Georgia"/>
                          <a:sym typeface="Georgia"/>
                        </a:rPr>
                        <a:t>Use objects, drawings, words, or numbers to compose and decompose numbers 11-19 into a ten and some ones.</a:t>
                      </a:r>
                      <a:endParaRPr sz="800">
                        <a:solidFill>
                          <a:srgbClr val="980000"/>
                        </a:solidFill>
                        <a:latin typeface="Georgia"/>
                        <a:ea typeface="Georgia"/>
                        <a:cs typeface="Georgia"/>
                        <a:sym typeface="Georgia"/>
                      </a:endParaRPr>
                    </a:p>
                    <a:p>
                      <a:pPr marL="457200" lvl="0" indent="-292100" algn="l" rtl="0">
                        <a:spcBef>
                          <a:spcPts val="300"/>
                        </a:spcBef>
                        <a:spcAft>
                          <a:spcPts val="0"/>
                        </a:spcAft>
                        <a:buSzPts val="1000"/>
                        <a:buFont typeface="Georgia"/>
                        <a:buAutoNum type="alphaLcParenR" startAt="10"/>
                      </a:pPr>
                      <a:r>
                        <a:rPr lang="en-US" sz="1000">
                          <a:latin typeface="Georgia"/>
                          <a:ea typeface="Georgia"/>
                          <a:cs typeface="Georgia"/>
                          <a:sym typeface="Georgia"/>
                        </a:rPr>
                        <a:t>Group a collection of up to 100 objects ( e.g., counters, pennies, cubes,) into sets of ten and count by tens to determine the total </a:t>
                      </a:r>
                      <a:r>
                        <a:rPr lang="en-US" sz="1000">
                          <a:solidFill>
                            <a:srgbClr val="980000"/>
                          </a:solidFill>
                          <a:latin typeface="Georgia"/>
                          <a:ea typeface="Georgia"/>
                          <a:cs typeface="Georgia"/>
                          <a:sym typeface="Georgia"/>
                        </a:rPr>
                        <a:t>(e.g., there are 3 groups of ten and 6 leftovers, 36 total objects)</a:t>
                      </a:r>
                      <a:r>
                        <a:rPr lang="en-US" sz="1000">
                          <a:latin typeface="Georgia"/>
                          <a:ea typeface="Georgia"/>
                          <a:cs typeface="Georgia"/>
                          <a:sym typeface="Georgia"/>
                        </a:rPr>
                        <a:t>.</a:t>
                      </a:r>
                      <a:endParaRPr sz="1000">
                        <a:latin typeface="Georgia"/>
                        <a:ea typeface="Georgia"/>
                        <a:cs typeface="Georgia"/>
                        <a:sym typeface="Georgia"/>
                      </a:endParaRPr>
                    </a:p>
                    <a:p>
                      <a:pPr marL="457200" lvl="0" indent="0" algn="l" rtl="0">
                        <a:spcBef>
                          <a:spcPts val="300"/>
                        </a:spcBef>
                        <a:spcAft>
                          <a:spcPts val="0"/>
                        </a:spcAft>
                        <a:buNone/>
                      </a:pPr>
                      <a:r>
                        <a:rPr lang="en-US" sz="1000">
                          <a:latin typeface="Georgia"/>
                          <a:ea typeface="Georgia"/>
                          <a:cs typeface="Georgia"/>
                          <a:sym typeface="Georgia"/>
                        </a:rPr>
                        <a:t> </a:t>
                      </a:r>
                      <a:endParaRPr sz="1000" b="1">
                        <a:latin typeface="Georgia"/>
                        <a:ea typeface="Georgia"/>
                        <a:cs typeface="Georgia"/>
                        <a:sym typeface="Georgia"/>
                      </a:endParaRPr>
                    </a:p>
                    <a:p>
                      <a:pPr marL="457200" lvl="0" indent="0" algn="l" rtl="0">
                        <a:spcBef>
                          <a:spcPts val="300"/>
                        </a:spcBef>
                        <a:spcAft>
                          <a:spcPts val="0"/>
                        </a:spcAft>
                        <a:buNone/>
                      </a:pPr>
                      <a:endParaRPr sz="1000" b="1">
                        <a:latin typeface="Georgia"/>
                        <a:ea typeface="Georgia"/>
                        <a:cs typeface="Georgia"/>
                        <a:sym typeface="Georgia"/>
                      </a:endParaRPr>
                    </a:p>
                    <a:p>
                      <a:pPr marL="0" lvl="0" indent="0" algn="l" rtl="0">
                        <a:spcBef>
                          <a:spcPts val="300"/>
                        </a:spcBef>
                        <a:spcAft>
                          <a:spcPts val="300"/>
                        </a:spcAft>
                        <a:buNone/>
                      </a:pPr>
                      <a:endParaRPr sz="1000">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217" name="Google Shape;217;g2795ceed147_0_9"/>
          <p:cNvSpPr txBox="1"/>
          <p:nvPr/>
        </p:nvSpPr>
        <p:spPr>
          <a:xfrm>
            <a:off x="-24800" y="4212600"/>
            <a:ext cx="9144000" cy="9105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dirty="0">
                <a:solidFill>
                  <a:srgbClr val="FFFFFF"/>
                </a:solidFill>
                <a:latin typeface="Georgia"/>
                <a:ea typeface="Georgia"/>
                <a:cs typeface="Georgia"/>
                <a:sym typeface="Georgia"/>
              </a:rPr>
              <a:t>Revisions:</a:t>
            </a:r>
            <a:endParaRPr sz="1000" dirty="0">
              <a:solidFill>
                <a:srgbClr val="FFFFFF"/>
              </a:solidFill>
              <a:latin typeface="Georgia"/>
              <a:ea typeface="Georgia"/>
              <a:cs typeface="Georgia"/>
              <a:sym typeface="Georgia"/>
            </a:endParaRPr>
          </a:p>
          <a:p>
            <a:pPr marL="457200" indent="-292100">
              <a:buClr>
                <a:schemeClr val="lt1"/>
              </a:buClr>
              <a:buSzPts val="1000"/>
              <a:buFont typeface="Georgia"/>
              <a:buChar char="●"/>
            </a:pPr>
            <a:r>
              <a:rPr lang="en-US" sz="1000" dirty="0">
                <a:solidFill>
                  <a:srgbClr val="FFFFFF"/>
                </a:solidFill>
                <a:latin typeface="Georgia" panose="02040502050405020303" pitchFamily="18" charset="0"/>
                <a:ea typeface="Georgia"/>
                <a:cs typeface="Times New Roman"/>
                <a:sym typeface="Georgia"/>
              </a:rPr>
              <a:t>State the number after, decreased from between 0 and 100 to between 0 and 30</a:t>
            </a:r>
          </a:p>
          <a:p>
            <a:pPr marL="457200" indent="-292100">
              <a:buClr>
                <a:schemeClr val="lt1"/>
              </a:buClr>
              <a:buSzPts val="1000"/>
              <a:buFont typeface="Georgia"/>
              <a:buChar char="●"/>
            </a:pPr>
            <a:r>
              <a:rPr lang="en-US" sz="1000" dirty="0">
                <a:solidFill>
                  <a:srgbClr val="FFFFFF"/>
                </a:solidFill>
                <a:latin typeface="Georgia" panose="02040502050405020303" pitchFamily="18" charset="0"/>
                <a:ea typeface="Georgia"/>
                <a:cs typeface="Times New Roman"/>
                <a:sym typeface="Georgia"/>
              </a:rPr>
              <a:t>State the number before, increased from between 0 and 10 to between 1 and 20</a:t>
            </a:r>
            <a:endParaRPr lang="en-US" sz="1000" dirty="0">
              <a:solidFill>
                <a:srgbClr val="FFFFFF"/>
              </a:solidFill>
              <a:latin typeface="Georgia" panose="02040502050405020303" pitchFamily="18" charset="0"/>
              <a:ea typeface="Georgia"/>
              <a:cs typeface="Times New Roman"/>
            </a:endParaRPr>
          </a:p>
          <a:p>
            <a:pPr marL="457200" indent="-292100">
              <a:buClr>
                <a:schemeClr val="lt1"/>
              </a:buClr>
              <a:buSzPts val="1000"/>
              <a:buFont typeface="Georgia"/>
              <a:buChar char="●"/>
            </a:pPr>
            <a:r>
              <a:rPr lang="en-US" sz="1000" dirty="0">
                <a:solidFill>
                  <a:srgbClr val="FFFFFF"/>
                </a:solidFill>
                <a:latin typeface="Georgia" panose="02040502050405020303" pitchFamily="18" charset="0"/>
                <a:ea typeface="Georgia"/>
                <a:cs typeface="Times New Roman"/>
                <a:sym typeface="Georgia"/>
              </a:rPr>
              <a:t>Use objects, drawings, words, or numbers to compose and decompose </a:t>
            </a:r>
            <a:r>
              <a:rPr lang="en-US" sz="1000" dirty="0">
                <a:solidFill>
                  <a:srgbClr val="FFFFFF"/>
                </a:solidFill>
                <a:latin typeface="Georgia" panose="02040502050405020303" pitchFamily="18" charset="0"/>
                <a:ea typeface="Georgia"/>
                <a:cs typeface="Georgia"/>
                <a:sym typeface="Georgia"/>
              </a:rPr>
              <a:t>numbers 11-19 into a ten and some ones</a:t>
            </a:r>
            <a:endParaRPr lang="en-US" sz="1000" b="1" dirty="0">
              <a:solidFill>
                <a:srgbClr val="FFFFFF"/>
              </a:solidFill>
              <a:latin typeface="Georgia" panose="02040502050405020303" pitchFamily="18" charset="0"/>
              <a:ea typeface="Georgia"/>
              <a:cs typeface="Georgia"/>
            </a:endParaRPr>
          </a:p>
          <a:p>
            <a:pPr marL="457200" indent="-292100">
              <a:buClr>
                <a:schemeClr val="lt1"/>
              </a:buClr>
              <a:buSzPts val="1000"/>
              <a:buFont typeface="Georgia"/>
              <a:buChar char="●"/>
            </a:pPr>
            <a:r>
              <a:rPr lang="en-US" sz="1000" dirty="0">
                <a:solidFill>
                  <a:srgbClr val="FFFFFF"/>
                </a:solidFill>
                <a:latin typeface="Georgia" panose="02040502050405020303" pitchFamily="18" charset="0"/>
                <a:ea typeface="Georgia"/>
                <a:cs typeface="Times New Roman"/>
                <a:sym typeface="Georgia"/>
              </a:rPr>
              <a:t>Group a collection of objects up to 100 into sets of ten and count by tends to determine the total</a:t>
            </a:r>
            <a:endParaRPr sz="1000" dirty="0">
              <a:solidFill>
                <a:srgbClr val="FFFFFF"/>
              </a:solidFill>
              <a:latin typeface="Georgia" panose="02040502050405020303" pitchFamily="18" charset="0"/>
              <a:ea typeface="Georgia"/>
              <a:cs typeface="Georgia"/>
              <a:sym typeface="Georgia"/>
            </a:endParaRPr>
          </a:p>
        </p:txBody>
      </p:sp>
      <p:pic>
        <p:nvPicPr>
          <p:cNvPr id="218" name="Google Shape;218;g2795ceed147_0_9">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4199450" y="2173875"/>
            <a:ext cx="695475" cy="568475"/>
          </a:xfrm>
          <a:prstGeom prst="rect">
            <a:avLst/>
          </a:prstGeom>
          <a:noFill/>
          <a:ln>
            <a:noFill/>
          </a:ln>
        </p:spPr>
      </p:pic>
      <p:pic>
        <p:nvPicPr>
          <p:cNvPr id="2" name="Slide 21" descr="audio icon">
            <a:hlinkClick r:id="" action="ppaction://media"/>
            <a:extLst>
              <a:ext uri="{FF2B5EF4-FFF2-40B4-BE49-F238E27FC236}">
                <a16:creationId xmlns:a16="http://schemas.microsoft.com/office/drawing/2014/main" id="{B834F53E-535D-7724-6C41-C4EB66406A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8093" y="4392161"/>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6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g2795ceed147_0_17"/>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a:bodyPr>
          <a:lstStyle/>
          <a:p>
            <a:pPr marL="0" lvl="0" indent="0" rtl="0">
              <a:lnSpc>
                <a:spcPct val="90000"/>
              </a:lnSpc>
              <a:spcBef>
                <a:spcPts val="0"/>
              </a:spcBef>
              <a:spcAft>
                <a:spcPts val="0"/>
              </a:spcAft>
              <a:buClr>
                <a:schemeClr val="lt1"/>
              </a:buClr>
              <a:buSzPts val="3240"/>
              <a:buFont typeface="Georgia"/>
              <a:buNone/>
            </a:pPr>
            <a:r>
              <a:rPr lang="en-US" sz="2840"/>
              <a:t>Standard K.4 (2016) - Standard K.CE.1 (2023) </a:t>
            </a:r>
            <a:endParaRPr sz="2840"/>
          </a:p>
        </p:txBody>
      </p:sp>
      <p:graphicFrame>
        <p:nvGraphicFramePr>
          <p:cNvPr id="224" name="Google Shape;224;g2795ceed147_0_17"/>
          <p:cNvGraphicFramePr/>
          <p:nvPr>
            <p:extLst>
              <p:ext uri="{D42A27DB-BD31-4B8C-83A1-F6EECF244321}">
                <p14:modId xmlns:p14="http://schemas.microsoft.com/office/powerpoint/2010/main" val="1248246196"/>
              </p:ext>
            </p:extLst>
          </p:nvPr>
        </p:nvGraphicFramePr>
        <p:xfrm>
          <a:off x="273050" y="740725"/>
          <a:ext cx="8597900" cy="3086386"/>
        </p:xfrm>
        <a:graphic>
          <a:graphicData uri="http://schemas.openxmlformats.org/drawingml/2006/table">
            <a:tbl>
              <a:tblPr firstRow="1">
                <a:noFill/>
                <a:tableStyleId>{D3F052A5-78B8-4DD4-9111-56466B2AAEDF}</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358144">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505214585"/>
                  </a:ext>
                </a:extLst>
              </a:tr>
              <a:tr h="2720656">
                <a:tc>
                  <a:txBody>
                    <a:bodyPr/>
                    <a:lstStyle/>
                    <a:p>
                      <a:pPr marL="0" lvl="0" indent="0" algn="l" rtl="0">
                        <a:spcBef>
                          <a:spcPts val="0"/>
                        </a:spcBef>
                        <a:spcAft>
                          <a:spcPts val="0"/>
                        </a:spcAft>
                        <a:buNone/>
                      </a:pPr>
                      <a:r>
                        <a:rPr lang="en-US" sz="1000" b="1">
                          <a:latin typeface="Georgia"/>
                          <a:ea typeface="Georgia"/>
                          <a:cs typeface="Georgia"/>
                          <a:sym typeface="Georgia"/>
                        </a:rPr>
                        <a:t>K.4 The student will </a:t>
                      </a:r>
                      <a:endParaRPr sz="1000" b="1">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b="1">
                          <a:latin typeface="Georgia"/>
                          <a:ea typeface="Georgia"/>
                          <a:cs typeface="Georgia"/>
                          <a:sym typeface="Georgia"/>
                        </a:rPr>
                        <a:t>recognize and describe with fluency part-whole relationships for numbers up to 5; and </a:t>
                      </a:r>
                      <a:endParaRPr sz="1000" b="1">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b="1">
                          <a:latin typeface="Georgia"/>
                          <a:ea typeface="Georgia"/>
                          <a:cs typeface="Georgia"/>
                          <a:sym typeface="Georgia"/>
                        </a:rPr>
                        <a:t>investigate and describe part-whole relationships for numbers up to 10.</a:t>
                      </a:r>
                      <a:endParaRPr sz="1000" b="1">
                        <a:latin typeface="Georgia"/>
                        <a:ea typeface="Georgia"/>
                        <a:cs typeface="Georgia"/>
                        <a:sym typeface="Georgia"/>
                      </a:endParaRPr>
                    </a:p>
                    <a:p>
                      <a:pPr marL="0" lvl="0" indent="0" algn="l" rtl="0">
                        <a:spcBef>
                          <a:spcPts val="0"/>
                        </a:spcBef>
                        <a:spcAft>
                          <a:spcPts val="0"/>
                        </a:spcAft>
                        <a:buNone/>
                      </a:pPr>
                      <a:endParaRPr sz="1000" b="1">
                        <a:latin typeface="Georgia"/>
                        <a:ea typeface="Georgia"/>
                        <a:cs typeface="Georgia"/>
                        <a:sym typeface="Georgia"/>
                      </a:endParaRPr>
                    </a:p>
                    <a:p>
                      <a:pPr marL="457200" lvl="0" indent="-292100" algn="l" rtl="0">
                        <a:spcBef>
                          <a:spcPts val="300"/>
                        </a:spcBef>
                        <a:spcAft>
                          <a:spcPts val="0"/>
                        </a:spcAft>
                        <a:buSzPts val="1000"/>
                        <a:buFont typeface="Georgia"/>
                        <a:buChar char="●"/>
                      </a:pPr>
                      <a:r>
                        <a:rPr lang="en-US" sz="1000">
                          <a:latin typeface="Georgia"/>
                          <a:ea typeface="Georgia"/>
                          <a:cs typeface="Georgia"/>
                          <a:sym typeface="Georgia"/>
                        </a:rPr>
                        <a:t>Recognize and describe with fluency part-whole relationships for numbers up to 5 in a variety of configurations. (a) </a:t>
                      </a:r>
                      <a:endParaRPr sz="1000">
                        <a:latin typeface="Georgia"/>
                        <a:ea typeface="Georgia"/>
                        <a:cs typeface="Georgia"/>
                        <a:sym typeface="Georgia"/>
                      </a:endParaRPr>
                    </a:p>
                    <a:p>
                      <a:pPr marL="457200" lvl="0" indent="-292100" algn="l" rtl="0">
                        <a:spcBef>
                          <a:spcPts val="1000"/>
                        </a:spcBef>
                        <a:spcAft>
                          <a:spcPts val="1000"/>
                        </a:spcAft>
                        <a:buSzPts val="1000"/>
                        <a:buFont typeface="Georgia"/>
                        <a:buChar char="●"/>
                      </a:pPr>
                      <a:r>
                        <a:rPr lang="en-US" sz="1000">
                          <a:latin typeface="Georgia"/>
                          <a:ea typeface="Georgia"/>
                          <a:cs typeface="Georgia"/>
                          <a:sym typeface="Georgia"/>
                        </a:rPr>
                        <a:t>Investigate and describe part-whole relationships for numbers up to 10 using a variety of configurations. (b)</a:t>
                      </a: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548640" lvl="0" indent="-548640" algn="l" rtl="0">
                        <a:spcBef>
                          <a:spcPts val="0"/>
                        </a:spcBef>
                        <a:spcAft>
                          <a:spcPts val="0"/>
                        </a:spcAft>
                        <a:buNone/>
                      </a:pPr>
                      <a:r>
                        <a:rPr lang="en-US" sz="1000" b="1">
                          <a:solidFill>
                            <a:srgbClr val="202020"/>
                          </a:solidFill>
                          <a:latin typeface="Georgia"/>
                          <a:ea typeface="Georgia"/>
                          <a:cs typeface="Georgia"/>
                          <a:sym typeface="Georgia"/>
                        </a:rPr>
                        <a:t>K.CE.1  The student will model and solve single-step contextual problems using addition and subtraction with whole numbers within 10.</a:t>
                      </a:r>
                      <a:endParaRPr sz="1000" b="1">
                        <a:solidFill>
                          <a:srgbClr val="202020"/>
                        </a:solidFill>
                        <a:latin typeface="Georgia"/>
                        <a:ea typeface="Georgia"/>
                        <a:cs typeface="Georgia"/>
                        <a:sym typeface="Georgia"/>
                      </a:endParaRPr>
                    </a:p>
                    <a:p>
                      <a:pPr marL="457200" lvl="0" indent="-292100" algn="l" rtl="0">
                        <a:spcBef>
                          <a:spcPts val="1200"/>
                        </a:spcBef>
                        <a:spcAft>
                          <a:spcPts val="0"/>
                        </a:spcAft>
                        <a:buSzPts val="1000"/>
                        <a:buFont typeface="Georgia"/>
                        <a:buAutoNum type="alphaLcParenR"/>
                      </a:pPr>
                      <a:r>
                        <a:rPr lang="en-US" sz="1000">
                          <a:latin typeface="Georgia"/>
                          <a:ea typeface="Georgia"/>
                          <a:cs typeface="Georgia"/>
                          <a:sym typeface="Georgia"/>
                        </a:rPr>
                        <a:t>Use objects, drawings, words, or numbers to compose and decompose numbers less than or equal to 5 in multiple ways.</a:t>
                      </a:r>
                      <a:endParaRPr sz="100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a:latin typeface="Georgia"/>
                          <a:ea typeface="Georgia"/>
                          <a:cs typeface="Georgia"/>
                          <a:sym typeface="Georgia"/>
                        </a:rPr>
                        <a:t>Recognize and describe with fluency part-part-whole relationships for numbers up to 5 in a variety of configurations.</a:t>
                      </a:r>
                      <a:endParaRPr sz="1000">
                        <a:solidFill>
                          <a:srgbClr val="980000"/>
                        </a:solidFill>
                        <a:latin typeface="Georgia"/>
                        <a:ea typeface="Georgia"/>
                        <a:cs typeface="Georgia"/>
                        <a:sym typeface="Georgia"/>
                      </a:endParaRPr>
                    </a:p>
                    <a:p>
                      <a:pPr marL="457200" lvl="0" indent="-292100" algn="l" rtl="0">
                        <a:spcBef>
                          <a:spcPts val="300"/>
                        </a:spcBef>
                        <a:spcAft>
                          <a:spcPts val="0"/>
                        </a:spcAft>
                        <a:buClr>
                          <a:srgbClr val="C00000"/>
                        </a:buClr>
                        <a:buSzPts val="1000"/>
                        <a:buFont typeface="Georgia"/>
                        <a:buAutoNum type="alphaLcParenR"/>
                      </a:pPr>
                      <a:r>
                        <a:rPr lang="en-US" sz="1000">
                          <a:solidFill>
                            <a:srgbClr val="980000"/>
                          </a:solidFill>
                          <a:latin typeface="Georgia"/>
                          <a:ea typeface="Georgia"/>
                          <a:cs typeface="Georgia"/>
                          <a:sym typeface="Georgia"/>
                        </a:rPr>
                        <a:t>Model and identify the number that makes 5 when added to a given number less than or equal to 5.</a:t>
                      </a:r>
                      <a:r>
                        <a:rPr lang="en-US" sz="1000">
                          <a:latin typeface="Georgia"/>
                          <a:ea typeface="Georgia"/>
                          <a:cs typeface="Georgia"/>
                          <a:sym typeface="Georgia"/>
                        </a:rPr>
                        <a:t> </a:t>
                      </a:r>
                      <a:endParaRPr sz="1000">
                        <a:latin typeface="Georgia"/>
                        <a:ea typeface="Georgia"/>
                        <a:cs typeface="Georgia"/>
                        <a:sym typeface="Georgia"/>
                      </a:endParaRPr>
                    </a:p>
                    <a:p>
                      <a:pPr marL="457200" lvl="0" indent="-292100" algn="l" rtl="0">
                        <a:spcBef>
                          <a:spcPts val="300"/>
                        </a:spcBef>
                        <a:spcAft>
                          <a:spcPts val="0"/>
                        </a:spcAft>
                        <a:buClr>
                          <a:srgbClr val="980000"/>
                        </a:buClr>
                        <a:buSzPts val="1000"/>
                        <a:buFont typeface="Georgia"/>
                        <a:buAutoNum type="alphaLcParenR"/>
                      </a:pPr>
                      <a:r>
                        <a:rPr lang="en-US" sz="1000">
                          <a:solidFill>
                            <a:srgbClr val="980000"/>
                          </a:solidFill>
                          <a:latin typeface="Georgia"/>
                          <a:ea typeface="Georgia"/>
                          <a:cs typeface="Georgia"/>
                          <a:sym typeface="Georgia"/>
                        </a:rPr>
                        <a:t>Use objects, drawings, words, or numbers to compose and decompose numbers less than or equal to 10 in multiple ways.</a:t>
                      </a:r>
                      <a:endParaRPr sz="1000">
                        <a:solidFill>
                          <a:srgbClr val="980000"/>
                        </a:solidFill>
                        <a:latin typeface="Georgia"/>
                        <a:ea typeface="Georgia"/>
                        <a:cs typeface="Georgia"/>
                        <a:sym typeface="Georgia"/>
                      </a:endParaRPr>
                    </a:p>
                    <a:p>
                      <a:pPr marL="457200" lvl="0" indent="-292100" algn="l" rtl="0">
                        <a:spcBef>
                          <a:spcPts val="300"/>
                        </a:spcBef>
                        <a:spcAft>
                          <a:spcPts val="0"/>
                        </a:spcAft>
                        <a:buClr>
                          <a:srgbClr val="980000"/>
                        </a:buClr>
                        <a:buSzPts val="1000"/>
                        <a:buFont typeface="Georgia"/>
                        <a:buAutoNum type="alphaLcParenR"/>
                      </a:pPr>
                      <a:r>
                        <a:rPr lang="en-US" sz="1000">
                          <a:solidFill>
                            <a:srgbClr val="980000"/>
                          </a:solidFill>
                          <a:latin typeface="Georgia"/>
                          <a:ea typeface="Georgia"/>
                          <a:cs typeface="Georgia"/>
                          <a:sym typeface="Georgia"/>
                        </a:rPr>
                        <a:t>Model and identify the number that makes 10 when added to a given number less than or equal to 10. </a:t>
                      </a:r>
                      <a:endParaRPr sz="1000">
                        <a:solidFill>
                          <a:srgbClr val="980000"/>
                        </a:solidFill>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225" name="Google Shape;225;g2795ceed147_0_17"/>
          <p:cNvSpPr txBox="1"/>
          <p:nvPr/>
        </p:nvSpPr>
        <p:spPr>
          <a:xfrm>
            <a:off x="-12" y="4408125"/>
            <a:ext cx="9144000" cy="8256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dirty="0">
                <a:solidFill>
                  <a:schemeClr val="lt1"/>
                </a:solidFill>
                <a:latin typeface="Georgia" panose="02040502050405020303" pitchFamily="18" charset="0"/>
                <a:ea typeface="Georgia"/>
                <a:cs typeface="Georgia"/>
                <a:sym typeface="Georgia"/>
              </a:rPr>
              <a:t>Revisions:</a:t>
            </a:r>
            <a:endParaRPr sz="1000" dirty="0">
              <a:solidFill>
                <a:schemeClr val="lt1"/>
              </a:solidFill>
              <a:latin typeface="Georgia" panose="02040502050405020303" pitchFamily="18" charset="0"/>
              <a:ea typeface="Georgia"/>
              <a:cs typeface="Georgia"/>
              <a:sym typeface="Georgia"/>
            </a:endParaRPr>
          </a:p>
          <a:p>
            <a:pPr marL="457200" indent="-292100">
              <a:buClr>
                <a:schemeClr val="lt1"/>
              </a:buClr>
              <a:buSzPts val="1000"/>
              <a:buFont typeface="Georgia"/>
              <a:buChar char="●"/>
            </a:pPr>
            <a:r>
              <a:rPr lang="en-US" sz="1000" dirty="0">
                <a:solidFill>
                  <a:schemeClr val="lt1"/>
                </a:solidFill>
                <a:latin typeface="Georgia" panose="02040502050405020303" pitchFamily="18" charset="0"/>
                <a:ea typeface="Times New Roman"/>
                <a:cs typeface="Times New Roman"/>
                <a:sym typeface="Times New Roman"/>
              </a:rPr>
              <a:t>Model and identify the number that makes 5 when added to a given number less than or equal to 5</a:t>
            </a:r>
            <a:endParaRPr lang="en-US" sz="1000" b="1" dirty="0">
              <a:solidFill>
                <a:schemeClr val="lt1"/>
              </a:solidFill>
              <a:latin typeface="Georgia" panose="02040502050405020303" pitchFamily="18" charset="0"/>
              <a:ea typeface="Times New Roman"/>
              <a:cs typeface="Times New Roman"/>
              <a:sym typeface="Times New Roman"/>
            </a:endParaRPr>
          </a:p>
          <a:p>
            <a:pPr marL="457200" lvl="0" indent="-292100" algn="l" rtl="0">
              <a:spcBef>
                <a:spcPts val="300"/>
              </a:spcBef>
              <a:spcAft>
                <a:spcPts val="0"/>
              </a:spcAft>
              <a:buClr>
                <a:schemeClr val="lt1"/>
              </a:buClr>
              <a:buSzPts val="1000"/>
              <a:buFont typeface="Times New Roman"/>
              <a:buChar char="●"/>
            </a:pPr>
            <a:r>
              <a:rPr lang="en-US" sz="1000" dirty="0">
                <a:solidFill>
                  <a:schemeClr val="lt1"/>
                </a:solidFill>
                <a:latin typeface="Georgia" panose="02040502050405020303" pitchFamily="18" charset="0"/>
                <a:ea typeface="Times New Roman"/>
                <a:cs typeface="Times New Roman"/>
                <a:sym typeface="Times New Roman"/>
              </a:rPr>
              <a:t>Use objects, drawings, words, or numbers to compose and decompose numbers less than or equal to 10 in multiple ways</a:t>
            </a:r>
            <a:endParaRPr sz="1000" dirty="0">
              <a:solidFill>
                <a:schemeClr val="lt1"/>
              </a:solidFill>
              <a:latin typeface="Georgia" panose="02040502050405020303" pitchFamily="18" charset="0"/>
              <a:ea typeface="Times New Roman"/>
              <a:cs typeface="Times New Roman"/>
              <a:sym typeface="Times New Roman"/>
            </a:endParaRPr>
          </a:p>
          <a:p>
            <a:pPr marL="457200" indent="-292100">
              <a:spcBef>
                <a:spcPts val="300"/>
              </a:spcBef>
              <a:spcAft>
                <a:spcPts val="300"/>
              </a:spcAft>
              <a:buClr>
                <a:schemeClr val="lt1"/>
              </a:buClr>
              <a:buSzPts val="1000"/>
              <a:buFont typeface="Times New Roman"/>
              <a:buChar char="●"/>
            </a:pPr>
            <a:r>
              <a:rPr lang="en-US" sz="1000" dirty="0">
                <a:solidFill>
                  <a:schemeClr val="lt1"/>
                </a:solidFill>
                <a:latin typeface="Georgia" panose="02040502050405020303" pitchFamily="18" charset="0"/>
                <a:ea typeface="Times New Roman"/>
                <a:cs typeface="Times New Roman"/>
                <a:sym typeface="Times New Roman"/>
              </a:rPr>
              <a:t>Model and identify the number that makes 10 when added to a given number less than or equal to 10 </a:t>
            </a:r>
            <a:endParaRPr lang="en-US" sz="1000" b="1" dirty="0">
              <a:solidFill>
                <a:schemeClr val="lt1"/>
              </a:solidFill>
              <a:latin typeface="Georgia" panose="02040502050405020303" pitchFamily="18" charset="0"/>
              <a:ea typeface="Times New Roman"/>
              <a:cs typeface="Times New Roman"/>
              <a:sym typeface="Times New Roman"/>
            </a:endParaRPr>
          </a:p>
        </p:txBody>
      </p:sp>
      <p:pic>
        <p:nvPicPr>
          <p:cNvPr id="226" name="Google Shape;226;g2795ceed147_0_17">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rot="18895819">
            <a:off x="4119572" y="2701894"/>
            <a:ext cx="683285" cy="600551"/>
          </a:xfrm>
          <a:prstGeom prst="rect">
            <a:avLst/>
          </a:prstGeom>
          <a:noFill/>
          <a:ln>
            <a:noFill/>
          </a:ln>
        </p:spPr>
      </p:pic>
      <p:pic>
        <p:nvPicPr>
          <p:cNvPr id="2" name="Slide 22" descr="audio icon">
            <a:hlinkClick r:id="" action="ppaction://media"/>
            <a:extLst>
              <a:ext uri="{FF2B5EF4-FFF2-40B4-BE49-F238E27FC236}">
                <a16:creationId xmlns:a16="http://schemas.microsoft.com/office/drawing/2014/main" id="{84BF3F88-AA88-F156-E58C-A7B04C54391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8093" y="989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8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g2795ceed147_0_25"/>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a:bodyPr>
          <a:lstStyle/>
          <a:p>
            <a:pPr lvl="0" indent="1200150" rtl="0">
              <a:lnSpc>
                <a:spcPct val="90000"/>
              </a:lnSpc>
              <a:spcBef>
                <a:spcPts val="0"/>
              </a:spcBef>
              <a:spcAft>
                <a:spcPts val="0"/>
              </a:spcAft>
              <a:buClr>
                <a:schemeClr val="lt1"/>
              </a:buClr>
              <a:buSzPts val="3240"/>
              <a:buFont typeface="Georgia"/>
              <a:buNone/>
            </a:pPr>
            <a:r>
              <a:rPr lang="en-US" sz="2840"/>
              <a:t>Standard K.5 (2016) - Deleted </a:t>
            </a:r>
            <a:endParaRPr sz="2840"/>
          </a:p>
        </p:txBody>
      </p:sp>
      <p:graphicFrame>
        <p:nvGraphicFramePr>
          <p:cNvPr id="232" name="Google Shape;232;g2795ceed147_0_25"/>
          <p:cNvGraphicFramePr/>
          <p:nvPr>
            <p:extLst>
              <p:ext uri="{D42A27DB-BD31-4B8C-83A1-F6EECF244321}">
                <p14:modId xmlns:p14="http://schemas.microsoft.com/office/powerpoint/2010/main" val="535144060"/>
              </p:ext>
            </p:extLst>
          </p:nvPr>
        </p:nvGraphicFramePr>
        <p:xfrm>
          <a:off x="273050" y="788350"/>
          <a:ext cx="8597900" cy="2648703"/>
        </p:xfrm>
        <a:graphic>
          <a:graphicData uri="http://schemas.openxmlformats.org/drawingml/2006/table">
            <a:tbl>
              <a:tblPr firstRow="1">
                <a:noFill/>
                <a:tableStyleId>{D3F052A5-78B8-4DD4-9111-56466B2AAEDF}</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300527">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2654956572"/>
                  </a:ext>
                </a:extLst>
              </a:tr>
              <a:tr h="2282973">
                <a:tc>
                  <a:txBody>
                    <a:bodyPr/>
                    <a:lstStyle/>
                    <a:p>
                      <a:pPr marL="0" lvl="0" indent="0" algn="l" rtl="0">
                        <a:spcBef>
                          <a:spcPts val="0"/>
                        </a:spcBef>
                        <a:spcAft>
                          <a:spcPts val="0"/>
                        </a:spcAft>
                        <a:buNone/>
                      </a:pPr>
                      <a:r>
                        <a:rPr lang="en-US" sz="1000" b="1">
                          <a:latin typeface="Georgia" panose="02040502050405020303" pitchFamily="18" charset="0"/>
                          <a:ea typeface="Georgia"/>
                          <a:cs typeface="Georgia"/>
                          <a:sym typeface="Georgia"/>
                        </a:rPr>
                        <a:t>K.5 The student will investigate fractions by representing and solving practical problems involving equal sharing with two sharers. </a:t>
                      </a:r>
                      <a:r>
                        <a:rPr lang="en-US" sz="1000" b="1">
                          <a:solidFill>
                            <a:srgbClr val="980000"/>
                          </a:solidFill>
                          <a:latin typeface="Georgia" panose="02040502050405020303" pitchFamily="18" charset="0"/>
                          <a:ea typeface="Times New Roman"/>
                          <a:cs typeface="Times New Roman"/>
                          <a:sym typeface="Times New Roman"/>
                        </a:rPr>
                        <a:t>[Deleted; included in Grade 1]</a:t>
                      </a:r>
                      <a:endParaRPr sz="1000" b="1">
                        <a:latin typeface="Georgia" panose="02040502050405020303" pitchFamily="18" charset="0"/>
                        <a:ea typeface="Georgia"/>
                        <a:cs typeface="Georgia"/>
                        <a:sym typeface="Georgia"/>
                      </a:endParaRPr>
                    </a:p>
                    <a:p>
                      <a:pPr marL="457200" lvl="0" indent="-292100" algn="l" rtl="0">
                        <a:spcBef>
                          <a:spcPts val="1000"/>
                        </a:spcBef>
                        <a:spcAft>
                          <a:spcPts val="0"/>
                        </a:spcAft>
                        <a:buSzPts val="1000"/>
                        <a:buFont typeface="Georgia"/>
                        <a:buChar char="●"/>
                      </a:pPr>
                      <a:r>
                        <a:rPr lang="en-US" sz="1000">
                          <a:latin typeface="Georgia"/>
                          <a:ea typeface="Georgia"/>
                          <a:cs typeface="Georgia"/>
                          <a:sym typeface="Georgia"/>
                        </a:rPr>
                        <a:t>Share a whole equally with two sharers, when given a practical situation.  </a:t>
                      </a:r>
                      <a:endParaRPr sz="1000">
                        <a:latin typeface="Georgia"/>
                        <a:ea typeface="Georgia"/>
                        <a:cs typeface="Georgia"/>
                        <a:sym typeface="Georgia"/>
                      </a:endParaRPr>
                    </a:p>
                    <a:p>
                      <a:pPr marL="457200" lvl="0" indent="-292100" algn="l" rtl="0">
                        <a:spcBef>
                          <a:spcPts val="1000"/>
                        </a:spcBef>
                        <a:spcAft>
                          <a:spcPts val="0"/>
                        </a:spcAft>
                        <a:buSzPts val="1000"/>
                        <a:buFont typeface="Georgia"/>
                        <a:buChar char="●"/>
                      </a:pPr>
                      <a:r>
                        <a:rPr lang="en-US" sz="1000">
                          <a:latin typeface="Georgia"/>
                          <a:ea typeface="Georgia"/>
                          <a:cs typeface="Georgia"/>
                          <a:sym typeface="Georgia"/>
                        </a:rPr>
                        <a:t>Represent fair shares concretely or pictorially, when given a practical situation.  </a:t>
                      </a:r>
                      <a:endParaRPr sz="1000">
                        <a:latin typeface="Georgia"/>
                        <a:ea typeface="Georgia"/>
                        <a:cs typeface="Georgia"/>
                        <a:sym typeface="Georgia"/>
                      </a:endParaRPr>
                    </a:p>
                    <a:p>
                      <a:pPr marL="457200" lvl="0" indent="-292100" algn="l" rtl="0">
                        <a:spcBef>
                          <a:spcPts val="1000"/>
                        </a:spcBef>
                        <a:spcAft>
                          <a:spcPts val="1000"/>
                        </a:spcAft>
                        <a:buSzPts val="1000"/>
                        <a:buFont typeface="Georgia"/>
                        <a:buChar char="●"/>
                      </a:pPr>
                      <a:r>
                        <a:rPr lang="en-US" sz="1000">
                          <a:latin typeface="Georgia"/>
                          <a:ea typeface="Georgia"/>
                          <a:cs typeface="Georgia"/>
                          <a:sym typeface="Georgia"/>
                        </a:rPr>
                        <a:t>Describe shares as equal pieces or parts of the whole (e.g., halves), when given a practical situation.</a:t>
                      </a: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457200" lvl="0" indent="0" algn="l" rtl="0">
                        <a:spcBef>
                          <a:spcPts val="0"/>
                        </a:spcBef>
                        <a:spcAft>
                          <a:spcPts val="0"/>
                        </a:spcAft>
                        <a:buNone/>
                      </a:pPr>
                      <a:endParaRPr sz="1000">
                        <a:solidFill>
                          <a:srgbClr val="980000"/>
                        </a:solidFill>
                        <a:latin typeface="Georgia"/>
                        <a:ea typeface="Georgia"/>
                        <a:cs typeface="Georgia"/>
                        <a:sym typeface="Georgia"/>
                      </a:endParaRPr>
                    </a:p>
                    <a:p>
                      <a:pPr marL="457200" lvl="0" indent="0" algn="l" rtl="0">
                        <a:spcBef>
                          <a:spcPts val="300"/>
                        </a:spcBef>
                        <a:spcAft>
                          <a:spcPts val="0"/>
                        </a:spcAft>
                        <a:buNone/>
                      </a:pPr>
                      <a:r>
                        <a:rPr lang="en-US" sz="1000">
                          <a:latin typeface="Georgia"/>
                          <a:ea typeface="Georgia"/>
                          <a:cs typeface="Georgia"/>
                          <a:sym typeface="Georgia"/>
                        </a:rPr>
                        <a:t> </a:t>
                      </a:r>
                      <a:endParaRPr sz="1000" b="1">
                        <a:latin typeface="Georgia"/>
                        <a:ea typeface="Georgia"/>
                        <a:cs typeface="Georgia"/>
                        <a:sym typeface="Georgia"/>
                      </a:endParaRPr>
                    </a:p>
                    <a:p>
                      <a:pPr marL="457200" lvl="0" indent="0" algn="l" rtl="0">
                        <a:spcBef>
                          <a:spcPts val="300"/>
                        </a:spcBef>
                        <a:spcAft>
                          <a:spcPts val="0"/>
                        </a:spcAft>
                        <a:buNone/>
                      </a:pPr>
                      <a:endParaRPr sz="1000" b="1">
                        <a:latin typeface="Georgia"/>
                        <a:ea typeface="Georgia"/>
                        <a:cs typeface="Georgia"/>
                        <a:sym typeface="Georgia"/>
                      </a:endParaRPr>
                    </a:p>
                    <a:p>
                      <a:pPr marL="0" lvl="0" indent="0" algn="l" rtl="0">
                        <a:spcBef>
                          <a:spcPts val="300"/>
                        </a:spcBef>
                        <a:spcAft>
                          <a:spcPts val="300"/>
                        </a:spcAft>
                        <a:buNone/>
                      </a:pPr>
                      <a:endParaRPr sz="1000">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233" name="Google Shape;233;g2795ceed147_0_25"/>
          <p:cNvSpPr txBox="1"/>
          <p:nvPr/>
        </p:nvSpPr>
        <p:spPr>
          <a:xfrm>
            <a:off x="0" y="4562250"/>
            <a:ext cx="9144000" cy="8256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dirty="0">
                <a:solidFill>
                  <a:schemeClr val="lt1"/>
                </a:solidFill>
                <a:latin typeface="Georgia"/>
                <a:ea typeface="Georgia"/>
                <a:cs typeface="Georgia"/>
                <a:sym typeface="Georgia"/>
              </a:rPr>
              <a:t>Revisions:</a:t>
            </a:r>
            <a:endParaRPr sz="1000" dirty="0">
              <a:solidFill>
                <a:schemeClr val="lt1"/>
              </a:solidFill>
              <a:latin typeface="Georgia"/>
              <a:ea typeface="Georgia"/>
              <a:cs typeface="Georgia"/>
              <a:sym typeface="Georgia"/>
            </a:endParaRPr>
          </a:p>
          <a:p>
            <a:pPr marL="457200" indent="-292100">
              <a:buClr>
                <a:schemeClr val="lt1"/>
              </a:buClr>
              <a:buSzPts val="1000"/>
              <a:buFont typeface="Georgia"/>
              <a:buChar char="●"/>
            </a:pPr>
            <a:r>
              <a:rPr lang="en-US" sz="1000" dirty="0">
                <a:solidFill>
                  <a:schemeClr val="lt1"/>
                </a:solidFill>
                <a:latin typeface="Georgia"/>
                <a:ea typeface="Georgia"/>
                <a:cs typeface="Georgia"/>
                <a:sym typeface="Georgia"/>
              </a:rPr>
              <a:t>Fractions have been removed from Kindergarten</a:t>
            </a:r>
          </a:p>
        </p:txBody>
      </p:sp>
      <p:pic>
        <p:nvPicPr>
          <p:cNvPr id="3" name="Slide 23" descr="audio icon">
            <a:hlinkClick r:id="" action="ppaction://media"/>
            <a:extLst>
              <a:ext uri="{FF2B5EF4-FFF2-40B4-BE49-F238E27FC236}">
                <a16:creationId xmlns:a16="http://schemas.microsoft.com/office/drawing/2014/main" id="{4CC47CE8-39FA-6253-752C-039D3FB7E2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1967" y="989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g1e5fa75be59_0_22"/>
          <p:cNvSpPr txBox="1">
            <a:spLocks noGrp="1"/>
          </p:cNvSpPr>
          <p:nvPr>
            <p:ph type="title"/>
          </p:nvPr>
        </p:nvSpPr>
        <p:spPr>
          <a:xfrm>
            <a:off x="0" y="1879075"/>
            <a:ext cx="9144000" cy="993000"/>
          </a:xfrm>
          <a:prstGeom prst="rect">
            <a:avLst/>
          </a:prstGeom>
          <a:solidFill>
            <a:schemeClr val="dk1"/>
          </a:solidFill>
          <a:ln>
            <a:noFill/>
          </a:ln>
        </p:spPr>
        <p:txBody>
          <a:bodyPr spcFirstLastPara="1" wrap="square" lIns="617225" tIns="34275" rIns="68575" bIns="34275" anchor="ctr" anchorCtr="0">
            <a:normAutofit/>
          </a:bodyPr>
          <a:lstStyle/>
          <a:p>
            <a:pPr marL="0" lvl="0" indent="0" algn="ctr" rtl="0">
              <a:lnSpc>
                <a:spcPct val="100000"/>
              </a:lnSpc>
              <a:spcBef>
                <a:spcPts val="0"/>
              </a:spcBef>
              <a:spcAft>
                <a:spcPts val="600"/>
              </a:spcAft>
              <a:buSzPts val="3600"/>
              <a:buNone/>
            </a:pPr>
            <a:r>
              <a:rPr lang="en-US" b="1"/>
              <a:t>Computation &amp; Estimation</a:t>
            </a:r>
            <a:endParaRPr b="1"/>
          </a:p>
        </p:txBody>
      </p:sp>
      <p:pic>
        <p:nvPicPr>
          <p:cNvPr id="3" name="Slide 24" descr="audio icon">
            <a:hlinkClick r:id="" action="ppaction://media"/>
            <a:extLst>
              <a:ext uri="{FF2B5EF4-FFF2-40B4-BE49-F238E27FC236}">
                <a16:creationId xmlns:a16="http://schemas.microsoft.com/office/drawing/2014/main" id="{27D3DBAD-A76B-1F33-2A51-E0DF85C040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66331" y="121739"/>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g2795ceed147_0_33"/>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a:bodyPr>
          <a:lstStyle/>
          <a:p>
            <a:pPr marL="0" lvl="0" indent="0" rtl="0">
              <a:lnSpc>
                <a:spcPct val="90000"/>
              </a:lnSpc>
              <a:spcBef>
                <a:spcPts val="0"/>
              </a:spcBef>
              <a:spcAft>
                <a:spcPts val="0"/>
              </a:spcAft>
              <a:buClr>
                <a:schemeClr val="lt1"/>
              </a:buClr>
              <a:buSzPts val="3240"/>
              <a:buFont typeface="Georgia"/>
              <a:buNone/>
            </a:pPr>
            <a:r>
              <a:rPr lang="en-US" sz="2840"/>
              <a:t>Standard K.6 (2016) - Standard K.Ce.1 (2023) </a:t>
            </a:r>
            <a:endParaRPr sz="2840"/>
          </a:p>
        </p:txBody>
      </p:sp>
      <p:graphicFrame>
        <p:nvGraphicFramePr>
          <p:cNvPr id="244" name="Google Shape;244;g2795ceed147_0_33"/>
          <p:cNvGraphicFramePr/>
          <p:nvPr>
            <p:extLst>
              <p:ext uri="{D42A27DB-BD31-4B8C-83A1-F6EECF244321}">
                <p14:modId xmlns:p14="http://schemas.microsoft.com/office/powerpoint/2010/main" val="2089713003"/>
              </p:ext>
            </p:extLst>
          </p:nvPr>
        </p:nvGraphicFramePr>
        <p:xfrm>
          <a:off x="273050" y="877346"/>
          <a:ext cx="8597900" cy="2019692"/>
        </p:xfrm>
        <a:graphic>
          <a:graphicData uri="http://schemas.openxmlformats.org/drawingml/2006/table">
            <a:tbl>
              <a:tblPr firstRow="1">
                <a:noFill/>
                <a:tableStyleId>{D3F052A5-78B8-4DD4-9111-56466B2AAEDF}</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329463">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2276976171"/>
                  </a:ext>
                </a:extLst>
              </a:tr>
              <a:tr h="1653962">
                <a:tc>
                  <a:txBody>
                    <a:bodyPr/>
                    <a:lstStyle/>
                    <a:p>
                      <a:pPr marL="0" lvl="0" indent="0" algn="l" rtl="0">
                        <a:spcBef>
                          <a:spcPts val="0"/>
                        </a:spcBef>
                        <a:spcAft>
                          <a:spcPts val="0"/>
                        </a:spcAft>
                        <a:buNone/>
                      </a:pPr>
                      <a:r>
                        <a:rPr lang="en-US" sz="1000" b="1">
                          <a:latin typeface="Georgia"/>
                          <a:ea typeface="Georgia"/>
                          <a:cs typeface="Georgia"/>
                          <a:sym typeface="Georgia"/>
                        </a:rPr>
                        <a:t>K.6 The student will model and solve single-step story and picture problems with sums to 10 and differences within 10, using concrete objects.</a:t>
                      </a:r>
                      <a:endParaRPr sz="1000" b="1">
                        <a:latin typeface="Georgia"/>
                        <a:ea typeface="Georgia"/>
                        <a:cs typeface="Georgia"/>
                        <a:sym typeface="Georgia"/>
                      </a:endParaRPr>
                    </a:p>
                    <a:p>
                      <a:pPr marL="457200" lvl="0" indent="-292100" algn="l" rtl="0">
                        <a:spcBef>
                          <a:spcPts val="1000"/>
                        </a:spcBef>
                        <a:spcAft>
                          <a:spcPts val="0"/>
                        </a:spcAft>
                        <a:buSzPts val="1000"/>
                        <a:buFont typeface="Georgia"/>
                        <a:buChar char="●"/>
                      </a:pPr>
                      <a:r>
                        <a:rPr lang="en-US" sz="1000">
                          <a:latin typeface="Georgia"/>
                          <a:ea typeface="Georgia"/>
                          <a:cs typeface="Georgia"/>
                          <a:sym typeface="Georgia"/>
                        </a:rPr>
                        <a:t>Model and solve various types of story and picture problems using 10 or fewer concrete objects. (Types of problems should include joining, separating, and part-part-whole scenarios.)</a:t>
                      </a: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548640" lvl="0" indent="-548640" algn="l" rtl="0">
                        <a:spcBef>
                          <a:spcPts val="0"/>
                        </a:spcBef>
                        <a:spcAft>
                          <a:spcPts val="0"/>
                        </a:spcAft>
                        <a:buNone/>
                      </a:pPr>
                      <a:r>
                        <a:rPr lang="en-US" sz="1000" b="1">
                          <a:solidFill>
                            <a:srgbClr val="202020"/>
                          </a:solidFill>
                          <a:latin typeface="Georgia"/>
                          <a:ea typeface="Georgia"/>
                          <a:cs typeface="Georgia"/>
                          <a:sym typeface="Georgia"/>
                        </a:rPr>
                        <a:t>K.CE.1  The student will model and solve single-step contextual problems using addition and subtraction with whole numbers within 10.</a:t>
                      </a:r>
                      <a:endParaRPr sz="800">
                        <a:solidFill>
                          <a:srgbClr val="980000"/>
                        </a:solidFill>
                        <a:latin typeface="Georgia"/>
                        <a:ea typeface="Georgia"/>
                        <a:cs typeface="Georgia"/>
                        <a:sym typeface="Georgia"/>
                      </a:endParaRPr>
                    </a:p>
                    <a:p>
                      <a:pPr marL="457200" lvl="0" indent="0" algn="l" rtl="0">
                        <a:spcBef>
                          <a:spcPts val="0"/>
                        </a:spcBef>
                        <a:spcAft>
                          <a:spcPts val="0"/>
                        </a:spcAft>
                        <a:buNone/>
                      </a:pPr>
                      <a:r>
                        <a:rPr lang="en-US" sz="1000">
                          <a:latin typeface="Georgia"/>
                          <a:ea typeface="Georgia"/>
                          <a:cs typeface="Georgia"/>
                          <a:sym typeface="Georgia"/>
                        </a:rPr>
                        <a:t> </a:t>
                      </a:r>
                      <a:endParaRPr sz="1000" b="1">
                        <a:latin typeface="Georgia"/>
                        <a:ea typeface="Georgia"/>
                        <a:cs typeface="Georgia"/>
                        <a:sym typeface="Georgia"/>
                      </a:endParaRPr>
                    </a:p>
                    <a:p>
                      <a:pPr marL="457200" lvl="0" indent="-292100" algn="l" rtl="0">
                        <a:spcBef>
                          <a:spcPts val="300"/>
                        </a:spcBef>
                        <a:spcAft>
                          <a:spcPts val="0"/>
                        </a:spcAft>
                        <a:buSzPts val="1000"/>
                        <a:buFont typeface="Georgia"/>
                        <a:buAutoNum type="alphaLcParenR" startAt="6"/>
                      </a:pPr>
                      <a:r>
                        <a:rPr lang="en-US" sz="1000">
                          <a:latin typeface="Georgia"/>
                          <a:ea typeface="Georgia"/>
                          <a:cs typeface="Georgia"/>
                          <a:sym typeface="Georgia"/>
                        </a:rPr>
                        <a:t>Model and solve single-step </a:t>
                      </a:r>
                      <a:r>
                        <a:rPr lang="en-US" sz="1000">
                          <a:solidFill>
                            <a:srgbClr val="980000"/>
                          </a:solidFill>
                          <a:latin typeface="Georgia"/>
                          <a:ea typeface="Georgia"/>
                          <a:cs typeface="Georgia"/>
                          <a:sym typeface="Georgia"/>
                        </a:rPr>
                        <a:t>contextual</a:t>
                      </a:r>
                      <a:r>
                        <a:rPr lang="en-US" sz="1000">
                          <a:latin typeface="Georgia"/>
                          <a:ea typeface="Georgia"/>
                          <a:cs typeface="Georgia"/>
                          <a:sym typeface="Georgia"/>
                        </a:rPr>
                        <a:t> problems (join, separate, and part-part-whole) using 10 or fewer concrete objects.</a:t>
                      </a:r>
                      <a:endParaRPr sz="10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245" name="Google Shape;245;g2795ceed147_0_33"/>
          <p:cNvSpPr txBox="1"/>
          <p:nvPr/>
        </p:nvSpPr>
        <p:spPr>
          <a:xfrm>
            <a:off x="0" y="4562250"/>
            <a:ext cx="9144000" cy="8256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dirty="0">
                <a:solidFill>
                  <a:schemeClr val="lt1"/>
                </a:solidFill>
                <a:latin typeface="Georgia"/>
                <a:ea typeface="Georgia"/>
                <a:cs typeface="Georgia"/>
                <a:sym typeface="Georgia"/>
              </a:rPr>
              <a:t>Revisions:</a:t>
            </a:r>
            <a:endParaRPr sz="1000" dirty="0">
              <a:solidFill>
                <a:schemeClr val="lt1"/>
              </a:solidFill>
              <a:latin typeface="Georgia"/>
              <a:ea typeface="Georgia"/>
              <a:cs typeface="Georgia"/>
              <a:sym typeface="Georgia"/>
            </a:endParaRPr>
          </a:p>
          <a:p>
            <a:pPr marL="457200" indent="-292100">
              <a:buClr>
                <a:schemeClr val="lt1"/>
              </a:buClr>
              <a:buSzPts val="1000"/>
              <a:buFont typeface="Georgia"/>
              <a:buChar char="●"/>
            </a:pPr>
            <a:r>
              <a:rPr lang="en-US" sz="1000" dirty="0">
                <a:solidFill>
                  <a:schemeClr val="lt1"/>
                </a:solidFill>
                <a:latin typeface="Georgia"/>
                <a:ea typeface="Georgia"/>
                <a:cs typeface="Georgia"/>
                <a:sym typeface="Georgia"/>
              </a:rPr>
              <a:t>The terms "story and picture problems" have been changed to “contextual”</a:t>
            </a:r>
          </a:p>
        </p:txBody>
      </p:sp>
      <p:pic>
        <p:nvPicPr>
          <p:cNvPr id="2" name="Slide 25" descr="audio icon">
            <a:hlinkClick r:id="" action="ppaction://media"/>
            <a:extLst>
              <a:ext uri="{FF2B5EF4-FFF2-40B4-BE49-F238E27FC236}">
                <a16:creationId xmlns:a16="http://schemas.microsoft.com/office/drawing/2014/main" id="{263E7A81-213C-7696-154E-79B0758C9E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16801" y="131173"/>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g1e5fa75be59_0_26"/>
          <p:cNvSpPr txBox="1">
            <a:spLocks noGrp="1"/>
          </p:cNvSpPr>
          <p:nvPr>
            <p:ph type="title"/>
          </p:nvPr>
        </p:nvSpPr>
        <p:spPr>
          <a:xfrm>
            <a:off x="0" y="1879075"/>
            <a:ext cx="9144000" cy="993000"/>
          </a:xfrm>
          <a:prstGeom prst="rect">
            <a:avLst/>
          </a:prstGeom>
          <a:solidFill>
            <a:schemeClr val="dk1"/>
          </a:solidFill>
          <a:ln>
            <a:noFill/>
          </a:ln>
        </p:spPr>
        <p:txBody>
          <a:bodyPr spcFirstLastPara="1" wrap="square" lIns="617225" tIns="34275" rIns="68575" bIns="34275" anchor="ctr" anchorCtr="0">
            <a:normAutofit/>
          </a:bodyPr>
          <a:lstStyle/>
          <a:p>
            <a:pPr marL="0" lvl="0" indent="0" algn="ctr" rtl="0">
              <a:lnSpc>
                <a:spcPct val="100000"/>
              </a:lnSpc>
              <a:spcBef>
                <a:spcPts val="0"/>
              </a:spcBef>
              <a:spcAft>
                <a:spcPts val="600"/>
              </a:spcAft>
              <a:buSzPts val="3600"/>
              <a:buNone/>
            </a:pPr>
            <a:r>
              <a:rPr lang="en-US" b="1"/>
              <a:t>Measurement and Geometry</a:t>
            </a:r>
            <a:endParaRPr b="1"/>
          </a:p>
        </p:txBody>
      </p:sp>
      <p:pic>
        <p:nvPicPr>
          <p:cNvPr id="3" name="Slide 26" descr="audio icon">
            <a:hlinkClick r:id="" action="ppaction://media"/>
            <a:extLst>
              <a:ext uri="{FF2B5EF4-FFF2-40B4-BE49-F238E27FC236}">
                <a16:creationId xmlns:a16="http://schemas.microsoft.com/office/drawing/2014/main" id="{18839C3F-6535-CA4B-DD02-4D78A79C18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66332" y="139155"/>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g279732b4a29_0_0"/>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a:bodyPr>
          <a:lstStyle/>
          <a:p>
            <a:pPr lvl="0" indent="1143000" rtl="0">
              <a:lnSpc>
                <a:spcPct val="90000"/>
              </a:lnSpc>
              <a:spcBef>
                <a:spcPts val="0"/>
              </a:spcBef>
              <a:spcAft>
                <a:spcPts val="0"/>
              </a:spcAft>
              <a:buClr>
                <a:schemeClr val="lt1"/>
              </a:buClr>
              <a:buSzPts val="3240"/>
              <a:buFont typeface="Georgia"/>
              <a:buNone/>
            </a:pPr>
            <a:r>
              <a:rPr lang="en-US" sz="2840"/>
              <a:t>Standard K.7 (2016) - Deleted </a:t>
            </a:r>
            <a:endParaRPr sz="2840"/>
          </a:p>
        </p:txBody>
      </p:sp>
      <p:graphicFrame>
        <p:nvGraphicFramePr>
          <p:cNvPr id="256" name="Google Shape;256;g279732b4a29_0_0"/>
          <p:cNvGraphicFramePr/>
          <p:nvPr>
            <p:extLst>
              <p:ext uri="{D42A27DB-BD31-4B8C-83A1-F6EECF244321}">
                <p14:modId xmlns:p14="http://schemas.microsoft.com/office/powerpoint/2010/main" val="3782427946"/>
              </p:ext>
            </p:extLst>
          </p:nvPr>
        </p:nvGraphicFramePr>
        <p:xfrm>
          <a:off x="273050" y="835975"/>
          <a:ext cx="8597900" cy="2504357"/>
        </p:xfrm>
        <a:graphic>
          <a:graphicData uri="http://schemas.openxmlformats.org/drawingml/2006/table">
            <a:tbl>
              <a:tblPr firstRow="1">
                <a:noFill/>
                <a:tableStyleId>{D3F052A5-78B8-4DD4-9111-56466B2AAEDF}</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340098">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136920951"/>
                  </a:ext>
                </a:extLst>
              </a:tr>
              <a:tr h="2138627">
                <a:tc>
                  <a:txBody>
                    <a:bodyPr/>
                    <a:lstStyle/>
                    <a:p>
                      <a:pPr marL="0" lvl="0" indent="0" algn="l" rtl="0">
                        <a:spcBef>
                          <a:spcPts val="0"/>
                        </a:spcBef>
                        <a:spcAft>
                          <a:spcPts val="0"/>
                        </a:spcAft>
                        <a:buNone/>
                      </a:pPr>
                      <a:r>
                        <a:rPr lang="en-US" sz="1000" b="1">
                          <a:latin typeface="Georgia" panose="02040502050405020303" pitchFamily="18" charset="0"/>
                          <a:ea typeface="Georgia"/>
                          <a:cs typeface="Georgia"/>
                          <a:sym typeface="Georgia"/>
                        </a:rPr>
                        <a:t>K.7  The student will recognize the attributes of a penny, nickel, dime, and quarter and identify the number of pennies equivalent to a nickel, a dime, and a quarter. </a:t>
                      </a:r>
                      <a:r>
                        <a:rPr lang="en-US" sz="1000" b="1">
                          <a:solidFill>
                            <a:srgbClr val="980000"/>
                          </a:solidFill>
                          <a:latin typeface="Georgia" panose="02040502050405020303" pitchFamily="18" charset="0"/>
                          <a:ea typeface="Times New Roman"/>
                          <a:cs typeface="Times New Roman"/>
                          <a:sym typeface="Times New Roman"/>
                        </a:rPr>
                        <a:t>[Coin attributes embedded in K.PS.1; Equivalencies moved to Gr</a:t>
                      </a:r>
                      <a:r>
                        <a:rPr lang="en-US" sz="1000" b="1">
                          <a:solidFill>
                            <a:srgbClr val="980000"/>
                          </a:solidFill>
                          <a:latin typeface="Georgia" panose="02040502050405020303" pitchFamily="18" charset="0"/>
                          <a:ea typeface="Georgia"/>
                          <a:cs typeface="Georgia"/>
                          <a:sym typeface="Georgia"/>
                        </a:rPr>
                        <a:t>ade 1]</a:t>
                      </a:r>
                      <a:endParaRPr sz="800" b="1">
                        <a:latin typeface="Georgia" panose="02040502050405020303" pitchFamily="18" charset="0"/>
                        <a:ea typeface="Georgia"/>
                        <a:cs typeface="Georgia"/>
                        <a:sym typeface="Georgia"/>
                      </a:endParaRPr>
                    </a:p>
                    <a:p>
                      <a:pPr marL="457200" lvl="0" indent="-292100" algn="l" rtl="0">
                        <a:lnSpc>
                          <a:spcPct val="115000"/>
                        </a:lnSpc>
                        <a:spcBef>
                          <a:spcPts val="1000"/>
                        </a:spcBef>
                        <a:spcAft>
                          <a:spcPts val="0"/>
                        </a:spcAft>
                        <a:buSzPts val="1000"/>
                        <a:buFont typeface="Georgia"/>
                        <a:buChar char="●"/>
                      </a:pPr>
                      <a:r>
                        <a:rPr lang="en-US" sz="1000">
                          <a:latin typeface="Georgia" panose="02040502050405020303" pitchFamily="18" charset="0"/>
                          <a:ea typeface="Georgia"/>
                          <a:cs typeface="Georgia"/>
                          <a:sym typeface="Georgia"/>
                        </a:rPr>
                        <a:t>Describe the attributes (e.g., color, relative size) of a penny, nickel, dime, and quarter.</a:t>
                      </a:r>
                      <a:endParaRPr sz="1000">
                        <a:latin typeface="Georgia" panose="02040502050405020303" pitchFamily="18" charset="0"/>
                        <a:ea typeface="Georgia"/>
                        <a:cs typeface="Georgia"/>
                        <a:sym typeface="Georgia"/>
                      </a:endParaRPr>
                    </a:p>
                    <a:p>
                      <a:pPr marL="457200" lvl="0" indent="-292100" algn="l" rtl="0">
                        <a:lnSpc>
                          <a:spcPct val="115000"/>
                        </a:lnSpc>
                        <a:spcBef>
                          <a:spcPts val="0"/>
                        </a:spcBef>
                        <a:spcAft>
                          <a:spcPts val="0"/>
                        </a:spcAft>
                        <a:buSzPts val="1000"/>
                        <a:buFont typeface="Georgia"/>
                        <a:buChar char="●"/>
                      </a:pPr>
                      <a:r>
                        <a:rPr lang="en-US" sz="1000">
                          <a:latin typeface="Georgia" panose="02040502050405020303" pitchFamily="18" charset="0"/>
                          <a:ea typeface="Georgia"/>
                          <a:cs typeface="Georgia"/>
                          <a:sym typeface="Georgia"/>
                        </a:rPr>
                        <a:t>Identify a penny, nickel, dime, and quarter.</a:t>
                      </a:r>
                      <a:endParaRPr sz="1000">
                        <a:latin typeface="Georgia" panose="02040502050405020303" pitchFamily="18" charset="0"/>
                        <a:ea typeface="Georgia"/>
                        <a:cs typeface="Georgia"/>
                        <a:sym typeface="Georgia"/>
                      </a:endParaRPr>
                    </a:p>
                    <a:p>
                      <a:pPr marL="457200" lvl="0" indent="-292100" algn="l" rtl="0">
                        <a:lnSpc>
                          <a:spcPct val="115000"/>
                        </a:lnSpc>
                        <a:spcBef>
                          <a:spcPts val="0"/>
                        </a:spcBef>
                        <a:spcAft>
                          <a:spcPts val="0"/>
                        </a:spcAft>
                        <a:buSzPts val="1000"/>
                        <a:buFont typeface="Georgia"/>
                        <a:buChar char="●"/>
                      </a:pPr>
                      <a:r>
                        <a:rPr lang="en-US" sz="1000">
                          <a:latin typeface="Georgia" panose="02040502050405020303" pitchFamily="18" charset="0"/>
                          <a:ea typeface="Georgia"/>
                          <a:cs typeface="Georgia"/>
                          <a:sym typeface="Georgia"/>
                        </a:rPr>
                        <a:t>Identify the number of pennies equivalent to a nickel, a dime, and a quarter (i.e., a nickel has the same value as five pennies).</a:t>
                      </a:r>
                      <a:endParaRPr sz="1000">
                        <a:latin typeface="Georgia" panose="02040502050405020303" pitchFamily="18" charset="0"/>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457200" lvl="0" indent="0" algn="l" rtl="0">
                        <a:spcBef>
                          <a:spcPts val="0"/>
                        </a:spcBef>
                        <a:spcAft>
                          <a:spcPts val="0"/>
                        </a:spcAft>
                        <a:buNone/>
                      </a:pPr>
                      <a:endParaRPr sz="1000">
                        <a:solidFill>
                          <a:srgbClr val="980000"/>
                        </a:solidFill>
                        <a:latin typeface="Georgia" panose="02040502050405020303" pitchFamily="18" charset="0"/>
                        <a:ea typeface="Georgia"/>
                        <a:cs typeface="Georgia"/>
                        <a:sym typeface="Georgia"/>
                      </a:endParaRPr>
                    </a:p>
                    <a:p>
                      <a:pPr marL="457200" lvl="0" indent="0" algn="l" rtl="0">
                        <a:spcBef>
                          <a:spcPts val="300"/>
                        </a:spcBef>
                        <a:spcAft>
                          <a:spcPts val="0"/>
                        </a:spcAft>
                        <a:buNone/>
                      </a:pPr>
                      <a:r>
                        <a:rPr lang="en-US" sz="1000">
                          <a:latin typeface="Georgia" panose="02040502050405020303" pitchFamily="18" charset="0"/>
                          <a:ea typeface="Georgia"/>
                          <a:cs typeface="Georgia"/>
                          <a:sym typeface="Georgia"/>
                        </a:rPr>
                        <a:t> </a:t>
                      </a:r>
                      <a:endParaRPr sz="1000" b="1">
                        <a:latin typeface="Georgia" panose="02040502050405020303" pitchFamily="18" charset="0"/>
                        <a:ea typeface="Georgia"/>
                        <a:cs typeface="Georgia"/>
                        <a:sym typeface="Georgia"/>
                      </a:endParaRPr>
                    </a:p>
                    <a:p>
                      <a:pPr marL="457200" lvl="0" indent="0" algn="l" rtl="0">
                        <a:spcBef>
                          <a:spcPts val="300"/>
                        </a:spcBef>
                        <a:spcAft>
                          <a:spcPts val="0"/>
                        </a:spcAft>
                        <a:buNone/>
                      </a:pPr>
                      <a:endParaRPr sz="1000" b="1">
                        <a:latin typeface="Georgia" panose="02040502050405020303" pitchFamily="18" charset="0"/>
                        <a:ea typeface="Georgia"/>
                        <a:cs typeface="Georgia"/>
                        <a:sym typeface="Georgia"/>
                      </a:endParaRPr>
                    </a:p>
                    <a:p>
                      <a:pPr marL="0" lvl="0" indent="0" algn="l" rtl="0">
                        <a:spcBef>
                          <a:spcPts val="300"/>
                        </a:spcBef>
                        <a:spcAft>
                          <a:spcPts val="300"/>
                        </a:spcAft>
                        <a:buNone/>
                      </a:pPr>
                      <a:endParaRPr sz="1000">
                        <a:latin typeface="Georgia" panose="02040502050405020303" pitchFamily="18" charset="0"/>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257" name="Google Shape;257;g279732b4a29_0_0"/>
          <p:cNvSpPr txBox="1"/>
          <p:nvPr/>
        </p:nvSpPr>
        <p:spPr>
          <a:xfrm>
            <a:off x="0" y="4562250"/>
            <a:ext cx="9144000" cy="8256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dirty="0">
                <a:solidFill>
                  <a:schemeClr val="lt1"/>
                </a:solidFill>
                <a:latin typeface="Georgia"/>
                <a:ea typeface="Georgia"/>
                <a:cs typeface="Georgia"/>
                <a:sym typeface="Georgia"/>
              </a:rPr>
              <a:t>Revisions:</a:t>
            </a:r>
            <a:endParaRPr sz="1000" dirty="0">
              <a:solidFill>
                <a:schemeClr val="lt1"/>
              </a:solidFill>
              <a:latin typeface="Georgia"/>
              <a:ea typeface="Georgia"/>
              <a:cs typeface="Georgia"/>
              <a:sym typeface="Georgia"/>
            </a:endParaRPr>
          </a:p>
          <a:p>
            <a:pPr marL="457200" indent="-292100">
              <a:buClr>
                <a:schemeClr val="lt1"/>
              </a:buClr>
              <a:buSzPts val="1000"/>
              <a:buFont typeface="Georgia"/>
              <a:buChar char="●"/>
            </a:pPr>
            <a:r>
              <a:rPr lang="en-US" sz="1000" dirty="0">
                <a:solidFill>
                  <a:schemeClr val="lt1"/>
                </a:solidFill>
                <a:latin typeface="Georgia"/>
                <a:ea typeface="Georgia"/>
                <a:cs typeface="Georgia"/>
                <a:sym typeface="Georgia"/>
              </a:rPr>
              <a:t>Coin attributes are embedded in K.PS.1 sorting and classifying objects</a:t>
            </a:r>
          </a:p>
          <a:p>
            <a:pPr marL="457200" indent="-292100">
              <a:buClr>
                <a:schemeClr val="lt1"/>
              </a:buClr>
              <a:buSzPts val="1000"/>
              <a:buFont typeface="Georgia"/>
              <a:buChar char="●"/>
            </a:pPr>
            <a:r>
              <a:rPr lang="en-US" sz="1000" dirty="0">
                <a:solidFill>
                  <a:schemeClr val="lt1"/>
                </a:solidFill>
                <a:latin typeface="Georgia"/>
                <a:ea typeface="Georgia"/>
                <a:cs typeface="Georgia"/>
                <a:sym typeface="Georgia"/>
              </a:rPr>
              <a:t>Equivalencies have been moved to Grade 1</a:t>
            </a:r>
            <a:endParaRPr lang="en-US" sz="1000" dirty="0">
              <a:solidFill>
                <a:schemeClr val="lt1"/>
              </a:solidFill>
              <a:latin typeface="Georgia"/>
              <a:ea typeface="Georgia"/>
              <a:cs typeface="Georgia"/>
            </a:endParaRPr>
          </a:p>
        </p:txBody>
      </p:sp>
      <p:pic>
        <p:nvPicPr>
          <p:cNvPr id="3" name="Slide 27" descr="audio icon">
            <a:hlinkClick r:id="" action="ppaction://media"/>
            <a:extLst>
              <a:ext uri="{FF2B5EF4-FFF2-40B4-BE49-F238E27FC236}">
                <a16:creationId xmlns:a16="http://schemas.microsoft.com/office/drawing/2014/main" id="{74892B98-B066-5A99-DF1A-F501B6A9B0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64550" y="110488"/>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g279732b4a29_0_6"/>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a:bodyPr>
          <a:lstStyle/>
          <a:p>
            <a:pPr marL="0" lvl="0" indent="0" rtl="0">
              <a:lnSpc>
                <a:spcPct val="90000"/>
              </a:lnSpc>
              <a:spcBef>
                <a:spcPts val="0"/>
              </a:spcBef>
              <a:spcAft>
                <a:spcPts val="0"/>
              </a:spcAft>
              <a:buClr>
                <a:schemeClr val="lt1"/>
              </a:buClr>
              <a:buSzPts val="3240"/>
              <a:buFont typeface="Georgia"/>
              <a:buNone/>
            </a:pPr>
            <a:r>
              <a:rPr lang="en-US" sz="2840"/>
              <a:t>Standard K.8 (2016) -  Standard K.MG.3 (2023)</a:t>
            </a:r>
            <a:endParaRPr sz="2840"/>
          </a:p>
        </p:txBody>
      </p:sp>
      <p:graphicFrame>
        <p:nvGraphicFramePr>
          <p:cNvPr id="263" name="Google Shape;263;g279732b4a29_0_6"/>
          <p:cNvGraphicFramePr/>
          <p:nvPr>
            <p:extLst>
              <p:ext uri="{D42A27DB-BD31-4B8C-83A1-F6EECF244321}">
                <p14:modId xmlns:p14="http://schemas.microsoft.com/office/powerpoint/2010/main" val="901958893"/>
              </p:ext>
            </p:extLst>
          </p:nvPr>
        </p:nvGraphicFramePr>
        <p:xfrm>
          <a:off x="273050" y="788350"/>
          <a:ext cx="8597900" cy="2808625"/>
        </p:xfrm>
        <a:graphic>
          <a:graphicData uri="http://schemas.openxmlformats.org/drawingml/2006/table">
            <a:tbl>
              <a:tblPr firstRow="1">
                <a:noFill/>
                <a:tableStyleId>{D3F052A5-78B8-4DD4-9111-56466B2AAEDF}</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32158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2585337544"/>
                  </a:ext>
                </a:extLst>
              </a:tr>
              <a:tr h="2442895">
                <a:tc>
                  <a:txBody>
                    <a:bodyPr/>
                    <a:lstStyle/>
                    <a:p>
                      <a:pPr marL="0" lvl="0" indent="0" algn="l" rtl="0">
                        <a:spcBef>
                          <a:spcPts val="0"/>
                        </a:spcBef>
                        <a:spcAft>
                          <a:spcPts val="0"/>
                        </a:spcAft>
                        <a:buNone/>
                      </a:pPr>
                      <a:r>
                        <a:rPr lang="en-US" sz="1000" b="1">
                          <a:latin typeface="Georgia"/>
                          <a:ea typeface="Georgia"/>
                          <a:cs typeface="Georgia"/>
                          <a:sym typeface="Georgia"/>
                        </a:rPr>
                        <a:t>K.8  The student will investigate the passage of time by reading and interpreting a calendar.</a:t>
                      </a:r>
                      <a:endParaRPr sz="1000" b="1">
                        <a:latin typeface="Georgia"/>
                        <a:ea typeface="Georgia"/>
                        <a:cs typeface="Georgia"/>
                        <a:sym typeface="Georgia"/>
                      </a:endParaRPr>
                    </a:p>
                    <a:p>
                      <a:pPr marL="457200" lvl="0" indent="-292100" algn="l" rtl="0">
                        <a:lnSpc>
                          <a:spcPct val="115000"/>
                        </a:lnSpc>
                        <a:spcBef>
                          <a:spcPts val="1000"/>
                        </a:spcBef>
                        <a:spcAft>
                          <a:spcPts val="0"/>
                        </a:spcAft>
                        <a:buSzPts val="1000"/>
                        <a:buFont typeface="Georgia"/>
                        <a:buChar char="●"/>
                      </a:pPr>
                      <a:r>
                        <a:rPr lang="en-US" sz="1000">
                          <a:latin typeface="Georgia"/>
                          <a:ea typeface="Georgia"/>
                          <a:cs typeface="Georgia"/>
                          <a:sym typeface="Georgia"/>
                        </a:rPr>
                        <a:t>Name the twelve months of the year.</a:t>
                      </a:r>
                      <a:endParaRPr sz="1000">
                        <a:latin typeface="Georgia"/>
                        <a:ea typeface="Georgia"/>
                        <a:cs typeface="Georgia"/>
                        <a:sym typeface="Georgia"/>
                      </a:endParaRPr>
                    </a:p>
                    <a:p>
                      <a:pPr marL="457200" lvl="0" indent="-292100" algn="l" rtl="0">
                        <a:lnSpc>
                          <a:spcPct val="115000"/>
                        </a:lnSpc>
                        <a:spcBef>
                          <a:spcPts val="0"/>
                        </a:spcBef>
                        <a:spcAft>
                          <a:spcPts val="0"/>
                        </a:spcAft>
                        <a:buSzPts val="1000"/>
                        <a:buFont typeface="Georgia"/>
                        <a:buChar char="●"/>
                      </a:pPr>
                      <a:r>
                        <a:rPr lang="en-US" sz="1000">
                          <a:latin typeface="Georgia"/>
                          <a:ea typeface="Georgia"/>
                          <a:cs typeface="Georgia"/>
                          <a:sym typeface="Georgia"/>
                        </a:rPr>
                        <a:t>Name the seven days in a week.</a:t>
                      </a:r>
                      <a:endParaRPr sz="1000">
                        <a:latin typeface="Georgia"/>
                        <a:ea typeface="Georgia"/>
                        <a:cs typeface="Georgia"/>
                        <a:sym typeface="Georgia"/>
                      </a:endParaRPr>
                    </a:p>
                    <a:p>
                      <a:pPr marL="457200" lvl="0" indent="-292100" algn="l" rtl="0">
                        <a:lnSpc>
                          <a:spcPct val="115000"/>
                        </a:lnSpc>
                        <a:spcBef>
                          <a:spcPts val="0"/>
                        </a:spcBef>
                        <a:spcAft>
                          <a:spcPts val="0"/>
                        </a:spcAft>
                        <a:buSzPts val="1000"/>
                        <a:buFont typeface="Georgia"/>
                        <a:buChar char="●"/>
                      </a:pPr>
                      <a:r>
                        <a:rPr lang="en-US" sz="1000">
                          <a:latin typeface="Georgia"/>
                          <a:ea typeface="Georgia"/>
                          <a:cs typeface="Georgia"/>
                          <a:sym typeface="Georgia"/>
                        </a:rPr>
                        <a:t>Determine the day before and after a given day (e.g., yesterday, today, tomorrow).</a:t>
                      </a:r>
                      <a:endParaRPr sz="1000">
                        <a:latin typeface="Georgia"/>
                        <a:ea typeface="Georgia"/>
                        <a:cs typeface="Georgia"/>
                        <a:sym typeface="Georgia"/>
                      </a:endParaRPr>
                    </a:p>
                    <a:p>
                      <a:pPr marL="457200" lvl="0" indent="0" algn="l" rtl="0">
                        <a:spcBef>
                          <a:spcPts val="1000"/>
                        </a:spcBef>
                        <a:spcAft>
                          <a:spcPts val="0"/>
                        </a:spcAft>
                        <a:buNone/>
                      </a:pPr>
                      <a:endParaRPr sz="1000">
                        <a:latin typeface="Georgia"/>
                        <a:ea typeface="Georgia"/>
                        <a:cs typeface="Georgia"/>
                        <a:sym typeface="Georgia"/>
                      </a:endParaRPr>
                    </a:p>
                    <a:p>
                      <a:pPr marL="457200" lvl="0" indent="0" algn="l" rtl="0">
                        <a:spcBef>
                          <a:spcPts val="1000"/>
                        </a:spcBef>
                        <a:spcAft>
                          <a:spcPts val="1000"/>
                        </a:spcAft>
                        <a:buNone/>
                      </a:pP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000" b="1">
                          <a:latin typeface="Georgia"/>
                          <a:ea typeface="Georgia"/>
                          <a:cs typeface="Georgia"/>
                          <a:sym typeface="Georgia"/>
                        </a:rPr>
                        <a:t>K.MG.3 The student will describe the units of time represented in a calendar.</a:t>
                      </a:r>
                      <a:endParaRPr sz="1000" b="1">
                        <a:latin typeface="Georgia"/>
                        <a:ea typeface="Georgia"/>
                        <a:cs typeface="Georgia"/>
                        <a:sym typeface="Georgia"/>
                      </a:endParaRPr>
                    </a:p>
                    <a:p>
                      <a:pPr marL="457200" lvl="0" indent="-292100" algn="l" rtl="0">
                        <a:lnSpc>
                          <a:spcPct val="115000"/>
                        </a:lnSpc>
                        <a:spcBef>
                          <a:spcPts val="300"/>
                        </a:spcBef>
                        <a:spcAft>
                          <a:spcPts val="0"/>
                        </a:spcAft>
                        <a:buClr>
                          <a:srgbClr val="980000"/>
                        </a:buClr>
                        <a:buSzPts val="1000"/>
                        <a:buFont typeface="Georgia"/>
                        <a:buAutoNum type="alphaLcParenR"/>
                      </a:pPr>
                      <a:r>
                        <a:rPr lang="en-US" sz="1000">
                          <a:solidFill>
                            <a:srgbClr val="980000"/>
                          </a:solidFill>
                          <a:latin typeface="Georgia"/>
                          <a:ea typeface="Georgia"/>
                          <a:cs typeface="Georgia"/>
                          <a:sym typeface="Georgia"/>
                        </a:rPr>
                        <a:t>Identify a calendar as a tool used to measure time.</a:t>
                      </a:r>
                      <a:endParaRPr sz="1000">
                        <a:solidFill>
                          <a:srgbClr val="980000"/>
                        </a:solidFill>
                        <a:latin typeface="Georgia"/>
                        <a:ea typeface="Georgia"/>
                        <a:cs typeface="Georgia"/>
                        <a:sym typeface="Georgia"/>
                      </a:endParaRPr>
                    </a:p>
                    <a:p>
                      <a:pPr marL="457200" lvl="0" indent="-292100" algn="l" rtl="0">
                        <a:lnSpc>
                          <a:spcPct val="115000"/>
                        </a:lnSpc>
                        <a:spcBef>
                          <a:spcPts val="0"/>
                        </a:spcBef>
                        <a:spcAft>
                          <a:spcPts val="0"/>
                        </a:spcAft>
                        <a:buSzPts val="1000"/>
                        <a:buFont typeface="Georgia"/>
                        <a:buAutoNum type="alphaLcParenR"/>
                      </a:pPr>
                      <a:r>
                        <a:rPr lang="en-US" sz="1000">
                          <a:latin typeface="Georgia"/>
                          <a:ea typeface="Georgia"/>
                          <a:cs typeface="Georgia"/>
                          <a:sym typeface="Georgia"/>
                        </a:rPr>
                        <a:t>Name the days of the week and </a:t>
                      </a:r>
                      <a:r>
                        <a:rPr lang="en-US" sz="1000">
                          <a:solidFill>
                            <a:srgbClr val="980000"/>
                          </a:solidFill>
                          <a:latin typeface="Georgia"/>
                          <a:ea typeface="Georgia"/>
                          <a:cs typeface="Georgia"/>
                          <a:sym typeface="Georgia"/>
                        </a:rPr>
                        <a:t>state that there are seven days in one week</a:t>
                      </a:r>
                      <a:r>
                        <a:rPr lang="en-US" sz="1000">
                          <a:latin typeface="Georgia"/>
                          <a:ea typeface="Georgia"/>
                          <a:cs typeface="Georgia"/>
                          <a:sym typeface="Georgia"/>
                        </a:rPr>
                        <a:t>.</a:t>
                      </a:r>
                      <a:endParaRPr sz="1000">
                        <a:latin typeface="Georgia"/>
                        <a:ea typeface="Georgia"/>
                        <a:cs typeface="Georgia"/>
                        <a:sym typeface="Georgia"/>
                      </a:endParaRPr>
                    </a:p>
                    <a:p>
                      <a:pPr marL="457200" lvl="0" indent="-292100" algn="l" rtl="0">
                        <a:lnSpc>
                          <a:spcPct val="115000"/>
                        </a:lnSpc>
                        <a:spcBef>
                          <a:spcPts val="0"/>
                        </a:spcBef>
                        <a:spcAft>
                          <a:spcPts val="0"/>
                        </a:spcAft>
                        <a:buSzPts val="1000"/>
                        <a:buFont typeface="Georgia"/>
                        <a:buAutoNum type="alphaLcParenR"/>
                      </a:pPr>
                      <a:r>
                        <a:rPr lang="en-US" sz="1000">
                          <a:latin typeface="Georgia"/>
                          <a:ea typeface="Georgia"/>
                          <a:cs typeface="Georgia"/>
                          <a:sym typeface="Georgia"/>
                        </a:rPr>
                        <a:t>Determine the day before and after a given day (e.g., yesterday, today, tomorrow).</a:t>
                      </a:r>
                      <a:endParaRPr sz="1000">
                        <a:latin typeface="Georgia"/>
                        <a:ea typeface="Georgia"/>
                        <a:cs typeface="Georgia"/>
                        <a:sym typeface="Georgia"/>
                      </a:endParaRPr>
                    </a:p>
                    <a:p>
                      <a:pPr marL="457200" lvl="0" indent="-292100" algn="l" rtl="0">
                        <a:lnSpc>
                          <a:spcPct val="115000"/>
                        </a:lnSpc>
                        <a:spcBef>
                          <a:spcPts val="0"/>
                        </a:spcBef>
                        <a:spcAft>
                          <a:spcPts val="0"/>
                        </a:spcAft>
                        <a:buSzPts val="1000"/>
                        <a:buFont typeface="Georgia"/>
                        <a:buAutoNum type="alphaLcParenR"/>
                      </a:pPr>
                      <a:r>
                        <a:rPr lang="en-US" sz="1000">
                          <a:latin typeface="Georgia"/>
                          <a:ea typeface="Georgia"/>
                          <a:cs typeface="Georgia"/>
                          <a:sym typeface="Georgia"/>
                        </a:rPr>
                        <a:t>Name the twelve months of the year and </a:t>
                      </a:r>
                      <a:r>
                        <a:rPr lang="en-US" sz="1000">
                          <a:solidFill>
                            <a:srgbClr val="980000"/>
                          </a:solidFill>
                          <a:latin typeface="Georgia"/>
                          <a:ea typeface="Georgia"/>
                          <a:cs typeface="Georgia"/>
                          <a:sym typeface="Georgia"/>
                        </a:rPr>
                        <a:t>state that there are twelve months in one year</a:t>
                      </a:r>
                      <a:r>
                        <a:rPr lang="en-US" sz="1000">
                          <a:latin typeface="Georgia"/>
                          <a:ea typeface="Georgia"/>
                          <a:cs typeface="Georgia"/>
                          <a:sym typeface="Georgia"/>
                        </a:rPr>
                        <a:t>.</a:t>
                      </a:r>
                      <a:endParaRPr sz="1000">
                        <a:latin typeface="Georgia"/>
                        <a:ea typeface="Georgia"/>
                        <a:cs typeface="Georgia"/>
                        <a:sym typeface="Georgia"/>
                      </a:endParaRPr>
                    </a:p>
                    <a:p>
                      <a:pPr marL="457200" lvl="0" indent="-292100" algn="l" rtl="0">
                        <a:lnSpc>
                          <a:spcPct val="115000"/>
                        </a:lnSpc>
                        <a:spcBef>
                          <a:spcPts val="0"/>
                        </a:spcBef>
                        <a:spcAft>
                          <a:spcPts val="0"/>
                        </a:spcAft>
                        <a:buClr>
                          <a:srgbClr val="980000"/>
                        </a:buClr>
                        <a:buSzPts val="1000"/>
                        <a:buFont typeface="Georgia"/>
                        <a:buAutoNum type="alphaLcParenR"/>
                      </a:pPr>
                      <a:r>
                        <a:rPr lang="en-US" sz="1000">
                          <a:solidFill>
                            <a:srgbClr val="980000"/>
                          </a:solidFill>
                          <a:latin typeface="Georgia"/>
                          <a:ea typeface="Georgia"/>
                          <a:cs typeface="Georgia"/>
                          <a:sym typeface="Georgia"/>
                        </a:rPr>
                        <a:t>Distinguish between days of the week and months of the year.</a:t>
                      </a:r>
                      <a:r>
                        <a:rPr lang="en-US" sz="1000">
                          <a:latin typeface="Georgia"/>
                          <a:ea typeface="Georgia"/>
                          <a:cs typeface="Georgia"/>
                          <a:sym typeface="Georgia"/>
                        </a:rPr>
                        <a:t> </a:t>
                      </a:r>
                      <a:endParaRPr sz="10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264" name="Google Shape;264;g279732b4a29_0_6"/>
          <p:cNvSpPr txBox="1"/>
          <p:nvPr/>
        </p:nvSpPr>
        <p:spPr>
          <a:xfrm>
            <a:off x="0" y="4274147"/>
            <a:ext cx="9144000" cy="913003"/>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Identify a calendar as a tool to measure time</a:t>
            </a:r>
            <a:endParaRPr sz="1000">
              <a:solidFill>
                <a:schemeClr val="lt1"/>
              </a:solidFill>
              <a:latin typeface="Georgia"/>
              <a:ea typeface="Georgia"/>
              <a:cs typeface="Georgia"/>
              <a:sym typeface="Georgia"/>
            </a:endParaRPr>
          </a:p>
          <a:p>
            <a:pPr marL="457200" indent="-292100">
              <a:buClr>
                <a:schemeClr val="lt1"/>
              </a:buClr>
              <a:buSzPts val="1000"/>
              <a:buFont typeface="Georgia"/>
              <a:buChar char="●"/>
            </a:pPr>
            <a:r>
              <a:rPr lang="en-US" sz="1000">
                <a:solidFill>
                  <a:schemeClr val="lt1"/>
                </a:solidFill>
                <a:latin typeface="Georgia"/>
                <a:ea typeface="Georgia"/>
                <a:cs typeface="Georgia"/>
                <a:sym typeface="Georgia"/>
              </a:rPr>
              <a:t>State that there are seven days in one week and twelve months in one year</a:t>
            </a:r>
          </a:p>
          <a:p>
            <a:pPr marL="457200" indent="-292100">
              <a:buClr>
                <a:schemeClr val="lt1"/>
              </a:buClr>
              <a:buSzPts val="1000"/>
              <a:buFont typeface="Georgia"/>
              <a:buChar char="●"/>
            </a:pPr>
            <a:r>
              <a:rPr lang="en-US" sz="1000">
                <a:solidFill>
                  <a:schemeClr val="lt1"/>
                </a:solidFill>
                <a:latin typeface="Georgia"/>
                <a:ea typeface="Georgia"/>
                <a:cs typeface="Georgia"/>
                <a:sym typeface="Georgia"/>
              </a:rPr>
              <a:t>Distinguish between the days of the week and the months of the year</a:t>
            </a:r>
          </a:p>
        </p:txBody>
      </p:sp>
      <p:pic>
        <p:nvPicPr>
          <p:cNvPr id="3" name="Slide 28" descr="audio icon">
            <a:hlinkClick r:id="" action="ppaction://media"/>
            <a:extLst>
              <a:ext uri="{FF2B5EF4-FFF2-40B4-BE49-F238E27FC236}">
                <a16:creationId xmlns:a16="http://schemas.microsoft.com/office/drawing/2014/main" id="{13146DE1-676D-C472-DBCE-751CDFC23E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3749" y="989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8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g279732b4a29_0_12"/>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a:bodyPr>
          <a:lstStyle/>
          <a:p>
            <a:pPr marL="0" lvl="0" indent="0" rtl="0">
              <a:lnSpc>
                <a:spcPct val="90000"/>
              </a:lnSpc>
              <a:spcBef>
                <a:spcPts val="0"/>
              </a:spcBef>
              <a:spcAft>
                <a:spcPts val="0"/>
              </a:spcAft>
              <a:buClr>
                <a:schemeClr val="lt1"/>
              </a:buClr>
              <a:buSzPts val="3240"/>
              <a:buFont typeface="Georgia"/>
              <a:buNone/>
            </a:pPr>
            <a:r>
              <a:rPr lang="en-US" sz="2840"/>
              <a:t>Standard K.9 (2016) -  Standard K.MG.1 (2023)</a:t>
            </a:r>
            <a:endParaRPr sz="2840"/>
          </a:p>
        </p:txBody>
      </p:sp>
      <p:graphicFrame>
        <p:nvGraphicFramePr>
          <p:cNvPr id="270" name="Google Shape;270;g279732b4a29_0_12"/>
          <p:cNvGraphicFramePr/>
          <p:nvPr>
            <p:extLst>
              <p:ext uri="{D42A27DB-BD31-4B8C-83A1-F6EECF244321}">
                <p14:modId xmlns:p14="http://schemas.microsoft.com/office/powerpoint/2010/main" val="782918720"/>
              </p:ext>
            </p:extLst>
          </p:nvPr>
        </p:nvGraphicFramePr>
        <p:xfrm>
          <a:off x="225075" y="675825"/>
          <a:ext cx="8623650" cy="3754816"/>
        </p:xfrm>
        <a:graphic>
          <a:graphicData uri="http://schemas.openxmlformats.org/drawingml/2006/table">
            <a:tbl>
              <a:tblPr firstRow="1">
                <a:noFill/>
                <a:tableStyleId>{D3F052A5-78B8-4DD4-9111-56466B2AAEDF}</a:tableStyleId>
              </a:tblPr>
              <a:tblGrid>
                <a:gridCol w="4330700">
                  <a:extLst>
                    <a:ext uri="{9D8B030D-6E8A-4147-A177-3AD203B41FA5}">
                      <a16:colId xmlns:a16="http://schemas.microsoft.com/office/drawing/2014/main" val="20000"/>
                    </a:ext>
                  </a:extLst>
                </a:gridCol>
                <a:gridCol w="4292950">
                  <a:extLst>
                    <a:ext uri="{9D8B030D-6E8A-4147-A177-3AD203B41FA5}">
                      <a16:colId xmlns:a16="http://schemas.microsoft.com/office/drawing/2014/main" val="20001"/>
                    </a:ext>
                  </a:extLst>
                </a:gridCol>
              </a:tblGrid>
              <a:tr h="354689">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3551947328"/>
                  </a:ext>
                </a:extLst>
              </a:tr>
              <a:tr h="3389086">
                <a:tc>
                  <a:txBody>
                    <a:bodyPr/>
                    <a:lstStyle/>
                    <a:p>
                      <a:pPr marL="0" lvl="0" indent="0" algn="l" rtl="0">
                        <a:spcBef>
                          <a:spcPts val="0"/>
                        </a:spcBef>
                        <a:spcAft>
                          <a:spcPts val="0"/>
                        </a:spcAft>
                        <a:buNone/>
                      </a:pPr>
                      <a:r>
                        <a:rPr lang="en-US" sz="1000" b="1">
                          <a:latin typeface="Georgia"/>
                          <a:ea typeface="Georgia"/>
                          <a:cs typeface="Georgia"/>
                          <a:sym typeface="Georgia"/>
                        </a:rPr>
                        <a:t>K.9</a:t>
                      </a:r>
                      <a:r>
                        <a:rPr lang="en-US" sz="1000" b="1">
                          <a:latin typeface="Georgia"/>
                          <a:ea typeface="Georgia"/>
                          <a:cs typeface="Georgia"/>
                        </a:rPr>
                        <a:t> </a:t>
                      </a:r>
                      <a:r>
                        <a:rPr lang="en-US" sz="1000" b="1">
                          <a:latin typeface="Georgia"/>
                          <a:ea typeface="Georgia"/>
                          <a:cs typeface="Georgia"/>
                          <a:sym typeface="Georgia"/>
                        </a:rPr>
                        <a:t> The student will compare two objects or events, using direct comparisons, according to one or more of the following attributes: length (longer, shorter), height (taller, shorter), weight (heavier, lighter), temperature (hotter, colder), volume (more, less), and time (longer, shorter). </a:t>
                      </a:r>
                      <a:r>
                        <a:rPr lang="en-US" sz="1000" b="1">
                          <a:solidFill>
                            <a:srgbClr val="980000"/>
                          </a:solidFill>
                          <a:latin typeface="Georgia"/>
                          <a:ea typeface="Georgia"/>
                          <a:cs typeface="Georgia"/>
                          <a:sym typeface="Georgia"/>
                        </a:rPr>
                        <a:t>[Temperature included in Science standards]</a:t>
                      </a:r>
                      <a:endParaRPr sz="1000" b="1">
                        <a:solidFill>
                          <a:srgbClr val="980000"/>
                        </a:solidFill>
                        <a:latin typeface="Georgia"/>
                        <a:ea typeface="Georgia"/>
                        <a:cs typeface="Georgia"/>
                        <a:sym typeface="Georgia"/>
                      </a:endParaRPr>
                    </a:p>
                    <a:p>
                      <a:pPr marL="457200" lvl="0" indent="-292100" algn="l" rtl="0">
                        <a:lnSpc>
                          <a:spcPct val="115000"/>
                        </a:lnSpc>
                        <a:spcBef>
                          <a:spcPts val="1000"/>
                        </a:spcBef>
                        <a:spcAft>
                          <a:spcPts val="0"/>
                        </a:spcAft>
                        <a:buSzPts val="1000"/>
                        <a:buFont typeface="Georgia"/>
                        <a:buChar char="●"/>
                      </a:pPr>
                      <a:r>
                        <a:rPr lang="en-US" sz="1000">
                          <a:latin typeface="Georgia"/>
                          <a:ea typeface="Georgia"/>
                          <a:cs typeface="Georgia"/>
                          <a:sym typeface="Georgia"/>
                        </a:rPr>
                        <a:t>Compare and describe lengths of two objects as longer or shorter, using direct comparison (e.g., the bus is longer than the car).</a:t>
                      </a:r>
                      <a:endParaRPr sz="1000">
                        <a:latin typeface="Georgia"/>
                        <a:ea typeface="Georgia"/>
                        <a:cs typeface="Georgia"/>
                        <a:sym typeface="Georgia"/>
                      </a:endParaRPr>
                    </a:p>
                    <a:p>
                      <a:pPr marL="457200" lvl="0" indent="-292100" algn="l" rtl="0">
                        <a:lnSpc>
                          <a:spcPct val="115000"/>
                        </a:lnSpc>
                        <a:spcBef>
                          <a:spcPts val="0"/>
                        </a:spcBef>
                        <a:spcAft>
                          <a:spcPts val="0"/>
                        </a:spcAft>
                        <a:buSzPts val="1000"/>
                        <a:buFont typeface="Georgia"/>
                        <a:buChar char="●"/>
                      </a:pPr>
                      <a:r>
                        <a:rPr lang="en-US" sz="1000">
                          <a:latin typeface="Georgia"/>
                          <a:ea typeface="Georgia"/>
                          <a:cs typeface="Georgia"/>
                          <a:sym typeface="Georgia"/>
                        </a:rPr>
                        <a:t>Compare and describe heights of two objects (as taller or shorter), using direct comparison.</a:t>
                      </a:r>
                      <a:endParaRPr sz="1000">
                        <a:latin typeface="Georgia"/>
                        <a:ea typeface="Georgia"/>
                        <a:cs typeface="Georgia"/>
                        <a:sym typeface="Georgia"/>
                      </a:endParaRPr>
                    </a:p>
                    <a:p>
                      <a:pPr marL="457200" lvl="0" indent="-292100" algn="l" rtl="0">
                        <a:lnSpc>
                          <a:spcPct val="115000"/>
                        </a:lnSpc>
                        <a:spcBef>
                          <a:spcPts val="0"/>
                        </a:spcBef>
                        <a:spcAft>
                          <a:spcPts val="0"/>
                        </a:spcAft>
                        <a:buSzPts val="1000"/>
                        <a:buFont typeface="Georgia"/>
                        <a:buChar char="●"/>
                      </a:pPr>
                      <a:r>
                        <a:rPr lang="en-US" sz="1000">
                          <a:latin typeface="Georgia"/>
                          <a:ea typeface="Georgia"/>
                          <a:cs typeface="Georgia"/>
                          <a:sym typeface="Georgia"/>
                        </a:rPr>
                        <a:t>Compare and describe weights of two objects (as heavier or lighter), using direct comparison.</a:t>
                      </a:r>
                      <a:endParaRPr sz="1000">
                        <a:latin typeface="Georgia"/>
                        <a:ea typeface="Georgia"/>
                        <a:cs typeface="Georgia"/>
                        <a:sym typeface="Georgia"/>
                      </a:endParaRPr>
                    </a:p>
                    <a:p>
                      <a:pPr marL="457200" lvl="0" indent="-292100" algn="l" rtl="0">
                        <a:lnSpc>
                          <a:spcPct val="115000"/>
                        </a:lnSpc>
                        <a:spcBef>
                          <a:spcPts val="0"/>
                        </a:spcBef>
                        <a:spcAft>
                          <a:spcPts val="0"/>
                        </a:spcAft>
                        <a:buSzPts val="1000"/>
                        <a:buFont typeface="Georgia"/>
                        <a:buChar char="●"/>
                      </a:pPr>
                      <a:r>
                        <a:rPr lang="en-US" sz="1000">
                          <a:latin typeface="Georgia"/>
                          <a:ea typeface="Georgia"/>
                          <a:cs typeface="Georgia"/>
                          <a:sym typeface="Georgia"/>
                        </a:rPr>
                        <a:t>Compare and describe temperature of two objects or environment (as hotter or colder), using direct comparison.</a:t>
                      </a:r>
                      <a:endParaRPr sz="1000">
                        <a:latin typeface="Georgia"/>
                        <a:ea typeface="Georgia"/>
                        <a:cs typeface="Georgia"/>
                        <a:sym typeface="Georgia"/>
                      </a:endParaRPr>
                    </a:p>
                    <a:p>
                      <a:pPr marL="457200" lvl="0" indent="-292100" algn="l" rtl="0">
                        <a:lnSpc>
                          <a:spcPct val="115000"/>
                        </a:lnSpc>
                        <a:spcBef>
                          <a:spcPts val="0"/>
                        </a:spcBef>
                        <a:spcAft>
                          <a:spcPts val="0"/>
                        </a:spcAft>
                        <a:buSzPts val="1000"/>
                        <a:buFont typeface="Georgia"/>
                        <a:buChar char="●"/>
                      </a:pPr>
                      <a:r>
                        <a:rPr lang="en-US" sz="1000">
                          <a:latin typeface="Georgia"/>
                          <a:ea typeface="Georgia"/>
                          <a:cs typeface="Georgia"/>
                          <a:sym typeface="Georgia"/>
                        </a:rPr>
                        <a:t>Compare and describe volumes of two containers (as more or less), using direct comparison.</a:t>
                      </a:r>
                      <a:endParaRPr sz="1000">
                        <a:latin typeface="Georgia"/>
                        <a:ea typeface="Georgia"/>
                        <a:cs typeface="Georgia"/>
                        <a:sym typeface="Georgia"/>
                      </a:endParaRPr>
                    </a:p>
                    <a:p>
                      <a:pPr marL="457200" lvl="0" indent="-292100" algn="l" rtl="0">
                        <a:lnSpc>
                          <a:spcPct val="115000"/>
                        </a:lnSpc>
                        <a:spcBef>
                          <a:spcPts val="0"/>
                        </a:spcBef>
                        <a:spcAft>
                          <a:spcPts val="0"/>
                        </a:spcAft>
                        <a:buSzPts val="1000"/>
                        <a:buFont typeface="Georgia"/>
                        <a:buChar char="●"/>
                      </a:pPr>
                      <a:r>
                        <a:rPr lang="en-US" sz="1000">
                          <a:latin typeface="Georgia"/>
                          <a:ea typeface="Georgia"/>
                          <a:cs typeface="Georgia"/>
                          <a:sym typeface="Georgia"/>
                        </a:rPr>
                        <a:t>Compare and describe the amount of time spent on tow events (as longer or shorter), using direct comparison.</a:t>
                      </a: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000" b="1">
                          <a:latin typeface="Georgia"/>
                          <a:ea typeface="Georgia"/>
                          <a:cs typeface="Georgia"/>
                          <a:sym typeface="Georgia"/>
                        </a:rPr>
                        <a:t>K.MG.1 The student will reason mathematically by making direct comparisons between two objects or events using the attributes of length, height, weight, volume, and time.</a:t>
                      </a:r>
                      <a:endParaRPr sz="1000" b="1">
                        <a:latin typeface="Georgia"/>
                        <a:ea typeface="Georgia"/>
                        <a:cs typeface="Georgia"/>
                        <a:sym typeface="Georgia"/>
                      </a:endParaRPr>
                    </a:p>
                    <a:p>
                      <a:pPr marL="0" lvl="0" indent="0" algn="l" rtl="0">
                        <a:lnSpc>
                          <a:spcPct val="115000"/>
                        </a:lnSpc>
                        <a:spcBef>
                          <a:spcPts val="0"/>
                        </a:spcBef>
                        <a:spcAft>
                          <a:spcPts val="0"/>
                        </a:spcAft>
                        <a:buNone/>
                      </a:pPr>
                      <a:endParaRPr lang="en-US" sz="1000" b="1">
                        <a:latin typeface="Georgia"/>
                        <a:ea typeface="Georgia"/>
                        <a:cs typeface="Georgia"/>
                        <a:sym typeface="Georgia"/>
                      </a:endParaRPr>
                    </a:p>
                    <a:p>
                      <a:pPr marL="457200" lvl="0" indent="-292100" algn="l" rtl="0">
                        <a:lnSpc>
                          <a:spcPct val="115000"/>
                        </a:lnSpc>
                        <a:spcBef>
                          <a:spcPts val="0"/>
                        </a:spcBef>
                        <a:spcAft>
                          <a:spcPts val="0"/>
                        </a:spcAft>
                        <a:buSzPts val="1000"/>
                        <a:buFont typeface="Georgia"/>
                        <a:buAutoNum type="alphaLcParenR"/>
                      </a:pPr>
                      <a:r>
                        <a:rPr lang="en-US" sz="1000">
                          <a:latin typeface="Georgia"/>
                          <a:ea typeface="Georgia"/>
                          <a:cs typeface="Georgia"/>
                          <a:sym typeface="Georgia"/>
                        </a:rPr>
                        <a:t>Use direct comparisons to compare, describe, and </a:t>
                      </a:r>
                      <a:r>
                        <a:rPr lang="en-US" sz="1000">
                          <a:solidFill>
                            <a:srgbClr val="980000"/>
                          </a:solidFill>
                          <a:latin typeface="Georgia"/>
                          <a:ea typeface="Georgia"/>
                          <a:cs typeface="Georgia"/>
                          <a:sym typeface="Georgia"/>
                        </a:rPr>
                        <a:t>justify</a:t>
                      </a:r>
                      <a:r>
                        <a:rPr lang="en-US" sz="1000">
                          <a:latin typeface="Georgia"/>
                          <a:ea typeface="Georgia"/>
                          <a:cs typeface="Georgia"/>
                          <a:sym typeface="Georgia"/>
                        </a:rPr>
                        <a:t> the:</a:t>
                      </a:r>
                      <a:endParaRPr sz="1000">
                        <a:latin typeface="Georgia"/>
                        <a:ea typeface="Georgia"/>
                        <a:cs typeface="Georgia"/>
                        <a:sym typeface="Georgia"/>
                      </a:endParaRPr>
                    </a:p>
                    <a:p>
                      <a:pPr marL="914400" lvl="1" indent="-292100" algn="l" rtl="0">
                        <a:lnSpc>
                          <a:spcPct val="115000"/>
                        </a:lnSpc>
                        <a:spcBef>
                          <a:spcPts val="0"/>
                        </a:spcBef>
                        <a:spcAft>
                          <a:spcPts val="0"/>
                        </a:spcAft>
                        <a:buSzPts val="1000"/>
                        <a:buFont typeface="Georgia"/>
                        <a:buAutoNum type="romanLcParenR"/>
                      </a:pPr>
                      <a:r>
                        <a:rPr lang="en-US" sz="1000">
                          <a:latin typeface="Georgia"/>
                          <a:ea typeface="Georgia"/>
                          <a:cs typeface="Georgia"/>
                          <a:sym typeface="Georgia"/>
                        </a:rPr>
                        <a:t>lengths of two objects using the terms longer or shorter;</a:t>
                      </a:r>
                      <a:endParaRPr sz="1000">
                        <a:latin typeface="Georgia"/>
                        <a:ea typeface="Georgia"/>
                        <a:cs typeface="Georgia"/>
                        <a:sym typeface="Georgia"/>
                      </a:endParaRPr>
                    </a:p>
                    <a:p>
                      <a:pPr marL="914400" lvl="1" indent="-292100" algn="l" rtl="0">
                        <a:lnSpc>
                          <a:spcPct val="115000"/>
                        </a:lnSpc>
                        <a:spcBef>
                          <a:spcPts val="0"/>
                        </a:spcBef>
                        <a:spcAft>
                          <a:spcPts val="0"/>
                        </a:spcAft>
                        <a:buSzPts val="1000"/>
                        <a:buFont typeface="Georgia"/>
                        <a:buAutoNum type="romanLcParenR"/>
                      </a:pPr>
                      <a:r>
                        <a:rPr lang="en-US" sz="1000">
                          <a:latin typeface="Georgia"/>
                          <a:ea typeface="Georgia"/>
                          <a:cs typeface="Georgia"/>
                          <a:sym typeface="Georgia"/>
                        </a:rPr>
                        <a:t>heights of two objects using the terms taller or shorter;</a:t>
                      </a:r>
                      <a:endParaRPr sz="1000">
                        <a:latin typeface="Georgia"/>
                        <a:ea typeface="Georgia"/>
                        <a:cs typeface="Georgia"/>
                        <a:sym typeface="Georgia"/>
                      </a:endParaRPr>
                    </a:p>
                    <a:p>
                      <a:pPr marL="914400" lvl="1" indent="-292100" algn="l" rtl="0">
                        <a:lnSpc>
                          <a:spcPct val="115000"/>
                        </a:lnSpc>
                        <a:spcBef>
                          <a:spcPts val="0"/>
                        </a:spcBef>
                        <a:spcAft>
                          <a:spcPts val="0"/>
                        </a:spcAft>
                        <a:buSzPts val="1000"/>
                        <a:buFont typeface="Georgia"/>
                        <a:buAutoNum type="romanLcParenR"/>
                      </a:pPr>
                      <a:r>
                        <a:rPr lang="en-US" sz="1000">
                          <a:latin typeface="Georgia"/>
                          <a:ea typeface="Georgia"/>
                          <a:cs typeface="Georgia"/>
                          <a:sym typeface="Georgia"/>
                        </a:rPr>
                        <a:t>weights of two objects using the terms heavier or lighter;</a:t>
                      </a:r>
                      <a:endParaRPr sz="1000">
                        <a:latin typeface="Georgia"/>
                        <a:ea typeface="Georgia"/>
                        <a:cs typeface="Georgia"/>
                        <a:sym typeface="Georgia"/>
                      </a:endParaRPr>
                    </a:p>
                    <a:p>
                      <a:pPr marL="914400" lvl="1" indent="-292100" algn="l" rtl="0">
                        <a:lnSpc>
                          <a:spcPct val="115000"/>
                        </a:lnSpc>
                        <a:spcBef>
                          <a:spcPts val="0"/>
                        </a:spcBef>
                        <a:spcAft>
                          <a:spcPts val="0"/>
                        </a:spcAft>
                        <a:buSzPts val="1000"/>
                        <a:buFont typeface="Georgia"/>
                        <a:buAutoNum type="romanLcParenR"/>
                      </a:pPr>
                      <a:r>
                        <a:rPr lang="en-US" sz="1000">
                          <a:latin typeface="Georgia"/>
                          <a:ea typeface="Georgia"/>
                          <a:cs typeface="Georgia"/>
                          <a:sym typeface="Georgia"/>
                        </a:rPr>
                        <a:t>volumes of two containers using the terms more or less; and</a:t>
                      </a:r>
                      <a:r>
                        <a:rPr lang="en-US" sz="1000">
                          <a:latin typeface="Georgia"/>
                          <a:ea typeface="Georgia"/>
                          <a:cs typeface="Georgia"/>
                        </a:rPr>
                        <a:t> </a:t>
                      </a:r>
                    </a:p>
                    <a:p>
                      <a:pPr marL="914400" lvl="1" indent="-292100" algn="l" rtl="0">
                        <a:lnSpc>
                          <a:spcPct val="115000"/>
                        </a:lnSpc>
                        <a:spcBef>
                          <a:spcPts val="0"/>
                        </a:spcBef>
                        <a:spcAft>
                          <a:spcPts val="0"/>
                        </a:spcAft>
                        <a:buSzPts val="1000"/>
                        <a:buFont typeface="Georgia"/>
                        <a:buAutoNum type="romanLcParenR"/>
                      </a:pPr>
                      <a:r>
                        <a:rPr lang="en-US" sz="1000">
                          <a:latin typeface="Georgia"/>
                          <a:ea typeface="Georgia"/>
                          <a:cs typeface="Georgia"/>
                          <a:sym typeface="Georgia"/>
                        </a:rPr>
                        <a:t>amount of time spent on two events using the terms longer or shorter.</a:t>
                      </a:r>
                      <a:endParaRPr sz="1000">
                        <a:latin typeface="Georgia"/>
                        <a:ea typeface="Georgia"/>
                        <a:cs typeface="Georgia"/>
                        <a:sym typeface="Georgia"/>
                      </a:endParaRPr>
                    </a:p>
                    <a:p>
                      <a:pPr marL="457200" lvl="0" indent="0" algn="l" rtl="0">
                        <a:spcBef>
                          <a:spcPts val="0"/>
                        </a:spcBef>
                        <a:spcAft>
                          <a:spcPts val="0"/>
                        </a:spcAft>
                        <a:buNone/>
                      </a:pPr>
                      <a:endParaRPr sz="10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271" name="Google Shape;271;g279732b4a29_0_12"/>
          <p:cNvSpPr txBox="1"/>
          <p:nvPr/>
        </p:nvSpPr>
        <p:spPr>
          <a:xfrm>
            <a:off x="0" y="4588592"/>
            <a:ext cx="9144000" cy="885308"/>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Temperature has been removed </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Justify the direct comparisons between two objects or events</a:t>
            </a:r>
            <a:endParaRPr sz="1000">
              <a:solidFill>
                <a:schemeClr val="lt1"/>
              </a:solidFill>
              <a:latin typeface="Georgia"/>
              <a:ea typeface="Georgia"/>
              <a:cs typeface="Georgia"/>
              <a:sym typeface="Georgia"/>
            </a:endParaRPr>
          </a:p>
        </p:txBody>
      </p:sp>
      <p:pic>
        <p:nvPicPr>
          <p:cNvPr id="3" name="Slide 29" descr="audio icon">
            <a:hlinkClick r:id="" action="ppaction://media"/>
            <a:extLst>
              <a:ext uri="{FF2B5EF4-FFF2-40B4-BE49-F238E27FC236}">
                <a16:creationId xmlns:a16="http://schemas.microsoft.com/office/drawing/2014/main" id="{0B6A4B5D-DA06-B478-211E-534D69F93C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65242" y="47371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
          <p:cNvSpPr txBox="1">
            <a:spLocks noGrp="1"/>
          </p:cNvSpPr>
          <p:nvPr>
            <p:ph type="title"/>
          </p:nvPr>
        </p:nvSpPr>
        <p:spPr>
          <a:xfrm>
            <a:off x="0" y="0"/>
            <a:ext cx="9144000" cy="719528"/>
          </a:xfrm>
          <a:prstGeom prst="rect">
            <a:avLst/>
          </a:prstGeom>
          <a:solidFill>
            <a:schemeClr val="dk1"/>
          </a:solidFill>
          <a:ln>
            <a:noFill/>
          </a:ln>
        </p:spPr>
        <p:txBody>
          <a:bodyPr spcFirstLastPara="1" wrap="square" lIns="617225" tIns="34275" rIns="68575" bIns="34275" anchor="b" anchorCtr="0">
            <a:normAutofit/>
          </a:bodyPr>
          <a:lstStyle/>
          <a:p>
            <a:pPr marL="0" lvl="0" indent="0" algn="l" rtl="0">
              <a:lnSpc>
                <a:spcPct val="90000"/>
              </a:lnSpc>
              <a:spcBef>
                <a:spcPts val="0"/>
              </a:spcBef>
              <a:spcAft>
                <a:spcPts val="0"/>
              </a:spcAft>
              <a:buClr>
                <a:schemeClr val="lt1"/>
              </a:buClr>
              <a:buSzPts val="3600"/>
              <a:buFont typeface="Georgia"/>
              <a:buNone/>
            </a:pPr>
            <a:r>
              <a:rPr lang="en-US"/>
              <a:t>Agenda</a:t>
            </a:r>
            <a:endParaRPr/>
          </a:p>
        </p:txBody>
      </p:sp>
      <p:sp>
        <p:nvSpPr>
          <p:cNvPr id="179" name="Google Shape;179;p3"/>
          <p:cNvSpPr txBox="1">
            <a:spLocks noGrp="1"/>
          </p:cNvSpPr>
          <p:nvPr>
            <p:ph type="body" idx="1"/>
          </p:nvPr>
        </p:nvSpPr>
        <p:spPr>
          <a:xfrm>
            <a:off x="628650" y="1094197"/>
            <a:ext cx="7886700" cy="3538500"/>
          </a:xfrm>
          <a:prstGeom prst="rect">
            <a:avLst/>
          </a:prstGeom>
          <a:noFill/>
          <a:ln>
            <a:noFill/>
          </a:ln>
        </p:spPr>
        <p:txBody>
          <a:bodyPr spcFirstLastPara="1" wrap="square" lIns="68575" tIns="34275" rIns="68575" bIns="34275" anchor="t" anchorCtr="0">
            <a:normAutofit lnSpcReduction="10000"/>
          </a:bodyPr>
          <a:lstStyle/>
          <a:p>
            <a:pPr marL="457200" lvl="0" indent="-317500" algn="l" rtl="0">
              <a:lnSpc>
                <a:spcPct val="90000"/>
              </a:lnSpc>
              <a:spcBef>
                <a:spcPts val="800"/>
              </a:spcBef>
              <a:spcAft>
                <a:spcPts val="0"/>
              </a:spcAft>
              <a:buSzPts val="1400"/>
              <a:buChar char="•"/>
            </a:pPr>
            <a:r>
              <a:rPr lang="en-US" sz="2100">
                <a:solidFill>
                  <a:srgbClr val="000000"/>
                </a:solidFill>
                <a:latin typeface="Georgia" panose="02040502050405020303" pitchFamily="18" charset="0"/>
              </a:rPr>
              <a:t>2023 Mathematics Standards of Learning Focus</a:t>
            </a:r>
          </a:p>
          <a:p>
            <a:pPr marL="457200" lvl="0" indent="-317500" algn="l" rtl="0">
              <a:lnSpc>
                <a:spcPct val="90000"/>
              </a:lnSpc>
              <a:spcBef>
                <a:spcPts val="800"/>
              </a:spcBef>
              <a:spcAft>
                <a:spcPts val="0"/>
              </a:spcAft>
              <a:buSzPts val="1400"/>
              <a:buChar char="•"/>
            </a:pPr>
            <a:r>
              <a:rPr lang="en-US" sz="2100">
                <a:solidFill>
                  <a:srgbClr val="000000"/>
                </a:solidFill>
                <a:latin typeface="Georgia" panose="02040502050405020303" pitchFamily="18" charset="0"/>
              </a:rPr>
              <a:t>Standards of Learning Supporting Documents</a:t>
            </a:r>
            <a:endParaRPr lang="en-US">
              <a:solidFill>
                <a:srgbClr val="000000"/>
              </a:solidFill>
              <a:latin typeface="Georgia" panose="02040502050405020303" pitchFamily="18" charset="0"/>
            </a:endParaRPr>
          </a:p>
          <a:p>
            <a:pPr marL="914400" lvl="1" indent="-317500" algn="l" rtl="0">
              <a:lnSpc>
                <a:spcPct val="90000"/>
              </a:lnSpc>
              <a:spcBef>
                <a:spcPts val="400"/>
              </a:spcBef>
              <a:spcAft>
                <a:spcPts val="0"/>
              </a:spcAft>
              <a:buSzPts val="1400"/>
              <a:buChar char="-"/>
            </a:pPr>
            <a:r>
              <a:rPr lang="en-US" sz="1800">
                <a:solidFill>
                  <a:srgbClr val="000000"/>
                </a:solidFill>
                <a:latin typeface="Georgia" panose="02040502050405020303" pitchFamily="18" charset="0"/>
              </a:rPr>
              <a:t>Standards of Learning Document</a:t>
            </a:r>
            <a:endParaRPr lang="en-US">
              <a:solidFill>
                <a:srgbClr val="000000"/>
              </a:solidFill>
              <a:latin typeface="Georgia" panose="02040502050405020303" pitchFamily="18" charset="0"/>
            </a:endParaRPr>
          </a:p>
          <a:p>
            <a:pPr marL="914400" lvl="1" indent="-317500" algn="l" rtl="0">
              <a:lnSpc>
                <a:spcPct val="90000"/>
              </a:lnSpc>
              <a:spcBef>
                <a:spcPts val="400"/>
              </a:spcBef>
              <a:spcAft>
                <a:spcPts val="0"/>
              </a:spcAft>
              <a:buSzPts val="1400"/>
              <a:buChar char="-"/>
            </a:pPr>
            <a:r>
              <a:rPr lang="en-US" sz="1800">
                <a:solidFill>
                  <a:srgbClr val="000000"/>
                </a:solidFill>
                <a:latin typeface="Georgia" panose="02040502050405020303" pitchFamily="18" charset="0"/>
              </a:rPr>
              <a:t>Overview of Revisions (2016 to 2023 Mathematics Standards of Learning) document </a:t>
            </a:r>
          </a:p>
          <a:p>
            <a:pPr marL="457200" lvl="0" indent="-317500" algn="l" rtl="0">
              <a:lnSpc>
                <a:spcPct val="90000"/>
              </a:lnSpc>
              <a:spcBef>
                <a:spcPts val="800"/>
              </a:spcBef>
              <a:spcAft>
                <a:spcPts val="0"/>
              </a:spcAft>
              <a:buSzPts val="1400"/>
              <a:buChar char="•"/>
            </a:pPr>
            <a:r>
              <a:rPr lang="en-US" sz="2100">
                <a:solidFill>
                  <a:srgbClr val="000000"/>
                </a:solidFill>
                <a:latin typeface="Georgia" panose="02040502050405020303" pitchFamily="18" charset="0"/>
              </a:rPr>
              <a:t>Comparison of 2016 to 2023 Standards</a:t>
            </a:r>
            <a:endParaRPr>
              <a:solidFill>
                <a:srgbClr val="000000"/>
              </a:solidFill>
              <a:latin typeface="Georgia" panose="02040502050405020303" pitchFamily="18" charset="0"/>
            </a:endParaRPr>
          </a:p>
          <a:p>
            <a:pPr marL="914400" lvl="1" indent="-317500" algn="l" rtl="0">
              <a:lnSpc>
                <a:spcPct val="90000"/>
              </a:lnSpc>
              <a:spcBef>
                <a:spcPts val="400"/>
              </a:spcBef>
              <a:spcAft>
                <a:spcPts val="0"/>
              </a:spcAft>
              <a:buSzPts val="1400"/>
              <a:buChar char="-"/>
            </a:pPr>
            <a:r>
              <a:rPr lang="en-US" sz="1800">
                <a:solidFill>
                  <a:srgbClr val="000000"/>
                </a:solidFill>
                <a:latin typeface="Georgia" panose="02040502050405020303" pitchFamily="18" charset="0"/>
              </a:rPr>
              <a:t>Number and Number Sense</a:t>
            </a:r>
          </a:p>
          <a:p>
            <a:pPr marL="914400" lvl="1" indent="-317500" algn="l" rtl="0">
              <a:lnSpc>
                <a:spcPct val="90000"/>
              </a:lnSpc>
              <a:spcBef>
                <a:spcPts val="400"/>
              </a:spcBef>
              <a:spcAft>
                <a:spcPts val="0"/>
              </a:spcAft>
              <a:buSzPts val="1400"/>
              <a:buChar char="-"/>
            </a:pPr>
            <a:r>
              <a:rPr lang="en-US">
                <a:solidFill>
                  <a:srgbClr val="000000"/>
                </a:solidFill>
                <a:latin typeface="Georgia" panose="02040502050405020303" pitchFamily="18" charset="0"/>
              </a:rPr>
              <a:t>Computation and Estimation</a:t>
            </a:r>
          </a:p>
          <a:p>
            <a:pPr marL="914400" lvl="1" indent="-317500" algn="l" rtl="0">
              <a:lnSpc>
                <a:spcPct val="90000"/>
              </a:lnSpc>
              <a:spcBef>
                <a:spcPts val="400"/>
              </a:spcBef>
              <a:spcAft>
                <a:spcPts val="0"/>
              </a:spcAft>
              <a:buSzPts val="1400"/>
              <a:buChar char="-"/>
            </a:pPr>
            <a:r>
              <a:rPr lang="en-US" sz="1800">
                <a:solidFill>
                  <a:srgbClr val="000000"/>
                </a:solidFill>
                <a:latin typeface="Georgia" panose="02040502050405020303" pitchFamily="18" charset="0"/>
              </a:rPr>
              <a:t>Measurement and Geometry</a:t>
            </a:r>
          </a:p>
          <a:p>
            <a:pPr marL="914400" lvl="1" indent="-317500" algn="l" rtl="0">
              <a:lnSpc>
                <a:spcPct val="90000"/>
              </a:lnSpc>
              <a:spcBef>
                <a:spcPts val="400"/>
              </a:spcBef>
              <a:spcAft>
                <a:spcPts val="0"/>
              </a:spcAft>
              <a:buSzPts val="1400"/>
              <a:buChar char="-"/>
            </a:pPr>
            <a:r>
              <a:rPr lang="en-US">
                <a:solidFill>
                  <a:srgbClr val="000000"/>
                </a:solidFill>
                <a:latin typeface="Georgia" panose="02040502050405020303" pitchFamily="18" charset="0"/>
              </a:rPr>
              <a:t>Probability and Statistics</a:t>
            </a:r>
          </a:p>
          <a:p>
            <a:pPr marL="914400" lvl="1" indent="-317500" algn="l" rtl="0">
              <a:lnSpc>
                <a:spcPct val="90000"/>
              </a:lnSpc>
              <a:spcBef>
                <a:spcPts val="400"/>
              </a:spcBef>
              <a:spcAft>
                <a:spcPts val="0"/>
              </a:spcAft>
              <a:buSzPts val="1400"/>
              <a:buChar char="-"/>
            </a:pPr>
            <a:r>
              <a:rPr lang="en-US" sz="1800">
                <a:solidFill>
                  <a:srgbClr val="000000"/>
                </a:solidFill>
                <a:latin typeface="Georgia" panose="02040502050405020303" pitchFamily="18" charset="0"/>
              </a:rPr>
              <a:t>Patterns, Functions, and Algebra</a:t>
            </a:r>
          </a:p>
          <a:p>
            <a:pPr marL="914400" lvl="1" indent="-317500" algn="l" rtl="0">
              <a:lnSpc>
                <a:spcPct val="90000"/>
              </a:lnSpc>
              <a:spcBef>
                <a:spcPts val="400"/>
              </a:spcBef>
              <a:spcAft>
                <a:spcPts val="0"/>
              </a:spcAft>
              <a:buSzPts val="1400"/>
              <a:buChar char="-"/>
            </a:pPr>
            <a:endParaRPr>
              <a:solidFill>
                <a:srgbClr val="000000"/>
              </a:solidFill>
              <a:latin typeface="Georgia" panose="02040502050405020303" pitchFamily="18" charset="0"/>
            </a:endParaRPr>
          </a:p>
        </p:txBody>
      </p:sp>
      <p:pic>
        <p:nvPicPr>
          <p:cNvPr id="2" name="Picture 1" descr="Virginia Department of Education graphic&#10;">
            <a:extLst>
              <a:ext uri="{FF2B5EF4-FFF2-40B4-BE49-F238E27FC236}">
                <a16:creationId xmlns:a16="http://schemas.microsoft.com/office/drawing/2014/main" id="{9ADE9C3F-28E1-EE1A-DDFB-435F0CBC5FA8}"/>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3" name="Slide 3" descr="recording icon">
            <a:hlinkClick r:id="" action="ppaction://media"/>
            <a:extLst>
              <a:ext uri="{FF2B5EF4-FFF2-40B4-BE49-F238E27FC236}">
                <a16:creationId xmlns:a16="http://schemas.microsoft.com/office/drawing/2014/main" id="{072B4635-6936-29C1-A9C2-AA505306AA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71668" y="142913"/>
            <a:ext cx="487363" cy="487363"/>
          </a:xfrm>
          <a:prstGeom prst="rect">
            <a:avLst/>
          </a:prstGeom>
        </p:spPr>
      </p:pic>
    </p:spTree>
    <p:extLst>
      <p:ext uri="{BB962C8B-B14F-4D97-AF65-F5344CB8AC3E}">
        <p14:creationId xmlns:p14="http://schemas.microsoft.com/office/powerpoint/2010/main" val="298173460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g279732b4a29_0_18"/>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a:bodyPr>
          <a:lstStyle/>
          <a:p>
            <a:pPr marL="0" lvl="0" indent="0" rtl="0">
              <a:lnSpc>
                <a:spcPct val="90000"/>
              </a:lnSpc>
              <a:spcBef>
                <a:spcPts val="0"/>
              </a:spcBef>
              <a:spcAft>
                <a:spcPts val="0"/>
              </a:spcAft>
              <a:buClr>
                <a:schemeClr val="lt1"/>
              </a:buClr>
              <a:buSzPts val="3240"/>
              <a:buFont typeface="Georgia"/>
              <a:buNone/>
            </a:pPr>
            <a:r>
              <a:rPr lang="en-US" sz="2500"/>
              <a:t>Standard K.10 (2016) -  Standard K.MG.2 (2023) – 1 of 2</a:t>
            </a:r>
            <a:endParaRPr sz="2500"/>
          </a:p>
        </p:txBody>
      </p:sp>
      <p:graphicFrame>
        <p:nvGraphicFramePr>
          <p:cNvPr id="277" name="Google Shape;277;g279732b4a29_0_18"/>
          <p:cNvGraphicFramePr/>
          <p:nvPr>
            <p:extLst>
              <p:ext uri="{D42A27DB-BD31-4B8C-83A1-F6EECF244321}">
                <p14:modId xmlns:p14="http://schemas.microsoft.com/office/powerpoint/2010/main" val="1772925888"/>
              </p:ext>
            </p:extLst>
          </p:nvPr>
        </p:nvGraphicFramePr>
        <p:xfrm>
          <a:off x="225075" y="694875"/>
          <a:ext cx="8597900" cy="3770730"/>
        </p:xfrm>
        <a:graphic>
          <a:graphicData uri="http://schemas.openxmlformats.org/drawingml/2006/table">
            <a:tbl>
              <a:tblPr firstRow="1">
                <a:noFill/>
                <a:tableStyleId>{D3F052A5-78B8-4DD4-9111-56466B2AAEDF}</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357825">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58316429"/>
                  </a:ext>
                </a:extLst>
              </a:tr>
              <a:tr h="3405000">
                <a:tc>
                  <a:txBody>
                    <a:bodyPr/>
                    <a:lstStyle/>
                    <a:p>
                      <a:pPr marL="0" lvl="0" indent="0" algn="l" rtl="0">
                        <a:lnSpc>
                          <a:spcPct val="115000"/>
                        </a:lnSpc>
                        <a:spcBef>
                          <a:spcPts val="0"/>
                        </a:spcBef>
                        <a:spcAft>
                          <a:spcPts val="0"/>
                        </a:spcAft>
                        <a:buNone/>
                      </a:pPr>
                      <a:r>
                        <a:rPr lang="en-US" sz="1000" b="1">
                          <a:latin typeface="Georgia"/>
                          <a:ea typeface="Georgia"/>
                          <a:cs typeface="Georgia"/>
                          <a:sym typeface="Georgia"/>
                        </a:rPr>
                        <a:t>K.10</a:t>
                      </a:r>
                      <a:r>
                        <a:rPr lang="en-US" sz="1000" b="1">
                          <a:latin typeface="Georgia"/>
                          <a:ea typeface="Georgia"/>
                          <a:cs typeface="Georgia"/>
                        </a:rPr>
                        <a:t> </a:t>
                      </a:r>
                      <a:r>
                        <a:rPr lang="en-US" sz="1000" b="1">
                          <a:latin typeface="Georgia"/>
                          <a:ea typeface="Georgia"/>
                          <a:cs typeface="Georgia"/>
                          <a:sym typeface="Georgia"/>
                        </a:rPr>
                        <a:t> The student will</a:t>
                      </a:r>
                      <a:r>
                        <a:rPr lang="en-US" sz="1000" b="1">
                          <a:latin typeface="Georgia"/>
                          <a:ea typeface="Georgia"/>
                          <a:cs typeface="Georgia"/>
                        </a:rPr>
                        <a:t> </a:t>
                      </a:r>
                      <a:endParaRPr sz="1000" b="1">
                        <a:latin typeface="Georgia"/>
                        <a:ea typeface="Georgia"/>
                        <a:cs typeface="Georgia"/>
                        <a:sym typeface="Georgia"/>
                      </a:endParaRPr>
                    </a:p>
                    <a:p>
                      <a:pPr marL="457200" lvl="0" indent="-292100" algn="l" rtl="0">
                        <a:lnSpc>
                          <a:spcPct val="115000"/>
                        </a:lnSpc>
                        <a:spcBef>
                          <a:spcPts val="0"/>
                        </a:spcBef>
                        <a:spcAft>
                          <a:spcPts val="0"/>
                        </a:spcAft>
                        <a:buSzPts val="1000"/>
                        <a:buFont typeface="Georgia"/>
                        <a:buAutoNum type="alphaLcParenR"/>
                      </a:pPr>
                      <a:r>
                        <a:rPr lang="en-US" sz="1000" b="1">
                          <a:latin typeface="Georgia"/>
                          <a:ea typeface="Georgia"/>
                          <a:cs typeface="Georgia"/>
                          <a:sym typeface="Georgia"/>
                        </a:rPr>
                        <a:t>identify and describe plane figures (circle, triangle, square, and rectangle);</a:t>
                      </a:r>
                      <a:endParaRPr sz="1000" b="1">
                        <a:latin typeface="Georgia"/>
                        <a:ea typeface="Georgia"/>
                        <a:cs typeface="Georgia"/>
                        <a:sym typeface="Georgia"/>
                      </a:endParaRPr>
                    </a:p>
                    <a:p>
                      <a:pPr marL="457200" lvl="0" indent="-292100" algn="l" rtl="0">
                        <a:lnSpc>
                          <a:spcPct val="115000"/>
                        </a:lnSpc>
                        <a:spcBef>
                          <a:spcPts val="0"/>
                        </a:spcBef>
                        <a:spcAft>
                          <a:spcPts val="0"/>
                        </a:spcAft>
                        <a:buSzPts val="1000"/>
                        <a:buFont typeface="Georgia"/>
                        <a:buAutoNum type="alphaLcParenR"/>
                      </a:pPr>
                      <a:r>
                        <a:rPr lang="en-US" sz="1000" b="1">
                          <a:latin typeface="Georgia"/>
                          <a:ea typeface="Georgia"/>
                          <a:cs typeface="Georgia"/>
                          <a:sym typeface="Georgia"/>
                        </a:rPr>
                        <a:t>compare the size (smaller, larger) and shape of plane figures (circle, triangle, square, and rectangle); and</a:t>
                      </a:r>
                      <a:endParaRPr sz="1000" b="1">
                        <a:latin typeface="Georgia"/>
                        <a:ea typeface="Georgia"/>
                        <a:cs typeface="Georgia"/>
                        <a:sym typeface="Georgia"/>
                      </a:endParaRPr>
                    </a:p>
                    <a:p>
                      <a:pPr marL="457200" lvl="0" indent="0" algn="l" rtl="0">
                        <a:lnSpc>
                          <a:spcPct val="115000"/>
                        </a:lnSpc>
                        <a:spcBef>
                          <a:spcPts val="0"/>
                        </a:spcBef>
                        <a:spcAft>
                          <a:spcPts val="0"/>
                        </a:spcAft>
                        <a:buNone/>
                      </a:pPr>
                      <a:endParaRPr sz="1000" b="1">
                        <a:latin typeface="Georgia"/>
                        <a:ea typeface="Georgia"/>
                        <a:cs typeface="Georgia"/>
                        <a:sym typeface="Georgia"/>
                      </a:endParaRPr>
                    </a:p>
                    <a:p>
                      <a:pPr marL="457200" lvl="0" indent="-292100" algn="l" rtl="0">
                        <a:lnSpc>
                          <a:spcPct val="115000"/>
                        </a:lnSpc>
                        <a:spcBef>
                          <a:spcPts val="0"/>
                        </a:spcBef>
                        <a:spcAft>
                          <a:spcPts val="0"/>
                        </a:spcAft>
                        <a:buSzPts val="1000"/>
                        <a:buFont typeface="Georgia"/>
                        <a:buChar char="●"/>
                      </a:pPr>
                      <a:r>
                        <a:rPr lang="en-US" sz="1000">
                          <a:latin typeface="Georgia"/>
                          <a:ea typeface="Georgia"/>
                          <a:cs typeface="Georgia"/>
                          <a:sym typeface="Georgia"/>
                        </a:rPr>
                        <a:t>Identify a circle, triangle, square, and rectangle (a)</a:t>
                      </a:r>
                      <a:endParaRPr sz="1000">
                        <a:latin typeface="Georgia"/>
                        <a:ea typeface="Georgia"/>
                        <a:cs typeface="Georgia"/>
                        <a:sym typeface="Georgia"/>
                      </a:endParaRPr>
                    </a:p>
                    <a:p>
                      <a:pPr marL="457200" lvl="0" indent="-292100" algn="l" rtl="0">
                        <a:lnSpc>
                          <a:spcPct val="115000"/>
                        </a:lnSpc>
                        <a:spcBef>
                          <a:spcPts val="0"/>
                        </a:spcBef>
                        <a:spcAft>
                          <a:spcPts val="0"/>
                        </a:spcAft>
                        <a:buSzPts val="1000"/>
                        <a:buFont typeface="Georgia"/>
                        <a:buChar char="●"/>
                      </a:pPr>
                      <a:r>
                        <a:rPr lang="en-US" sz="1000">
                          <a:latin typeface="Georgia"/>
                          <a:ea typeface="Georgia"/>
                          <a:cs typeface="Georgia"/>
                          <a:sym typeface="Georgia"/>
                        </a:rPr>
                        <a:t>Describe the characteristics of triangles, squares, and rectangles, including number of sides and number of vertices. (a)</a:t>
                      </a:r>
                      <a:endParaRPr sz="1000">
                        <a:latin typeface="Georgia"/>
                        <a:ea typeface="Georgia"/>
                        <a:cs typeface="Georgia"/>
                        <a:sym typeface="Georgia"/>
                      </a:endParaRPr>
                    </a:p>
                    <a:p>
                      <a:pPr marL="457200" lvl="0" indent="-292100" algn="l" rtl="0">
                        <a:lnSpc>
                          <a:spcPct val="115000"/>
                        </a:lnSpc>
                        <a:spcBef>
                          <a:spcPts val="0"/>
                        </a:spcBef>
                        <a:spcAft>
                          <a:spcPts val="0"/>
                        </a:spcAft>
                        <a:buSzPts val="1000"/>
                        <a:buFont typeface="Georgia"/>
                        <a:buChar char="●"/>
                      </a:pPr>
                      <a:r>
                        <a:rPr lang="en-US" sz="1000">
                          <a:latin typeface="Georgia"/>
                          <a:ea typeface="Georgia"/>
                          <a:cs typeface="Georgia"/>
                          <a:sym typeface="Georgia"/>
                        </a:rPr>
                        <a:t>Describe a circle using terms such as </a:t>
                      </a:r>
                      <a:r>
                        <a:rPr lang="en-US" sz="1000" i="1">
                          <a:latin typeface="Georgia"/>
                          <a:ea typeface="Georgia"/>
                          <a:cs typeface="Georgia"/>
                          <a:sym typeface="Georgia"/>
                        </a:rPr>
                        <a:t>round</a:t>
                      </a:r>
                      <a:r>
                        <a:rPr lang="en-US" sz="1000">
                          <a:latin typeface="Georgia"/>
                          <a:ea typeface="Georgia"/>
                          <a:cs typeface="Georgia"/>
                          <a:sym typeface="Georgia"/>
                        </a:rPr>
                        <a:t> and </a:t>
                      </a:r>
                      <a:r>
                        <a:rPr lang="en-US" sz="1000" i="1">
                          <a:latin typeface="Georgia"/>
                          <a:ea typeface="Georgia"/>
                          <a:cs typeface="Georgia"/>
                          <a:sym typeface="Georgia"/>
                        </a:rPr>
                        <a:t>curved</a:t>
                      </a:r>
                      <a:r>
                        <a:rPr lang="en-US" sz="1000">
                          <a:latin typeface="Georgia"/>
                          <a:ea typeface="Georgia"/>
                          <a:cs typeface="Georgia"/>
                          <a:sym typeface="Georgia"/>
                        </a:rPr>
                        <a:t>. (a)</a:t>
                      </a:r>
                      <a:endParaRPr sz="1000">
                        <a:latin typeface="Georgia"/>
                        <a:ea typeface="Georgia"/>
                        <a:cs typeface="Georgia"/>
                        <a:sym typeface="Georgia"/>
                      </a:endParaRPr>
                    </a:p>
                    <a:p>
                      <a:pPr marL="457200" lvl="0" indent="-292100" algn="l" rtl="0">
                        <a:lnSpc>
                          <a:spcPct val="115000"/>
                        </a:lnSpc>
                        <a:spcBef>
                          <a:spcPts val="0"/>
                        </a:spcBef>
                        <a:spcAft>
                          <a:spcPts val="0"/>
                        </a:spcAft>
                        <a:buSzPts val="1000"/>
                        <a:buFont typeface="Georgia"/>
                        <a:buChar char="●"/>
                      </a:pPr>
                      <a:r>
                        <a:rPr lang="en-US" sz="1000">
                          <a:latin typeface="Georgia"/>
                          <a:ea typeface="Georgia"/>
                          <a:cs typeface="Georgia"/>
                          <a:sym typeface="Georgia"/>
                        </a:rPr>
                        <a:t>Compare and group plane figures (circle, triangle, square, and rectangle) according to their relative sizes (smaller, larger). (b)</a:t>
                      </a:r>
                      <a:endParaRPr sz="1000">
                        <a:latin typeface="Georgia"/>
                        <a:ea typeface="Georgia"/>
                        <a:cs typeface="Georgia"/>
                        <a:sym typeface="Georgia"/>
                      </a:endParaRPr>
                    </a:p>
                    <a:p>
                      <a:pPr marL="457200" lvl="0" indent="-292100" algn="l" rtl="0">
                        <a:lnSpc>
                          <a:spcPct val="115000"/>
                        </a:lnSpc>
                        <a:spcBef>
                          <a:spcPts val="0"/>
                        </a:spcBef>
                        <a:spcAft>
                          <a:spcPts val="0"/>
                        </a:spcAft>
                        <a:buSzPts val="1000"/>
                        <a:buFont typeface="Georgia"/>
                        <a:buChar char="●"/>
                      </a:pPr>
                      <a:r>
                        <a:rPr lang="en-US" sz="1000">
                          <a:latin typeface="Georgia"/>
                          <a:ea typeface="Georgia"/>
                          <a:cs typeface="Georgia"/>
                          <a:sym typeface="Georgia"/>
                        </a:rPr>
                        <a:t>Compare and group plane figures (circle, triangle, square, and rectangle) according to their shapes. (b)</a:t>
                      </a:r>
                      <a:endParaRPr sz="1000">
                        <a:latin typeface="Georgia"/>
                        <a:ea typeface="Georgia"/>
                        <a:cs typeface="Georgia"/>
                        <a:sym typeface="Georgia"/>
                      </a:endParaRPr>
                    </a:p>
                    <a:p>
                      <a:pPr marL="457200" lvl="0" indent="-292100" algn="l" rtl="0">
                        <a:lnSpc>
                          <a:spcPct val="115000"/>
                        </a:lnSpc>
                        <a:spcBef>
                          <a:spcPts val="0"/>
                        </a:spcBef>
                        <a:spcAft>
                          <a:spcPts val="0"/>
                        </a:spcAft>
                        <a:buSzPts val="1000"/>
                        <a:buFont typeface="Georgia"/>
                        <a:buChar char="●"/>
                      </a:pPr>
                      <a:r>
                        <a:rPr lang="en-US" sz="1000">
                          <a:latin typeface="Georgia"/>
                          <a:ea typeface="Georgia"/>
                          <a:cs typeface="Georgia"/>
                          <a:sym typeface="Georgia"/>
                        </a:rPr>
                        <a:t>Distinguish between examples and nonexamples of identified plane figures (circle, triangle, square, and rectangle). (b)</a:t>
                      </a:r>
                      <a:endParaRPr sz="1000">
                        <a:latin typeface="Georgia"/>
                        <a:ea typeface="Georgia"/>
                        <a:cs typeface="Georgia"/>
                        <a:sym typeface="Georgia"/>
                      </a:endParaRPr>
                    </a:p>
                    <a:p>
                      <a:pPr marL="0" lvl="0" indent="0" algn="l" rtl="0">
                        <a:spcBef>
                          <a:spcPts val="0"/>
                        </a:spcBef>
                        <a:spcAft>
                          <a:spcPts val="1000"/>
                        </a:spcAft>
                        <a:buNone/>
                      </a:pP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000" b="1">
                          <a:latin typeface="Georgia"/>
                          <a:ea typeface="Georgia"/>
                          <a:cs typeface="Georgia"/>
                          <a:sym typeface="Georgia"/>
                        </a:rPr>
                        <a:t>K.MG.2 The student will identify, describe, </a:t>
                      </a:r>
                      <a:r>
                        <a:rPr lang="en-US" sz="1000" b="1">
                          <a:solidFill>
                            <a:srgbClr val="980000"/>
                          </a:solidFill>
                          <a:latin typeface="Georgia"/>
                          <a:ea typeface="Georgia"/>
                          <a:cs typeface="Georgia"/>
                          <a:sym typeface="Georgia"/>
                        </a:rPr>
                        <a:t>name</a:t>
                      </a:r>
                      <a:r>
                        <a:rPr lang="en-US" sz="1000" b="1">
                          <a:latin typeface="Georgia"/>
                          <a:ea typeface="Georgia"/>
                          <a:cs typeface="Georgia"/>
                          <a:sym typeface="Georgia"/>
                        </a:rPr>
                        <a:t>, compare, and </a:t>
                      </a:r>
                      <a:r>
                        <a:rPr lang="en-US" sz="1000" b="1">
                          <a:solidFill>
                            <a:srgbClr val="980000"/>
                          </a:solidFill>
                          <a:latin typeface="Georgia"/>
                          <a:ea typeface="Georgia"/>
                          <a:cs typeface="Georgia"/>
                          <a:sym typeface="Georgia"/>
                        </a:rPr>
                        <a:t>construct</a:t>
                      </a:r>
                      <a:r>
                        <a:rPr lang="en-US" sz="1000" b="1">
                          <a:latin typeface="Georgia"/>
                          <a:ea typeface="Georgia"/>
                          <a:cs typeface="Georgia"/>
                          <a:sym typeface="Georgia"/>
                        </a:rPr>
                        <a:t> plane figures (circles, triangles, squares, and rectangles).</a:t>
                      </a:r>
                      <a:endParaRPr sz="1000" b="1">
                        <a:latin typeface="Georgia"/>
                        <a:ea typeface="Georgia"/>
                        <a:cs typeface="Georgia"/>
                        <a:sym typeface="Georgia"/>
                      </a:endParaRPr>
                    </a:p>
                    <a:p>
                      <a:pPr marL="457200" lvl="0" indent="-292100" algn="l" rtl="0">
                        <a:lnSpc>
                          <a:spcPct val="100000"/>
                        </a:lnSpc>
                        <a:spcBef>
                          <a:spcPts val="1000"/>
                        </a:spcBef>
                        <a:spcAft>
                          <a:spcPts val="0"/>
                        </a:spcAft>
                        <a:buSzPts val="1000"/>
                        <a:buFont typeface="Georgia"/>
                        <a:buAutoNum type="alphaLcParenR"/>
                      </a:pPr>
                      <a:r>
                        <a:rPr lang="en-US" sz="1000">
                          <a:latin typeface="Georgia"/>
                          <a:ea typeface="Georgia"/>
                          <a:cs typeface="Georgia"/>
                          <a:sym typeface="Georgia"/>
                        </a:rPr>
                        <a:t>Identify and </a:t>
                      </a:r>
                      <a:r>
                        <a:rPr lang="en-US" sz="1000">
                          <a:solidFill>
                            <a:srgbClr val="980000"/>
                          </a:solidFill>
                          <a:latin typeface="Georgia"/>
                          <a:ea typeface="Georgia"/>
                          <a:cs typeface="Georgia"/>
                          <a:sym typeface="Georgia"/>
                        </a:rPr>
                        <a:t>name</a:t>
                      </a:r>
                      <a:r>
                        <a:rPr lang="en-US" sz="1000">
                          <a:latin typeface="Georgia"/>
                          <a:ea typeface="Georgia"/>
                          <a:cs typeface="Georgia"/>
                          <a:sym typeface="Georgia"/>
                        </a:rPr>
                        <a:t> concrete and pictorial representations of circles, triangles, squares, </a:t>
                      </a:r>
                      <a:r>
                        <a:rPr lang="en-US" sz="1000">
                          <a:latin typeface="Georgia"/>
                          <a:ea typeface="Georgia"/>
                          <a:cs typeface="Georgia"/>
                        </a:rPr>
                        <a:t>and</a:t>
                      </a:r>
                      <a:r>
                        <a:rPr lang="en-US" sz="1000">
                          <a:latin typeface="Georgia"/>
                          <a:ea typeface="Georgia"/>
                          <a:cs typeface="Georgia"/>
                          <a:sym typeface="Georgia"/>
                        </a:rPr>
                        <a:t> rectangles regardless of their orientation in space.</a:t>
                      </a:r>
                      <a:endParaRPr sz="1000">
                        <a:latin typeface="Georgia"/>
                        <a:ea typeface="Georgia"/>
                        <a:cs typeface="Georgia"/>
                        <a:sym typeface="Georgia"/>
                      </a:endParaRPr>
                    </a:p>
                    <a:p>
                      <a:pPr marL="457200" lvl="0" indent="-292100" algn="l" rtl="0">
                        <a:lnSpc>
                          <a:spcPct val="100000"/>
                        </a:lnSpc>
                        <a:spcBef>
                          <a:spcPts val="1000"/>
                        </a:spcBef>
                        <a:spcAft>
                          <a:spcPts val="0"/>
                        </a:spcAft>
                        <a:buSzPts val="1000"/>
                        <a:buFont typeface="Georgia"/>
                        <a:buAutoNum type="alphaLcParenR"/>
                      </a:pPr>
                      <a:r>
                        <a:rPr lang="en-US" sz="1000">
                          <a:latin typeface="Georgia"/>
                          <a:ea typeface="Georgia"/>
                          <a:cs typeface="Georgia"/>
                          <a:sym typeface="Georgia"/>
                        </a:rPr>
                        <a:t>Describe triangles, squares, and rectangles to include the number of sides and number of vertices.</a:t>
                      </a:r>
                      <a:endParaRPr sz="1000">
                        <a:latin typeface="Georgia"/>
                        <a:ea typeface="Georgia"/>
                        <a:cs typeface="Georgia"/>
                        <a:sym typeface="Georgia"/>
                      </a:endParaRPr>
                    </a:p>
                    <a:p>
                      <a:pPr marL="457200" lvl="0" indent="-292100" algn="l" rtl="0">
                        <a:lnSpc>
                          <a:spcPct val="100000"/>
                        </a:lnSpc>
                        <a:spcBef>
                          <a:spcPts val="1000"/>
                        </a:spcBef>
                        <a:spcAft>
                          <a:spcPts val="0"/>
                        </a:spcAft>
                        <a:buSzPts val="1000"/>
                        <a:buFont typeface="Georgia"/>
                        <a:buAutoNum type="alphaLcParenR"/>
                      </a:pPr>
                      <a:r>
                        <a:rPr lang="en-US" sz="1000">
                          <a:latin typeface="Georgia"/>
                          <a:ea typeface="Georgia"/>
                          <a:cs typeface="Georgia"/>
                          <a:sym typeface="Georgia"/>
                        </a:rPr>
                        <a:t>Describe a circle using terms such as round and curved.</a:t>
                      </a:r>
                      <a:endParaRPr sz="1000">
                        <a:latin typeface="Georgia"/>
                        <a:ea typeface="Georgia"/>
                        <a:cs typeface="Georgia"/>
                        <a:sym typeface="Georgia"/>
                      </a:endParaRPr>
                    </a:p>
                    <a:p>
                      <a:pPr marL="457200" lvl="0" indent="-292100" algn="l" rtl="0">
                        <a:lnSpc>
                          <a:spcPct val="100000"/>
                        </a:lnSpc>
                        <a:spcBef>
                          <a:spcPts val="1000"/>
                        </a:spcBef>
                        <a:spcAft>
                          <a:spcPts val="0"/>
                        </a:spcAft>
                        <a:buSzPts val="1000"/>
                        <a:buFont typeface="Georgia"/>
                        <a:buAutoNum type="alphaLcParenR"/>
                      </a:pPr>
                      <a:r>
                        <a:rPr lang="en-US" sz="1000">
                          <a:latin typeface="Georgia"/>
                          <a:ea typeface="Georgia"/>
                          <a:cs typeface="Georgia"/>
                          <a:sym typeface="Georgia"/>
                        </a:rPr>
                        <a:t>Distinguish between examples and nonexamples of identified plane figures (circles, triangles, square, and rectangles).</a:t>
                      </a:r>
                      <a:endParaRPr sz="1000">
                        <a:latin typeface="Georgia"/>
                        <a:ea typeface="Georgia"/>
                        <a:cs typeface="Georgia"/>
                        <a:sym typeface="Georgia"/>
                      </a:endParaRPr>
                    </a:p>
                    <a:p>
                      <a:pPr marL="457200" lvl="0" indent="-292100" algn="l" rtl="0">
                        <a:lnSpc>
                          <a:spcPct val="100000"/>
                        </a:lnSpc>
                        <a:spcBef>
                          <a:spcPts val="1000"/>
                        </a:spcBef>
                        <a:spcAft>
                          <a:spcPts val="0"/>
                        </a:spcAft>
                        <a:buSzPts val="1000"/>
                        <a:buFont typeface="Georgia"/>
                        <a:buAutoNum type="alphaLcParenR"/>
                      </a:pPr>
                      <a:r>
                        <a:rPr lang="en-US" sz="1000">
                          <a:latin typeface="Georgia"/>
                          <a:ea typeface="Georgia"/>
                          <a:cs typeface="Georgia"/>
                          <a:sym typeface="Georgia"/>
                        </a:rPr>
                        <a:t>Compare and contrast two plane figures using characteristics to describe similarities and differences.</a:t>
                      </a:r>
                      <a:endParaRPr sz="1000">
                        <a:latin typeface="Georgia"/>
                        <a:ea typeface="Georgia"/>
                        <a:cs typeface="Georgia"/>
                        <a:sym typeface="Georgia"/>
                      </a:endParaRPr>
                    </a:p>
                    <a:p>
                      <a:pPr marL="457200" lvl="0" indent="-292100" algn="l" rtl="0">
                        <a:lnSpc>
                          <a:spcPct val="100000"/>
                        </a:lnSpc>
                        <a:spcBef>
                          <a:spcPts val="1000"/>
                        </a:spcBef>
                        <a:spcAft>
                          <a:spcPts val="300"/>
                        </a:spcAft>
                        <a:buClr>
                          <a:srgbClr val="980000"/>
                        </a:buClr>
                        <a:buSzPts val="1000"/>
                        <a:buFont typeface="Georgia"/>
                        <a:buAutoNum type="alphaLcParenR"/>
                      </a:pPr>
                      <a:r>
                        <a:rPr lang="en-US" sz="1000">
                          <a:solidFill>
                            <a:srgbClr val="980000"/>
                          </a:solidFill>
                          <a:latin typeface="Georgia"/>
                          <a:ea typeface="Georgia"/>
                          <a:cs typeface="Georgia"/>
                          <a:sym typeface="Georgia"/>
                        </a:rPr>
                        <a:t>Construct plane figures (circles, triangles, squares, and rectangles) using a variety of materials (e.g., straws, sticks, pipe cleaners).</a:t>
                      </a:r>
                      <a:endParaRPr sz="1000">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278" name="Google Shape;278;g279732b4a29_0_18"/>
          <p:cNvSpPr txBox="1"/>
          <p:nvPr/>
        </p:nvSpPr>
        <p:spPr>
          <a:xfrm>
            <a:off x="0" y="4614181"/>
            <a:ext cx="9144000" cy="859719"/>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Name plane figures regardless of their orientation in space</a:t>
            </a:r>
            <a:endParaRPr sz="1000">
              <a:solidFill>
                <a:schemeClr val="lt1"/>
              </a:solidFill>
              <a:latin typeface="Georgia"/>
              <a:ea typeface="Georgia"/>
              <a:cs typeface="Georgia"/>
              <a:sym typeface="Georgia"/>
            </a:endParaRPr>
          </a:p>
          <a:p>
            <a:pPr marL="457200" indent="-292100">
              <a:buClr>
                <a:schemeClr val="lt1"/>
              </a:buClr>
              <a:buSzPts val="1000"/>
              <a:buFont typeface="Georgia"/>
              <a:buChar char="●"/>
            </a:pPr>
            <a:r>
              <a:rPr lang="en-US" sz="1000">
                <a:solidFill>
                  <a:schemeClr val="lt1"/>
                </a:solidFill>
                <a:latin typeface="Georgia"/>
                <a:ea typeface="Georgia"/>
                <a:cs typeface="Georgia"/>
                <a:sym typeface="Georgia"/>
              </a:rPr>
              <a:t>Construct plane figures using a variety of materials </a:t>
            </a:r>
            <a:endParaRPr lang="en-US" sz="1000">
              <a:solidFill>
                <a:schemeClr val="lt1"/>
              </a:solidFill>
              <a:latin typeface="Georgia"/>
              <a:ea typeface="Georgia"/>
              <a:cs typeface="Georgia"/>
            </a:endParaRPr>
          </a:p>
        </p:txBody>
      </p:sp>
      <p:pic>
        <p:nvPicPr>
          <p:cNvPr id="279" name="Google Shape;279;g279732b4a29_0_18">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rot="19501994">
            <a:off x="4129892" y="3648351"/>
            <a:ext cx="695475" cy="568475"/>
          </a:xfrm>
          <a:prstGeom prst="rect">
            <a:avLst/>
          </a:prstGeom>
          <a:noFill/>
          <a:ln>
            <a:noFill/>
          </a:ln>
        </p:spPr>
      </p:pic>
      <p:pic>
        <p:nvPicPr>
          <p:cNvPr id="3" name="Slide 30" descr="audio icon">
            <a:hlinkClick r:id="" action="ppaction://media"/>
            <a:extLst>
              <a:ext uri="{FF2B5EF4-FFF2-40B4-BE49-F238E27FC236}">
                <a16:creationId xmlns:a16="http://schemas.microsoft.com/office/drawing/2014/main" id="{BCB808D7-9005-C04C-7991-1DEA7DC8A21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14080" y="4739821"/>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g27a2f2f8e80_0_0"/>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a:bodyPr>
          <a:lstStyle/>
          <a:p>
            <a:pPr lvl="0" rtl="0">
              <a:lnSpc>
                <a:spcPct val="90000"/>
              </a:lnSpc>
              <a:spcBef>
                <a:spcPts val="0"/>
              </a:spcBef>
              <a:spcAft>
                <a:spcPts val="0"/>
              </a:spcAft>
              <a:buClr>
                <a:schemeClr val="lt1"/>
              </a:buClr>
              <a:buSzPts val="3240"/>
              <a:buFont typeface="Georgia"/>
              <a:buNone/>
            </a:pPr>
            <a:r>
              <a:rPr lang="en-US" sz="2500"/>
              <a:t>Standard K.10 (2016) -  Standard K.MG.2 (2023) – 2 of 2</a:t>
            </a:r>
            <a:endParaRPr sz="2500"/>
          </a:p>
        </p:txBody>
      </p:sp>
      <p:graphicFrame>
        <p:nvGraphicFramePr>
          <p:cNvPr id="285" name="Google Shape;285;g27a2f2f8e80_0_0"/>
          <p:cNvGraphicFramePr/>
          <p:nvPr>
            <p:extLst>
              <p:ext uri="{D42A27DB-BD31-4B8C-83A1-F6EECF244321}">
                <p14:modId xmlns:p14="http://schemas.microsoft.com/office/powerpoint/2010/main" val="2037213135"/>
              </p:ext>
            </p:extLst>
          </p:nvPr>
        </p:nvGraphicFramePr>
        <p:xfrm>
          <a:off x="253650" y="713925"/>
          <a:ext cx="8597900" cy="2833375"/>
        </p:xfrm>
        <a:graphic>
          <a:graphicData uri="http://schemas.openxmlformats.org/drawingml/2006/table">
            <a:tbl>
              <a:tblPr firstRow="1">
                <a:noFill/>
                <a:tableStyleId>{D3F052A5-78B8-4DD4-9111-56466B2AAEDF}</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256955">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3275821219"/>
                  </a:ext>
                </a:extLst>
              </a:tr>
              <a:tr h="2467645">
                <a:tc>
                  <a:txBody>
                    <a:bodyPr/>
                    <a:lstStyle/>
                    <a:p>
                      <a:pPr marL="0" lvl="0" indent="0" algn="l" rtl="0">
                        <a:lnSpc>
                          <a:spcPct val="115000"/>
                        </a:lnSpc>
                        <a:spcBef>
                          <a:spcPts val="0"/>
                        </a:spcBef>
                        <a:spcAft>
                          <a:spcPts val="0"/>
                        </a:spcAft>
                        <a:buNone/>
                      </a:pPr>
                      <a:r>
                        <a:rPr lang="en-US" sz="1000" b="1">
                          <a:latin typeface="Georgia"/>
                          <a:ea typeface="Georgia"/>
                          <a:cs typeface="Georgia"/>
                          <a:sym typeface="Georgia"/>
                        </a:rPr>
                        <a:t>K.10 The student will</a:t>
                      </a:r>
                      <a:endParaRPr sz="1000" b="1">
                        <a:latin typeface="Georgia"/>
                        <a:ea typeface="Georgia"/>
                        <a:cs typeface="Georgia"/>
                        <a:sym typeface="Georgia"/>
                      </a:endParaRPr>
                    </a:p>
                    <a:p>
                      <a:pPr marL="457200" lvl="0" indent="-292100" algn="l" rtl="0">
                        <a:lnSpc>
                          <a:spcPct val="115000"/>
                        </a:lnSpc>
                        <a:spcBef>
                          <a:spcPts val="0"/>
                        </a:spcBef>
                        <a:spcAft>
                          <a:spcPts val="0"/>
                        </a:spcAft>
                        <a:buSzPts val="1000"/>
                        <a:buFont typeface="Georgia"/>
                        <a:buAutoNum type="alphaLcParenR" startAt="3"/>
                      </a:pPr>
                      <a:r>
                        <a:rPr lang="en-US" sz="1000" b="1">
                          <a:latin typeface="Georgia"/>
                          <a:ea typeface="Georgia"/>
                          <a:cs typeface="Georgia"/>
                          <a:sym typeface="Georgia"/>
                        </a:rPr>
                        <a:t>describe the location of one object relative to another (above, below, next to) </a:t>
                      </a:r>
                      <a:r>
                        <a:rPr lang="en-US" sz="1000" b="1">
                          <a:solidFill>
                            <a:srgbClr val="980000"/>
                          </a:solidFill>
                          <a:latin typeface="Georgia"/>
                          <a:ea typeface="Georgia"/>
                          <a:cs typeface="Georgia"/>
                          <a:sym typeface="Georgia"/>
                        </a:rPr>
                        <a:t>[Included in Science standards] </a:t>
                      </a:r>
                      <a:r>
                        <a:rPr lang="en-US" sz="1000" b="1">
                          <a:latin typeface="Georgia"/>
                          <a:ea typeface="Georgia"/>
                          <a:cs typeface="Georgia"/>
                          <a:sym typeface="Georgia"/>
                        </a:rPr>
                        <a:t>and </a:t>
                      </a:r>
                      <a:r>
                        <a:rPr lang="en-US" sz="1000" b="1">
                          <a:latin typeface="Georgia"/>
                          <a:ea typeface="Georgia"/>
                          <a:cs typeface="Georgia"/>
                          <a:sym typeface="Georgia"/>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0"/>
                            </a:ext>
                          </a:extLst>
                        </a:rPr>
                        <a:t>identify representations of plane figures (circle, triangle, square, and rectangle) regardless of their position and orientations in space. </a:t>
                      </a:r>
                      <a:endParaRPr sz="1000" b="1">
                        <a:solidFill>
                          <a:srgbClr val="980000"/>
                        </a:solidFill>
                        <a:latin typeface="Georgia"/>
                        <a:ea typeface="Georgia"/>
                        <a:cs typeface="Georgia"/>
                        <a:sym typeface="Georgia"/>
                      </a:endParaRPr>
                    </a:p>
                    <a:p>
                      <a:pPr marL="0" lvl="0" indent="0" algn="l" rtl="0">
                        <a:lnSpc>
                          <a:spcPct val="115000"/>
                        </a:lnSpc>
                        <a:spcBef>
                          <a:spcPts val="0"/>
                        </a:spcBef>
                        <a:spcAft>
                          <a:spcPts val="0"/>
                        </a:spcAft>
                        <a:buNone/>
                      </a:pPr>
                      <a:endParaRPr sz="1000">
                        <a:latin typeface="Georgia"/>
                        <a:ea typeface="Georgia"/>
                        <a:cs typeface="Georgia"/>
                        <a:sym typeface="Georgia"/>
                      </a:endParaRPr>
                    </a:p>
                    <a:p>
                      <a:pPr marL="457200" lvl="0" indent="-292100" algn="l" rtl="0">
                        <a:lnSpc>
                          <a:spcPct val="115000"/>
                        </a:lnSpc>
                        <a:spcBef>
                          <a:spcPts val="0"/>
                        </a:spcBef>
                        <a:spcAft>
                          <a:spcPts val="0"/>
                        </a:spcAft>
                        <a:buSzPts val="1000"/>
                        <a:buFont typeface="Georgia"/>
                        <a:buChar char="●"/>
                      </a:pPr>
                      <a:r>
                        <a:rPr lang="en-US" sz="1000">
                          <a:latin typeface="Georgia"/>
                          <a:ea typeface="Georgia"/>
                          <a:cs typeface="Georgia"/>
                          <a:sym typeface="Georgia"/>
                        </a:rPr>
                        <a:t>Identify pictorial representations of a circle, triangle, square, and rectangle, regardless of their position and orientation in space (c)</a:t>
                      </a:r>
                      <a:endParaRPr sz="1000">
                        <a:latin typeface="Georgia"/>
                        <a:ea typeface="Georgia"/>
                        <a:cs typeface="Georgia"/>
                        <a:sym typeface="Georgia"/>
                      </a:endParaRPr>
                    </a:p>
                    <a:p>
                      <a:pPr marL="457200" lvl="0" indent="-292100" algn="l" rtl="0">
                        <a:lnSpc>
                          <a:spcPct val="115000"/>
                        </a:lnSpc>
                        <a:spcBef>
                          <a:spcPts val="0"/>
                        </a:spcBef>
                        <a:spcAft>
                          <a:spcPts val="0"/>
                        </a:spcAft>
                        <a:buSzPts val="1000"/>
                        <a:buFont typeface="Georgia"/>
                        <a:buChar char="●"/>
                      </a:pPr>
                      <a:r>
                        <a:rPr lang="en-US" sz="1000">
                          <a:latin typeface="Georgia"/>
                          <a:ea typeface="Georgia"/>
                          <a:cs typeface="Georgia"/>
                          <a:sym typeface="Georgia"/>
                        </a:rPr>
                        <a:t>Describe the location of one object relative to another, using the terms </a:t>
                      </a:r>
                      <a:r>
                        <a:rPr lang="en-US" sz="1000" i="1">
                          <a:latin typeface="Georgia"/>
                          <a:ea typeface="Georgia"/>
                          <a:cs typeface="Georgia"/>
                          <a:sym typeface="Georgia"/>
                        </a:rPr>
                        <a:t>above, below</a:t>
                      </a:r>
                      <a:r>
                        <a:rPr lang="en-US" sz="1000">
                          <a:latin typeface="Georgia"/>
                          <a:ea typeface="Georgia"/>
                          <a:cs typeface="Georgia"/>
                          <a:sym typeface="Georgia"/>
                        </a:rPr>
                        <a:t>, and </a:t>
                      </a:r>
                      <a:r>
                        <a:rPr lang="en-US" sz="1000" i="1">
                          <a:latin typeface="Georgia"/>
                          <a:ea typeface="Georgia"/>
                          <a:cs typeface="Georgia"/>
                          <a:sym typeface="Georgia"/>
                        </a:rPr>
                        <a:t>next to</a:t>
                      </a:r>
                      <a:r>
                        <a:rPr lang="en-US" sz="1000">
                          <a:latin typeface="Georgia"/>
                          <a:ea typeface="Georgia"/>
                          <a:cs typeface="Georgia"/>
                          <a:sym typeface="Georgia"/>
                        </a:rPr>
                        <a:t>. (c)</a:t>
                      </a: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457200" lvl="0" indent="0" algn="l" rtl="0">
                        <a:spcBef>
                          <a:spcPts val="300"/>
                        </a:spcBef>
                        <a:spcAft>
                          <a:spcPts val="0"/>
                        </a:spcAft>
                        <a:buNone/>
                      </a:pPr>
                      <a:endParaRPr sz="1000" b="1">
                        <a:latin typeface="Georgia"/>
                        <a:ea typeface="Georgia"/>
                        <a:cs typeface="Georgia"/>
                        <a:sym typeface="Georgia"/>
                      </a:endParaRPr>
                    </a:p>
                    <a:p>
                      <a:pPr marL="0" lvl="0" indent="0" algn="l" rtl="0">
                        <a:spcBef>
                          <a:spcPts val="1000"/>
                        </a:spcBef>
                        <a:spcAft>
                          <a:spcPts val="300"/>
                        </a:spcAft>
                        <a:buNone/>
                      </a:pPr>
                      <a:endParaRPr sz="1000">
                        <a:highlight>
                          <a:srgbClr val="FFFF00"/>
                        </a:highlight>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286" name="Google Shape;286;g27a2f2f8e80_0_0"/>
          <p:cNvSpPr txBox="1"/>
          <p:nvPr/>
        </p:nvSpPr>
        <p:spPr>
          <a:xfrm>
            <a:off x="0" y="4648300"/>
            <a:ext cx="9144000" cy="8256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Describe the location of one object relative to another is included in the Science standards</a:t>
            </a:r>
            <a:endParaRPr sz="1000">
              <a:solidFill>
                <a:schemeClr val="lt1"/>
              </a:solidFill>
              <a:latin typeface="Georgia"/>
              <a:ea typeface="Georgia"/>
              <a:cs typeface="Georgia"/>
              <a:sym typeface="Georgia"/>
            </a:endParaRPr>
          </a:p>
        </p:txBody>
      </p:sp>
      <p:pic>
        <p:nvPicPr>
          <p:cNvPr id="4" name="Slide 31" descr="audio icon">
            <a:hlinkClick r:id="" action="ppaction://media"/>
            <a:extLst>
              <a:ext uri="{FF2B5EF4-FFF2-40B4-BE49-F238E27FC236}">
                <a16:creationId xmlns:a16="http://schemas.microsoft.com/office/drawing/2014/main" id="{1A480E42-D1DC-1772-061E-093D34DA0E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8350" y="47371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g1e5fa75be59_0_30"/>
          <p:cNvSpPr txBox="1">
            <a:spLocks noGrp="1"/>
          </p:cNvSpPr>
          <p:nvPr>
            <p:ph type="title"/>
          </p:nvPr>
        </p:nvSpPr>
        <p:spPr>
          <a:xfrm>
            <a:off x="0" y="1879075"/>
            <a:ext cx="9144000" cy="993000"/>
          </a:xfrm>
          <a:prstGeom prst="rect">
            <a:avLst/>
          </a:prstGeom>
          <a:solidFill>
            <a:schemeClr val="dk1"/>
          </a:solidFill>
          <a:ln>
            <a:noFill/>
          </a:ln>
        </p:spPr>
        <p:txBody>
          <a:bodyPr spcFirstLastPara="1" wrap="square" lIns="617225" tIns="34275" rIns="68575" bIns="34275" anchor="ctr" anchorCtr="0">
            <a:normAutofit/>
          </a:bodyPr>
          <a:lstStyle/>
          <a:p>
            <a:pPr marL="0" lvl="0" indent="0" algn="ctr" rtl="0">
              <a:lnSpc>
                <a:spcPct val="100000"/>
              </a:lnSpc>
              <a:spcBef>
                <a:spcPts val="0"/>
              </a:spcBef>
              <a:spcAft>
                <a:spcPts val="600"/>
              </a:spcAft>
              <a:buSzPts val="3600"/>
              <a:buNone/>
            </a:pPr>
            <a:r>
              <a:rPr lang="en-US" b="1"/>
              <a:t>Probability and Statistics</a:t>
            </a:r>
            <a:endParaRPr b="1"/>
          </a:p>
        </p:txBody>
      </p:sp>
      <p:pic>
        <p:nvPicPr>
          <p:cNvPr id="3" name="Slide 32" descr="audio icon">
            <a:hlinkClick r:id="" action="ppaction://media"/>
            <a:extLst>
              <a:ext uri="{FF2B5EF4-FFF2-40B4-BE49-F238E27FC236}">
                <a16:creationId xmlns:a16="http://schemas.microsoft.com/office/drawing/2014/main" id="{A3E2ED36-F645-CE45-490D-650078E5AD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2789" y="17399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g279732b4a29_0_24"/>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fontScale="90000"/>
          </a:bodyPr>
          <a:lstStyle/>
          <a:p>
            <a:pPr marL="0" lvl="0" indent="0" rtl="0">
              <a:lnSpc>
                <a:spcPct val="90000"/>
              </a:lnSpc>
              <a:spcBef>
                <a:spcPts val="0"/>
              </a:spcBef>
              <a:spcAft>
                <a:spcPts val="0"/>
              </a:spcAft>
              <a:buClr>
                <a:schemeClr val="lt1"/>
              </a:buClr>
              <a:buSzPts val="3240"/>
              <a:buFont typeface="Georgia"/>
              <a:buNone/>
            </a:pPr>
            <a:r>
              <a:rPr lang="en-US" sz="2840"/>
              <a:t>Standard K.11 (2016) -  Standard K.PS.1 (2023) – 1 of 2</a:t>
            </a:r>
            <a:endParaRPr sz="2840"/>
          </a:p>
        </p:txBody>
      </p:sp>
      <p:graphicFrame>
        <p:nvGraphicFramePr>
          <p:cNvPr id="297" name="Google Shape;297;g279732b4a29_0_24"/>
          <p:cNvGraphicFramePr/>
          <p:nvPr>
            <p:extLst>
              <p:ext uri="{D42A27DB-BD31-4B8C-83A1-F6EECF244321}">
                <p14:modId xmlns:p14="http://schemas.microsoft.com/office/powerpoint/2010/main" val="1006019316"/>
              </p:ext>
            </p:extLst>
          </p:nvPr>
        </p:nvGraphicFramePr>
        <p:xfrm>
          <a:off x="206025" y="656775"/>
          <a:ext cx="8597900" cy="3710880"/>
        </p:xfrm>
        <a:graphic>
          <a:graphicData uri="http://schemas.openxmlformats.org/drawingml/2006/table">
            <a:tbl>
              <a:tblPr firstRow="1">
                <a:noFill/>
                <a:tableStyleId>{D3F052A5-78B8-4DD4-9111-56466B2AAEDF}</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338025">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2189903395"/>
                  </a:ext>
                </a:extLst>
              </a:tr>
              <a:tr h="3246250">
                <a:tc>
                  <a:txBody>
                    <a:bodyPr/>
                    <a:lstStyle/>
                    <a:p>
                      <a:pPr marL="0" lvl="0" indent="0" algn="l" rtl="0">
                        <a:spcBef>
                          <a:spcPts val="0"/>
                        </a:spcBef>
                        <a:spcAft>
                          <a:spcPts val="0"/>
                        </a:spcAft>
                        <a:buNone/>
                      </a:pPr>
                      <a:r>
                        <a:rPr lang="en-US" sz="1000" b="1">
                          <a:latin typeface="Georgia"/>
                          <a:ea typeface="Georgia"/>
                          <a:cs typeface="Georgia"/>
                          <a:sym typeface="Georgia"/>
                        </a:rPr>
                        <a:t>K.11</a:t>
                      </a:r>
                      <a:r>
                        <a:rPr lang="en-US" sz="1000" b="1">
                          <a:latin typeface="Georgia"/>
                          <a:ea typeface="Georgia"/>
                          <a:cs typeface="Georgia"/>
                        </a:rPr>
                        <a:t> </a:t>
                      </a:r>
                      <a:r>
                        <a:rPr lang="en-US" sz="1000" b="1">
                          <a:latin typeface="Georgia"/>
                          <a:ea typeface="Georgia"/>
                          <a:cs typeface="Georgia"/>
                          <a:sym typeface="Georgia"/>
                        </a:rPr>
                        <a:t> The student will</a:t>
                      </a:r>
                      <a:r>
                        <a:rPr lang="en-US" sz="1000" b="1">
                          <a:latin typeface="Georgia"/>
                          <a:ea typeface="Georgia"/>
                          <a:cs typeface="Georgia"/>
                        </a:rPr>
                        <a:t> </a:t>
                      </a:r>
                      <a:endParaRPr sz="1000" b="1">
                        <a:latin typeface="Georgia"/>
                        <a:ea typeface="Georgia"/>
                        <a:cs typeface="Georgia"/>
                        <a:sym typeface="Georgia"/>
                      </a:endParaRPr>
                    </a:p>
                    <a:p>
                      <a:pPr marL="457200" lvl="0" indent="-292100" algn="l" rtl="0">
                        <a:lnSpc>
                          <a:spcPct val="115000"/>
                        </a:lnSpc>
                        <a:spcBef>
                          <a:spcPts val="1000"/>
                        </a:spcBef>
                        <a:spcAft>
                          <a:spcPts val="0"/>
                        </a:spcAft>
                        <a:buSzPts val="1000"/>
                        <a:buFont typeface="Georgia"/>
                        <a:buAutoNum type="alphaLcParenR"/>
                      </a:pPr>
                      <a:r>
                        <a:rPr lang="en-US" sz="1000" b="1">
                          <a:latin typeface="Georgia"/>
                          <a:ea typeface="Georgia"/>
                          <a:cs typeface="Georgia"/>
                          <a:sym typeface="Georgia"/>
                        </a:rPr>
                        <a:t>collect, organize, and represent data; and</a:t>
                      </a:r>
                      <a:endParaRPr sz="1000" b="1">
                        <a:latin typeface="Georgia"/>
                        <a:ea typeface="Georgia"/>
                        <a:cs typeface="Georgia"/>
                        <a:sym typeface="Georgia"/>
                      </a:endParaRPr>
                    </a:p>
                    <a:p>
                      <a:pPr marL="0" lvl="0" indent="0" algn="l" rtl="0">
                        <a:lnSpc>
                          <a:spcPct val="115000"/>
                        </a:lnSpc>
                        <a:spcBef>
                          <a:spcPts val="0"/>
                        </a:spcBef>
                        <a:spcAft>
                          <a:spcPts val="0"/>
                        </a:spcAft>
                        <a:buNone/>
                      </a:pPr>
                      <a:endParaRPr sz="1000" b="1">
                        <a:latin typeface="Georgia"/>
                        <a:ea typeface="Georgia"/>
                        <a:cs typeface="Georgia"/>
                        <a:sym typeface="Georgia"/>
                      </a:endParaRPr>
                    </a:p>
                    <a:p>
                      <a:pPr marL="457200" lvl="0" indent="-292100" algn="l" rtl="0">
                        <a:lnSpc>
                          <a:spcPct val="115000"/>
                        </a:lnSpc>
                        <a:spcBef>
                          <a:spcPts val="0"/>
                        </a:spcBef>
                        <a:spcAft>
                          <a:spcPts val="0"/>
                        </a:spcAft>
                        <a:buSzPts val="1000"/>
                        <a:buFont typeface="Georgia"/>
                        <a:buChar char="●"/>
                      </a:pPr>
                      <a:r>
                        <a:rPr lang="en-US" sz="1000">
                          <a:latin typeface="Georgia"/>
                          <a:ea typeface="Georgia"/>
                          <a:cs typeface="Georgia"/>
                          <a:sym typeface="Georgia"/>
                        </a:rPr>
                        <a:t>Collect data on categories identified by the teacher and/or student (e.g., number of siblings, types/numbers of pets, types of flowers in the garden). Data points, collected by students, should</a:t>
                      </a:r>
                      <a:r>
                        <a:rPr lang="en-US" sz="1000">
                          <a:latin typeface="Georgia"/>
                          <a:ea typeface="Georgia"/>
                          <a:cs typeface="Georgia"/>
                        </a:rPr>
                        <a:t> </a:t>
                      </a:r>
                      <a:r>
                        <a:rPr lang="en-US" sz="1000">
                          <a:latin typeface="Georgia"/>
                          <a:ea typeface="Georgia"/>
                          <a:cs typeface="Georgia"/>
                          <a:sym typeface="Georgia"/>
                        </a:rPr>
                        <a:t> be limited to 16 or fewer for no more than four categories. (a)</a:t>
                      </a:r>
                      <a:endParaRPr sz="1000">
                        <a:latin typeface="Georgia"/>
                        <a:ea typeface="Georgia"/>
                        <a:cs typeface="Georgia"/>
                        <a:sym typeface="Georgia"/>
                      </a:endParaRPr>
                    </a:p>
                    <a:p>
                      <a:pPr marL="457200" lvl="0" indent="-292100" algn="l" rtl="0">
                        <a:lnSpc>
                          <a:spcPct val="115000"/>
                        </a:lnSpc>
                        <a:spcBef>
                          <a:spcPts val="0"/>
                        </a:spcBef>
                        <a:spcAft>
                          <a:spcPts val="0"/>
                        </a:spcAft>
                        <a:buSzPts val="1000"/>
                        <a:buFont typeface="Georgia"/>
                        <a:buChar char="●"/>
                      </a:pPr>
                      <a:r>
                        <a:rPr lang="en-US" sz="1000">
                          <a:latin typeface="Georgia"/>
                          <a:ea typeface="Georgia"/>
                          <a:cs typeface="Georgia"/>
                          <a:sym typeface="Georgia"/>
                        </a:rPr>
                        <a:t>Represent data by arranging concrete objects into organized groups to form a simple object graph. (a)</a:t>
                      </a:r>
                      <a:endParaRPr sz="1000">
                        <a:latin typeface="Georgia"/>
                        <a:ea typeface="Georgia"/>
                        <a:cs typeface="Georgia"/>
                        <a:sym typeface="Georgia"/>
                      </a:endParaRPr>
                    </a:p>
                    <a:p>
                      <a:pPr marL="457200" lvl="0" indent="-292100" algn="l" rtl="0">
                        <a:lnSpc>
                          <a:spcPct val="115000"/>
                        </a:lnSpc>
                        <a:spcBef>
                          <a:spcPts val="0"/>
                        </a:spcBef>
                        <a:spcAft>
                          <a:spcPts val="0"/>
                        </a:spcAft>
                        <a:buSzPts val="1000"/>
                        <a:buFont typeface="Georgia"/>
                        <a:buChar char="●"/>
                      </a:pPr>
                      <a:r>
                        <a:rPr lang="en-US" sz="1000">
                          <a:latin typeface="Georgia"/>
                          <a:ea typeface="Georgia"/>
                          <a:cs typeface="Georgia"/>
                          <a:sym typeface="Georgia"/>
                        </a:rPr>
                        <a:t>Represent gathered data, using pictures to form a simple picture graph (e.g., a picture graph of the weather for a month). (a)</a:t>
                      </a:r>
                      <a:endParaRPr sz="1000">
                        <a:latin typeface="Georgia"/>
                        <a:ea typeface="Georgia"/>
                        <a:cs typeface="Georgia"/>
                        <a:sym typeface="Georgia"/>
                      </a:endParaRPr>
                    </a:p>
                    <a:p>
                      <a:pPr marL="457200" lvl="0" indent="-292100" algn="l" rtl="0">
                        <a:lnSpc>
                          <a:spcPct val="115000"/>
                        </a:lnSpc>
                        <a:spcBef>
                          <a:spcPts val="0"/>
                        </a:spcBef>
                        <a:spcAft>
                          <a:spcPts val="0"/>
                        </a:spcAft>
                        <a:buSzPts val="1000"/>
                        <a:buFont typeface="Georgia"/>
                        <a:buChar char="●"/>
                      </a:pPr>
                      <a:r>
                        <a:rPr lang="en-US" sz="1000">
                          <a:latin typeface="Georgia"/>
                          <a:ea typeface="Georgia"/>
                          <a:cs typeface="Georgia"/>
                          <a:sym typeface="Georgia"/>
                        </a:rPr>
                        <a:t>Represent gathered data in tables (vertically or horizontally). (a)</a:t>
                      </a:r>
                      <a:endParaRPr sz="1000">
                        <a:latin typeface="Georgia"/>
                        <a:ea typeface="Georgia"/>
                        <a:cs typeface="Georgia"/>
                        <a:sym typeface="Georgia"/>
                      </a:endParaRPr>
                    </a:p>
                    <a:p>
                      <a:pPr marL="457200" lvl="0" indent="0" algn="l" rtl="0">
                        <a:lnSpc>
                          <a:spcPct val="115000"/>
                        </a:lnSpc>
                        <a:spcBef>
                          <a:spcPts val="0"/>
                        </a:spcBef>
                        <a:spcAft>
                          <a:spcPts val="0"/>
                        </a:spcAft>
                        <a:buNone/>
                      </a:pP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000" b="1" dirty="0">
                          <a:latin typeface="Georgia"/>
                          <a:ea typeface="Georgia"/>
                          <a:cs typeface="Georgia"/>
                          <a:sym typeface="Georgia"/>
                        </a:rPr>
                        <a:t>K.PS.1 The students will apply the data cycle (pose questions; collect or acquire data; organize and represent data; and analyze data and communicate results) with a focus on object graphs and picture graphs.</a:t>
                      </a:r>
                      <a:endParaRPr sz="1000" b="1" dirty="0">
                        <a:latin typeface="Georgia"/>
                        <a:ea typeface="Georgia"/>
                        <a:cs typeface="Georgia"/>
                        <a:sym typeface="Georgia"/>
                      </a:endParaRPr>
                    </a:p>
                    <a:p>
                      <a:pPr marL="457200" lvl="0" indent="-292100" algn="l" rtl="0">
                        <a:spcBef>
                          <a:spcPts val="300"/>
                        </a:spcBef>
                        <a:spcAft>
                          <a:spcPts val="0"/>
                        </a:spcAft>
                        <a:buClrTx/>
                        <a:buSzPts val="1000"/>
                        <a:buFont typeface="+mj-lt"/>
                        <a:buAutoNum type="alphaLcParenR"/>
                      </a:pPr>
                      <a:r>
                        <a:rPr lang="en-US" sz="1000" dirty="0">
                          <a:solidFill>
                            <a:srgbClr val="050505"/>
                          </a:solidFill>
                          <a:latin typeface="Georgia"/>
                          <a:ea typeface="Georgia"/>
                          <a:cs typeface="Georgia"/>
                          <a:sym typeface="Georgia"/>
                        </a:rPr>
                        <a:t>Sort and classify concrete objects into appropriate subsets (categories) based on one attribute (e.g., size, shape, color, thickness).</a:t>
                      </a:r>
                      <a:endParaRPr sz="1000" dirty="0">
                        <a:solidFill>
                          <a:srgbClr val="050505"/>
                        </a:solidFill>
                        <a:latin typeface="Georgia"/>
                        <a:ea typeface="Georgia"/>
                        <a:cs typeface="Georgia"/>
                        <a:sym typeface="Georgia"/>
                      </a:endParaRPr>
                    </a:p>
                    <a:p>
                      <a:pPr marL="457200" lvl="0" indent="-292100" algn="l" rtl="0">
                        <a:spcBef>
                          <a:spcPts val="0"/>
                        </a:spcBef>
                        <a:spcAft>
                          <a:spcPts val="0"/>
                        </a:spcAft>
                        <a:buClrTx/>
                        <a:buSzPts val="1000"/>
                        <a:buFont typeface="+mj-lt"/>
                        <a:buAutoNum type="alphaLcParenR"/>
                      </a:pPr>
                      <a:r>
                        <a:rPr lang="en-US" sz="1000" dirty="0">
                          <a:solidFill>
                            <a:srgbClr val="050505"/>
                          </a:solidFill>
                          <a:latin typeface="Georgia"/>
                          <a:ea typeface="Georgia"/>
                          <a:cs typeface="Georgia"/>
                          <a:sym typeface="Georgia"/>
                        </a:rPr>
                        <a:t>Describe and label attributes (e.g., size, color, shape) of a set of objects</a:t>
                      </a:r>
                      <a:r>
                        <a:rPr lang="en-US" sz="1000" dirty="0">
                          <a:solidFill>
                            <a:srgbClr val="980000"/>
                          </a:solidFill>
                          <a:latin typeface="Georgia"/>
                          <a:ea typeface="Georgia"/>
                          <a:cs typeface="Georgia"/>
                          <a:sym typeface="Georgia"/>
                        </a:rPr>
                        <a:t> (e.g</a:t>
                      </a:r>
                      <a:r>
                        <a:rPr lang="en-US" sz="1000" dirty="0">
                          <a:solidFill>
                            <a:srgbClr val="C00000"/>
                          </a:solidFill>
                          <a:latin typeface="Georgia"/>
                          <a:ea typeface="Georgia"/>
                          <a:cs typeface="Georgia"/>
                          <a:sym typeface="Georgia"/>
                        </a:rPr>
                        <a:t>.,</a:t>
                      </a:r>
                      <a:r>
                        <a:rPr lang="en-US" sz="1000" dirty="0">
                          <a:solidFill>
                            <a:srgbClr val="980000"/>
                          </a:solidFill>
                          <a:latin typeface="Georgia"/>
                          <a:ea typeface="Georgia"/>
                          <a:cs typeface="Georgia"/>
                          <a:sym typeface="Georgia"/>
                        </a:rPr>
                        <a:t> coins, counters, buttons) </a:t>
                      </a:r>
                      <a:r>
                        <a:rPr lang="en-US" sz="1000" dirty="0">
                          <a:solidFill>
                            <a:srgbClr val="050505"/>
                          </a:solidFill>
                          <a:latin typeface="Georgia"/>
                          <a:ea typeface="Georgia"/>
                          <a:cs typeface="Georgia"/>
                          <a:sym typeface="Georgia"/>
                        </a:rPr>
                        <a:t>that has been sorted.</a:t>
                      </a:r>
                      <a:endParaRPr sz="1000" dirty="0">
                        <a:solidFill>
                          <a:srgbClr val="050505"/>
                        </a:solidFill>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dirty="0">
                          <a:solidFill>
                            <a:srgbClr val="980000"/>
                          </a:solidFill>
                          <a:latin typeface="Georgia"/>
                          <a:ea typeface="Georgia"/>
                          <a:cs typeface="Georgia"/>
                          <a:sym typeface="Georgia"/>
                        </a:rPr>
                        <a:t>Pose questions</a:t>
                      </a:r>
                      <a:r>
                        <a:rPr lang="en-US" sz="1000" dirty="0">
                          <a:latin typeface="Georgia"/>
                          <a:ea typeface="Georgia"/>
                          <a:cs typeface="Georgia"/>
                          <a:sym typeface="Georgia"/>
                        </a:rPr>
                        <a:t>, given a predetermined context, that require the collection of data (</a:t>
                      </a:r>
                      <a:r>
                        <a:rPr lang="en-US" sz="1000" dirty="0">
                          <a:solidFill>
                            <a:srgbClr val="980000"/>
                          </a:solidFill>
                          <a:latin typeface="Georgia"/>
                          <a:ea typeface="Georgia"/>
                          <a:cs typeface="Georgia"/>
                          <a:sym typeface="Georgia"/>
                        </a:rPr>
                        <a:t>limited to 25 or fewer data points</a:t>
                      </a:r>
                      <a:r>
                        <a:rPr lang="en-US" sz="1000" dirty="0">
                          <a:latin typeface="Georgia"/>
                          <a:ea typeface="Georgia"/>
                          <a:cs typeface="Georgia"/>
                          <a:sym typeface="Georgia"/>
                        </a:rPr>
                        <a:t> for no more than four categories).</a:t>
                      </a:r>
                      <a:endParaRPr sz="1000" dirty="0">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dirty="0">
                          <a:solidFill>
                            <a:srgbClr val="980000"/>
                          </a:solidFill>
                          <a:latin typeface="Georgia"/>
                          <a:ea typeface="Georgia"/>
                          <a:cs typeface="Georgia"/>
                          <a:sym typeface="Georgia"/>
                        </a:rPr>
                        <a:t>Determine the data needed to answer a posed question</a:t>
                      </a:r>
                      <a:r>
                        <a:rPr lang="en-US" sz="1000" dirty="0">
                          <a:latin typeface="Georgia"/>
                          <a:ea typeface="Georgia"/>
                          <a:cs typeface="Georgia"/>
                          <a:sym typeface="Georgia"/>
                        </a:rPr>
                        <a:t>, and collect the data using various methods (e.g., counting objects, drawing pictures).</a:t>
                      </a:r>
                    </a:p>
                    <a:p>
                      <a:pPr marL="457200" marR="0" lvl="0" indent="-292100" algn="l" defTabSz="914400" rtl="0" eaLnBrk="1" fontAlgn="auto" latinLnBrk="0" hangingPunct="1">
                        <a:lnSpc>
                          <a:spcPct val="100000"/>
                        </a:lnSpc>
                        <a:spcBef>
                          <a:spcPts val="300"/>
                        </a:spcBef>
                        <a:spcAft>
                          <a:spcPts val="0"/>
                        </a:spcAft>
                        <a:buClr>
                          <a:srgbClr val="000000"/>
                        </a:buClr>
                        <a:buSzPts val="1000"/>
                        <a:buFont typeface="+mj-lt"/>
                        <a:buAutoNum type="alphaLcParenR" startAt="5"/>
                        <a:tabLst/>
                        <a:defRPr/>
                      </a:pPr>
                      <a:r>
                        <a:rPr lang="en-US" sz="1000" dirty="0">
                          <a:latin typeface="Georgia"/>
                          <a:ea typeface="Georgia"/>
                          <a:cs typeface="Georgia"/>
                          <a:sym typeface="Georgia"/>
                        </a:rPr>
                        <a:t>Organize and represent a data set (vertically or horizontally) by sorting concrete objects into organized groups to form a simple object graph.</a:t>
                      </a:r>
                    </a:p>
                    <a:p>
                      <a:pPr marL="457200" lvl="0" indent="-292100" algn="l" rtl="0">
                        <a:spcBef>
                          <a:spcPts val="300"/>
                        </a:spcBef>
                        <a:spcAft>
                          <a:spcPts val="0"/>
                        </a:spcAft>
                        <a:buSzPts val="1000"/>
                        <a:buFont typeface="+mj-lt"/>
                        <a:buAutoNum type="alphaLcParenR" startAt="5"/>
                      </a:pPr>
                      <a:r>
                        <a:rPr lang="en-US" sz="1000" dirty="0">
                          <a:latin typeface="Georgia"/>
                          <a:ea typeface="Georgia"/>
                          <a:cs typeface="Georgia"/>
                          <a:sym typeface="Georgia"/>
                        </a:rPr>
                        <a:t>Organize and represent a data set (vertically or horizontally) using pictures to form a simple picture graph.</a:t>
                      </a: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298" name="Google Shape;298;g279732b4a29_0_24">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rot="19299227">
            <a:off x="4359183" y="3053075"/>
            <a:ext cx="588600" cy="516503"/>
          </a:xfrm>
          <a:prstGeom prst="rect">
            <a:avLst/>
          </a:prstGeom>
          <a:noFill/>
          <a:ln>
            <a:noFill/>
          </a:ln>
        </p:spPr>
      </p:pic>
      <p:sp>
        <p:nvSpPr>
          <p:cNvPr id="299" name="Google Shape;299;g279732b4a29_0_24"/>
          <p:cNvSpPr txBox="1"/>
          <p:nvPr/>
        </p:nvSpPr>
        <p:spPr>
          <a:xfrm>
            <a:off x="0" y="4389225"/>
            <a:ext cx="9144000" cy="8256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dirty="0">
                <a:solidFill>
                  <a:schemeClr val="lt1"/>
                </a:solidFill>
                <a:latin typeface="Georgia"/>
                <a:ea typeface="Georgia"/>
                <a:cs typeface="Georgia"/>
                <a:sym typeface="Georgia"/>
              </a:rPr>
              <a:t>Revisions:</a:t>
            </a:r>
            <a:endParaRPr sz="1000" dirty="0">
              <a:solidFill>
                <a:schemeClr val="lt1"/>
              </a:solidFill>
              <a:latin typeface="Georgia"/>
              <a:ea typeface="Georgia"/>
              <a:cs typeface="Georgia"/>
              <a:sym typeface="Georgia"/>
            </a:endParaRPr>
          </a:p>
          <a:p>
            <a:pPr marL="457200" lvl="0" indent="-292100" algn="l" rtl="0">
              <a:spcBef>
                <a:spcPts val="0"/>
              </a:spcBef>
              <a:buClr>
                <a:schemeClr val="lt1"/>
              </a:buClr>
              <a:buSzPts val="1000"/>
              <a:buFont typeface="Georgia"/>
              <a:buChar char="●"/>
            </a:pPr>
            <a:r>
              <a:rPr lang="en-US" sz="1000" dirty="0">
                <a:solidFill>
                  <a:schemeClr val="lt1"/>
                </a:solidFill>
                <a:latin typeface="Georgia"/>
                <a:ea typeface="Georgia"/>
                <a:cs typeface="Georgia"/>
                <a:sym typeface="Georgia"/>
              </a:rPr>
              <a:t>Describe and label attributes of a set of objects which now include coins</a:t>
            </a:r>
            <a:endParaRPr sz="1000" dirty="0">
              <a:solidFill>
                <a:schemeClr val="lt1"/>
              </a:solidFill>
              <a:latin typeface="Georgia"/>
              <a:ea typeface="Georgia"/>
              <a:cs typeface="Georgia"/>
              <a:sym typeface="Georgia"/>
            </a:endParaRPr>
          </a:p>
          <a:p>
            <a:pPr marL="457200" lvl="0" indent="-292100" algn="l" rtl="0">
              <a:spcBef>
                <a:spcPts val="0"/>
              </a:spcBef>
              <a:buClr>
                <a:schemeClr val="lt1"/>
              </a:buClr>
              <a:buSzPts val="1000"/>
              <a:buFont typeface="Georgia"/>
              <a:buChar char="●"/>
            </a:pPr>
            <a:r>
              <a:rPr lang="en-US" sz="1000" dirty="0">
                <a:solidFill>
                  <a:schemeClr val="lt1"/>
                </a:solidFill>
                <a:latin typeface="Georgia"/>
                <a:ea typeface="Georgia"/>
                <a:cs typeface="Georgia"/>
                <a:sym typeface="Georgia"/>
              </a:rPr>
              <a:t>Pose questions that require the collection of data and  determine the data needed to answer a posed question</a:t>
            </a:r>
          </a:p>
          <a:p>
            <a:pPr marL="457200" indent="-292100">
              <a:buClr>
                <a:schemeClr val="lt1"/>
              </a:buClr>
              <a:buSzPts val="1000"/>
              <a:buFont typeface="Georgia"/>
              <a:buChar char="●"/>
            </a:pPr>
            <a:r>
              <a:rPr lang="en-US" sz="1000" dirty="0">
                <a:solidFill>
                  <a:schemeClr val="lt1"/>
                </a:solidFill>
                <a:latin typeface="Georgia"/>
                <a:ea typeface="Georgia"/>
                <a:cs typeface="Georgia"/>
                <a:sym typeface="Georgia"/>
              </a:rPr>
              <a:t>Collection of data by students increased from 16 to 25 or fewer data points</a:t>
            </a:r>
            <a:endParaRPr sz="1000" dirty="0">
              <a:solidFill>
                <a:schemeClr val="lt1"/>
              </a:solidFill>
              <a:latin typeface="Georgia"/>
              <a:ea typeface="Georgia"/>
              <a:cs typeface="Georgia"/>
              <a:sym typeface="Georgia"/>
            </a:endParaRPr>
          </a:p>
        </p:txBody>
      </p:sp>
      <p:pic>
        <p:nvPicPr>
          <p:cNvPr id="3" name="Slide 33" descr="audio icon">
            <a:hlinkClick r:id="" action="ppaction://media"/>
            <a:extLst>
              <a:ext uri="{FF2B5EF4-FFF2-40B4-BE49-F238E27FC236}">
                <a16:creationId xmlns:a16="http://schemas.microsoft.com/office/drawing/2014/main" id="{10B78980-A56F-4D7A-9EF7-12E095E2817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14080" y="4598825"/>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2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g27a2f2f8e80_0_12"/>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fontScale="90000"/>
          </a:bodyPr>
          <a:lstStyle/>
          <a:p>
            <a:pPr marL="0" lvl="0" indent="0" rtl="0">
              <a:lnSpc>
                <a:spcPct val="90000"/>
              </a:lnSpc>
              <a:spcBef>
                <a:spcPts val="0"/>
              </a:spcBef>
              <a:spcAft>
                <a:spcPts val="0"/>
              </a:spcAft>
              <a:buClr>
                <a:schemeClr val="lt1"/>
              </a:buClr>
              <a:buSzPts val="3240"/>
              <a:buFont typeface="Georgia"/>
              <a:buNone/>
            </a:pPr>
            <a:r>
              <a:rPr lang="en-US" sz="2840"/>
              <a:t>Standard K.11 (2016) -  Standard K.PS.1 (2023) – 2 of 2</a:t>
            </a:r>
            <a:endParaRPr sz="2840"/>
          </a:p>
        </p:txBody>
      </p:sp>
      <p:graphicFrame>
        <p:nvGraphicFramePr>
          <p:cNvPr id="305" name="Google Shape;305;g27a2f2f8e80_0_12"/>
          <p:cNvGraphicFramePr/>
          <p:nvPr>
            <p:extLst>
              <p:ext uri="{D42A27DB-BD31-4B8C-83A1-F6EECF244321}">
                <p14:modId xmlns:p14="http://schemas.microsoft.com/office/powerpoint/2010/main" val="3378427719"/>
              </p:ext>
            </p:extLst>
          </p:nvPr>
        </p:nvGraphicFramePr>
        <p:xfrm>
          <a:off x="215550" y="809175"/>
          <a:ext cx="8597900" cy="3221576"/>
        </p:xfrm>
        <a:graphic>
          <a:graphicData uri="http://schemas.openxmlformats.org/drawingml/2006/table">
            <a:tbl>
              <a:tblPr firstRow="1">
                <a:noFill/>
                <a:tableStyleId>{D3F052A5-78B8-4DD4-9111-56466B2AAEDF}</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297379">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931140502"/>
                  </a:ext>
                </a:extLst>
              </a:tr>
              <a:tr h="2855846">
                <a:tc>
                  <a:txBody>
                    <a:bodyPr/>
                    <a:lstStyle/>
                    <a:p>
                      <a:pPr marL="0" lvl="0" indent="0" algn="l" rtl="0">
                        <a:spcBef>
                          <a:spcPts val="0"/>
                        </a:spcBef>
                        <a:spcAft>
                          <a:spcPts val="0"/>
                        </a:spcAft>
                        <a:buNone/>
                      </a:pPr>
                      <a:r>
                        <a:rPr lang="en-US" sz="1000" b="1">
                          <a:latin typeface="Georgia"/>
                          <a:ea typeface="Georgia"/>
                          <a:cs typeface="Georgia"/>
                          <a:sym typeface="Georgia"/>
                        </a:rPr>
                        <a:t>K.11  The student will </a:t>
                      </a:r>
                      <a:endParaRPr sz="1000" b="1">
                        <a:latin typeface="Georgia"/>
                        <a:ea typeface="Georgia"/>
                        <a:cs typeface="Georgia"/>
                        <a:sym typeface="Georgia"/>
                      </a:endParaRPr>
                    </a:p>
                    <a:p>
                      <a:pPr marL="457200" lvl="0" indent="-292100" algn="l" rtl="0">
                        <a:lnSpc>
                          <a:spcPct val="115000"/>
                        </a:lnSpc>
                        <a:spcBef>
                          <a:spcPts val="1000"/>
                        </a:spcBef>
                        <a:spcAft>
                          <a:spcPts val="0"/>
                        </a:spcAft>
                        <a:buSzPts val="1000"/>
                        <a:buFont typeface="Georgia"/>
                        <a:buAutoNum type="alphaLcParenR" startAt="2"/>
                      </a:pPr>
                      <a:r>
                        <a:rPr lang="en-US" sz="1000" b="1">
                          <a:latin typeface="Georgia"/>
                          <a:ea typeface="Georgia"/>
                          <a:cs typeface="Georgia"/>
                          <a:sym typeface="Georgia"/>
                        </a:rPr>
                        <a:t>read and interpret data in object graphs, picture graphs, and tables.</a:t>
                      </a:r>
                      <a:endParaRPr sz="1000" b="1">
                        <a:latin typeface="Georgia"/>
                        <a:ea typeface="Georgia"/>
                        <a:cs typeface="Georgia"/>
                        <a:sym typeface="Georgia"/>
                      </a:endParaRPr>
                    </a:p>
                    <a:p>
                      <a:pPr marL="457200" lvl="0" indent="0" algn="l" rtl="0">
                        <a:lnSpc>
                          <a:spcPct val="115000"/>
                        </a:lnSpc>
                        <a:spcBef>
                          <a:spcPts val="0"/>
                        </a:spcBef>
                        <a:spcAft>
                          <a:spcPts val="0"/>
                        </a:spcAft>
                        <a:buNone/>
                      </a:pPr>
                      <a:endParaRPr sz="1000" b="1">
                        <a:latin typeface="Georgia"/>
                        <a:ea typeface="Georgia"/>
                        <a:cs typeface="Georgia"/>
                        <a:sym typeface="Georgia"/>
                      </a:endParaRPr>
                    </a:p>
                    <a:p>
                      <a:pPr marL="457200" lvl="0" indent="-292100" algn="l" rtl="0">
                        <a:lnSpc>
                          <a:spcPct val="115000"/>
                        </a:lnSpc>
                        <a:spcBef>
                          <a:spcPts val="0"/>
                        </a:spcBef>
                        <a:spcAft>
                          <a:spcPts val="0"/>
                        </a:spcAft>
                        <a:buSzPts val="1000"/>
                        <a:buFont typeface="Georgia"/>
                        <a:buChar char="●"/>
                      </a:pPr>
                      <a:r>
                        <a:rPr lang="en-US" sz="1000">
                          <a:latin typeface="Georgia"/>
                          <a:ea typeface="Georgia"/>
                          <a:cs typeface="Georgia"/>
                          <a:sym typeface="Georgia"/>
                        </a:rPr>
                        <a:t>Answer questions related to the gathered data displayed in object graphs, picture graphs, and tables:</a:t>
                      </a:r>
                      <a:endParaRPr sz="1000">
                        <a:latin typeface="Georgia"/>
                        <a:ea typeface="Georgia"/>
                        <a:cs typeface="Georgia"/>
                        <a:sym typeface="Georgia"/>
                      </a:endParaRPr>
                    </a:p>
                    <a:p>
                      <a:pPr marL="914400" lvl="1" indent="-292100" algn="l" rtl="0">
                        <a:lnSpc>
                          <a:spcPct val="115000"/>
                        </a:lnSpc>
                        <a:spcBef>
                          <a:spcPts val="0"/>
                        </a:spcBef>
                        <a:spcAft>
                          <a:spcPts val="0"/>
                        </a:spcAft>
                        <a:buSzPts val="1000"/>
                        <a:buFont typeface="Georgia"/>
                        <a:buChar char="○"/>
                      </a:pPr>
                      <a:r>
                        <a:rPr lang="en-US" sz="1000">
                          <a:latin typeface="Georgia"/>
                          <a:ea typeface="Georgia"/>
                          <a:cs typeface="Georgia"/>
                          <a:sym typeface="Georgia"/>
                        </a:rPr>
                        <a:t>Read the graph to determine the categories of data and the data as a whole (e.g., the total number of responses) and its parts (e.g., five people are wearing sneakers); and</a:t>
                      </a:r>
                      <a:endParaRPr sz="1000">
                        <a:latin typeface="Georgia"/>
                        <a:ea typeface="Georgia"/>
                        <a:cs typeface="Georgia"/>
                        <a:sym typeface="Georgia"/>
                      </a:endParaRPr>
                    </a:p>
                    <a:p>
                      <a:pPr marL="914400" lvl="1" indent="-292100" algn="l" rtl="0">
                        <a:lnSpc>
                          <a:spcPct val="115000"/>
                        </a:lnSpc>
                        <a:spcBef>
                          <a:spcPts val="0"/>
                        </a:spcBef>
                        <a:spcAft>
                          <a:spcPts val="0"/>
                        </a:spcAft>
                        <a:buSzPts val="1000"/>
                        <a:buFont typeface="Georgia"/>
                        <a:buChar char="○"/>
                      </a:pPr>
                      <a:r>
                        <a:rPr lang="en-US" sz="1000">
                          <a:latin typeface="Georgia"/>
                          <a:ea typeface="Georgia"/>
                          <a:cs typeface="Georgia"/>
                          <a:sym typeface="Georgia"/>
                        </a:rPr>
                        <a:t>Interpret the data that represents numerical relationships, including categories with the greatest, the least, or the same. (b)</a:t>
                      </a: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000" b="1">
                          <a:latin typeface="Georgia"/>
                          <a:ea typeface="Georgia"/>
                          <a:cs typeface="Georgia"/>
                          <a:sym typeface="Georgia"/>
                        </a:rPr>
                        <a:t>K.PS.1 The students will apply the data cycle (pose questions; collect or acquire data; organize and represent data; and analyze data and communicate results) with a focus on object graphs and picture graphs.</a:t>
                      </a:r>
                      <a:endParaRPr sz="1000">
                        <a:latin typeface="Georgia"/>
                        <a:ea typeface="Georgia"/>
                        <a:cs typeface="Georgia"/>
                        <a:sym typeface="Georgia"/>
                      </a:endParaRPr>
                    </a:p>
                    <a:p>
                      <a:pPr marL="457200" lvl="0" indent="0" algn="l" rtl="0">
                        <a:spcBef>
                          <a:spcPts val="300"/>
                        </a:spcBef>
                        <a:spcAft>
                          <a:spcPts val="0"/>
                        </a:spcAft>
                        <a:buNone/>
                      </a:pPr>
                      <a:endParaRPr sz="1000">
                        <a:latin typeface="Georgia"/>
                        <a:ea typeface="Georgia"/>
                        <a:cs typeface="Georgia"/>
                        <a:sym typeface="Georgia"/>
                      </a:endParaRPr>
                    </a:p>
                    <a:p>
                      <a:pPr marL="457200" lvl="0" indent="-292100" algn="l" rtl="0">
                        <a:spcBef>
                          <a:spcPts val="0"/>
                        </a:spcBef>
                        <a:spcAft>
                          <a:spcPts val="0"/>
                        </a:spcAft>
                        <a:buSzPts val="1000"/>
                        <a:buFont typeface="Georgia"/>
                        <a:buAutoNum type="alphaLcParenR" startAt="7"/>
                      </a:pPr>
                      <a:r>
                        <a:rPr lang="en-US" sz="1000">
                          <a:solidFill>
                            <a:srgbClr val="980000"/>
                          </a:solidFill>
                          <a:latin typeface="Georgia"/>
                          <a:ea typeface="Georgia"/>
                          <a:cs typeface="Georgia"/>
                          <a:sym typeface="Georgia"/>
                        </a:rPr>
                        <a:t>Analyze</a:t>
                      </a:r>
                      <a:r>
                        <a:rPr lang="en-US" sz="1000">
                          <a:latin typeface="Georgia"/>
                          <a:ea typeface="Georgia"/>
                          <a:cs typeface="Georgia"/>
                          <a:sym typeface="Georgia"/>
                        </a:rPr>
                        <a:t> data represented in object graphs and picture graphs and communicate results:</a:t>
                      </a:r>
                      <a:endParaRPr sz="1000">
                        <a:latin typeface="Georgia"/>
                        <a:ea typeface="Georgia"/>
                        <a:cs typeface="Georgia"/>
                        <a:sym typeface="Georgia"/>
                      </a:endParaRPr>
                    </a:p>
                    <a:p>
                      <a:pPr marL="914400" lvl="1" indent="-292100" algn="l" rtl="0">
                        <a:spcBef>
                          <a:spcPts val="0"/>
                        </a:spcBef>
                        <a:spcAft>
                          <a:spcPts val="0"/>
                        </a:spcAft>
                        <a:buSzPts val="1000"/>
                        <a:buFont typeface="Georgia"/>
                        <a:buAutoNum type="romanLcParenR"/>
                      </a:pPr>
                      <a:r>
                        <a:rPr lang="en-US" sz="1000">
                          <a:solidFill>
                            <a:srgbClr val="980000"/>
                          </a:solidFill>
                          <a:latin typeface="Georgia"/>
                          <a:ea typeface="Georgia"/>
                          <a:cs typeface="Georgia"/>
                          <a:sym typeface="Georgia"/>
                        </a:rPr>
                        <a:t>ask</a:t>
                      </a:r>
                      <a:r>
                        <a:rPr lang="en-US" sz="1000">
                          <a:latin typeface="Georgia"/>
                          <a:ea typeface="Georgia"/>
                          <a:cs typeface="Georgia"/>
                          <a:sym typeface="Georgia"/>
                        </a:rPr>
                        <a:t> and answer questions about the data represented in objects graphs and picture graphs (e.g., how many in each category, which categories have the greatest, least, or the same amount of data); and</a:t>
                      </a:r>
                      <a:endParaRPr sz="1000">
                        <a:latin typeface="Georgia"/>
                        <a:ea typeface="Georgia"/>
                        <a:cs typeface="Georgia"/>
                        <a:sym typeface="Georgia"/>
                      </a:endParaRPr>
                    </a:p>
                    <a:p>
                      <a:pPr marL="914400" lvl="1" indent="-292100" algn="l" rtl="0">
                        <a:spcBef>
                          <a:spcPts val="0"/>
                        </a:spcBef>
                        <a:spcAft>
                          <a:spcPts val="0"/>
                        </a:spcAft>
                        <a:buSzPts val="1000"/>
                        <a:buFont typeface="Georgia"/>
                        <a:buAutoNum type="romanLcParenR"/>
                      </a:pPr>
                      <a:r>
                        <a:rPr lang="en-US" sz="1000">
                          <a:solidFill>
                            <a:srgbClr val="980000"/>
                          </a:solidFill>
                          <a:latin typeface="Georgia"/>
                          <a:ea typeface="Georgia"/>
                          <a:cs typeface="Georgia"/>
                          <a:sym typeface="Georgia"/>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1"/>
                            </a:ext>
                          </a:extLst>
                        </a:rPr>
                        <a:t>draw conclusions</a:t>
                      </a:r>
                      <a:r>
                        <a:rPr lang="en-US" sz="1000">
                          <a:latin typeface="Georgia"/>
                          <a:ea typeface="Georgia"/>
                          <a:cs typeface="Georgia"/>
                          <a:sym typeface="Georgia"/>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2"/>
                            </a:ext>
                          </a:extLst>
                        </a:rPr>
                        <a:t> about the data and make predictions based on the data.</a:t>
                      </a:r>
                      <a:endParaRPr sz="1000">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06" name="Google Shape;306;g27a2f2f8e80_0_12"/>
          <p:cNvSpPr txBox="1"/>
          <p:nvPr/>
        </p:nvSpPr>
        <p:spPr>
          <a:xfrm>
            <a:off x="0" y="4648300"/>
            <a:ext cx="9144000" cy="8256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Analyze data by asking questions and drawing conclusions about data</a:t>
            </a:r>
            <a:endParaRPr sz="1000">
              <a:solidFill>
                <a:schemeClr val="lt1"/>
              </a:solidFill>
              <a:latin typeface="Georgia"/>
              <a:ea typeface="Georgia"/>
              <a:cs typeface="Georgia"/>
              <a:sym typeface="Georgia"/>
            </a:endParaRPr>
          </a:p>
        </p:txBody>
      </p:sp>
      <p:pic>
        <p:nvPicPr>
          <p:cNvPr id="307" name="Google Shape;307;g27a2f2f8e80_0_12">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rot="19729177">
            <a:off x="4668926" y="3301115"/>
            <a:ext cx="695475" cy="568475"/>
          </a:xfrm>
          <a:prstGeom prst="rect">
            <a:avLst/>
          </a:prstGeom>
          <a:noFill/>
          <a:ln>
            <a:noFill/>
          </a:ln>
        </p:spPr>
      </p:pic>
      <p:pic>
        <p:nvPicPr>
          <p:cNvPr id="3" name="Slide 34" descr="audio icon">
            <a:hlinkClick r:id="" action="ppaction://media"/>
            <a:extLst>
              <a:ext uri="{FF2B5EF4-FFF2-40B4-BE49-F238E27FC236}">
                <a16:creationId xmlns:a16="http://schemas.microsoft.com/office/drawing/2014/main" id="{40199C34-B376-12DF-34D3-72E1B9164F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40206" y="4739821"/>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g1e5fa75be59_0_34"/>
          <p:cNvSpPr txBox="1">
            <a:spLocks noGrp="1"/>
          </p:cNvSpPr>
          <p:nvPr>
            <p:ph type="title"/>
          </p:nvPr>
        </p:nvSpPr>
        <p:spPr>
          <a:xfrm>
            <a:off x="0" y="1879075"/>
            <a:ext cx="9144000" cy="993000"/>
          </a:xfrm>
          <a:prstGeom prst="rect">
            <a:avLst/>
          </a:prstGeom>
          <a:solidFill>
            <a:schemeClr val="dk1"/>
          </a:solidFill>
          <a:ln>
            <a:noFill/>
          </a:ln>
        </p:spPr>
        <p:txBody>
          <a:bodyPr spcFirstLastPara="1" wrap="square" lIns="617225" tIns="34275" rIns="68575" bIns="34275" anchor="ctr" anchorCtr="0">
            <a:normAutofit/>
          </a:bodyPr>
          <a:lstStyle/>
          <a:p>
            <a:pPr marL="0" lvl="0" indent="0" algn="ctr" rtl="0">
              <a:lnSpc>
                <a:spcPct val="100000"/>
              </a:lnSpc>
              <a:spcBef>
                <a:spcPts val="0"/>
              </a:spcBef>
              <a:spcAft>
                <a:spcPts val="600"/>
              </a:spcAft>
              <a:buSzPts val="3600"/>
              <a:buNone/>
            </a:pPr>
            <a:r>
              <a:rPr lang="en-US" b="1"/>
              <a:t>Patterns, Functions &amp; Algebra</a:t>
            </a:r>
            <a:endParaRPr b="1"/>
          </a:p>
        </p:txBody>
      </p:sp>
      <p:pic>
        <p:nvPicPr>
          <p:cNvPr id="3" name="Slide 35" descr="audio icon">
            <a:hlinkClick r:id="" action="ppaction://media"/>
            <a:extLst>
              <a:ext uri="{FF2B5EF4-FFF2-40B4-BE49-F238E27FC236}">
                <a16:creationId xmlns:a16="http://schemas.microsoft.com/office/drawing/2014/main" id="{68885D43-4217-CCF0-F995-405390DE95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57623" y="139156"/>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g279732b4a29_0_30"/>
          <p:cNvSpPr txBox="1">
            <a:spLocks noGrp="1"/>
          </p:cNvSpPr>
          <p:nvPr>
            <p:ph type="title"/>
          </p:nvPr>
        </p:nvSpPr>
        <p:spPr>
          <a:xfrm>
            <a:off x="0" y="-1"/>
            <a:ext cx="9144000" cy="825599"/>
          </a:xfrm>
          <a:prstGeom prst="rect">
            <a:avLst/>
          </a:prstGeom>
          <a:solidFill>
            <a:schemeClr val="dk1"/>
          </a:solidFill>
          <a:ln>
            <a:noFill/>
          </a:ln>
        </p:spPr>
        <p:txBody>
          <a:bodyPr spcFirstLastPara="1" wrap="square" lIns="617225" tIns="34275" rIns="68575" bIns="34275" anchor="ctr" anchorCtr="0">
            <a:normAutofit/>
          </a:bodyPr>
          <a:lstStyle/>
          <a:p>
            <a:pPr marL="0" lvl="0" indent="0" rtl="0">
              <a:lnSpc>
                <a:spcPct val="90000"/>
              </a:lnSpc>
              <a:spcBef>
                <a:spcPts val="0"/>
              </a:spcBef>
              <a:spcAft>
                <a:spcPts val="0"/>
              </a:spcAft>
              <a:buClr>
                <a:schemeClr val="lt1"/>
              </a:buClr>
              <a:buSzPts val="3240"/>
              <a:buFont typeface="Georgia"/>
              <a:buNone/>
            </a:pPr>
            <a:r>
              <a:rPr lang="en-US" sz="2600"/>
              <a:t>Standard K.12 (2016) – included in Standard K.PS.1 (2023) </a:t>
            </a:r>
            <a:endParaRPr sz="2600"/>
          </a:p>
        </p:txBody>
      </p:sp>
      <p:graphicFrame>
        <p:nvGraphicFramePr>
          <p:cNvPr id="318" name="Google Shape;318;g279732b4a29_0_30"/>
          <p:cNvGraphicFramePr/>
          <p:nvPr>
            <p:extLst>
              <p:ext uri="{D42A27DB-BD31-4B8C-83A1-F6EECF244321}">
                <p14:modId xmlns:p14="http://schemas.microsoft.com/office/powerpoint/2010/main" val="1822029387"/>
              </p:ext>
            </p:extLst>
          </p:nvPr>
        </p:nvGraphicFramePr>
        <p:xfrm>
          <a:off x="273050" y="894900"/>
          <a:ext cx="8597900" cy="2496933"/>
        </p:xfrm>
        <a:graphic>
          <a:graphicData uri="http://schemas.openxmlformats.org/drawingml/2006/table">
            <a:tbl>
              <a:tblPr firstRow="1">
                <a:noFill/>
                <a:tableStyleId>{D3F052A5-78B8-4DD4-9111-56466B2AAEDF}</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221922">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402879849"/>
                  </a:ext>
                </a:extLst>
              </a:tr>
              <a:tr h="2131203">
                <a:tc>
                  <a:txBody>
                    <a:bodyPr/>
                    <a:lstStyle/>
                    <a:p>
                      <a:pPr marL="0" lvl="0" indent="0" algn="l" rtl="0">
                        <a:spcBef>
                          <a:spcPts val="0"/>
                        </a:spcBef>
                        <a:spcAft>
                          <a:spcPts val="0"/>
                        </a:spcAft>
                        <a:buNone/>
                      </a:pPr>
                      <a:r>
                        <a:rPr lang="en-US" sz="1000" b="1">
                          <a:latin typeface="Georgia"/>
                          <a:ea typeface="Georgia"/>
                          <a:cs typeface="Georgia"/>
                          <a:sym typeface="Georgia"/>
                        </a:rPr>
                        <a:t>K.12  The student will sort and classify objects according to one attribute. </a:t>
                      </a:r>
                      <a:r>
                        <a:rPr lang="en-US" sz="1000" b="1">
                          <a:solidFill>
                            <a:srgbClr val="980000"/>
                          </a:solidFill>
                          <a:latin typeface="Georgia"/>
                          <a:ea typeface="Georgia"/>
                          <a:cs typeface="Georgia"/>
                          <a:sym typeface="Georgia"/>
                        </a:rPr>
                        <a:t>[Included in K.PS.1]</a:t>
                      </a:r>
                      <a:endParaRPr sz="1000" b="1">
                        <a:solidFill>
                          <a:srgbClr val="980000"/>
                        </a:solidFill>
                        <a:latin typeface="Georgia"/>
                        <a:ea typeface="Georgia"/>
                        <a:cs typeface="Georgia"/>
                        <a:sym typeface="Georgia"/>
                      </a:endParaRPr>
                    </a:p>
                    <a:p>
                      <a:pPr marL="457200" lvl="0" indent="-292100" algn="l" rtl="0">
                        <a:lnSpc>
                          <a:spcPct val="115000"/>
                        </a:lnSpc>
                        <a:spcBef>
                          <a:spcPts val="1000"/>
                        </a:spcBef>
                        <a:spcAft>
                          <a:spcPts val="0"/>
                        </a:spcAft>
                        <a:buSzPts val="1000"/>
                        <a:buFont typeface="Georgia"/>
                        <a:buChar char="●"/>
                      </a:pPr>
                      <a:r>
                        <a:rPr lang="en-US" sz="1000">
                          <a:latin typeface="Georgia"/>
                          <a:ea typeface="Georgia"/>
                          <a:cs typeface="Georgia"/>
                          <a:sym typeface="Georgia"/>
                        </a:rPr>
                        <a:t>Identify the attributes of an object (e.g., color, size, shape, thickness)</a:t>
                      </a:r>
                      <a:endParaRPr sz="1000">
                        <a:latin typeface="Georgia"/>
                        <a:ea typeface="Georgia"/>
                        <a:cs typeface="Georgia"/>
                        <a:sym typeface="Georgia"/>
                      </a:endParaRPr>
                    </a:p>
                    <a:p>
                      <a:pPr marL="457200" lvl="0" indent="-292100" algn="l" rtl="0">
                        <a:lnSpc>
                          <a:spcPct val="115000"/>
                        </a:lnSpc>
                        <a:spcBef>
                          <a:spcPts val="0"/>
                        </a:spcBef>
                        <a:spcAft>
                          <a:spcPts val="0"/>
                        </a:spcAft>
                        <a:buSzPts val="1000"/>
                        <a:buFont typeface="Georgia"/>
                        <a:buChar char="●"/>
                      </a:pPr>
                      <a:r>
                        <a:rPr lang="en-US" sz="1000">
                          <a:latin typeface="Georgia"/>
                          <a:ea typeface="Georgia"/>
                          <a:cs typeface="Georgia"/>
                          <a:sym typeface="Georgia"/>
                        </a:rPr>
                        <a:t>Sort objects into appropriate groups (categories) based on one attribute (e.g., size - large bears and small bears).</a:t>
                      </a:r>
                      <a:endParaRPr sz="1000">
                        <a:latin typeface="Georgia"/>
                        <a:ea typeface="Georgia"/>
                        <a:cs typeface="Georgia"/>
                        <a:sym typeface="Georgia"/>
                      </a:endParaRPr>
                    </a:p>
                    <a:p>
                      <a:pPr marL="457200" lvl="0" indent="-292100" algn="l" rtl="0">
                        <a:lnSpc>
                          <a:spcPct val="115000"/>
                        </a:lnSpc>
                        <a:spcBef>
                          <a:spcPts val="0"/>
                        </a:spcBef>
                        <a:spcAft>
                          <a:spcPts val="0"/>
                        </a:spcAft>
                        <a:buSzPts val="1000"/>
                        <a:buFont typeface="Georgia"/>
                        <a:buChar char="●"/>
                      </a:pPr>
                      <a:r>
                        <a:rPr lang="en-US" sz="1000">
                          <a:latin typeface="Georgia"/>
                          <a:ea typeface="Georgia"/>
                          <a:cs typeface="Georgia"/>
                          <a:sym typeface="Georgia"/>
                        </a:rPr>
                        <a:t>Classify sets of objects into groups (categories) of one attribute.</a:t>
                      </a:r>
                      <a:endParaRPr sz="1000">
                        <a:latin typeface="Georgia"/>
                        <a:ea typeface="Georgia"/>
                        <a:cs typeface="Georgia"/>
                        <a:sym typeface="Georgia"/>
                      </a:endParaRPr>
                    </a:p>
                    <a:p>
                      <a:pPr marL="457200" lvl="0" indent="-292100" algn="l" rtl="0">
                        <a:lnSpc>
                          <a:spcPct val="115000"/>
                        </a:lnSpc>
                        <a:spcBef>
                          <a:spcPts val="0"/>
                        </a:spcBef>
                        <a:spcAft>
                          <a:spcPts val="0"/>
                        </a:spcAft>
                        <a:buSzPts val="1000"/>
                        <a:buFont typeface="Georgia"/>
                        <a:buChar char="●"/>
                      </a:pPr>
                      <a:r>
                        <a:rPr lang="en-US" sz="1000">
                          <a:latin typeface="Georgia"/>
                          <a:ea typeface="Georgia"/>
                          <a:cs typeface="Georgia"/>
                          <a:sym typeface="Georgia"/>
                        </a:rPr>
                        <a:t>Label attributes of a set of objects that has been sorted.</a:t>
                      </a:r>
                      <a:endParaRPr sz="1000">
                        <a:latin typeface="Georgia"/>
                        <a:ea typeface="Georgia"/>
                        <a:cs typeface="Georgia"/>
                        <a:sym typeface="Georgia"/>
                      </a:endParaRPr>
                    </a:p>
                    <a:p>
                      <a:pPr marL="457200" lvl="0" indent="-292100" algn="l" rtl="0">
                        <a:lnSpc>
                          <a:spcPct val="115000"/>
                        </a:lnSpc>
                        <a:spcBef>
                          <a:spcPts val="0"/>
                        </a:spcBef>
                        <a:spcAft>
                          <a:spcPts val="0"/>
                        </a:spcAft>
                        <a:buSzPts val="1000"/>
                        <a:buFont typeface="Georgia"/>
                        <a:buChar char="●"/>
                      </a:pPr>
                      <a:r>
                        <a:rPr lang="en-US" sz="1000">
                          <a:latin typeface="Georgia"/>
                          <a:ea typeface="Georgia"/>
                          <a:cs typeface="Georgia"/>
                          <a:sym typeface="Georgia"/>
                        </a:rPr>
                        <a:t>Name multiple ways to sort a set of objects.</a:t>
                      </a:r>
                      <a:endParaRPr sz="1000">
                        <a:latin typeface="Georgia"/>
                        <a:ea typeface="Georgia"/>
                        <a:cs typeface="Georgia"/>
                        <a:sym typeface="Georgia"/>
                      </a:endParaRPr>
                    </a:p>
                    <a:p>
                      <a:pPr marL="457200" lvl="0" indent="0" algn="l" rtl="0">
                        <a:spcBef>
                          <a:spcPts val="0"/>
                        </a:spcBef>
                        <a:spcAft>
                          <a:spcPts val="0"/>
                        </a:spcAft>
                        <a:buNone/>
                      </a:pP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1000" b="1">
                        <a:latin typeface="Georgia"/>
                        <a:ea typeface="Georgia"/>
                        <a:cs typeface="Georgia"/>
                        <a:sym typeface="Georgia"/>
                      </a:endParaRPr>
                    </a:p>
                    <a:p>
                      <a:pPr marL="457200" lvl="0" indent="0" algn="l" rtl="0">
                        <a:spcBef>
                          <a:spcPts val="300"/>
                        </a:spcBef>
                        <a:spcAft>
                          <a:spcPts val="0"/>
                        </a:spcAft>
                        <a:buNone/>
                      </a:pPr>
                      <a:endParaRPr sz="1000" b="1">
                        <a:latin typeface="Georgia"/>
                        <a:ea typeface="Georgia"/>
                        <a:cs typeface="Georgia"/>
                        <a:sym typeface="Georgia"/>
                      </a:endParaRPr>
                    </a:p>
                    <a:p>
                      <a:pPr marL="0" lvl="0" indent="0" algn="l" rtl="0">
                        <a:spcBef>
                          <a:spcPts val="300"/>
                        </a:spcBef>
                        <a:spcAft>
                          <a:spcPts val="300"/>
                        </a:spcAft>
                        <a:buNone/>
                      </a:pPr>
                      <a:endParaRPr sz="1000">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19" name="Google Shape;319;g279732b4a29_0_30"/>
          <p:cNvSpPr txBox="1"/>
          <p:nvPr/>
        </p:nvSpPr>
        <p:spPr>
          <a:xfrm>
            <a:off x="0" y="4648300"/>
            <a:ext cx="9144000" cy="8256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Sort and classify objects has been embedded within K.PS.1</a:t>
            </a:r>
            <a:endParaRPr sz="1000">
              <a:solidFill>
                <a:schemeClr val="lt1"/>
              </a:solidFill>
              <a:latin typeface="Georgia"/>
              <a:ea typeface="Georgia"/>
              <a:cs typeface="Georgia"/>
              <a:sym typeface="Georgia"/>
            </a:endParaRPr>
          </a:p>
        </p:txBody>
      </p:sp>
      <p:pic>
        <p:nvPicPr>
          <p:cNvPr id="3" name="Slide 36" descr="audio icon">
            <a:hlinkClick r:id="" action="ppaction://media"/>
            <a:extLst>
              <a:ext uri="{FF2B5EF4-FFF2-40B4-BE49-F238E27FC236}">
                <a16:creationId xmlns:a16="http://schemas.microsoft.com/office/drawing/2014/main" id="{A60B3FA1-C475-2ECC-6D17-C14BC518AC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67750" y="398102"/>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g279732b4a29_0_36"/>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a:bodyPr>
          <a:lstStyle/>
          <a:p>
            <a:pPr marL="0" lvl="0" indent="0" rtl="0">
              <a:lnSpc>
                <a:spcPct val="90000"/>
              </a:lnSpc>
              <a:spcBef>
                <a:spcPts val="0"/>
              </a:spcBef>
              <a:spcAft>
                <a:spcPts val="0"/>
              </a:spcAft>
              <a:buClr>
                <a:schemeClr val="lt1"/>
              </a:buClr>
              <a:buSzPts val="3240"/>
              <a:buFont typeface="Georgia"/>
              <a:buNone/>
            </a:pPr>
            <a:r>
              <a:rPr lang="en-US" sz="2840"/>
              <a:t>Standard K.13 (2016) -  Standard K.PFA.1 (2023)</a:t>
            </a:r>
            <a:endParaRPr sz="2840"/>
          </a:p>
        </p:txBody>
      </p:sp>
      <p:graphicFrame>
        <p:nvGraphicFramePr>
          <p:cNvPr id="325" name="Google Shape;325;g279732b4a29_0_36"/>
          <p:cNvGraphicFramePr/>
          <p:nvPr>
            <p:extLst>
              <p:ext uri="{D42A27DB-BD31-4B8C-83A1-F6EECF244321}">
                <p14:modId xmlns:p14="http://schemas.microsoft.com/office/powerpoint/2010/main" val="4032008661"/>
              </p:ext>
            </p:extLst>
          </p:nvPr>
        </p:nvGraphicFramePr>
        <p:xfrm>
          <a:off x="196500" y="771075"/>
          <a:ext cx="8597900" cy="2936895"/>
        </p:xfrm>
        <a:graphic>
          <a:graphicData uri="http://schemas.openxmlformats.org/drawingml/2006/table">
            <a:tbl>
              <a:tblPr firstRow="1">
                <a:noFill/>
                <a:tableStyleId>{D3F052A5-78B8-4DD4-9111-56466B2AAEDF}</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267735">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3724258742"/>
                  </a:ext>
                </a:extLst>
              </a:tr>
              <a:tr h="2571165">
                <a:tc>
                  <a:txBody>
                    <a:bodyPr/>
                    <a:lstStyle/>
                    <a:p>
                      <a:pPr marL="0" lvl="0" indent="0" algn="l" rtl="0">
                        <a:spcBef>
                          <a:spcPts val="0"/>
                        </a:spcBef>
                        <a:spcAft>
                          <a:spcPts val="0"/>
                        </a:spcAft>
                        <a:buNone/>
                      </a:pPr>
                      <a:r>
                        <a:rPr lang="en-US" sz="1000" b="1">
                          <a:latin typeface="Georgia"/>
                          <a:ea typeface="Georgia"/>
                          <a:cs typeface="Georgia"/>
                          <a:sym typeface="Georgia"/>
                        </a:rPr>
                        <a:t>K.13</a:t>
                      </a:r>
                      <a:r>
                        <a:rPr lang="en-US" sz="1000" b="1">
                          <a:latin typeface="Georgia"/>
                          <a:ea typeface="Georgia"/>
                          <a:cs typeface="Georgia"/>
                        </a:rPr>
                        <a:t> </a:t>
                      </a:r>
                      <a:r>
                        <a:rPr lang="en-US" sz="1000" b="1">
                          <a:latin typeface="Georgia"/>
                          <a:ea typeface="Georgia"/>
                          <a:cs typeface="Georgia"/>
                          <a:sym typeface="Georgia"/>
                        </a:rPr>
                        <a:t> The student will identify, describe, extend, create, and transfer repeating patterns. </a:t>
                      </a:r>
                      <a:r>
                        <a:rPr lang="en-US" sz="1000" b="1">
                          <a:solidFill>
                            <a:srgbClr val="980000"/>
                          </a:solidFill>
                          <a:latin typeface="Georgia"/>
                          <a:ea typeface="Georgia"/>
                          <a:cs typeface="Georgia"/>
                          <a:sym typeface="Georgia"/>
                        </a:rPr>
                        <a:t>[Transfer included in 1.PFA.1]</a:t>
                      </a:r>
                      <a:endParaRPr sz="1000" b="1">
                        <a:solidFill>
                          <a:srgbClr val="980000"/>
                        </a:solidFill>
                        <a:latin typeface="Georgia"/>
                        <a:ea typeface="Georgia"/>
                        <a:cs typeface="Georgia"/>
                        <a:sym typeface="Georgia"/>
                      </a:endParaRPr>
                    </a:p>
                    <a:p>
                      <a:pPr marL="457200" lvl="0" indent="-292100" algn="l" rtl="0">
                        <a:lnSpc>
                          <a:spcPct val="115000"/>
                        </a:lnSpc>
                        <a:spcBef>
                          <a:spcPts val="1000"/>
                        </a:spcBef>
                        <a:spcAft>
                          <a:spcPts val="0"/>
                        </a:spcAft>
                        <a:buSzPts val="1000"/>
                        <a:buFont typeface="Georgia"/>
                        <a:buChar char="●"/>
                      </a:pPr>
                      <a:r>
                        <a:rPr lang="en-US" sz="1000">
                          <a:latin typeface="Georgia"/>
                          <a:ea typeface="Georgia"/>
                          <a:cs typeface="Georgia"/>
                          <a:sym typeface="Georgia"/>
                        </a:rPr>
                        <a:t>Identify and describe the core (the part of the sequence that repeats) found in repeating patterns of common objects, sounds, movements, and pictures.</a:t>
                      </a:r>
                      <a:endParaRPr sz="1000">
                        <a:latin typeface="Georgia"/>
                        <a:ea typeface="Georgia"/>
                        <a:cs typeface="Georgia"/>
                        <a:sym typeface="Georgia"/>
                      </a:endParaRPr>
                    </a:p>
                    <a:p>
                      <a:pPr marL="457200" lvl="0" indent="-292100" algn="l" rtl="0">
                        <a:lnSpc>
                          <a:spcPct val="115000"/>
                        </a:lnSpc>
                        <a:spcBef>
                          <a:spcPts val="0"/>
                        </a:spcBef>
                        <a:spcAft>
                          <a:spcPts val="0"/>
                        </a:spcAft>
                        <a:buSzPts val="1000"/>
                        <a:buFont typeface="Georgia"/>
                        <a:buChar char="●"/>
                      </a:pPr>
                      <a:r>
                        <a:rPr lang="en-US" sz="1000">
                          <a:latin typeface="Georgia"/>
                          <a:ea typeface="Georgia"/>
                          <a:cs typeface="Georgia"/>
                          <a:sym typeface="Georgia"/>
                        </a:rPr>
                        <a:t>Extend a repeating pattern by adding at least two complete repetitions of the core to the pattern.</a:t>
                      </a:r>
                      <a:endParaRPr sz="1000">
                        <a:latin typeface="Georgia"/>
                        <a:ea typeface="Georgia"/>
                        <a:cs typeface="Georgia"/>
                        <a:sym typeface="Georgia"/>
                      </a:endParaRPr>
                    </a:p>
                    <a:p>
                      <a:pPr marL="457200" lvl="0" indent="-292100" algn="l" rtl="0">
                        <a:lnSpc>
                          <a:spcPct val="115000"/>
                        </a:lnSpc>
                        <a:spcBef>
                          <a:spcPts val="0"/>
                        </a:spcBef>
                        <a:spcAft>
                          <a:spcPts val="0"/>
                        </a:spcAft>
                        <a:buSzPts val="1000"/>
                        <a:buFont typeface="Georgia"/>
                        <a:buChar char="●"/>
                      </a:pPr>
                      <a:r>
                        <a:rPr lang="en-US" sz="1000">
                          <a:latin typeface="Georgia"/>
                          <a:ea typeface="Georgia"/>
                          <a:cs typeface="Georgia"/>
                          <a:sym typeface="Georgia"/>
                        </a:rPr>
                        <a:t>Create a repeating pattern.</a:t>
                      </a:r>
                      <a:endParaRPr sz="1000">
                        <a:latin typeface="Georgia"/>
                        <a:ea typeface="Georgia"/>
                        <a:cs typeface="Georgia"/>
                        <a:sym typeface="Georgia"/>
                      </a:endParaRPr>
                    </a:p>
                    <a:p>
                      <a:pPr marL="457200" lvl="0" indent="-292100" algn="l" rtl="0">
                        <a:lnSpc>
                          <a:spcPct val="115000"/>
                        </a:lnSpc>
                        <a:spcBef>
                          <a:spcPts val="0"/>
                        </a:spcBef>
                        <a:spcAft>
                          <a:spcPts val="0"/>
                        </a:spcAft>
                        <a:buSzPts val="1000"/>
                        <a:buFont typeface="Georgia"/>
                        <a:buChar char="●"/>
                      </a:pPr>
                      <a:r>
                        <a:rPr lang="en-US" sz="1000">
                          <a:highlight>
                            <a:srgbClr val="FFFFFF"/>
                          </a:highlight>
                          <a:latin typeface="Georgia"/>
                          <a:ea typeface="Georgia"/>
                          <a:cs typeface="Georgia"/>
                          <a:sym typeface="Georgia"/>
                        </a:rPr>
                        <a:t>Compare similarities and differences between patterns. </a:t>
                      </a:r>
                      <a:r>
                        <a:rPr lang="en-US" sz="1000">
                          <a:solidFill>
                            <a:srgbClr val="980000"/>
                          </a:solidFill>
                          <a:highlight>
                            <a:srgbClr val="FFFFFF"/>
                          </a:highlight>
                          <a:latin typeface="Georgia"/>
                          <a:ea typeface="Georgia"/>
                          <a:cs typeface="Georgia"/>
                          <a:sym typeface="Georgia"/>
                        </a:rPr>
                        <a:t>[Deleted]</a:t>
                      </a:r>
                      <a:endParaRPr sz="1000">
                        <a:solidFill>
                          <a:srgbClr val="980000"/>
                        </a:solidFill>
                        <a:highlight>
                          <a:srgbClr val="FFFFFF"/>
                        </a:highlight>
                        <a:latin typeface="Georgia"/>
                        <a:ea typeface="Georgia"/>
                        <a:cs typeface="Georgia"/>
                        <a:sym typeface="Georgia"/>
                      </a:endParaRPr>
                    </a:p>
                    <a:p>
                      <a:pPr marL="457200" lvl="0" indent="-292100" algn="l" rtl="0">
                        <a:lnSpc>
                          <a:spcPct val="115000"/>
                        </a:lnSpc>
                        <a:spcBef>
                          <a:spcPts val="0"/>
                        </a:spcBef>
                        <a:spcAft>
                          <a:spcPts val="0"/>
                        </a:spcAft>
                        <a:buSzPts val="1000"/>
                        <a:buFont typeface="Georgia"/>
                        <a:buChar char="●"/>
                      </a:pPr>
                      <a:r>
                        <a:rPr lang="en-US" sz="1000">
                          <a:latin typeface="Georgia"/>
                          <a:ea typeface="Georgia"/>
                          <a:cs typeface="Georgia"/>
                          <a:sym typeface="Georgia"/>
                        </a:rPr>
                        <a:t>Transfer a repeating pattern from one representation to another.</a:t>
                      </a:r>
                      <a:r>
                        <a:rPr lang="en-US" sz="1000">
                          <a:latin typeface="Georgia"/>
                          <a:ea typeface="Georgia"/>
                          <a:cs typeface="Georgia"/>
                        </a:rPr>
                        <a:t> </a:t>
                      </a:r>
                      <a:r>
                        <a:rPr lang="en-US" sz="1000" b="0" i="0" u="none" strike="noStrike" noProof="0">
                          <a:solidFill>
                            <a:srgbClr val="980000"/>
                          </a:solidFill>
                          <a:highlight>
                            <a:srgbClr val="FFFFFF"/>
                          </a:highlight>
                          <a:latin typeface="Georgia"/>
                        </a:rPr>
                        <a:t>[Deleted]</a:t>
                      </a: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000" b="1">
                          <a:latin typeface="Georgia"/>
                          <a:ea typeface="Georgia"/>
                          <a:cs typeface="Georgia"/>
                          <a:sym typeface="Georgia"/>
                        </a:rPr>
                        <a:t>K.PFA.1 The student will identify, describe, extend, and create simple repeating patterns using various representations.</a:t>
                      </a:r>
                      <a:endParaRPr sz="1000" b="1">
                        <a:latin typeface="Georgia"/>
                        <a:ea typeface="Georgia"/>
                        <a:cs typeface="Georgia"/>
                        <a:sym typeface="Georgia"/>
                      </a:endParaRPr>
                    </a:p>
                    <a:p>
                      <a:pPr marL="0" lvl="0" indent="0" algn="l" rtl="0">
                        <a:spcBef>
                          <a:spcPts val="300"/>
                        </a:spcBef>
                        <a:spcAft>
                          <a:spcPts val="0"/>
                        </a:spcAft>
                        <a:buNone/>
                      </a:pPr>
                      <a:endParaRPr sz="1000" b="1">
                        <a:latin typeface="Georgia"/>
                        <a:ea typeface="Georgia"/>
                        <a:cs typeface="Georgia"/>
                        <a:sym typeface="Georgia"/>
                      </a:endParaRPr>
                    </a:p>
                    <a:p>
                      <a:pPr marL="457200" lvl="0" indent="-292100" algn="l" rtl="0">
                        <a:lnSpc>
                          <a:spcPct val="115000"/>
                        </a:lnSpc>
                        <a:spcBef>
                          <a:spcPts val="300"/>
                        </a:spcBef>
                        <a:spcAft>
                          <a:spcPts val="0"/>
                        </a:spcAft>
                        <a:buSzPts val="1000"/>
                        <a:buFont typeface="Georgia"/>
                        <a:buAutoNum type="alphaLcParenR"/>
                      </a:pPr>
                      <a:r>
                        <a:rPr lang="en-US" sz="1000">
                          <a:latin typeface="Georgia"/>
                          <a:ea typeface="Georgia"/>
                          <a:cs typeface="Georgia"/>
                          <a:sym typeface="Georgia"/>
                        </a:rPr>
                        <a:t>Identify and describe the core found in repeating patterns.</a:t>
                      </a:r>
                      <a:endParaRPr sz="1000">
                        <a:latin typeface="Georgia"/>
                        <a:ea typeface="Georgia"/>
                        <a:cs typeface="Georgia"/>
                        <a:sym typeface="Georgia"/>
                      </a:endParaRPr>
                    </a:p>
                    <a:p>
                      <a:pPr marL="457200" lvl="0" indent="-292100" algn="l" rtl="0">
                        <a:lnSpc>
                          <a:spcPct val="115000"/>
                        </a:lnSpc>
                        <a:spcBef>
                          <a:spcPts val="0"/>
                        </a:spcBef>
                        <a:spcAft>
                          <a:spcPts val="0"/>
                        </a:spcAft>
                        <a:buSzPts val="1000"/>
                        <a:buFont typeface="Georgia"/>
                        <a:buAutoNum type="alphaLcParenR"/>
                      </a:pPr>
                      <a:r>
                        <a:rPr lang="en-US" sz="1000">
                          <a:latin typeface="Georgia"/>
                          <a:ea typeface="Georgia"/>
                          <a:cs typeface="Georgia"/>
                          <a:sym typeface="Georgia"/>
                        </a:rPr>
                        <a:t>Extend a repeating pattern by adding at least two complete repetitions of the core to the pattern.</a:t>
                      </a:r>
                      <a:endParaRPr sz="1000">
                        <a:latin typeface="Georgia"/>
                        <a:ea typeface="Georgia"/>
                        <a:cs typeface="Georgia"/>
                        <a:sym typeface="Georgia"/>
                      </a:endParaRPr>
                    </a:p>
                    <a:p>
                      <a:pPr marL="457200" lvl="0" indent="-292100" algn="l" rtl="0">
                        <a:lnSpc>
                          <a:spcPct val="115000"/>
                        </a:lnSpc>
                        <a:spcBef>
                          <a:spcPts val="0"/>
                        </a:spcBef>
                        <a:spcAft>
                          <a:spcPts val="0"/>
                        </a:spcAft>
                        <a:buSzPts val="1000"/>
                        <a:buFont typeface="Georgia"/>
                        <a:buAutoNum type="alphaLcParenR"/>
                      </a:pPr>
                      <a:r>
                        <a:rPr lang="en-US" sz="1000">
                          <a:latin typeface="Georgia"/>
                          <a:ea typeface="Georgia"/>
                          <a:cs typeface="Georgia"/>
                          <a:sym typeface="Georgia"/>
                        </a:rPr>
                        <a:t>Create and describe a repeating pattern using objects, colors, sounds, movements, or pictures.</a:t>
                      </a:r>
                      <a:endParaRPr sz="1000">
                        <a:latin typeface="Georgia"/>
                        <a:ea typeface="Georgia"/>
                        <a:cs typeface="Georgia"/>
                        <a:sym typeface="Georgia"/>
                      </a:endParaRPr>
                    </a:p>
                    <a:p>
                      <a:pPr marL="457200" lvl="0" indent="0" algn="l" rtl="0">
                        <a:spcBef>
                          <a:spcPts val="300"/>
                        </a:spcBef>
                        <a:spcAft>
                          <a:spcPts val="0"/>
                        </a:spcAft>
                        <a:buNone/>
                      </a:pPr>
                      <a:endParaRPr sz="1000" b="1">
                        <a:latin typeface="Georgia"/>
                        <a:ea typeface="Georgia"/>
                        <a:cs typeface="Georgia"/>
                        <a:sym typeface="Georgia"/>
                      </a:endParaRPr>
                    </a:p>
                    <a:p>
                      <a:pPr marL="0" lvl="0" indent="0" algn="l" rtl="0">
                        <a:spcBef>
                          <a:spcPts val="300"/>
                        </a:spcBef>
                        <a:spcAft>
                          <a:spcPts val="300"/>
                        </a:spcAft>
                        <a:buNone/>
                      </a:pPr>
                      <a:endParaRPr sz="1000">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26" name="Google Shape;326;g279732b4a29_0_36"/>
          <p:cNvSpPr txBox="1"/>
          <p:nvPr/>
        </p:nvSpPr>
        <p:spPr>
          <a:xfrm>
            <a:off x="0" y="4313915"/>
            <a:ext cx="9144000" cy="8256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Transfer repeating patterns removed</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Compare similarities and differences between patterns has been removed</a:t>
            </a:r>
            <a:endParaRPr sz="1000">
              <a:solidFill>
                <a:schemeClr val="lt1"/>
              </a:solidFill>
              <a:latin typeface="Georgia"/>
              <a:ea typeface="Georgia"/>
              <a:cs typeface="Georgia"/>
              <a:sym typeface="Georgia"/>
            </a:endParaRPr>
          </a:p>
        </p:txBody>
      </p:sp>
      <p:pic>
        <p:nvPicPr>
          <p:cNvPr id="3" name="Slide 37" descr="audio icon">
            <a:hlinkClick r:id="" action="ppaction://media"/>
            <a:extLst>
              <a:ext uri="{FF2B5EF4-FFF2-40B4-BE49-F238E27FC236}">
                <a16:creationId xmlns:a16="http://schemas.microsoft.com/office/drawing/2014/main" id="{FA866434-66D6-850A-5E8F-3CFB2BE49E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37600" y="124302"/>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6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g1e5fa75be59_0_38"/>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ctr" anchorCtr="0">
            <a:normAutofit/>
          </a:bodyPr>
          <a:lstStyle/>
          <a:p>
            <a:pPr marL="0" lvl="0" indent="0" algn="l" rtl="0">
              <a:lnSpc>
                <a:spcPct val="90000"/>
              </a:lnSpc>
              <a:spcBef>
                <a:spcPts val="0"/>
              </a:spcBef>
              <a:spcAft>
                <a:spcPts val="0"/>
              </a:spcAft>
              <a:buSzPts val="3600"/>
              <a:buNone/>
            </a:pPr>
            <a:r>
              <a:rPr lang="en-US"/>
              <a:t>Questions?</a:t>
            </a:r>
            <a:endParaRPr/>
          </a:p>
        </p:txBody>
      </p:sp>
      <p:sp>
        <p:nvSpPr>
          <p:cNvPr id="332" name="Google Shape;332;g1e5fa75be59_0_38"/>
          <p:cNvSpPr txBox="1">
            <a:spLocks noGrp="1"/>
          </p:cNvSpPr>
          <p:nvPr>
            <p:ph type="body" idx="1"/>
          </p:nvPr>
        </p:nvSpPr>
        <p:spPr>
          <a:xfrm>
            <a:off x="945807" y="1569550"/>
            <a:ext cx="7261755" cy="2709300"/>
          </a:xfrm>
          <a:prstGeom prst="rect">
            <a:avLst/>
          </a:prstGeom>
          <a:noFill/>
          <a:ln>
            <a:noFill/>
          </a:ln>
        </p:spPr>
        <p:txBody>
          <a:bodyPr spcFirstLastPara="1" wrap="square" lIns="68575" tIns="34275" rIns="68575" bIns="34275" anchor="t" anchorCtr="0">
            <a:normAutofit/>
          </a:bodyPr>
          <a:lstStyle/>
          <a:p>
            <a:pPr marL="0" lvl="0" indent="0" algn="ctr" rtl="0">
              <a:lnSpc>
                <a:spcPct val="100000"/>
              </a:lnSpc>
              <a:spcBef>
                <a:spcPts val="0"/>
              </a:spcBef>
              <a:spcAft>
                <a:spcPts val="0"/>
              </a:spcAft>
              <a:buSzPts val="1400"/>
              <a:buNone/>
            </a:pPr>
            <a:r>
              <a:rPr lang="en-US" sz="2800" b="1">
                <a:solidFill>
                  <a:srgbClr val="080808"/>
                </a:solidFill>
                <a:latin typeface="Georgia"/>
              </a:rPr>
              <a:t>Contact the </a:t>
            </a:r>
            <a:endParaRPr sz="2800" b="1">
              <a:solidFill>
                <a:srgbClr val="080808"/>
              </a:solidFill>
              <a:latin typeface="Georgia"/>
            </a:endParaRPr>
          </a:p>
          <a:p>
            <a:pPr marL="0" lvl="0" indent="0" algn="ctr" rtl="0">
              <a:lnSpc>
                <a:spcPct val="100000"/>
              </a:lnSpc>
              <a:spcBef>
                <a:spcPts val="0"/>
              </a:spcBef>
              <a:spcAft>
                <a:spcPts val="0"/>
              </a:spcAft>
              <a:buSzPts val="1400"/>
              <a:buNone/>
            </a:pPr>
            <a:r>
              <a:rPr lang="en-US" sz="2800" b="1">
                <a:solidFill>
                  <a:srgbClr val="080808"/>
                </a:solidFill>
                <a:latin typeface="Georgia"/>
              </a:rPr>
              <a:t>Virginia Department of Education’s Mathematics Team at </a:t>
            </a:r>
            <a:r>
              <a:rPr lang="en-US" sz="2800" b="1" u="sng">
                <a:solidFill>
                  <a:schemeClr val="hlink"/>
                </a:solidFill>
                <a:latin typeface="Georgia"/>
                <a:hlinkClick r:id="rId5"/>
              </a:rPr>
              <a:t>vdoe.mathematics@doe.virginia.gov</a:t>
            </a:r>
            <a:endParaRPr sz="2800" b="1">
              <a:latin typeface="Georgia"/>
            </a:endParaRPr>
          </a:p>
          <a:p>
            <a:pPr marL="0" lvl="0" indent="0" algn="l" rtl="0">
              <a:lnSpc>
                <a:spcPct val="90000"/>
              </a:lnSpc>
              <a:spcBef>
                <a:spcPts val="800"/>
              </a:spcBef>
              <a:spcAft>
                <a:spcPts val="0"/>
              </a:spcAft>
              <a:buSzPts val="1400"/>
              <a:buNone/>
            </a:pPr>
            <a:endParaRPr b="1">
              <a:latin typeface="Georgia"/>
            </a:endParaRPr>
          </a:p>
        </p:txBody>
      </p:sp>
      <p:pic>
        <p:nvPicPr>
          <p:cNvPr id="3" name="Slide 38" descr="audio icon">
            <a:hlinkClick r:id="" action="ppaction://media"/>
            <a:extLst>
              <a:ext uri="{FF2B5EF4-FFF2-40B4-BE49-F238E27FC236}">
                <a16:creationId xmlns:a16="http://schemas.microsoft.com/office/drawing/2014/main" id="{2AF1CE45-2EEE-E6F6-1FFB-250F7CD9E8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4412" y="2933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3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7"/>
          <p:cNvSpPr txBox="1">
            <a:spLocks noGrp="1"/>
          </p:cNvSpPr>
          <p:nvPr>
            <p:ph type="title"/>
          </p:nvPr>
        </p:nvSpPr>
        <p:spPr>
          <a:xfrm>
            <a:off x="628650" y="1372019"/>
            <a:ext cx="7886700" cy="1532143"/>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lt1"/>
              </a:buClr>
              <a:buSzPct val="111111"/>
              <a:buFont typeface="Georgia"/>
              <a:buNone/>
            </a:pPr>
            <a:r>
              <a:rPr lang="en-US"/>
              <a:t>2023 Mathematics Standards of Learning Focus</a:t>
            </a:r>
            <a:endParaRPr/>
          </a:p>
        </p:txBody>
      </p:sp>
      <p:sp>
        <p:nvSpPr>
          <p:cNvPr id="208" name="Google Shape;208;p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900" b="0" i="0" u="none" strike="noStrike" kern="0" cap="none" spc="0" normalizeH="0" baseline="0" noProof="0">
                <a:ln>
                  <a:noFill/>
                </a:ln>
                <a:solidFill>
                  <a:srgbClr val="888FA3"/>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t>4</a:t>
            </a:fld>
            <a:endParaRPr kumimoji="0" sz="900" b="0" i="0" u="none" strike="noStrike" kern="0" cap="none" spc="0" normalizeH="0" baseline="0" noProof="0">
              <a:ln>
                <a:noFill/>
              </a:ln>
              <a:solidFill>
                <a:srgbClr val="888FA3"/>
              </a:solidFill>
              <a:effectLst/>
              <a:uLnTx/>
              <a:uFillTx/>
              <a:latin typeface="Calibri"/>
              <a:cs typeface="Calibri"/>
              <a:sym typeface="Calibri"/>
            </a:endParaRPr>
          </a:p>
        </p:txBody>
      </p:sp>
      <p:pic>
        <p:nvPicPr>
          <p:cNvPr id="2" name="Slide 4" descr="recording icon">
            <a:hlinkClick r:id="" action="ppaction://media"/>
            <a:extLst>
              <a:ext uri="{FF2B5EF4-FFF2-40B4-BE49-F238E27FC236}">
                <a16:creationId xmlns:a16="http://schemas.microsoft.com/office/drawing/2014/main" id="{01CA9E17-3017-4CEA-CE0F-70E76F1C23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28470" y="196787"/>
            <a:ext cx="487363" cy="487363"/>
          </a:xfrm>
          <a:prstGeom prst="rect">
            <a:avLst/>
          </a:prstGeom>
        </p:spPr>
      </p:pic>
    </p:spTree>
    <p:extLst>
      <p:ext uri="{BB962C8B-B14F-4D97-AF65-F5344CB8AC3E}">
        <p14:creationId xmlns:p14="http://schemas.microsoft.com/office/powerpoint/2010/main" val="221367462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8"/>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ctr" anchorCtr="0">
            <a:normAutofit/>
          </a:bodyPr>
          <a:lstStyle/>
          <a:p>
            <a:pPr marL="0" lvl="0" indent="0" algn="l" rtl="0">
              <a:lnSpc>
                <a:spcPct val="100000"/>
              </a:lnSpc>
              <a:spcBef>
                <a:spcPts val="0"/>
              </a:spcBef>
              <a:spcAft>
                <a:spcPts val="0"/>
              </a:spcAft>
              <a:buClr>
                <a:schemeClr val="lt1"/>
              </a:buClr>
              <a:buSzPts val="3600"/>
              <a:buFont typeface="Georgia"/>
              <a:buNone/>
            </a:pPr>
            <a:r>
              <a:rPr lang="en-US" sz="3200"/>
              <a:t>2023 Standards of Learning Focus</a:t>
            </a:r>
            <a:endParaRPr sz="4400"/>
          </a:p>
        </p:txBody>
      </p:sp>
      <p:sp>
        <p:nvSpPr>
          <p:cNvPr id="216" name="Google Shape;216;p8"/>
          <p:cNvSpPr txBox="1">
            <a:spLocks noGrp="1"/>
          </p:cNvSpPr>
          <p:nvPr>
            <p:ph type="body" idx="1"/>
          </p:nvPr>
        </p:nvSpPr>
        <p:spPr>
          <a:xfrm>
            <a:off x="628650" y="1279416"/>
            <a:ext cx="7886700" cy="2584668"/>
          </a:xfrm>
          <a:prstGeom prst="rect">
            <a:avLst/>
          </a:prstGeom>
          <a:noFill/>
          <a:ln>
            <a:noFill/>
          </a:ln>
        </p:spPr>
        <p:txBody>
          <a:bodyPr spcFirstLastPara="1" wrap="square" lIns="68575" tIns="34275" rIns="68575" bIns="34275" anchor="t" anchorCtr="0">
            <a:normAutofit/>
          </a:bodyPr>
          <a:lstStyle/>
          <a:p>
            <a:pPr marL="139700" lvl="0" indent="0" rtl="0">
              <a:lnSpc>
                <a:spcPct val="114000"/>
              </a:lnSpc>
              <a:spcBef>
                <a:spcPts val="0"/>
              </a:spcBef>
              <a:spcAft>
                <a:spcPts val="0"/>
              </a:spcAft>
              <a:buSzPts val="1400"/>
              <a:buNone/>
            </a:pPr>
            <a:r>
              <a:rPr lang="en-US" sz="2200">
                <a:solidFill>
                  <a:srgbClr val="000000"/>
                </a:solidFill>
                <a:latin typeface="Georgia" panose="02040502050405020303" pitchFamily="18" charset="0"/>
              </a:rPr>
              <a:t>The Mathematics Standards of Learning:</a:t>
            </a:r>
          </a:p>
          <a:p>
            <a:pPr>
              <a:lnSpc>
                <a:spcPct val="114000"/>
              </a:lnSpc>
              <a:spcBef>
                <a:spcPts val="0"/>
              </a:spcBef>
            </a:pPr>
            <a:r>
              <a:rPr lang="en-US" sz="2200">
                <a:solidFill>
                  <a:srgbClr val="000000"/>
                </a:solidFill>
                <a:latin typeface="Georgia" panose="02040502050405020303" pitchFamily="18" charset="0"/>
              </a:rPr>
              <a:t>Include challenging mathematics content;</a:t>
            </a:r>
          </a:p>
          <a:p>
            <a:pPr>
              <a:lnSpc>
                <a:spcPct val="114000"/>
              </a:lnSpc>
              <a:spcBef>
                <a:spcPts val="0"/>
              </a:spcBef>
            </a:pPr>
            <a:r>
              <a:rPr lang="en-US" sz="2200">
                <a:solidFill>
                  <a:srgbClr val="000000"/>
                </a:solidFill>
                <a:latin typeface="Georgia" panose="02040502050405020303" pitchFamily="18" charset="0"/>
              </a:rPr>
              <a:t>Reinforce foundational mathematics skills;</a:t>
            </a:r>
          </a:p>
          <a:p>
            <a:pPr>
              <a:lnSpc>
                <a:spcPct val="114000"/>
              </a:lnSpc>
              <a:spcBef>
                <a:spcPts val="0"/>
              </a:spcBef>
            </a:pPr>
            <a:r>
              <a:rPr lang="en-US" sz="2200">
                <a:solidFill>
                  <a:srgbClr val="000000"/>
                </a:solidFill>
                <a:latin typeface="Georgia" panose="02040502050405020303" pitchFamily="18" charset="0"/>
              </a:rPr>
              <a:t>Support the application of mathematical concepts; and</a:t>
            </a:r>
          </a:p>
          <a:p>
            <a:pPr>
              <a:lnSpc>
                <a:spcPct val="114000"/>
              </a:lnSpc>
              <a:spcBef>
                <a:spcPts val="0"/>
              </a:spcBef>
            </a:pPr>
            <a:r>
              <a:rPr lang="en-US" sz="2200">
                <a:solidFill>
                  <a:srgbClr val="000000"/>
                </a:solidFill>
                <a:latin typeface="Georgia" panose="02040502050405020303" pitchFamily="18" charset="0"/>
              </a:rPr>
              <a:t>Build coherently in complexity across grade levels.</a:t>
            </a:r>
          </a:p>
          <a:p>
            <a:pPr marL="139700" lvl="0" indent="0" algn="r" rtl="0">
              <a:lnSpc>
                <a:spcPct val="100000"/>
              </a:lnSpc>
              <a:spcBef>
                <a:spcPts val="0"/>
              </a:spcBef>
              <a:spcAft>
                <a:spcPts val="0"/>
              </a:spcAft>
              <a:buSzPts val="1400"/>
              <a:buNone/>
            </a:pPr>
            <a:endParaRPr lang="en-US" sz="2200" i="1">
              <a:solidFill>
                <a:srgbClr val="000000"/>
              </a:solidFill>
              <a:latin typeface="Georgia" panose="02040502050405020303" pitchFamily="18" charset="0"/>
            </a:endParaRPr>
          </a:p>
          <a:p>
            <a:pPr marL="139700" lvl="0" indent="0" algn="r" rtl="0">
              <a:lnSpc>
                <a:spcPct val="100000"/>
              </a:lnSpc>
              <a:spcBef>
                <a:spcPts val="0"/>
              </a:spcBef>
              <a:spcAft>
                <a:spcPts val="0"/>
              </a:spcAft>
              <a:buSzPts val="1400"/>
              <a:buNone/>
            </a:pPr>
            <a:endParaRPr lang="en-US" sz="2200" i="1">
              <a:solidFill>
                <a:srgbClr val="000000"/>
              </a:solidFill>
              <a:latin typeface="Georgia" panose="02040502050405020303" pitchFamily="18" charset="0"/>
            </a:endParaRPr>
          </a:p>
        </p:txBody>
      </p:sp>
      <p:pic>
        <p:nvPicPr>
          <p:cNvPr id="2" name="Picture 1" descr="Virginia Department of Education graphic&#10;">
            <a:extLst>
              <a:ext uri="{FF2B5EF4-FFF2-40B4-BE49-F238E27FC236}">
                <a16:creationId xmlns:a16="http://schemas.microsoft.com/office/drawing/2014/main" id="{A1446C6E-E061-4CFA-92A1-A453D5E50D4A}"/>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5" name="Slide 5" descr="recording icon">
            <a:hlinkClick r:id="" action="ppaction://media"/>
            <a:extLst>
              <a:ext uri="{FF2B5EF4-FFF2-40B4-BE49-F238E27FC236}">
                <a16:creationId xmlns:a16="http://schemas.microsoft.com/office/drawing/2014/main" id="{FEE314A6-7F60-B0AE-70ED-21AB659A337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71668" y="252818"/>
            <a:ext cx="487363" cy="487363"/>
          </a:xfrm>
          <a:prstGeom prst="rect">
            <a:avLst/>
          </a:prstGeom>
        </p:spPr>
      </p:pic>
    </p:spTree>
    <p:extLst>
      <p:ext uri="{BB962C8B-B14F-4D97-AF65-F5344CB8AC3E}">
        <p14:creationId xmlns:p14="http://schemas.microsoft.com/office/powerpoint/2010/main" val="226970501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B421-4CD9-621F-90DB-E1C884724603}"/>
              </a:ext>
            </a:extLst>
          </p:cNvPr>
          <p:cNvSpPr>
            <a:spLocks noGrp="1"/>
          </p:cNvSpPr>
          <p:nvPr>
            <p:ph type="title"/>
          </p:nvPr>
        </p:nvSpPr>
        <p:spPr>
          <a:xfrm>
            <a:off x="0" y="0"/>
            <a:ext cx="9144000" cy="659423"/>
          </a:xfrm>
          <a:solidFill>
            <a:schemeClr val="tx1"/>
          </a:solidFill>
          <a:ln>
            <a:solidFill>
              <a:schemeClr val="bg2"/>
            </a:solidFill>
          </a:ln>
        </p:spPr>
        <p:txBody>
          <a:bodyPr>
            <a:normAutofit fontScale="90000"/>
          </a:bodyPr>
          <a:lstStyle/>
          <a:p>
            <a:r>
              <a:rPr lang="en-US">
                <a:solidFill>
                  <a:schemeClr val="bg1"/>
                </a:solidFill>
                <a:latin typeface="Georgia"/>
              </a:rPr>
              <a:t>2023 Mathematics SOL Guiding Principles</a:t>
            </a:r>
          </a:p>
        </p:txBody>
      </p:sp>
      <p:sp>
        <p:nvSpPr>
          <p:cNvPr id="3" name="Text Placeholder 2">
            <a:extLst>
              <a:ext uri="{FF2B5EF4-FFF2-40B4-BE49-F238E27FC236}">
                <a16:creationId xmlns:a16="http://schemas.microsoft.com/office/drawing/2014/main" id="{338168D4-940F-7046-AA3E-2636360D0A0F}"/>
              </a:ext>
            </a:extLst>
          </p:cNvPr>
          <p:cNvSpPr>
            <a:spLocks noGrp="1"/>
          </p:cNvSpPr>
          <p:nvPr>
            <p:ph type="body" idx="1"/>
          </p:nvPr>
        </p:nvSpPr>
        <p:spPr>
          <a:xfrm>
            <a:off x="565442" y="909923"/>
            <a:ext cx="7886700" cy="3538500"/>
          </a:xfrm>
        </p:spPr>
        <p:txBody>
          <a:bodyPr>
            <a:noAutofit/>
          </a:bodyPr>
          <a:lstStyle/>
          <a:p>
            <a:pPr>
              <a:buClrTx/>
              <a:buFont typeface="Arial" panose="020B0604020202020204" pitchFamily="34" charset="0"/>
              <a:buChar char="•"/>
            </a:pPr>
            <a:r>
              <a:rPr lang="en-US" sz="2400">
                <a:solidFill>
                  <a:srgbClr val="080808"/>
                </a:solidFill>
                <a:latin typeface="Georgia"/>
              </a:rPr>
              <a:t>Raise the Floor; Remove the Ceiling</a:t>
            </a:r>
            <a:endParaRPr lang="en" sz="2400">
              <a:solidFill>
                <a:srgbClr val="080808"/>
              </a:solidFill>
              <a:latin typeface="Georgia"/>
              <a:ea typeface="+mn-lt"/>
              <a:cs typeface="+mn-lt"/>
            </a:endParaRPr>
          </a:p>
          <a:p>
            <a:pPr>
              <a:buClrTx/>
              <a:buFont typeface="Arial" panose="020B0604020202020204" pitchFamily="34" charset="0"/>
              <a:buChar char="•"/>
            </a:pPr>
            <a:r>
              <a:rPr lang="en" sz="2400">
                <a:solidFill>
                  <a:srgbClr val="080808"/>
                </a:solidFill>
                <a:latin typeface="Georgia"/>
                <a:ea typeface="+mn-lt"/>
                <a:cs typeface="+mn-lt"/>
              </a:rPr>
              <a:t>Ensure Every Student Builds Strong Mathematics Foundational Skills</a:t>
            </a:r>
          </a:p>
          <a:p>
            <a:pPr>
              <a:buClrTx/>
              <a:buFont typeface="Arial" panose="020B0604020202020204" pitchFamily="34" charset="0"/>
              <a:buChar char="•"/>
            </a:pPr>
            <a:r>
              <a:rPr lang="en" sz="2400">
                <a:solidFill>
                  <a:srgbClr val="080808"/>
                </a:solidFill>
                <a:latin typeface="Georgia"/>
                <a:ea typeface="+mn-lt"/>
                <a:cs typeface="+mn-lt"/>
              </a:rPr>
              <a:t>Master Critical Content</a:t>
            </a:r>
            <a:endParaRPr lang="en" sz="2400">
              <a:solidFill>
                <a:srgbClr val="080808"/>
              </a:solidFill>
              <a:latin typeface="Georgia"/>
              <a:ea typeface="+mn-lt"/>
            </a:endParaRPr>
          </a:p>
          <a:p>
            <a:pPr>
              <a:buClrTx/>
              <a:buFont typeface="Arial" panose="020B0604020202020204" pitchFamily="34" charset="0"/>
              <a:buChar char="•"/>
            </a:pPr>
            <a:r>
              <a:rPr lang="en" sz="2400">
                <a:solidFill>
                  <a:srgbClr val="080808"/>
                </a:solidFill>
                <a:latin typeface="Georgia"/>
                <a:ea typeface="+mn-lt"/>
              </a:rPr>
              <a:t>Integrate</a:t>
            </a:r>
            <a:r>
              <a:rPr lang="en" sz="2400">
                <a:solidFill>
                  <a:srgbClr val="080808"/>
                </a:solidFill>
                <a:latin typeface="Georgia"/>
                <a:ea typeface="+mn-lt"/>
                <a:cs typeface="+mn-lt"/>
              </a:rPr>
              <a:t> Mathematics Across All Content Areas</a:t>
            </a:r>
            <a:endParaRPr lang="en" sz="2400">
              <a:solidFill>
                <a:srgbClr val="080808"/>
              </a:solidFill>
              <a:latin typeface="Georgia"/>
              <a:cs typeface="Calibri"/>
            </a:endParaRPr>
          </a:p>
          <a:p>
            <a:pPr>
              <a:buClrTx/>
              <a:buFont typeface="Arial" panose="020B0604020202020204" pitchFamily="34" charset="0"/>
              <a:buChar char="•"/>
            </a:pPr>
            <a:r>
              <a:rPr lang="en" sz="2400">
                <a:solidFill>
                  <a:srgbClr val="080808"/>
                </a:solidFill>
                <a:latin typeface="Georgia"/>
                <a:ea typeface="+mn-lt"/>
                <a:cs typeface="+mn-lt"/>
              </a:rPr>
              <a:t>Prepare Teachers to Teach Mathematics Accurately and Effectively</a:t>
            </a:r>
            <a:endParaRPr lang="en" sz="2400">
              <a:solidFill>
                <a:srgbClr val="080808"/>
              </a:solidFill>
              <a:latin typeface="Georgia"/>
              <a:cs typeface="Calibri" panose="020F0502020204030204"/>
            </a:endParaRPr>
          </a:p>
          <a:p>
            <a:pPr>
              <a:buClrTx/>
              <a:buFont typeface="Arial" panose="020B0604020202020204" pitchFamily="34" charset="0"/>
              <a:buChar char="•"/>
            </a:pPr>
            <a:r>
              <a:rPr lang="en" sz="2400">
                <a:solidFill>
                  <a:srgbClr val="080808"/>
                </a:solidFill>
                <a:latin typeface="Georgia"/>
                <a:cs typeface="Calibri" panose="020F0502020204030204"/>
              </a:rPr>
              <a:t>Apply</a:t>
            </a:r>
            <a:r>
              <a:rPr lang="en" sz="2400">
                <a:solidFill>
                  <a:srgbClr val="080808"/>
                </a:solidFill>
                <a:latin typeface="Georgia"/>
                <a:ea typeface="+mn-lt"/>
                <a:cs typeface="+mn-lt"/>
              </a:rPr>
              <a:t> Mathematics to Better Use Technology</a:t>
            </a:r>
            <a:endParaRPr lang="en" sz="2400">
              <a:solidFill>
                <a:srgbClr val="080808"/>
              </a:solidFill>
              <a:latin typeface="Georgia"/>
              <a:cs typeface="Calibri" panose="020F0502020204030204"/>
            </a:endParaRPr>
          </a:p>
          <a:p>
            <a:pPr marL="139700" indent="0">
              <a:buClrTx/>
              <a:buNone/>
            </a:pPr>
            <a:endParaRPr lang="en" sz="1400" b="1">
              <a:solidFill>
                <a:srgbClr val="000000"/>
              </a:solidFill>
              <a:latin typeface="Georgia"/>
              <a:cs typeface="Arial"/>
            </a:endParaRPr>
          </a:p>
          <a:p>
            <a:pPr>
              <a:lnSpc>
                <a:spcPct val="100000"/>
              </a:lnSpc>
              <a:buFont typeface="Wingdings"/>
              <a:buChar char="ü"/>
            </a:pPr>
            <a:endParaRPr lang="en-US" sz="1800">
              <a:latin typeface="Georgia"/>
            </a:endParaRPr>
          </a:p>
        </p:txBody>
      </p:sp>
      <p:pic>
        <p:nvPicPr>
          <p:cNvPr id="6" name="Picture 5" descr="Virginia Department of Education graphic&#10;">
            <a:extLst>
              <a:ext uri="{FF2B5EF4-FFF2-40B4-BE49-F238E27FC236}">
                <a16:creationId xmlns:a16="http://schemas.microsoft.com/office/drawing/2014/main" id="{A82B33CC-5158-FF80-5C9C-62F0BFAE246C}"/>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4" name="Slide 6" descr="recording icon">
            <a:hlinkClick r:id="" action="ppaction://media"/>
            <a:extLst>
              <a:ext uri="{FF2B5EF4-FFF2-40B4-BE49-F238E27FC236}">
                <a16:creationId xmlns:a16="http://schemas.microsoft.com/office/drawing/2014/main" id="{4A91B1E2-081E-7E6B-8017-3A5A89620A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34876" y="909923"/>
            <a:ext cx="487363" cy="487363"/>
          </a:xfrm>
          <a:prstGeom prst="rect">
            <a:avLst/>
          </a:prstGeom>
        </p:spPr>
      </p:pic>
    </p:spTree>
    <p:extLst>
      <p:ext uri="{BB962C8B-B14F-4D97-AF65-F5344CB8AC3E}">
        <p14:creationId xmlns:p14="http://schemas.microsoft.com/office/powerpoint/2010/main" val="69769748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2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2"/>
          <p:cNvSpPr txBox="1">
            <a:spLocks noGrp="1"/>
          </p:cNvSpPr>
          <p:nvPr>
            <p:ph type="title"/>
          </p:nvPr>
        </p:nvSpPr>
        <p:spPr>
          <a:prstGeom prst="rect">
            <a:avLst/>
          </a:prstGeom>
        </p:spPr>
        <p:txBody>
          <a:bodyPr spcFirstLastPara="1" vert="horz" lIns="91440" tIns="45720" rIns="91440" bIns="45720" rtlCol="0" anchor="ctr" anchorCtr="0">
            <a:normAutofit/>
          </a:bodyPr>
          <a:lstStyle/>
          <a:p>
            <a:pPr marL="457200" lvl="0">
              <a:spcBef>
                <a:spcPct val="0"/>
              </a:spcBef>
              <a:spcAft>
                <a:spcPts val="0"/>
              </a:spcAft>
              <a:buSzPct val="111111"/>
            </a:pPr>
            <a:r>
              <a:rPr lang="en-US" sz="3200" kern="1200">
                <a:solidFill>
                  <a:schemeClr val="bg1"/>
                </a:solidFill>
                <a:ea typeface="+mj-ea"/>
                <a:cs typeface="+mj-cs"/>
              </a:rPr>
              <a:t>Mathematics Process Goals for Students</a:t>
            </a:r>
          </a:p>
        </p:txBody>
      </p:sp>
      <p:sp>
        <p:nvSpPr>
          <p:cNvPr id="266" name="Google Shape;266;p12"/>
          <p:cNvSpPr txBox="1"/>
          <p:nvPr/>
        </p:nvSpPr>
        <p:spPr>
          <a:xfrm>
            <a:off x="646968" y="1964409"/>
            <a:ext cx="3832087" cy="1849945"/>
          </a:xfrm>
          <a:prstGeom prst="rect">
            <a:avLst/>
          </a:prstGeom>
        </p:spPr>
        <p:txBody>
          <a:bodyPr spcFirstLastPara="1" vert="horz" lIns="91440" tIns="45720" rIns="91440" bIns="45720" rtlCol="0" anchor="ctr" anchorCtr="0">
            <a:normAutofit/>
          </a:bodyPr>
          <a:lstStyle/>
          <a:p>
            <a:pPr marL="0" marR="0" lvl="0" indent="0" algn="l" defTabSz="914400" rtl="0" eaLnBrk="1" fontAlgn="auto" latinLnBrk="0" hangingPunct="1">
              <a:lnSpc>
                <a:spcPct val="90000"/>
              </a:lnSpc>
              <a:spcBef>
                <a:spcPts val="0"/>
              </a:spcBef>
              <a:spcAft>
                <a:spcPts val="600"/>
              </a:spcAft>
              <a:buClr>
                <a:srgbClr val="000000"/>
              </a:buClr>
              <a:buSzTx/>
              <a:buFont typeface="Arial"/>
              <a:buNone/>
              <a:tabLst/>
              <a:defRPr/>
            </a:pPr>
            <a:r>
              <a:rPr kumimoji="0" lang="en-US" sz="2400" b="0" i="0" u="none" strike="noStrike" kern="1200" cap="none" spc="0" normalizeH="0" baseline="0" noProof="0">
                <a:ln>
                  <a:noFill/>
                </a:ln>
                <a:solidFill>
                  <a:srgbClr val="000000"/>
                </a:solidFill>
                <a:effectLst/>
                <a:uLnTx/>
                <a:uFillTx/>
                <a:latin typeface="Georgia" panose="02040502050405020303" pitchFamily="18" charset="0"/>
                <a:ea typeface="+mn-ea"/>
                <a:cs typeface="Arial"/>
                <a:sym typeface="Calibri"/>
              </a:rPr>
              <a:t>The content of the mathematics standards is intended to support the five process goals for students.</a:t>
            </a:r>
            <a:endParaRPr kumimoji="0" lang="en-US" sz="2400" b="0" i="0" u="none" strike="noStrike" kern="1200" cap="none" spc="0" normalizeH="0" baseline="0" noProof="0">
              <a:ln>
                <a:noFill/>
              </a:ln>
              <a:solidFill>
                <a:srgbClr val="000000"/>
              </a:solidFill>
              <a:effectLst/>
              <a:uLnTx/>
              <a:uFillTx/>
              <a:latin typeface="Georgia" panose="02040502050405020303" pitchFamily="18" charset="0"/>
              <a:ea typeface="+mn-ea"/>
              <a:cs typeface="Arial"/>
              <a:sym typeface="Arial"/>
            </a:endParaRPr>
          </a:p>
        </p:txBody>
      </p:sp>
      <p:pic>
        <p:nvPicPr>
          <p:cNvPr id="3" name="Picture 2" descr="Math understanding Diagram showing the process skills of reasoning, communication, problem solving, connections and representation in a funnel resulting in mathematical understanding">
            <a:extLst>
              <a:ext uri="{FF2B5EF4-FFF2-40B4-BE49-F238E27FC236}">
                <a16:creationId xmlns:a16="http://schemas.microsoft.com/office/drawing/2014/main" id="{96E597AF-7A6D-9F96-0494-092FC0FD40FC}"/>
              </a:ext>
            </a:extLst>
          </p:cNvPr>
          <p:cNvPicPr>
            <a:picLocks noChangeAspect="1"/>
          </p:cNvPicPr>
          <p:nvPr/>
        </p:nvPicPr>
        <p:blipFill>
          <a:blip r:embed="rId5"/>
          <a:stretch>
            <a:fillRect/>
          </a:stretch>
        </p:blipFill>
        <p:spPr>
          <a:xfrm>
            <a:off x="4809617" y="1382900"/>
            <a:ext cx="4048056" cy="3420608"/>
          </a:xfrm>
          <a:prstGeom prst="rect">
            <a:avLst/>
          </a:prstGeom>
        </p:spPr>
      </p:pic>
      <p:pic>
        <p:nvPicPr>
          <p:cNvPr id="2" name="Picture 1" descr="Virginia Department of Education graphic&#10;">
            <a:extLst>
              <a:ext uri="{FF2B5EF4-FFF2-40B4-BE49-F238E27FC236}">
                <a16:creationId xmlns:a16="http://schemas.microsoft.com/office/drawing/2014/main" id="{BAC73C7D-D915-E147-E382-238002396C83}"/>
              </a:ext>
            </a:extLst>
          </p:cNvPr>
          <p:cNvPicPr>
            <a:picLocks noChangeAspect="1"/>
          </p:cNvPicPr>
          <p:nvPr/>
        </p:nvPicPr>
        <p:blipFill>
          <a:blip r:embed="rId6"/>
          <a:stretch>
            <a:fillRect/>
          </a:stretch>
        </p:blipFill>
        <p:spPr>
          <a:xfrm>
            <a:off x="6885432" y="4767302"/>
            <a:ext cx="2231136" cy="345489"/>
          </a:xfrm>
          <a:prstGeom prst="rect">
            <a:avLst/>
          </a:prstGeom>
        </p:spPr>
      </p:pic>
      <p:pic>
        <p:nvPicPr>
          <p:cNvPr id="4" name="Slide 7" descr="recording icon">
            <a:hlinkClick r:id="" action="ppaction://media"/>
            <a:extLst>
              <a:ext uri="{FF2B5EF4-FFF2-40B4-BE49-F238E27FC236}">
                <a16:creationId xmlns:a16="http://schemas.microsoft.com/office/drawing/2014/main" id="{6DE5361A-B9BF-E71E-6845-007CEF99A24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99757" y="1073617"/>
            <a:ext cx="487363" cy="487363"/>
          </a:xfrm>
          <a:prstGeom prst="rect">
            <a:avLst/>
          </a:prstGeom>
        </p:spPr>
      </p:pic>
    </p:spTree>
    <p:extLst>
      <p:ext uri="{BB962C8B-B14F-4D97-AF65-F5344CB8AC3E}">
        <p14:creationId xmlns:p14="http://schemas.microsoft.com/office/powerpoint/2010/main" val="184641183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4"/>
          <p:cNvSpPr txBox="1">
            <a:spLocks noGrp="1"/>
          </p:cNvSpPr>
          <p:nvPr>
            <p:ph type="title"/>
          </p:nvPr>
        </p:nvSpPr>
        <p:spPr>
          <a:xfrm>
            <a:off x="628650" y="1307672"/>
            <a:ext cx="7886700" cy="1862747"/>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4500"/>
              <a:buNone/>
            </a:pPr>
            <a:r>
              <a:rPr lang="en-US"/>
              <a:t>Standards of Learning Supporting Documents</a:t>
            </a:r>
            <a:endParaRPr i="1"/>
          </a:p>
        </p:txBody>
      </p:sp>
      <p:sp>
        <p:nvSpPr>
          <p:cNvPr id="185" name="Google Shape;185;p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900" b="0" i="0" u="none" strike="noStrike" kern="0" cap="none" spc="0" normalizeH="0" baseline="0" noProof="0">
                <a:ln>
                  <a:noFill/>
                </a:ln>
                <a:solidFill>
                  <a:srgbClr val="888FA3"/>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t>8</a:t>
            </a:fld>
            <a:endParaRPr kumimoji="0" sz="900" b="0" i="0" u="none" strike="noStrike" kern="0" cap="none" spc="0" normalizeH="0" baseline="0" noProof="0">
              <a:ln>
                <a:noFill/>
              </a:ln>
              <a:solidFill>
                <a:srgbClr val="888FA3"/>
              </a:solidFill>
              <a:effectLst/>
              <a:uLnTx/>
              <a:uFillTx/>
              <a:latin typeface="Calibri"/>
              <a:cs typeface="Calibri"/>
              <a:sym typeface="Calibri"/>
            </a:endParaRPr>
          </a:p>
        </p:txBody>
      </p:sp>
      <p:pic>
        <p:nvPicPr>
          <p:cNvPr id="2" name="Slide 8" descr="recording icon">
            <a:hlinkClick r:id="" action="ppaction://media"/>
            <a:extLst>
              <a:ext uri="{FF2B5EF4-FFF2-40B4-BE49-F238E27FC236}">
                <a16:creationId xmlns:a16="http://schemas.microsoft.com/office/drawing/2014/main" id="{30D355A3-740B-D322-4CA1-7E7030BF9F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70135" y="265569"/>
            <a:ext cx="487363" cy="487363"/>
          </a:xfrm>
          <a:prstGeom prst="rect">
            <a:avLst/>
          </a:prstGeom>
        </p:spPr>
      </p:pic>
    </p:spTree>
    <p:extLst>
      <p:ext uri="{BB962C8B-B14F-4D97-AF65-F5344CB8AC3E}">
        <p14:creationId xmlns:p14="http://schemas.microsoft.com/office/powerpoint/2010/main" val="183935232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675D5A-4EE8-2228-2739-342F6C0A689C}"/>
              </a:ext>
            </a:extLst>
          </p:cNvPr>
          <p:cNvSpPr>
            <a:spLocks noGrp="1"/>
          </p:cNvSpPr>
          <p:nvPr>
            <p:ph type="title"/>
          </p:nvPr>
        </p:nvSpPr>
        <p:spPr>
          <a:xfrm>
            <a:off x="0" y="0"/>
            <a:ext cx="9144000" cy="734518"/>
          </a:xfrm>
        </p:spPr>
        <p:txBody>
          <a:bodyPr anchor="ctr">
            <a:normAutofit/>
          </a:bodyPr>
          <a:lstStyle/>
          <a:p>
            <a:r>
              <a:rPr lang="en-US" sz="3200"/>
              <a:t>Standards Document</a:t>
            </a:r>
          </a:p>
        </p:txBody>
      </p:sp>
      <p:pic>
        <p:nvPicPr>
          <p:cNvPr id="5" name="Picture 4" descr="Virginia Department of Education graphic&#10;">
            <a:extLst>
              <a:ext uri="{FF2B5EF4-FFF2-40B4-BE49-F238E27FC236}">
                <a16:creationId xmlns:a16="http://schemas.microsoft.com/office/drawing/2014/main" id="{1437603A-9996-D4C2-DFBC-017B4E2C139A}"/>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8" name="Picture 7" descr="Sample picture of K.CE.1 from the standards of learning document&#10;">
            <a:extLst>
              <a:ext uri="{FF2B5EF4-FFF2-40B4-BE49-F238E27FC236}">
                <a16:creationId xmlns:a16="http://schemas.microsoft.com/office/drawing/2014/main" id="{B1C2D99D-AA63-92C3-26BB-F953985C5BD3}"/>
              </a:ext>
            </a:extLst>
          </p:cNvPr>
          <p:cNvPicPr>
            <a:picLocks noChangeAspect="1"/>
          </p:cNvPicPr>
          <p:nvPr/>
        </p:nvPicPr>
        <p:blipFill>
          <a:blip r:embed="rId6"/>
          <a:stretch>
            <a:fillRect/>
          </a:stretch>
        </p:blipFill>
        <p:spPr>
          <a:xfrm>
            <a:off x="711239" y="1041110"/>
            <a:ext cx="7289761" cy="3726192"/>
          </a:xfrm>
          <a:prstGeom prst="rect">
            <a:avLst/>
          </a:prstGeom>
        </p:spPr>
      </p:pic>
      <p:pic>
        <p:nvPicPr>
          <p:cNvPr id="2" name="Slide 9" descr="recording icon">
            <a:hlinkClick r:id="" action="ppaction://media"/>
            <a:extLst>
              <a:ext uri="{FF2B5EF4-FFF2-40B4-BE49-F238E27FC236}">
                <a16:creationId xmlns:a16="http://schemas.microsoft.com/office/drawing/2014/main" id="{89B64FD7-D66C-7653-EEF6-D3076494049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18262" y="156770"/>
            <a:ext cx="487363" cy="487363"/>
          </a:xfrm>
          <a:prstGeom prst="rect">
            <a:avLst/>
          </a:prstGeom>
        </p:spPr>
      </p:pic>
    </p:spTree>
    <p:extLst>
      <p:ext uri="{BB962C8B-B14F-4D97-AF65-F5344CB8AC3E}">
        <p14:creationId xmlns:p14="http://schemas.microsoft.com/office/powerpoint/2010/main" val="75079533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VDOE New">
      <a:dk1>
        <a:srgbClr val="003C71"/>
      </a:dk1>
      <a:lt1>
        <a:srgbClr val="FFFFFF"/>
      </a:lt1>
      <a:dk2>
        <a:srgbClr val="003C71"/>
      </a:dk2>
      <a:lt2>
        <a:srgbClr val="FFFFFF"/>
      </a:lt2>
      <a:accent1>
        <a:srgbClr val="003C71"/>
      </a:accent1>
      <a:accent2>
        <a:srgbClr val="FF6A39"/>
      </a:accent2>
      <a:accent3>
        <a:srgbClr val="555555"/>
      </a:accent3>
      <a:accent4>
        <a:srgbClr val="FFC600"/>
      </a:accent4>
      <a:accent5>
        <a:srgbClr val="0160B6"/>
      </a:accent5>
      <a:accent6>
        <a:srgbClr val="279989"/>
      </a:accent6>
      <a:hlink>
        <a:srgbClr val="0563C1"/>
      </a:hlink>
      <a:folHlink>
        <a:srgbClr val="8496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VDOE New">
      <a:dk1>
        <a:srgbClr val="003C71"/>
      </a:dk1>
      <a:lt1>
        <a:srgbClr val="FFFFFF"/>
      </a:lt1>
      <a:dk2>
        <a:srgbClr val="003C71"/>
      </a:dk2>
      <a:lt2>
        <a:srgbClr val="FFFFFF"/>
      </a:lt2>
      <a:accent1>
        <a:srgbClr val="003C71"/>
      </a:accent1>
      <a:accent2>
        <a:srgbClr val="FF6A39"/>
      </a:accent2>
      <a:accent3>
        <a:srgbClr val="555555"/>
      </a:accent3>
      <a:accent4>
        <a:srgbClr val="FFC600"/>
      </a:accent4>
      <a:accent5>
        <a:srgbClr val="0160B6"/>
      </a:accent5>
      <a:accent6>
        <a:srgbClr val="279989"/>
      </a:accent6>
      <a:hlink>
        <a:srgbClr val="0563C1"/>
      </a:hlink>
      <a:folHlink>
        <a:srgbClr val="8496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97508C65CBC9D4582C38E14C0854F54" ma:contentTypeVersion="9" ma:contentTypeDescription="Create a new document." ma:contentTypeScope="" ma:versionID="64ab457752b98d02ffcc907e46ac53de">
  <xsd:schema xmlns:xsd="http://www.w3.org/2001/XMLSchema" xmlns:xs="http://www.w3.org/2001/XMLSchema" xmlns:p="http://schemas.microsoft.com/office/2006/metadata/properties" xmlns:ns2="7bc1f62a-0564-4892-a8bf-7c18ec584b15" xmlns:ns3="0f6edea1-9d2e-49f8-b5b3-3e90d7018543" targetNamespace="http://schemas.microsoft.com/office/2006/metadata/properties" ma:root="true" ma:fieldsID="fd4a78179981080f485d8d9b881d18a4" ns2:_="" ns3:_="">
    <xsd:import namespace="7bc1f62a-0564-4892-a8bf-7c18ec584b15"/>
    <xsd:import namespace="0f6edea1-9d2e-49f8-b5b3-3e90d701854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c1f62a-0564-4892-a8bf-7c18ec584b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f6edea1-9d2e-49f8-b5b3-3e90d7018543"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F2A5C06-AB6E-417B-B25C-7925290F7982}">
  <ds:schemaRefs>
    <ds:schemaRef ds:uri="http://schemas.microsoft.com/office/2006/metadata/properties"/>
    <ds:schemaRef ds:uri="http://purl.org/dc/elements/1.1/"/>
    <ds:schemaRef ds:uri="http://www.w3.org/XML/1998/namespace"/>
    <ds:schemaRef ds:uri="http://schemas.microsoft.com/office/2006/documentManagement/types"/>
    <ds:schemaRef ds:uri="http://purl.org/dc/terms/"/>
    <ds:schemaRef ds:uri="http://schemas.openxmlformats.org/package/2006/metadata/core-properties"/>
    <ds:schemaRef ds:uri="http://schemas.microsoft.com/office/infopath/2007/PartnerControls"/>
    <ds:schemaRef ds:uri="0f6edea1-9d2e-49f8-b5b3-3e90d7018543"/>
    <ds:schemaRef ds:uri="7bc1f62a-0564-4892-a8bf-7c18ec584b15"/>
    <ds:schemaRef ds:uri="http://purl.org/dc/dcmitype/"/>
  </ds:schemaRefs>
</ds:datastoreItem>
</file>

<file path=customXml/itemProps2.xml><?xml version="1.0" encoding="utf-8"?>
<ds:datastoreItem xmlns:ds="http://schemas.openxmlformats.org/officeDocument/2006/customXml" ds:itemID="{2A1DA2B8-FA71-4ADE-B017-EEE1C813A839}">
  <ds:schemaRefs>
    <ds:schemaRef ds:uri="0f6edea1-9d2e-49f8-b5b3-3e90d7018543"/>
    <ds:schemaRef ds:uri="7bc1f62a-0564-4892-a8bf-7c18ec584b1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5A19C76-E4E5-4170-A1B3-A83CAE974FA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63</TotalTime>
  <Words>6601</Words>
  <Application>Microsoft Office PowerPoint</Application>
  <PresentationFormat>On-screen Show (16:9)</PresentationFormat>
  <Paragraphs>430</Paragraphs>
  <Slides>38</Slides>
  <Notes>38</Notes>
  <HiddenSlides>0</HiddenSlides>
  <MMClips>38</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38</vt:i4>
      </vt:variant>
    </vt:vector>
  </HeadingPairs>
  <TitlesOfParts>
    <vt:vector size="47" baseType="lpstr">
      <vt:lpstr>Arial</vt:lpstr>
      <vt:lpstr>Calibri</vt:lpstr>
      <vt:lpstr>Courier New</vt:lpstr>
      <vt:lpstr>Georgia</vt:lpstr>
      <vt:lpstr>Times New Roman</vt:lpstr>
      <vt:lpstr>Trebuchet MS</vt:lpstr>
      <vt:lpstr>Wingdings</vt:lpstr>
      <vt:lpstr>Office Theme</vt:lpstr>
      <vt:lpstr>Office Theme</vt:lpstr>
      <vt:lpstr> 2023 Mathematics Standards of Learning</vt:lpstr>
      <vt:lpstr>Purpose</vt:lpstr>
      <vt:lpstr>Agenda</vt:lpstr>
      <vt:lpstr>2023 Mathematics Standards of Learning Focus</vt:lpstr>
      <vt:lpstr>2023 Standards of Learning Focus</vt:lpstr>
      <vt:lpstr>2023 Mathematics SOL Guiding Principles</vt:lpstr>
      <vt:lpstr>Mathematics Process Goals for Students</vt:lpstr>
      <vt:lpstr>Standards of Learning Supporting Documents</vt:lpstr>
      <vt:lpstr>Standards Document</vt:lpstr>
      <vt:lpstr>Changes to Numbering of the SOL</vt:lpstr>
      <vt:lpstr>  Overview of Revisions (2016 to 2023 Mathematics Standards of Learning) document </vt:lpstr>
      <vt:lpstr> Overview of Revisions- Summary of Changes (1 of 2)</vt:lpstr>
      <vt:lpstr>  Overview of Revisions- Summary of Changes (2 of 2)</vt:lpstr>
      <vt:lpstr>Comparison of  2016 Mathematics SOL  to 2023 Mathematics SOL</vt:lpstr>
      <vt:lpstr>Number &amp; Number Sense</vt:lpstr>
      <vt:lpstr>Standard K.1a (2016) - Standard K.NS.1 (2023) </vt:lpstr>
      <vt:lpstr>Standard K.1b (2016) - Standard K.NS.2 (2023) </vt:lpstr>
      <vt:lpstr>Standard K.2a (2016) - Standard K.NS.2 (2023) </vt:lpstr>
      <vt:lpstr>Standard K.2b (2016) -Deleted </vt:lpstr>
      <vt:lpstr>Standard K.3 (2016) - Standard K.NS.1 (2023) - 1 of 2 </vt:lpstr>
      <vt:lpstr>Standard K.3 (2016) - Standard K.NS.1 (2023) – 2 of 2 </vt:lpstr>
      <vt:lpstr>Standard K.4 (2016) - Standard K.CE.1 (2023) </vt:lpstr>
      <vt:lpstr>Standard K.5 (2016) - Deleted </vt:lpstr>
      <vt:lpstr>Computation &amp; Estimation</vt:lpstr>
      <vt:lpstr>Standard K.6 (2016) - Standard K.Ce.1 (2023) </vt:lpstr>
      <vt:lpstr>Measurement and Geometry</vt:lpstr>
      <vt:lpstr>Standard K.7 (2016) - Deleted </vt:lpstr>
      <vt:lpstr>Standard K.8 (2016) -  Standard K.MG.3 (2023)</vt:lpstr>
      <vt:lpstr>Standard K.9 (2016) -  Standard K.MG.1 (2023)</vt:lpstr>
      <vt:lpstr>Standard K.10 (2016) -  Standard K.MG.2 (2023) – 1 of 2</vt:lpstr>
      <vt:lpstr>Standard K.10 (2016) -  Standard K.MG.2 (2023) – 2 of 2</vt:lpstr>
      <vt:lpstr>Probability and Statistics</vt:lpstr>
      <vt:lpstr>Standard K.11 (2016) -  Standard K.PS.1 (2023) – 1 of 2</vt:lpstr>
      <vt:lpstr>Standard K.11 (2016) -  Standard K.PS.1 (2023) – 2 of 2</vt:lpstr>
      <vt:lpstr>Patterns, Functions &amp; Algebra</vt:lpstr>
      <vt:lpstr>Standard K.12 (2016) – included in Standard K.PS.1 (2023) </vt:lpstr>
      <vt:lpstr>Standard K.13 (2016) -  Standard K.PFA.1 (2023)</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 Mathematics Standards of Learning</dc:title>
  <dc:creator>Mazzacane, Tina (DOE)</dc:creator>
  <cp:lastModifiedBy>Jessica Brown</cp:lastModifiedBy>
  <cp:revision>2</cp:revision>
  <cp:lastPrinted>2023-10-10T16:11:24Z</cp:lastPrinted>
  <dcterms:modified xsi:type="dcterms:W3CDTF">2023-10-10T16:11:44Z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0x010100C97508C65CBC9D4582C38E14C0854F54</vt:lpwstr>
  </property>
</Properties>
</file>