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ustomXml" Target="../customXml/item3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ustomXml" Target="../customXml/item2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3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222C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341148" y="6352285"/>
            <a:ext cx="2492137" cy="22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068599" y="6339793"/>
            <a:ext cx="227708" cy="232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600200" y="3419059"/>
            <a:ext cx="9159240" cy="0"/>
          </a:xfrm>
          <a:custGeom>
            <a:avLst/>
            <a:gdLst/>
            <a:ahLst/>
            <a:cxnLst/>
            <a:rect l="l" t="t" r="r" b="b"/>
            <a:pathLst>
              <a:path w="9159240" h="0">
                <a:moveTo>
                  <a:pt x="0" y="0"/>
                </a:moveTo>
                <a:lnTo>
                  <a:pt x="915924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824692"/>
                </a:moveTo>
                <a:lnTo>
                  <a:pt x="12192000" y="824692"/>
                </a:lnTo>
                <a:lnTo>
                  <a:pt x="12192000" y="0"/>
                </a:lnTo>
                <a:lnTo>
                  <a:pt x="0" y="0"/>
                </a:lnTo>
                <a:lnTo>
                  <a:pt x="0" y="824692"/>
                </a:lnTo>
                <a:close/>
              </a:path>
            </a:pathLst>
          </a:custGeom>
          <a:solidFill>
            <a:srgbClr val="0B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0106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1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39B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24852" y="6133962"/>
            <a:ext cx="1588956" cy="661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solidFill>
            <a:srgbClr val="0B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60106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1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39B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341148" y="6352285"/>
            <a:ext cx="2492137" cy="225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9068599" y="6339793"/>
            <a:ext cx="227708" cy="232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7866" y="2677668"/>
            <a:ext cx="853626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5313" y="2481579"/>
            <a:ext cx="8241372" cy="1723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30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222C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41148" y="6352285"/>
            <a:ext cx="2492137" cy="22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68599" y="6339793"/>
            <a:ext cx="227708" cy="232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142392"/>
            <a:ext cx="8148320" cy="0"/>
          </a:xfrm>
          <a:custGeom>
            <a:avLst/>
            <a:gdLst/>
            <a:ahLst/>
            <a:cxnLst/>
            <a:rect l="l" t="t" r="r" b="b"/>
            <a:pathLst>
              <a:path w="8148320" h="0">
                <a:moveTo>
                  <a:pt x="0" y="0"/>
                </a:moveTo>
                <a:lnTo>
                  <a:pt x="8147713" y="1"/>
                </a:lnTo>
              </a:path>
            </a:pathLst>
          </a:custGeom>
          <a:ln w="10160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435934"/>
            <a:ext cx="5868670" cy="0"/>
          </a:xfrm>
          <a:custGeom>
            <a:avLst/>
            <a:gdLst/>
            <a:ahLst/>
            <a:cxnLst/>
            <a:rect l="l" t="t" r="r" b="b"/>
            <a:pathLst>
              <a:path w="5868670" h="0">
                <a:moveTo>
                  <a:pt x="0" y="0"/>
                </a:moveTo>
                <a:lnTo>
                  <a:pt x="5868537" y="1"/>
                </a:lnTo>
              </a:path>
            </a:pathLst>
          </a:custGeom>
          <a:ln w="76200">
            <a:solidFill>
              <a:srgbClr val="42B5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860337"/>
            <a:ext cx="4315460" cy="0"/>
          </a:xfrm>
          <a:custGeom>
            <a:avLst/>
            <a:gdLst/>
            <a:ahLst/>
            <a:cxnLst/>
            <a:rect l="l" t="t" r="r" b="b"/>
            <a:pathLst>
              <a:path w="4315460" h="0">
                <a:moveTo>
                  <a:pt x="0" y="0"/>
                </a:moveTo>
                <a:lnTo>
                  <a:pt x="4314967" y="1"/>
                </a:lnTo>
              </a:path>
            </a:pathLst>
          </a:custGeom>
          <a:ln w="50800">
            <a:solidFill>
              <a:srgbClr val="FCD1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VA </a:t>
            </a:r>
            <a:r>
              <a:rPr dirty="0" spc="-25"/>
              <a:t>Revised </a:t>
            </a:r>
            <a:r>
              <a:rPr dirty="0" spc="-5"/>
              <a:t>Early </a:t>
            </a:r>
            <a:r>
              <a:rPr dirty="0" spc="-10"/>
              <a:t>Literacy</a:t>
            </a:r>
            <a:r>
              <a:rPr dirty="0" spc="70"/>
              <a:t> </a:t>
            </a:r>
            <a:r>
              <a:rPr dirty="0" spc="-10"/>
              <a:t>Screener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60157" y="4469041"/>
            <a:ext cx="336550" cy="464820"/>
          </a:xfrm>
          <a:custGeom>
            <a:avLst/>
            <a:gdLst/>
            <a:ahLst/>
            <a:cxnLst/>
            <a:rect l="l" t="t" r="r" b="b"/>
            <a:pathLst>
              <a:path w="336550" h="464820">
                <a:moveTo>
                  <a:pt x="336171" y="0"/>
                </a:moveTo>
                <a:lnTo>
                  <a:pt x="0" y="464660"/>
                </a:lnTo>
              </a:path>
            </a:pathLst>
          </a:custGeom>
          <a:ln w="50800">
            <a:solidFill>
              <a:srgbClr val="FCD1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59067" y="4507989"/>
            <a:ext cx="299720" cy="502920"/>
          </a:xfrm>
          <a:custGeom>
            <a:avLst/>
            <a:gdLst/>
            <a:ahLst/>
            <a:cxnLst/>
            <a:rect l="l" t="t" r="r" b="b"/>
            <a:pathLst>
              <a:path w="299720" h="502920">
                <a:moveTo>
                  <a:pt x="0" y="0"/>
                </a:moveTo>
                <a:lnTo>
                  <a:pt x="299385" y="502332"/>
                </a:lnTo>
              </a:path>
            </a:pathLst>
          </a:custGeom>
          <a:ln w="50800">
            <a:solidFill>
              <a:srgbClr val="FCD1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78317" y="3958191"/>
            <a:ext cx="0" cy="608330"/>
          </a:xfrm>
          <a:custGeom>
            <a:avLst/>
            <a:gdLst/>
            <a:ahLst/>
            <a:cxnLst/>
            <a:rect l="l" t="t" r="r" b="b"/>
            <a:pathLst>
              <a:path w="0" h="608329">
                <a:moveTo>
                  <a:pt x="0" y="0"/>
                </a:moveTo>
                <a:lnTo>
                  <a:pt x="1" y="608268"/>
                </a:lnTo>
              </a:path>
            </a:pathLst>
          </a:custGeom>
          <a:ln w="50800">
            <a:solidFill>
              <a:srgbClr val="FCD1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66680" y="4483572"/>
            <a:ext cx="336550" cy="464820"/>
          </a:xfrm>
          <a:custGeom>
            <a:avLst/>
            <a:gdLst/>
            <a:ahLst/>
            <a:cxnLst/>
            <a:rect l="l" t="t" r="r" b="b"/>
            <a:pathLst>
              <a:path w="336550" h="464820">
                <a:moveTo>
                  <a:pt x="336171" y="0"/>
                </a:moveTo>
                <a:lnTo>
                  <a:pt x="0" y="464660"/>
                </a:lnTo>
              </a:path>
            </a:pathLst>
          </a:custGeom>
          <a:ln w="50800">
            <a:solidFill>
              <a:srgbClr val="FCD1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65590" y="4522519"/>
            <a:ext cx="299720" cy="502920"/>
          </a:xfrm>
          <a:custGeom>
            <a:avLst/>
            <a:gdLst/>
            <a:ahLst/>
            <a:cxnLst/>
            <a:rect l="l" t="t" r="r" b="b"/>
            <a:pathLst>
              <a:path w="299719" h="502920">
                <a:moveTo>
                  <a:pt x="0" y="0"/>
                </a:moveTo>
                <a:lnTo>
                  <a:pt x="299385" y="502332"/>
                </a:lnTo>
              </a:path>
            </a:pathLst>
          </a:custGeom>
          <a:ln w="50800">
            <a:solidFill>
              <a:srgbClr val="FCD1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84839" y="3972721"/>
            <a:ext cx="0" cy="608330"/>
          </a:xfrm>
          <a:custGeom>
            <a:avLst/>
            <a:gdLst/>
            <a:ahLst/>
            <a:cxnLst/>
            <a:rect l="l" t="t" r="r" b="b"/>
            <a:pathLst>
              <a:path w="0" h="608329">
                <a:moveTo>
                  <a:pt x="0" y="0"/>
                </a:moveTo>
                <a:lnTo>
                  <a:pt x="1" y="608268"/>
                </a:lnTo>
              </a:path>
            </a:pathLst>
          </a:custGeom>
          <a:ln w="50800">
            <a:solidFill>
              <a:srgbClr val="FCD1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65298" y="2314465"/>
            <a:ext cx="1151255" cy="1040765"/>
          </a:xfrm>
          <a:custGeom>
            <a:avLst/>
            <a:gdLst/>
            <a:ahLst/>
            <a:cxnLst/>
            <a:rect l="l" t="t" r="r" b="b"/>
            <a:pathLst>
              <a:path w="1151254" h="1040764">
                <a:moveTo>
                  <a:pt x="1084555" y="0"/>
                </a:moveTo>
                <a:lnTo>
                  <a:pt x="0" y="992549"/>
                </a:lnTo>
                <a:lnTo>
                  <a:pt x="66140" y="1040434"/>
                </a:lnTo>
                <a:lnTo>
                  <a:pt x="1150697" y="47886"/>
                </a:lnTo>
                <a:lnTo>
                  <a:pt x="1084555" y="0"/>
                </a:lnTo>
                <a:close/>
              </a:path>
            </a:pathLst>
          </a:custGeom>
          <a:solidFill>
            <a:srgbClr val="F5D0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49853" y="2287545"/>
            <a:ext cx="172916" cy="122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83712" y="2176893"/>
            <a:ext cx="276225" cy="137795"/>
          </a:xfrm>
          <a:custGeom>
            <a:avLst/>
            <a:gdLst/>
            <a:ahLst/>
            <a:cxnLst/>
            <a:rect l="l" t="t" r="r" b="b"/>
            <a:pathLst>
              <a:path w="276225" h="137794">
                <a:moveTo>
                  <a:pt x="275701" y="0"/>
                </a:moveTo>
                <a:lnTo>
                  <a:pt x="0" y="89686"/>
                </a:lnTo>
                <a:lnTo>
                  <a:pt x="66141" y="137572"/>
                </a:lnTo>
                <a:lnTo>
                  <a:pt x="95557" y="110652"/>
                </a:lnTo>
                <a:lnTo>
                  <a:pt x="239058" y="110652"/>
                </a:lnTo>
                <a:lnTo>
                  <a:pt x="275701" y="0"/>
                </a:lnTo>
                <a:close/>
              </a:path>
            </a:pathLst>
          </a:custGeom>
          <a:solidFill>
            <a:srgbClr val="F5D0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02000" y="1102456"/>
            <a:ext cx="3055620" cy="2552065"/>
          </a:xfrm>
          <a:custGeom>
            <a:avLst/>
            <a:gdLst/>
            <a:ahLst/>
            <a:cxnLst/>
            <a:rect l="l" t="t" r="r" b="b"/>
            <a:pathLst>
              <a:path w="3055620" h="2552065">
                <a:moveTo>
                  <a:pt x="48689" y="0"/>
                </a:moveTo>
                <a:lnTo>
                  <a:pt x="0" y="45482"/>
                </a:lnTo>
                <a:lnTo>
                  <a:pt x="3006613" y="2552049"/>
                </a:lnTo>
                <a:lnTo>
                  <a:pt x="3055303" y="2506564"/>
                </a:lnTo>
                <a:lnTo>
                  <a:pt x="48689" y="0"/>
                </a:lnTo>
                <a:close/>
              </a:path>
            </a:pathLst>
          </a:custGeom>
          <a:solidFill>
            <a:srgbClr val="489F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71725" y="996293"/>
            <a:ext cx="227653" cy="197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99820" y="2363578"/>
            <a:ext cx="1249680" cy="1064260"/>
          </a:xfrm>
          <a:custGeom>
            <a:avLst/>
            <a:gdLst/>
            <a:ahLst/>
            <a:cxnLst/>
            <a:rect l="l" t="t" r="r" b="b"/>
            <a:pathLst>
              <a:path w="1249679" h="1064260">
                <a:moveTo>
                  <a:pt x="51005" y="0"/>
                </a:moveTo>
                <a:lnTo>
                  <a:pt x="0" y="46915"/>
                </a:lnTo>
                <a:lnTo>
                  <a:pt x="1198123" y="1063809"/>
                </a:lnTo>
                <a:lnTo>
                  <a:pt x="1249127" y="1016894"/>
                </a:lnTo>
                <a:lnTo>
                  <a:pt x="51005" y="0"/>
                </a:lnTo>
                <a:close/>
              </a:path>
            </a:pathLst>
          </a:custGeom>
          <a:solidFill>
            <a:srgbClr val="489F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66033" y="2251838"/>
            <a:ext cx="235797" cy="205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45818" y="1161036"/>
            <a:ext cx="2900045" cy="568325"/>
          </a:xfrm>
          <a:custGeom>
            <a:avLst/>
            <a:gdLst/>
            <a:ahLst/>
            <a:cxnLst/>
            <a:rect l="l" t="t" r="r" b="b"/>
            <a:pathLst>
              <a:path w="2900045" h="568325">
                <a:moveTo>
                  <a:pt x="2793470" y="0"/>
                </a:moveTo>
                <a:lnTo>
                  <a:pt x="106379" y="0"/>
                </a:lnTo>
                <a:lnTo>
                  <a:pt x="64971" y="7440"/>
                </a:lnTo>
                <a:lnTo>
                  <a:pt x="31156" y="27734"/>
                </a:lnTo>
                <a:lnTo>
                  <a:pt x="8359" y="57834"/>
                </a:lnTo>
                <a:lnTo>
                  <a:pt x="0" y="94693"/>
                </a:lnTo>
                <a:lnTo>
                  <a:pt x="0" y="473453"/>
                </a:lnTo>
                <a:lnTo>
                  <a:pt x="8359" y="510311"/>
                </a:lnTo>
                <a:lnTo>
                  <a:pt x="31156" y="540410"/>
                </a:lnTo>
                <a:lnTo>
                  <a:pt x="64971" y="560703"/>
                </a:lnTo>
                <a:lnTo>
                  <a:pt x="106379" y="568144"/>
                </a:lnTo>
                <a:lnTo>
                  <a:pt x="2793470" y="568144"/>
                </a:lnTo>
                <a:lnTo>
                  <a:pt x="2834877" y="560703"/>
                </a:lnTo>
                <a:lnTo>
                  <a:pt x="2868691" y="540410"/>
                </a:lnTo>
                <a:lnTo>
                  <a:pt x="2891489" y="510311"/>
                </a:lnTo>
                <a:lnTo>
                  <a:pt x="2899849" y="473453"/>
                </a:lnTo>
                <a:lnTo>
                  <a:pt x="2899849" y="94693"/>
                </a:lnTo>
                <a:lnTo>
                  <a:pt x="2891489" y="57834"/>
                </a:lnTo>
                <a:lnTo>
                  <a:pt x="2868691" y="27734"/>
                </a:lnTo>
                <a:lnTo>
                  <a:pt x="2834877" y="7440"/>
                </a:lnTo>
                <a:lnTo>
                  <a:pt x="2793470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57658" y="1856751"/>
            <a:ext cx="1880870" cy="463550"/>
          </a:xfrm>
          <a:custGeom>
            <a:avLst/>
            <a:gdLst/>
            <a:ahLst/>
            <a:cxnLst/>
            <a:rect l="l" t="t" r="r" b="b"/>
            <a:pathLst>
              <a:path w="1880870" h="463550">
                <a:moveTo>
                  <a:pt x="1794029" y="0"/>
                </a:moveTo>
                <a:lnTo>
                  <a:pt x="86414" y="0"/>
                </a:lnTo>
                <a:lnTo>
                  <a:pt x="52778" y="6064"/>
                </a:lnTo>
                <a:lnTo>
                  <a:pt x="25309" y="22607"/>
                </a:lnTo>
                <a:lnTo>
                  <a:pt x="6790" y="47142"/>
                </a:lnTo>
                <a:lnTo>
                  <a:pt x="0" y="77186"/>
                </a:lnTo>
                <a:lnTo>
                  <a:pt x="0" y="385930"/>
                </a:lnTo>
                <a:lnTo>
                  <a:pt x="6790" y="415975"/>
                </a:lnTo>
                <a:lnTo>
                  <a:pt x="25309" y="440509"/>
                </a:lnTo>
                <a:lnTo>
                  <a:pt x="52778" y="457052"/>
                </a:lnTo>
                <a:lnTo>
                  <a:pt x="86414" y="463116"/>
                </a:lnTo>
                <a:lnTo>
                  <a:pt x="1794029" y="463116"/>
                </a:lnTo>
                <a:lnTo>
                  <a:pt x="1827665" y="457052"/>
                </a:lnTo>
                <a:lnTo>
                  <a:pt x="1855134" y="440509"/>
                </a:lnTo>
                <a:lnTo>
                  <a:pt x="1873652" y="415975"/>
                </a:lnTo>
                <a:lnTo>
                  <a:pt x="1880444" y="385930"/>
                </a:lnTo>
                <a:lnTo>
                  <a:pt x="1880444" y="77186"/>
                </a:lnTo>
                <a:lnTo>
                  <a:pt x="1873652" y="47142"/>
                </a:lnTo>
                <a:lnTo>
                  <a:pt x="1855134" y="22607"/>
                </a:lnTo>
                <a:lnTo>
                  <a:pt x="1827665" y="6064"/>
                </a:lnTo>
                <a:lnTo>
                  <a:pt x="1794029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50553" y="2380797"/>
            <a:ext cx="1880870" cy="463550"/>
          </a:xfrm>
          <a:custGeom>
            <a:avLst/>
            <a:gdLst/>
            <a:ahLst/>
            <a:cxnLst/>
            <a:rect l="l" t="t" r="r" b="b"/>
            <a:pathLst>
              <a:path w="1880870" h="463550">
                <a:moveTo>
                  <a:pt x="1794028" y="0"/>
                </a:moveTo>
                <a:lnTo>
                  <a:pt x="86414" y="0"/>
                </a:lnTo>
                <a:lnTo>
                  <a:pt x="52777" y="6065"/>
                </a:lnTo>
                <a:lnTo>
                  <a:pt x="25311" y="22607"/>
                </a:lnTo>
                <a:lnTo>
                  <a:pt x="6790" y="47141"/>
                </a:lnTo>
                <a:lnTo>
                  <a:pt x="0" y="77185"/>
                </a:lnTo>
                <a:lnTo>
                  <a:pt x="0" y="385930"/>
                </a:lnTo>
                <a:lnTo>
                  <a:pt x="6790" y="415974"/>
                </a:lnTo>
                <a:lnTo>
                  <a:pt x="25311" y="440509"/>
                </a:lnTo>
                <a:lnTo>
                  <a:pt x="52777" y="457050"/>
                </a:lnTo>
                <a:lnTo>
                  <a:pt x="86414" y="463116"/>
                </a:lnTo>
                <a:lnTo>
                  <a:pt x="1794028" y="463116"/>
                </a:lnTo>
                <a:lnTo>
                  <a:pt x="1827665" y="457050"/>
                </a:lnTo>
                <a:lnTo>
                  <a:pt x="1855134" y="440509"/>
                </a:lnTo>
                <a:lnTo>
                  <a:pt x="1873653" y="415974"/>
                </a:lnTo>
                <a:lnTo>
                  <a:pt x="1880444" y="385930"/>
                </a:lnTo>
                <a:lnTo>
                  <a:pt x="1880444" y="77185"/>
                </a:lnTo>
                <a:lnTo>
                  <a:pt x="1873653" y="47141"/>
                </a:lnTo>
                <a:lnTo>
                  <a:pt x="1855134" y="22607"/>
                </a:lnTo>
                <a:lnTo>
                  <a:pt x="1827665" y="6065"/>
                </a:lnTo>
                <a:lnTo>
                  <a:pt x="1794028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45751" y="2899783"/>
            <a:ext cx="1880870" cy="463550"/>
          </a:xfrm>
          <a:custGeom>
            <a:avLst/>
            <a:gdLst/>
            <a:ahLst/>
            <a:cxnLst/>
            <a:rect l="l" t="t" r="r" b="b"/>
            <a:pathLst>
              <a:path w="1880870" h="463550">
                <a:moveTo>
                  <a:pt x="1794029" y="0"/>
                </a:moveTo>
                <a:lnTo>
                  <a:pt x="86415" y="0"/>
                </a:lnTo>
                <a:lnTo>
                  <a:pt x="52778" y="6065"/>
                </a:lnTo>
                <a:lnTo>
                  <a:pt x="25311" y="22607"/>
                </a:lnTo>
                <a:lnTo>
                  <a:pt x="6790" y="47141"/>
                </a:lnTo>
                <a:lnTo>
                  <a:pt x="0" y="77186"/>
                </a:lnTo>
                <a:lnTo>
                  <a:pt x="0" y="385930"/>
                </a:lnTo>
                <a:lnTo>
                  <a:pt x="6790" y="415974"/>
                </a:lnTo>
                <a:lnTo>
                  <a:pt x="25311" y="440509"/>
                </a:lnTo>
                <a:lnTo>
                  <a:pt x="52778" y="457052"/>
                </a:lnTo>
                <a:lnTo>
                  <a:pt x="86415" y="463118"/>
                </a:lnTo>
                <a:lnTo>
                  <a:pt x="1794029" y="463118"/>
                </a:lnTo>
                <a:lnTo>
                  <a:pt x="1827667" y="457052"/>
                </a:lnTo>
                <a:lnTo>
                  <a:pt x="1855134" y="440509"/>
                </a:lnTo>
                <a:lnTo>
                  <a:pt x="1873653" y="415974"/>
                </a:lnTo>
                <a:lnTo>
                  <a:pt x="1880444" y="385930"/>
                </a:lnTo>
                <a:lnTo>
                  <a:pt x="1880444" y="77186"/>
                </a:lnTo>
                <a:lnTo>
                  <a:pt x="1873653" y="47141"/>
                </a:lnTo>
                <a:lnTo>
                  <a:pt x="1855134" y="22607"/>
                </a:lnTo>
                <a:lnTo>
                  <a:pt x="1827667" y="6065"/>
                </a:lnTo>
                <a:lnTo>
                  <a:pt x="1794029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5967" y="157280"/>
            <a:ext cx="5756910" cy="848360"/>
          </a:xfrm>
          <a:custGeom>
            <a:avLst/>
            <a:gdLst/>
            <a:ahLst/>
            <a:cxnLst/>
            <a:rect l="l" t="t" r="r" b="b"/>
            <a:pathLst>
              <a:path w="5756909" h="848360">
                <a:moveTo>
                  <a:pt x="5622462" y="0"/>
                </a:moveTo>
                <a:lnTo>
                  <a:pt x="134446" y="0"/>
                </a:lnTo>
                <a:lnTo>
                  <a:pt x="82114" y="11106"/>
                </a:lnTo>
                <a:lnTo>
                  <a:pt x="39378" y="41395"/>
                </a:lnTo>
                <a:lnTo>
                  <a:pt x="10565" y="86323"/>
                </a:lnTo>
                <a:lnTo>
                  <a:pt x="0" y="141340"/>
                </a:lnTo>
                <a:lnTo>
                  <a:pt x="0" y="706668"/>
                </a:lnTo>
                <a:lnTo>
                  <a:pt x="10565" y="761685"/>
                </a:lnTo>
                <a:lnTo>
                  <a:pt x="39378" y="806612"/>
                </a:lnTo>
                <a:lnTo>
                  <a:pt x="82114" y="836902"/>
                </a:lnTo>
                <a:lnTo>
                  <a:pt x="134446" y="848009"/>
                </a:lnTo>
                <a:lnTo>
                  <a:pt x="5622462" y="848009"/>
                </a:lnTo>
                <a:lnTo>
                  <a:pt x="5674794" y="836902"/>
                </a:lnTo>
                <a:lnTo>
                  <a:pt x="5717529" y="806612"/>
                </a:lnTo>
                <a:lnTo>
                  <a:pt x="5746343" y="761685"/>
                </a:lnTo>
                <a:lnTo>
                  <a:pt x="5756908" y="706668"/>
                </a:lnTo>
                <a:lnTo>
                  <a:pt x="5756908" y="141340"/>
                </a:lnTo>
                <a:lnTo>
                  <a:pt x="5746343" y="86323"/>
                </a:lnTo>
                <a:lnTo>
                  <a:pt x="5717529" y="41395"/>
                </a:lnTo>
                <a:lnTo>
                  <a:pt x="5674794" y="11106"/>
                </a:lnTo>
                <a:lnTo>
                  <a:pt x="5622462" y="0"/>
                </a:lnTo>
                <a:close/>
              </a:path>
            </a:pathLst>
          </a:custGeom>
          <a:solidFill>
            <a:srgbClr val="0069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842158" y="303783"/>
            <a:ext cx="475361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5" b="0">
                <a:latin typeface="Franklin Gothic Medium"/>
                <a:cs typeface="Franklin Gothic Medium"/>
              </a:rPr>
              <a:t>READING</a:t>
            </a:r>
            <a:r>
              <a:rPr dirty="0" sz="3100" spc="-30" b="0">
                <a:latin typeface="Franklin Gothic Medium"/>
                <a:cs typeface="Franklin Gothic Medium"/>
              </a:rPr>
              <a:t> </a:t>
            </a:r>
            <a:r>
              <a:rPr dirty="0" sz="3100" spc="-5" b="0">
                <a:latin typeface="Franklin Gothic Medium"/>
                <a:cs typeface="Franklin Gothic Medium"/>
              </a:rPr>
              <a:t>COMPREHENSION</a:t>
            </a:r>
            <a:endParaRPr sz="3100">
              <a:latin typeface="Franklin Gothic Medium"/>
              <a:cs typeface="Franklin Gothic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80742" y="1270508"/>
            <a:ext cx="1145540" cy="2009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FLUENCY</a:t>
            </a:r>
            <a:endParaRPr sz="1800">
              <a:latin typeface="Arial"/>
              <a:cs typeface="Arial"/>
            </a:endParaRPr>
          </a:p>
          <a:p>
            <a:pPr marL="103505" marR="5080" indent="-24765">
              <a:lnSpc>
                <a:spcPct val="193300"/>
              </a:lnSpc>
              <a:spcBef>
                <a:spcPts val="110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Prosody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Arial"/>
              <a:cs typeface="Arial"/>
            </a:endParaRPr>
          </a:p>
          <a:p>
            <a:pPr marL="35179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39488" y="3569719"/>
            <a:ext cx="3375025" cy="613410"/>
          </a:xfrm>
          <a:custGeom>
            <a:avLst/>
            <a:gdLst/>
            <a:ahLst/>
            <a:cxnLst/>
            <a:rect l="l" t="t" r="r" b="b"/>
            <a:pathLst>
              <a:path w="3375025" h="613410">
                <a:moveTo>
                  <a:pt x="3272712" y="0"/>
                </a:moveTo>
                <a:lnTo>
                  <a:pt x="102149" y="0"/>
                </a:lnTo>
                <a:lnTo>
                  <a:pt x="62388" y="8027"/>
                </a:lnTo>
                <a:lnTo>
                  <a:pt x="29918" y="29918"/>
                </a:lnTo>
                <a:lnTo>
                  <a:pt x="8027" y="62388"/>
                </a:lnTo>
                <a:lnTo>
                  <a:pt x="0" y="102149"/>
                </a:lnTo>
                <a:lnTo>
                  <a:pt x="0" y="510744"/>
                </a:lnTo>
                <a:lnTo>
                  <a:pt x="8027" y="550506"/>
                </a:lnTo>
                <a:lnTo>
                  <a:pt x="29918" y="582976"/>
                </a:lnTo>
                <a:lnTo>
                  <a:pt x="62388" y="604868"/>
                </a:lnTo>
                <a:lnTo>
                  <a:pt x="102149" y="612895"/>
                </a:lnTo>
                <a:lnTo>
                  <a:pt x="3272712" y="612895"/>
                </a:lnTo>
                <a:lnTo>
                  <a:pt x="3312473" y="604868"/>
                </a:lnTo>
                <a:lnTo>
                  <a:pt x="3344943" y="582976"/>
                </a:lnTo>
                <a:lnTo>
                  <a:pt x="3366835" y="550506"/>
                </a:lnTo>
                <a:lnTo>
                  <a:pt x="3374862" y="510744"/>
                </a:lnTo>
                <a:lnTo>
                  <a:pt x="3374862" y="102149"/>
                </a:lnTo>
                <a:lnTo>
                  <a:pt x="3366835" y="62388"/>
                </a:lnTo>
                <a:lnTo>
                  <a:pt x="3344943" y="29918"/>
                </a:lnTo>
                <a:lnTo>
                  <a:pt x="3312473" y="8027"/>
                </a:lnTo>
                <a:lnTo>
                  <a:pt x="3272712" y="0"/>
                </a:lnTo>
                <a:close/>
              </a:path>
            </a:pathLst>
          </a:custGeom>
          <a:solidFill>
            <a:srgbClr val="FEA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876775" y="3564266"/>
            <a:ext cx="3681095" cy="613410"/>
          </a:xfrm>
          <a:custGeom>
            <a:avLst/>
            <a:gdLst/>
            <a:ahLst/>
            <a:cxnLst/>
            <a:rect l="l" t="t" r="r" b="b"/>
            <a:pathLst>
              <a:path w="3681095" h="613410">
                <a:moveTo>
                  <a:pt x="3578684" y="0"/>
                </a:moveTo>
                <a:lnTo>
                  <a:pt x="102153" y="0"/>
                </a:lnTo>
                <a:lnTo>
                  <a:pt x="62390" y="8027"/>
                </a:lnTo>
                <a:lnTo>
                  <a:pt x="29919" y="29919"/>
                </a:lnTo>
                <a:lnTo>
                  <a:pt x="8027" y="62390"/>
                </a:lnTo>
                <a:lnTo>
                  <a:pt x="0" y="102152"/>
                </a:lnTo>
                <a:lnTo>
                  <a:pt x="0" y="510741"/>
                </a:lnTo>
                <a:lnTo>
                  <a:pt x="8027" y="550504"/>
                </a:lnTo>
                <a:lnTo>
                  <a:pt x="29919" y="582974"/>
                </a:lnTo>
                <a:lnTo>
                  <a:pt x="62390" y="604866"/>
                </a:lnTo>
                <a:lnTo>
                  <a:pt x="102153" y="612894"/>
                </a:lnTo>
                <a:lnTo>
                  <a:pt x="3578684" y="612894"/>
                </a:lnTo>
                <a:lnTo>
                  <a:pt x="3618447" y="604866"/>
                </a:lnTo>
                <a:lnTo>
                  <a:pt x="3650917" y="582974"/>
                </a:lnTo>
                <a:lnTo>
                  <a:pt x="3672809" y="550504"/>
                </a:lnTo>
                <a:lnTo>
                  <a:pt x="3680837" y="510741"/>
                </a:lnTo>
                <a:lnTo>
                  <a:pt x="3680837" y="102152"/>
                </a:lnTo>
                <a:lnTo>
                  <a:pt x="3672809" y="62390"/>
                </a:lnTo>
                <a:lnTo>
                  <a:pt x="3650917" y="29919"/>
                </a:lnTo>
                <a:lnTo>
                  <a:pt x="3618447" y="8027"/>
                </a:lnTo>
                <a:lnTo>
                  <a:pt x="3578684" y="0"/>
                </a:lnTo>
                <a:close/>
              </a:path>
            </a:pathLst>
          </a:custGeom>
          <a:solidFill>
            <a:srgbClr val="6CC5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314224" y="3708907"/>
            <a:ext cx="2805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EFFFE"/>
                </a:solidFill>
                <a:latin typeface="Calibri"/>
                <a:cs typeface="Calibri"/>
              </a:rPr>
              <a:t>LANGUAGE</a:t>
            </a:r>
            <a:r>
              <a:rPr dirty="0" sz="1800" spc="-7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EFFFE"/>
                </a:solidFill>
                <a:latin typeface="Calibri"/>
                <a:cs typeface="Calibri"/>
              </a:rPr>
              <a:t>COMPREHENSION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79441" y="4333373"/>
            <a:ext cx="1680845" cy="309245"/>
          </a:xfrm>
          <a:custGeom>
            <a:avLst/>
            <a:gdLst/>
            <a:ahLst/>
            <a:cxnLst/>
            <a:rect l="l" t="t" r="r" b="b"/>
            <a:pathLst>
              <a:path w="1680845" h="309245">
                <a:moveTo>
                  <a:pt x="1629263" y="0"/>
                </a:moveTo>
                <a:lnTo>
                  <a:pt x="51501" y="0"/>
                </a:lnTo>
                <a:lnTo>
                  <a:pt x="31454" y="4047"/>
                </a:lnTo>
                <a:lnTo>
                  <a:pt x="15084" y="15084"/>
                </a:lnTo>
                <a:lnTo>
                  <a:pt x="4047" y="31455"/>
                </a:lnTo>
                <a:lnTo>
                  <a:pt x="0" y="51502"/>
                </a:lnTo>
                <a:lnTo>
                  <a:pt x="0" y="257509"/>
                </a:lnTo>
                <a:lnTo>
                  <a:pt x="4047" y="277555"/>
                </a:lnTo>
                <a:lnTo>
                  <a:pt x="15084" y="293925"/>
                </a:lnTo>
                <a:lnTo>
                  <a:pt x="31454" y="304962"/>
                </a:lnTo>
                <a:lnTo>
                  <a:pt x="51501" y="309010"/>
                </a:lnTo>
                <a:lnTo>
                  <a:pt x="1629263" y="309010"/>
                </a:lnTo>
                <a:lnTo>
                  <a:pt x="1649310" y="304962"/>
                </a:lnTo>
                <a:lnTo>
                  <a:pt x="1665680" y="293925"/>
                </a:lnTo>
                <a:lnTo>
                  <a:pt x="1676717" y="277555"/>
                </a:lnTo>
                <a:lnTo>
                  <a:pt x="1680764" y="257509"/>
                </a:lnTo>
                <a:lnTo>
                  <a:pt x="1680764" y="51502"/>
                </a:lnTo>
                <a:lnTo>
                  <a:pt x="1676717" y="31455"/>
                </a:lnTo>
                <a:lnTo>
                  <a:pt x="1665680" y="15084"/>
                </a:lnTo>
                <a:lnTo>
                  <a:pt x="1649310" y="4047"/>
                </a:lnTo>
                <a:lnTo>
                  <a:pt x="1629263" y="0"/>
                </a:lnTo>
                <a:close/>
              </a:path>
            </a:pathLst>
          </a:custGeom>
          <a:solidFill>
            <a:srgbClr val="FEA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564181" y="4342258"/>
            <a:ext cx="1680845" cy="309245"/>
          </a:xfrm>
          <a:custGeom>
            <a:avLst/>
            <a:gdLst/>
            <a:ahLst/>
            <a:cxnLst/>
            <a:rect l="l" t="t" r="r" b="b"/>
            <a:pathLst>
              <a:path w="1680845" h="309245">
                <a:moveTo>
                  <a:pt x="1629263" y="0"/>
                </a:moveTo>
                <a:lnTo>
                  <a:pt x="51501" y="0"/>
                </a:lnTo>
                <a:lnTo>
                  <a:pt x="31454" y="4047"/>
                </a:lnTo>
                <a:lnTo>
                  <a:pt x="15084" y="15085"/>
                </a:lnTo>
                <a:lnTo>
                  <a:pt x="4047" y="31455"/>
                </a:lnTo>
                <a:lnTo>
                  <a:pt x="0" y="51502"/>
                </a:lnTo>
                <a:lnTo>
                  <a:pt x="0" y="257509"/>
                </a:lnTo>
                <a:lnTo>
                  <a:pt x="4047" y="277556"/>
                </a:lnTo>
                <a:lnTo>
                  <a:pt x="15084" y="293926"/>
                </a:lnTo>
                <a:lnTo>
                  <a:pt x="31454" y="304964"/>
                </a:lnTo>
                <a:lnTo>
                  <a:pt x="51501" y="309011"/>
                </a:lnTo>
                <a:lnTo>
                  <a:pt x="1629263" y="309011"/>
                </a:lnTo>
                <a:lnTo>
                  <a:pt x="1649310" y="304964"/>
                </a:lnTo>
                <a:lnTo>
                  <a:pt x="1665680" y="293926"/>
                </a:lnTo>
                <a:lnTo>
                  <a:pt x="1676717" y="277556"/>
                </a:lnTo>
                <a:lnTo>
                  <a:pt x="1680764" y="257509"/>
                </a:lnTo>
                <a:lnTo>
                  <a:pt x="1680764" y="51502"/>
                </a:lnTo>
                <a:lnTo>
                  <a:pt x="1676717" y="31455"/>
                </a:lnTo>
                <a:lnTo>
                  <a:pt x="1665680" y="15085"/>
                </a:lnTo>
                <a:lnTo>
                  <a:pt x="1649310" y="4047"/>
                </a:lnTo>
                <a:lnTo>
                  <a:pt x="1629263" y="0"/>
                </a:lnTo>
                <a:close/>
              </a:path>
            </a:pathLst>
          </a:custGeom>
          <a:solidFill>
            <a:srgbClr val="FEA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900463" y="3715004"/>
            <a:ext cx="2838450" cy="904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578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EFFFE"/>
                </a:solidFill>
                <a:latin typeface="Calibri"/>
                <a:cs typeface="Calibri"/>
              </a:rPr>
              <a:t>DECODING/ENCODING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183130" algn="l"/>
              </a:tabLst>
            </a:pPr>
            <a:r>
              <a:rPr dirty="0" baseline="1736" sz="2400" spc="-104">
                <a:solidFill>
                  <a:srgbClr val="FEFFFE"/>
                </a:solidFill>
                <a:latin typeface="Calibri"/>
                <a:cs typeface="Calibri"/>
              </a:rPr>
              <a:t>W</a:t>
            </a:r>
            <a:r>
              <a:rPr dirty="0" baseline="1736" sz="2400" spc="7">
                <a:solidFill>
                  <a:srgbClr val="FEFFFE"/>
                </a:solidFill>
                <a:latin typeface="Calibri"/>
                <a:cs typeface="Calibri"/>
              </a:rPr>
              <a:t>o</a:t>
            </a:r>
            <a:r>
              <a:rPr dirty="0" baseline="1736" sz="2400" spc="-30">
                <a:solidFill>
                  <a:srgbClr val="FEFFFE"/>
                </a:solidFill>
                <a:latin typeface="Calibri"/>
                <a:cs typeface="Calibri"/>
              </a:rPr>
              <a:t>r</a:t>
            </a:r>
            <a:r>
              <a:rPr dirty="0" baseline="1736" sz="2400">
                <a:solidFill>
                  <a:srgbClr val="FEFFFE"/>
                </a:solidFill>
                <a:latin typeface="Calibri"/>
                <a:cs typeface="Calibri"/>
              </a:rPr>
              <a:t>d</a:t>
            </a:r>
            <a:r>
              <a:rPr dirty="0" baseline="1736" sz="2400" spc="-7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dirty="0" baseline="1736" sz="2400" spc="-30">
                <a:solidFill>
                  <a:srgbClr val="FEFFFE"/>
                </a:solidFill>
                <a:latin typeface="Calibri"/>
                <a:cs typeface="Calibri"/>
              </a:rPr>
              <a:t>K</a:t>
            </a:r>
            <a:r>
              <a:rPr dirty="0" baseline="1736" sz="2400" spc="-7">
                <a:solidFill>
                  <a:srgbClr val="FEFFFE"/>
                </a:solidFill>
                <a:latin typeface="Calibri"/>
                <a:cs typeface="Calibri"/>
              </a:rPr>
              <a:t>no</a:t>
            </a:r>
            <a:r>
              <a:rPr dirty="0" baseline="1736" sz="2400" spc="7">
                <a:solidFill>
                  <a:srgbClr val="FEFFFE"/>
                </a:solidFill>
                <a:latin typeface="Calibri"/>
                <a:cs typeface="Calibri"/>
              </a:rPr>
              <a:t>w</a:t>
            </a:r>
            <a:r>
              <a:rPr dirty="0" baseline="1736" sz="2400" spc="-7">
                <a:solidFill>
                  <a:srgbClr val="FEFFFE"/>
                </a:solidFill>
                <a:latin typeface="Calibri"/>
                <a:cs typeface="Calibri"/>
              </a:rPr>
              <a:t>l</a:t>
            </a:r>
            <a:r>
              <a:rPr dirty="0" baseline="1736" sz="2400">
                <a:solidFill>
                  <a:srgbClr val="FEFFFE"/>
                </a:solidFill>
                <a:latin typeface="Calibri"/>
                <a:cs typeface="Calibri"/>
              </a:rPr>
              <a:t>e</a:t>
            </a:r>
            <a:r>
              <a:rPr dirty="0" baseline="1736" sz="2400" spc="-7">
                <a:solidFill>
                  <a:srgbClr val="FEFFFE"/>
                </a:solidFill>
                <a:latin typeface="Calibri"/>
                <a:cs typeface="Calibri"/>
              </a:rPr>
              <a:t>d</a:t>
            </a:r>
            <a:r>
              <a:rPr dirty="0" baseline="1736" sz="2400" spc="-30">
                <a:solidFill>
                  <a:srgbClr val="FEFFFE"/>
                </a:solidFill>
                <a:latin typeface="Calibri"/>
                <a:cs typeface="Calibri"/>
              </a:rPr>
              <a:t>g</a:t>
            </a:r>
            <a:r>
              <a:rPr dirty="0" baseline="1736" sz="2400">
                <a:solidFill>
                  <a:srgbClr val="FEFFFE"/>
                </a:solidFill>
                <a:latin typeface="Calibri"/>
                <a:cs typeface="Calibri"/>
              </a:rPr>
              <a:t>e	</a:t>
            </a:r>
            <a:r>
              <a:rPr dirty="0" sz="1600">
                <a:solidFill>
                  <a:srgbClr val="FEFFFE"/>
                </a:solidFill>
                <a:latin typeface="Calibri"/>
                <a:cs typeface="Calibri"/>
              </a:rPr>
              <a:t>S</a:t>
            </a:r>
            <a:r>
              <a:rPr dirty="0" sz="1600" spc="-5">
                <a:solidFill>
                  <a:srgbClr val="FEFFFE"/>
                </a:solidFill>
                <a:latin typeface="Calibri"/>
                <a:cs typeface="Calibri"/>
              </a:rPr>
              <a:t>p</a:t>
            </a:r>
            <a:r>
              <a:rPr dirty="0" sz="1600">
                <a:solidFill>
                  <a:srgbClr val="FEFFFE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FEFFFE"/>
                </a:solidFill>
                <a:latin typeface="Calibri"/>
                <a:cs typeface="Calibri"/>
              </a:rPr>
              <a:t>llin</a:t>
            </a:r>
            <a:r>
              <a:rPr dirty="0" sz="1600">
                <a:solidFill>
                  <a:srgbClr val="FEFFFE"/>
                </a:solidFill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77313" y="4737139"/>
            <a:ext cx="1106805" cy="1106805"/>
          </a:xfrm>
          <a:custGeom>
            <a:avLst/>
            <a:gdLst/>
            <a:ahLst/>
            <a:cxnLst/>
            <a:rect l="l" t="t" r="r" b="b"/>
            <a:pathLst>
              <a:path w="1106805" h="1106804">
                <a:moveTo>
                  <a:pt x="553168" y="0"/>
                </a:moveTo>
                <a:lnTo>
                  <a:pt x="505439" y="2030"/>
                </a:lnTo>
                <a:lnTo>
                  <a:pt x="458837" y="8011"/>
                </a:lnTo>
                <a:lnTo>
                  <a:pt x="413528" y="17776"/>
                </a:lnTo>
                <a:lnTo>
                  <a:pt x="369679" y="31159"/>
                </a:lnTo>
                <a:lnTo>
                  <a:pt x="327456" y="47994"/>
                </a:lnTo>
                <a:lnTo>
                  <a:pt x="287024" y="68115"/>
                </a:lnTo>
                <a:lnTo>
                  <a:pt x="248550" y="91356"/>
                </a:lnTo>
                <a:lnTo>
                  <a:pt x="212200" y="117551"/>
                </a:lnTo>
                <a:lnTo>
                  <a:pt x="178139" y="146534"/>
                </a:lnTo>
                <a:lnTo>
                  <a:pt x="146534" y="178139"/>
                </a:lnTo>
                <a:lnTo>
                  <a:pt x="117551" y="212200"/>
                </a:lnTo>
                <a:lnTo>
                  <a:pt x="91356" y="248550"/>
                </a:lnTo>
                <a:lnTo>
                  <a:pt x="68115" y="287025"/>
                </a:lnTo>
                <a:lnTo>
                  <a:pt x="47994" y="327456"/>
                </a:lnTo>
                <a:lnTo>
                  <a:pt x="31159" y="369680"/>
                </a:lnTo>
                <a:lnTo>
                  <a:pt x="17776" y="413529"/>
                </a:lnTo>
                <a:lnTo>
                  <a:pt x="8011" y="458838"/>
                </a:lnTo>
                <a:lnTo>
                  <a:pt x="2030" y="505440"/>
                </a:lnTo>
                <a:lnTo>
                  <a:pt x="0" y="553170"/>
                </a:lnTo>
                <a:lnTo>
                  <a:pt x="2030" y="600899"/>
                </a:lnTo>
                <a:lnTo>
                  <a:pt x="8011" y="647501"/>
                </a:lnTo>
                <a:lnTo>
                  <a:pt x="17776" y="692810"/>
                </a:lnTo>
                <a:lnTo>
                  <a:pt x="31159" y="736659"/>
                </a:lnTo>
                <a:lnTo>
                  <a:pt x="47994" y="778882"/>
                </a:lnTo>
                <a:lnTo>
                  <a:pt x="68115" y="819314"/>
                </a:lnTo>
                <a:lnTo>
                  <a:pt x="91356" y="857789"/>
                </a:lnTo>
                <a:lnTo>
                  <a:pt x="117551" y="894139"/>
                </a:lnTo>
                <a:lnTo>
                  <a:pt x="146534" y="928200"/>
                </a:lnTo>
                <a:lnTo>
                  <a:pt x="178139" y="959805"/>
                </a:lnTo>
                <a:lnTo>
                  <a:pt x="212200" y="988788"/>
                </a:lnTo>
                <a:lnTo>
                  <a:pt x="248550" y="1014983"/>
                </a:lnTo>
                <a:lnTo>
                  <a:pt x="287024" y="1038224"/>
                </a:lnTo>
                <a:lnTo>
                  <a:pt x="327456" y="1058345"/>
                </a:lnTo>
                <a:lnTo>
                  <a:pt x="369679" y="1075180"/>
                </a:lnTo>
                <a:lnTo>
                  <a:pt x="413528" y="1088563"/>
                </a:lnTo>
                <a:lnTo>
                  <a:pt x="458837" y="1098328"/>
                </a:lnTo>
                <a:lnTo>
                  <a:pt x="505439" y="1104309"/>
                </a:lnTo>
                <a:lnTo>
                  <a:pt x="553168" y="1106339"/>
                </a:lnTo>
                <a:lnTo>
                  <a:pt x="600898" y="1104309"/>
                </a:lnTo>
                <a:lnTo>
                  <a:pt x="647500" y="1098328"/>
                </a:lnTo>
                <a:lnTo>
                  <a:pt x="692809" y="1088563"/>
                </a:lnTo>
                <a:lnTo>
                  <a:pt x="736658" y="1075180"/>
                </a:lnTo>
                <a:lnTo>
                  <a:pt x="778882" y="1058345"/>
                </a:lnTo>
                <a:lnTo>
                  <a:pt x="819314" y="1038224"/>
                </a:lnTo>
                <a:lnTo>
                  <a:pt x="857788" y="1014983"/>
                </a:lnTo>
                <a:lnTo>
                  <a:pt x="894138" y="988788"/>
                </a:lnTo>
                <a:lnTo>
                  <a:pt x="928199" y="959805"/>
                </a:lnTo>
                <a:lnTo>
                  <a:pt x="959804" y="928200"/>
                </a:lnTo>
                <a:lnTo>
                  <a:pt x="988787" y="894139"/>
                </a:lnTo>
                <a:lnTo>
                  <a:pt x="1014982" y="857789"/>
                </a:lnTo>
                <a:lnTo>
                  <a:pt x="1038223" y="819314"/>
                </a:lnTo>
                <a:lnTo>
                  <a:pt x="1058344" y="778882"/>
                </a:lnTo>
                <a:lnTo>
                  <a:pt x="1075179" y="736659"/>
                </a:lnTo>
                <a:lnTo>
                  <a:pt x="1088562" y="692810"/>
                </a:lnTo>
                <a:lnTo>
                  <a:pt x="1098327" y="647501"/>
                </a:lnTo>
                <a:lnTo>
                  <a:pt x="1104308" y="600899"/>
                </a:lnTo>
                <a:lnTo>
                  <a:pt x="1106339" y="553170"/>
                </a:lnTo>
                <a:lnTo>
                  <a:pt x="1104308" y="505440"/>
                </a:lnTo>
                <a:lnTo>
                  <a:pt x="1098327" y="458838"/>
                </a:lnTo>
                <a:lnTo>
                  <a:pt x="1088562" y="413529"/>
                </a:lnTo>
                <a:lnTo>
                  <a:pt x="1075179" y="369680"/>
                </a:lnTo>
                <a:lnTo>
                  <a:pt x="1058344" y="327456"/>
                </a:lnTo>
                <a:lnTo>
                  <a:pt x="1038223" y="287025"/>
                </a:lnTo>
                <a:lnTo>
                  <a:pt x="1014982" y="248550"/>
                </a:lnTo>
                <a:lnTo>
                  <a:pt x="988787" y="212200"/>
                </a:lnTo>
                <a:lnTo>
                  <a:pt x="959804" y="178139"/>
                </a:lnTo>
                <a:lnTo>
                  <a:pt x="928199" y="146534"/>
                </a:lnTo>
                <a:lnTo>
                  <a:pt x="894138" y="117551"/>
                </a:lnTo>
                <a:lnTo>
                  <a:pt x="857788" y="91356"/>
                </a:lnTo>
                <a:lnTo>
                  <a:pt x="819314" y="68115"/>
                </a:lnTo>
                <a:lnTo>
                  <a:pt x="778882" y="47994"/>
                </a:lnTo>
                <a:lnTo>
                  <a:pt x="736658" y="31159"/>
                </a:lnTo>
                <a:lnTo>
                  <a:pt x="692809" y="17776"/>
                </a:lnTo>
                <a:lnTo>
                  <a:pt x="647500" y="8011"/>
                </a:lnTo>
                <a:lnTo>
                  <a:pt x="600898" y="2030"/>
                </a:lnTo>
                <a:lnTo>
                  <a:pt x="553168" y="0"/>
                </a:lnTo>
                <a:close/>
              </a:path>
            </a:pathLst>
          </a:custGeom>
          <a:solidFill>
            <a:srgbClr val="FEA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325446" y="5045964"/>
            <a:ext cx="81026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32384">
              <a:lnSpc>
                <a:spcPct val="101400"/>
              </a:lnSpc>
              <a:spcBef>
                <a:spcPts val="7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Phonemic 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65970" y="4737139"/>
            <a:ext cx="1106805" cy="1106805"/>
          </a:xfrm>
          <a:custGeom>
            <a:avLst/>
            <a:gdLst/>
            <a:ahLst/>
            <a:cxnLst/>
            <a:rect l="l" t="t" r="r" b="b"/>
            <a:pathLst>
              <a:path w="1106804" h="1106804">
                <a:moveTo>
                  <a:pt x="553170" y="0"/>
                </a:moveTo>
                <a:lnTo>
                  <a:pt x="505440" y="2030"/>
                </a:lnTo>
                <a:lnTo>
                  <a:pt x="458838" y="8011"/>
                </a:lnTo>
                <a:lnTo>
                  <a:pt x="413529" y="17776"/>
                </a:lnTo>
                <a:lnTo>
                  <a:pt x="369680" y="31159"/>
                </a:lnTo>
                <a:lnTo>
                  <a:pt x="327456" y="47994"/>
                </a:lnTo>
                <a:lnTo>
                  <a:pt x="287025" y="68115"/>
                </a:lnTo>
                <a:lnTo>
                  <a:pt x="248550" y="91356"/>
                </a:lnTo>
                <a:lnTo>
                  <a:pt x="212200" y="117551"/>
                </a:lnTo>
                <a:lnTo>
                  <a:pt x="178139" y="146534"/>
                </a:lnTo>
                <a:lnTo>
                  <a:pt x="146534" y="178139"/>
                </a:lnTo>
                <a:lnTo>
                  <a:pt x="117551" y="212200"/>
                </a:lnTo>
                <a:lnTo>
                  <a:pt x="91356" y="248550"/>
                </a:lnTo>
                <a:lnTo>
                  <a:pt x="68115" y="287025"/>
                </a:lnTo>
                <a:lnTo>
                  <a:pt x="47994" y="327456"/>
                </a:lnTo>
                <a:lnTo>
                  <a:pt x="31159" y="369680"/>
                </a:lnTo>
                <a:lnTo>
                  <a:pt x="17776" y="413529"/>
                </a:lnTo>
                <a:lnTo>
                  <a:pt x="8011" y="458838"/>
                </a:lnTo>
                <a:lnTo>
                  <a:pt x="2030" y="505440"/>
                </a:lnTo>
                <a:lnTo>
                  <a:pt x="0" y="553170"/>
                </a:lnTo>
                <a:lnTo>
                  <a:pt x="2030" y="600899"/>
                </a:lnTo>
                <a:lnTo>
                  <a:pt x="8011" y="647501"/>
                </a:lnTo>
                <a:lnTo>
                  <a:pt x="17776" y="692810"/>
                </a:lnTo>
                <a:lnTo>
                  <a:pt x="31159" y="736659"/>
                </a:lnTo>
                <a:lnTo>
                  <a:pt x="47994" y="778882"/>
                </a:lnTo>
                <a:lnTo>
                  <a:pt x="68115" y="819314"/>
                </a:lnTo>
                <a:lnTo>
                  <a:pt x="91356" y="857789"/>
                </a:lnTo>
                <a:lnTo>
                  <a:pt x="117551" y="894139"/>
                </a:lnTo>
                <a:lnTo>
                  <a:pt x="146534" y="928200"/>
                </a:lnTo>
                <a:lnTo>
                  <a:pt x="178139" y="959805"/>
                </a:lnTo>
                <a:lnTo>
                  <a:pt x="212200" y="988788"/>
                </a:lnTo>
                <a:lnTo>
                  <a:pt x="248550" y="1014983"/>
                </a:lnTo>
                <a:lnTo>
                  <a:pt x="287025" y="1038224"/>
                </a:lnTo>
                <a:lnTo>
                  <a:pt x="327456" y="1058345"/>
                </a:lnTo>
                <a:lnTo>
                  <a:pt x="369680" y="1075180"/>
                </a:lnTo>
                <a:lnTo>
                  <a:pt x="413529" y="1088563"/>
                </a:lnTo>
                <a:lnTo>
                  <a:pt x="458838" y="1098328"/>
                </a:lnTo>
                <a:lnTo>
                  <a:pt x="505440" y="1104309"/>
                </a:lnTo>
                <a:lnTo>
                  <a:pt x="553170" y="1106339"/>
                </a:lnTo>
                <a:lnTo>
                  <a:pt x="600899" y="1104309"/>
                </a:lnTo>
                <a:lnTo>
                  <a:pt x="647501" y="1098328"/>
                </a:lnTo>
                <a:lnTo>
                  <a:pt x="692810" y="1088563"/>
                </a:lnTo>
                <a:lnTo>
                  <a:pt x="736659" y="1075180"/>
                </a:lnTo>
                <a:lnTo>
                  <a:pt x="778882" y="1058345"/>
                </a:lnTo>
                <a:lnTo>
                  <a:pt x="819314" y="1038224"/>
                </a:lnTo>
                <a:lnTo>
                  <a:pt x="857788" y="1014983"/>
                </a:lnTo>
                <a:lnTo>
                  <a:pt x="894138" y="988788"/>
                </a:lnTo>
                <a:lnTo>
                  <a:pt x="928199" y="959805"/>
                </a:lnTo>
                <a:lnTo>
                  <a:pt x="959804" y="928200"/>
                </a:lnTo>
                <a:lnTo>
                  <a:pt x="988787" y="894139"/>
                </a:lnTo>
                <a:lnTo>
                  <a:pt x="1014982" y="857789"/>
                </a:lnTo>
                <a:lnTo>
                  <a:pt x="1038223" y="819314"/>
                </a:lnTo>
                <a:lnTo>
                  <a:pt x="1058344" y="778882"/>
                </a:lnTo>
                <a:lnTo>
                  <a:pt x="1075179" y="736659"/>
                </a:lnTo>
                <a:lnTo>
                  <a:pt x="1088562" y="692810"/>
                </a:lnTo>
                <a:lnTo>
                  <a:pt x="1098327" y="647501"/>
                </a:lnTo>
                <a:lnTo>
                  <a:pt x="1104308" y="600899"/>
                </a:lnTo>
                <a:lnTo>
                  <a:pt x="1106338" y="553170"/>
                </a:lnTo>
                <a:lnTo>
                  <a:pt x="1104308" y="505440"/>
                </a:lnTo>
                <a:lnTo>
                  <a:pt x="1098327" y="458838"/>
                </a:lnTo>
                <a:lnTo>
                  <a:pt x="1088562" y="413529"/>
                </a:lnTo>
                <a:lnTo>
                  <a:pt x="1075179" y="369680"/>
                </a:lnTo>
                <a:lnTo>
                  <a:pt x="1058344" y="327456"/>
                </a:lnTo>
                <a:lnTo>
                  <a:pt x="1038223" y="287025"/>
                </a:lnTo>
                <a:lnTo>
                  <a:pt x="1014982" y="248550"/>
                </a:lnTo>
                <a:lnTo>
                  <a:pt x="988787" y="212200"/>
                </a:lnTo>
                <a:lnTo>
                  <a:pt x="959804" y="178139"/>
                </a:lnTo>
                <a:lnTo>
                  <a:pt x="928199" y="146534"/>
                </a:lnTo>
                <a:lnTo>
                  <a:pt x="894138" y="117551"/>
                </a:lnTo>
                <a:lnTo>
                  <a:pt x="857788" y="91356"/>
                </a:lnTo>
                <a:lnTo>
                  <a:pt x="819314" y="68115"/>
                </a:lnTo>
                <a:lnTo>
                  <a:pt x="778882" y="47994"/>
                </a:lnTo>
                <a:lnTo>
                  <a:pt x="736659" y="31159"/>
                </a:lnTo>
                <a:lnTo>
                  <a:pt x="692810" y="17776"/>
                </a:lnTo>
                <a:lnTo>
                  <a:pt x="647501" y="8011"/>
                </a:lnTo>
                <a:lnTo>
                  <a:pt x="600899" y="2030"/>
                </a:lnTo>
                <a:lnTo>
                  <a:pt x="553170" y="0"/>
                </a:lnTo>
                <a:close/>
              </a:path>
            </a:pathLst>
          </a:custGeom>
          <a:solidFill>
            <a:srgbClr val="FEA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107277" y="5045964"/>
            <a:ext cx="823594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69215">
              <a:lnSpc>
                <a:spcPct val="101400"/>
              </a:lnSpc>
              <a:spcBef>
                <a:spcPts val="7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Alphabet 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57392" y="4737139"/>
            <a:ext cx="1106805" cy="1106805"/>
          </a:xfrm>
          <a:custGeom>
            <a:avLst/>
            <a:gdLst/>
            <a:ahLst/>
            <a:cxnLst/>
            <a:rect l="l" t="t" r="r" b="b"/>
            <a:pathLst>
              <a:path w="1106804" h="1106804">
                <a:moveTo>
                  <a:pt x="553168" y="0"/>
                </a:moveTo>
                <a:lnTo>
                  <a:pt x="505439" y="2030"/>
                </a:lnTo>
                <a:lnTo>
                  <a:pt x="458837" y="8011"/>
                </a:lnTo>
                <a:lnTo>
                  <a:pt x="413528" y="17776"/>
                </a:lnTo>
                <a:lnTo>
                  <a:pt x="369679" y="31159"/>
                </a:lnTo>
                <a:lnTo>
                  <a:pt x="327456" y="47994"/>
                </a:lnTo>
                <a:lnTo>
                  <a:pt x="287024" y="68115"/>
                </a:lnTo>
                <a:lnTo>
                  <a:pt x="248550" y="91356"/>
                </a:lnTo>
                <a:lnTo>
                  <a:pt x="212200" y="117551"/>
                </a:lnTo>
                <a:lnTo>
                  <a:pt x="178139" y="146534"/>
                </a:lnTo>
                <a:lnTo>
                  <a:pt x="146534" y="178139"/>
                </a:lnTo>
                <a:lnTo>
                  <a:pt x="117551" y="212200"/>
                </a:lnTo>
                <a:lnTo>
                  <a:pt x="91356" y="248550"/>
                </a:lnTo>
                <a:lnTo>
                  <a:pt x="68115" y="287025"/>
                </a:lnTo>
                <a:lnTo>
                  <a:pt x="47994" y="327456"/>
                </a:lnTo>
                <a:lnTo>
                  <a:pt x="31159" y="369680"/>
                </a:lnTo>
                <a:lnTo>
                  <a:pt x="17776" y="413529"/>
                </a:lnTo>
                <a:lnTo>
                  <a:pt x="8011" y="458838"/>
                </a:lnTo>
                <a:lnTo>
                  <a:pt x="2030" y="505440"/>
                </a:lnTo>
                <a:lnTo>
                  <a:pt x="0" y="553170"/>
                </a:lnTo>
                <a:lnTo>
                  <a:pt x="2030" y="600899"/>
                </a:lnTo>
                <a:lnTo>
                  <a:pt x="8011" y="647501"/>
                </a:lnTo>
                <a:lnTo>
                  <a:pt x="17776" y="692810"/>
                </a:lnTo>
                <a:lnTo>
                  <a:pt x="31159" y="736659"/>
                </a:lnTo>
                <a:lnTo>
                  <a:pt x="47994" y="778882"/>
                </a:lnTo>
                <a:lnTo>
                  <a:pt x="68115" y="819314"/>
                </a:lnTo>
                <a:lnTo>
                  <a:pt x="91356" y="857789"/>
                </a:lnTo>
                <a:lnTo>
                  <a:pt x="117551" y="894139"/>
                </a:lnTo>
                <a:lnTo>
                  <a:pt x="146534" y="928200"/>
                </a:lnTo>
                <a:lnTo>
                  <a:pt x="178139" y="959805"/>
                </a:lnTo>
                <a:lnTo>
                  <a:pt x="212200" y="988788"/>
                </a:lnTo>
                <a:lnTo>
                  <a:pt x="248550" y="1014983"/>
                </a:lnTo>
                <a:lnTo>
                  <a:pt x="287024" y="1038224"/>
                </a:lnTo>
                <a:lnTo>
                  <a:pt x="327456" y="1058345"/>
                </a:lnTo>
                <a:lnTo>
                  <a:pt x="369679" y="1075180"/>
                </a:lnTo>
                <a:lnTo>
                  <a:pt x="413528" y="1088563"/>
                </a:lnTo>
                <a:lnTo>
                  <a:pt x="458837" y="1098328"/>
                </a:lnTo>
                <a:lnTo>
                  <a:pt x="505439" y="1104309"/>
                </a:lnTo>
                <a:lnTo>
                  <a:pt x="553168" y="1106339"/>
                </a:lnTo>
                <a:lnTo>
                  <a:pt x="600898" y="1104309"/>
                </a:lnTo>
                <a:lnTo>
                  <a:pt x="647500" y="1098328"/>
                </a:lnTo>
                <a:lnTo>
                  <a:pt x="692809" y="1088563"/>
                </a:lnTo>
                <a:lnTo>
                  <a:pt x="736658" y="1075180"/>
                </a:lnTo>
                <a:lnTo>
                  <a:pt x="778881" y="1058345"/>
                </a:lnTo>
                <a:lnTo>
                  <a:pt x="819313" y="1038224"/>
                </a:lnTo>
                <a:lnTo>
                  <a:pt x="857788" y="1014983"/>
                </a:lnTo>
                <a:lnTo>
                  <a:pt x="894138" y="988788"/>
                </a:lnTo>
                <a:lnTo>
                  <a:pt x="928199" y="959805"/>
                </a:lnTo>
                <a:lnTo>
                  <a:pt x="959804" y="928200"/>
                </a:lnTo>
                <a:lnTo>
                  <a:pt x="988787" y="894139"/>
                </a:lnTo>
                <a:lnTo>
                  <a:pt x="1014982" y="857789"/>
                </a:lnTo>
                <a:lnTo>
                  <a:pt x="1038223" y="819314"/>
                </a:lnTo>
                <a:lnTo>
                  <a:pt x="1058344" y="778882"/>
                </a:lnTo>
                <a:lnTo>
                  <a:pt x="1075179" y="736659"/>
                </a:lnTo>
                <a:lnTo>
                  <a:pt x="1088562" y="692810"/>
                </a:lnTo>
                <a:lnTo>
                  <a:pt x="1098327" y="647501"/>
                </a:lnTo>
                <a:lnTo>
                  <a:pt x="1104308" y="600899"/>
                </a:lnTo>
                <a:lnTo>
                  <a:pt x="1106338" y="553170"/>
                </a:lnTo>
                <a:lnTo>
                  <a:pt x="1104308" y="505440"/>
                </a:lnTo>
                <a:lnTo>
                  <a:pt x="1098327" y="458838"/>
                </a:lnTo>
                <a:lnTo>
                  <a:pt x="1088562" y="413529"/>
                </a:lnTo>
                <a:lnTo>
                  <a:pt x="1075179" y="369680"/>
                </a:lnTo>
                <a:lnTo>
                  <a:pt x="1058344" y="327456"/>
                </a:lnTo>
                <a:lnTo>
                  <a:pt x="1038223" y="287025"/>
                </a:lnTo>
                <a:lnTo>
                  <a:pt x="1014982" y="248550"/>
                </a:lnTo>
                <a:lnTo>
                  <a:pt x="988787" y="212200"/>
                </a:lnTo>
                <a:lnTo>
                  <a:pt x="959804" y="178139"/>
                </a:lnTo>
                <a:lnTo>
                  <a:pt x="928199" y="146534"/>
                </a:lnTo>
                <a:lnTo>
                  <a:pt x="894138" y="117551"/>
                </a:lnTo>
                <a:lnTo>
                  <a:pt x="857788" y="91356"/>
                </a:lnTo>
                <a:lnTo>
                  <a:pt x="819313" y="68115"/>
                </a:lnTo>
                <a:lnTo>
                  <a:pt x="778881" y="47994"/>
                </a:lnTo>
                <a:lnTo>
                  <a:pt x="736658" y="31159"/>
                </a:lnTo>
                <a:lnTo>
                  <a:pt x="692809" y="17776"/>
                </a:lnTo>
                <a:lnTo>
                  <a:pt x="647500" y="8011"/>
                </a:lnTo>
                <a:lnTo>
                  <a:pt x="600898" y="2030"/>
                </a:lnTo>
                <a:lnTo>
                  <a:pt x="553168" y="0"/>
                </a:lnTo>
                <a:close/>
              </a:path>
            </a:pathLst>
          </a:custGeom>
          <a:solidFill>
            <a:srgbClr val="FEA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876439" y="3266947"/>
            <a:ext cx="1595755" cy="2106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1219">
              <a:lnSpc>
                <a:spcPct val="100000"/>
              </a:lnSpc>
              <a:spcBef>
                <a:spcPts val="100"/>
              </a:spcBef>
            </a:pPr>
            <a:r>
              <a:rPr dirty="0" sz="7200">
                <a:solidFill>
                  <a:srgbClr val="006997"/>
                </a:solidFill>
                <a:latin typeface="Arial Black"/>
                <a:cs typeface="Arial Black"/>
              </a:rPr>
              <a:t>X</a:t>
            </a:r>
            <a:endParaRPr sz="7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060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Orthography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55905" y="4682178"/>
            <a:ext cx="1106805" cy="1106805"/>
          </a:xfrm>
          <a:custGeom>
            <a:avLst/>
            <a:gdLst/>
            <a:ahLst/>
            <a:cxnLst/>
            <a:rect l="l" t="t" r="r" b="b"/>
            <a:pathLst>
              <a:path w="1106804" h="1106804">
                <a:moveTo>
                  <a:pt x="553168" y="0"/>
                </a:moveTo>
                <a:lnTo>
                  <a:pt x="505439" y="2030"/>
                </a:lnTo>
                <a:lnTo>
                  <a:pt x="458837" y="8011"/>
                </a:lnTo>
                <a:lnTo>
                  <a:pt x="413528" y="17776"/>
                </a:lnTo>
                <a:lnTo>
                  <a:pt x="369679" y="31159"/>
                </a:lnTo>
                <a:lnTo>
                  <a:pt x="327455" y="47994"/>
                </a:lnTo>
                <a:lnTo>
                  <a:pt x="287024" y="68115"/>
                </a:lnTo>
                <a:lnTo>
                  <a:pt x="248549" y="91356"/>
                </a:lnTo>
                <a:lnTo>
                  <a:pt x="212199" y="117551"/>
                </a:lnTo>
                <a:lnTo>
                  <a:pt x="178138" y="146534"/>
                </a:lnTo>
                <a:lnTo>
                  <a:pt x="146534" y="178139"/>
                </a:lnTo>
                <a:lnTo>
                  <a:pt x="117551" y="212200"/>
                </a:lnTo>
                <a:lnTo>
                  <a:pt x="91356" y="248550"/>
                </a:lnTo>
                <a:lnTo>
                  <a:pt x="68115" y="287025"/>
                </a:lnTo>
                <a:lnTo>
                  <a:pt x="47993" y="327456"/>
                </a:lnTo>
                <a:lnTo>
                  <a:pt x="31158" y="369680"/>
                </a:lnTo>
                <a:lnTo>
                  <a:pt x="17775" y="413529"/>
                </a:lnTo>
                <a:lnTo>
                  <a:pt x="8011" y="458838"/>
                </a:lnTo>
                <a:lnTo>
                  <a:pt x="2030" y="505440"/>
                </a:lnTo>
                <a:lnTo>
                  <a:pt x="0" y="553170"/>
                </a:lnTo>
                <a:lnTo>
                  <a:pt x="2030" y="600899"/>
                </a:lnTo>
                <a:lnTo>
                  <a:pt x="8011" y="647501"/>
                </a:lnTo>
                <a:lnTo>
                  <a:pt x="17775" y="692810"/>
                </a:lnTo>
                <a:lnTo>
                  <a:pt x="31158" y="736659"/>
                </a:lnTo>
                <a:lnTo>
                  <a:pt x="47993" y="778882"/>
                </a:lnTo>
                <a:lnTo>
                  <a:pt x="68115" y="819314"/>
                </a:lnTo>
                <a:lnTo>
                  <a:pt x="91356" y="857788"/>
                </a:lnTo>
                <a:lnTo>
                  <a:pt x="117551" y="894138"/>
                </a:lnTo>
                <a:lnTo>
                  <a:pt x="146534" y="928199"/>
                </a:lnTo>
                <a:lnTo>
                  <a:pt x="178138" y="959804"/>
                </a:lnTo>
                <a:lnTo>
                  <a:pt x="212199" y="988787"/>
                </a:lnTo>
                <a:lnTo>
                  <a:pt x="248549" y="1014982"/>
                </a:lnTo>
                <a:lnTo>
                  <a:pt x="287024" y="1038223"/>
                </a:lnTo>
                <a:lnTo>
                  <a:pt x="327455" y="1058344"/>
                </a:lnTo>
                <a:lnTo>
                  <a:pt x="369679" y="1075179"/>
                </a:lnTo>
                <a:lnTo>
                  <a:pt x="413528" y="1088562"/>
                </a:lnTo>
                <a:lnTo>
                  <a:pt x="458837" y="1098327"/>
                </a:lnTo>
                <a:lnTo>
                  <a:pt x="505439" y="1104308"/>
                </a:lnTo>
                <a:lnTo>
                  <a:pt x="553168" y="1106339"/>
                </a:lnTo>
                <a:lnTo>
                  <a:pt x="600898" y="1104308"/>
                </a:lnTo>
                <a:lnTo>
                  <a:pt x="647500" y="1098327"/>
                </a:lnTo>
                <a:lnTo>
                  <a:pt x="692809" y="1088562"/>
                </a:lnTo>
                <a:lnTo>
                  <a:pt x="736658" y="1075179"/>
                </a:lnTo>
                <a:lnTo>
                  <a:pt x="778881" y="1058344"/>
                </a:lnTo>
                <a:lnTo>
                  <a:pt x="819313" y="1038223"/>
                </a:lnTo>
                <a:lnTo>
                  <a:pt x="857788" y="1014982"/>
                </a:lnTo>
                <a:lnTo>
                  <a:pt x="894138" y="988787"/>
                </a:lnTo>
                <a:lnTo>
                  <a:pt x="928199" y="959804"/>
                </a:lnTo>
                <a:lnTo>
                  <a:pt x="959804" y="928199"/>
                </a:lnTo>
                <a:lnTo>
                  <a:pt x="988787" y="894138"/>
                </a:lnTo>
                <a:lnTo>
                  <a:pt x="1014982" y="857788"/>
                </a:lnTo>
                <a:lnTo>
                  <a:pt x="1038223" y="819314"/>
                </a:lnTo>
                <a:lnTo>
                  <a:pt x="1058344" y="778882"/>
                </a:lnTo>
                <a:lnTo>
                  <a:pt x="1075179" y="736659"/>
                </a:lnTo>
                <a:lnTo>
                  <a:pt x="1088562" y="692810"/>
                </a:lnTo>
                <a:lnTo>
                  <a:pt x="1098327" y="647501"/>
                </a:lnTo>
                <a:lnTo>
                  <a:pt x="1104308" y="600899"/>
                </a:lnTo>
                <a:lnTo>
                  <a:pt x="1106338" y="553170"/>
                </a:lnTo>
                <a:lnTo>
                  <a:pt x="1104308" y="505440"/>
                </a:lnTo>
                <a:lnTo>
                  <a:pt x="1098327" y="458838"/>
                </a:lnTo>
                <a:lnTo>
                  <a:pt x="1088562" y="413529"/>
                </a:lnTo>
                <a:lnTo>
                  <a:pt x="1075179" y="369680"/>
                </a:lnTo>
                <a:lnTo>
                  <a:pt x="1058344" y="327456"/>
                </a:lnTo>
                <a:lnTo>
                  <a:pt x="1038223" y="287025"/>
                </a:lnTo>
                <a:lnTo>
                  <a:pt x="1014982" y="248550"/>
                </a:lnTo>
                <a:lnTo>
                  <a:pt x="988787" y="212200"/>
                </a:lnTo>
                <a:lnTo>
                  <a:pt x="959804" y="178139"/>
                </a:lnTo>
                <a:lnTo>
                  <a:pt x="928199" y="146534"/>
                </a:lnTo>
                <a:lnTo>
                  <a:pt x="894138" y="117551"/>
                </a:lnTo>
                <a:lnTo>
                  <a:pt x="857788" y="91356"/>
                </a:lnTo>
                <a:lnTo>
                  <a:pt x="819313" y="68115"/>
                </a:lnTo>
                <a:lnTo>
                  <a:pt x="778881" y="47994"/>
                </a:lnTo>
                <a:lnTo>
                  <a:pt x="736658" y="31159"/>
                </a:lnTo>
                <a:lnTo>
                  <a:pt x="692809" y="17776"/>
                </a:lnTo>
                <a:lnTo>
                  <a:pt x="647500" y="8011"/>
                </a:lnTo>
                <a:lnTo>
                  <a:pt x="600898" y="2030"/>
                </a:lnTo>
                <a:lnTo>
                  <a:pt x="553168" y="0"/>
                </a:lnTo>
                <a:close/>
              </a:path>
            </a:pathLst>
          </a:custGeom>
          <a:solidFill>
            <a:srgbClr val="6CC5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6521272" y="4994148"/>
            <a:ext cx="83058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635">
              <a:lnSpc>
                <a:spcPct val="101400"/>
              </a:lnSpc>
              <a:spcBef>
                <a:spcPts val="7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s/  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abula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87499" y="4697008"/>
            <a:ext cx="1106805" cy="1106805"/>
          </a:xfrm>
          <a:custGeom>
            <a:avLst/>
            <a:gdLst/>
            <a:ahLst/>
            <a:cxnLst/>
            <a:rect l="l" t="t" r="r" b="b"/>
            <a:pathLst>
              <a:path w="1106804" h="1106804">
                <a:moveTo>
                  <a:pt x="553168" y="0"/>
                </a:moveTo>
                <a:lnTo>
                  <a:pt x="505439" y="2030"/>
                </a:lnTo>
                <a:lnTo>
                  <a:pt x="458837" y="8011"/>
                </a:lnTo>
                <a:lnTo>
                  <a:pt x="413528" y="17775"/>
                </a:lnTo>
                <a:lnTo>
                  <a:pt x="369679" y="31158"/>
                </a:lnTo>
                <a:lnTo>
                  <a:pt x="327456" y="47993"/>
                </a:lnTo>
                <a:lnTo>
                  <a:pt x="287024" y="68115"/>
                </a:lnTo>
                <a:lnTo>
                  <a:pt x="248550" y="91356"/>
                </a:lnTo>
                <a:lnTo>
                  <a:pt x="212200" y="117551"/>
                </a:lnTo>
                <a:lnTo>
                  <a:pt x="178139" y="146534"/>
                </a:lnTo>
                <a:lnTo>
                  <a:pt x="146534" y="178138"/>
                </a:lnTo>
                <a:lnTo>
                  <a:pt x="117551" y="212199"/>
                </a:lnTo>
                <a:lnTo>
                  <a:pt x="91356" y="248549"/>
                </a:lnTo>
                <a:lnTo>
                  <a:pt x="68115" y="287024"/>
                </a:lnTo>
                <a:lnTo>
                  <a:pt x="47994" y="327455"/>
                </a:lnTo>
                <a:lnTo>
                  <a:pt x="31159" y="369679"/>
                </a:lnTo>
                <a:lnTo>
                  <a:pt x="17776" y="413528"/>
                </a:lnTo>
                <a:lnTo>
                  <a:pt x="8011" y="458837"/>
                </a:lnTo>
                <a:lnTo>
                  <a:pt x="2030" y="505439"/>
                </a:lnTo>
                <a:lnTo>
                  <a:pt x="0" y="553168"/>
                </a:lnTo>
                <a:lnTo>
                  <a:pt x="2030" y="600898"/>
                </a:lnTo>
                <a:lnTo>
                  <a:pt x="8011" y="647500"/>
                </a:lnTo>
                <a:lnTo>
                  <a:pt x="17776" y="692809"/>
                </a:lnTo>
                <a:lnTo>
                  <a:pt x="31159" y="736658"/>
                </a:lnTo>
                <a:lnTo>
                  <a:pt x="47994" y="778881"/>
                </a:lnTo>
                <a:lnTo>
                  <a:pt x="68115" y="819313"/>
                </a:lnTo>
                <a:lnTo>
                  <a:pt x="91356" y="857787"/>
                </a:lnTo>
                <a:lnTo>
                  <a:pt x="117551" y="894138"/>
                </a:lnTo>
                <a:lnTo>
                  <a:pt x="146534" y="928199"/>
                </a:lnTo>
                <a:lnTo>
                  <a:pt x="178139" y="959803"/>
                </a:lnTo>
                <a:lnTo>
                  <a:pt x="212200" y="988786"/>
                </a:lnTo>
                <a:lnTo>
                  <a:pt x="248550" y="1014982"/>
                </a:lnTo>
                <a:lnTo>
                  <a:pt x="287024" y="1038223"/>
                </a:lnTo>
                <a:lnTo>
                  <a:pt x="327456" y="1058344"/>
                </a:lnTo>
                <a:lnTo>
                  <a:pt x="369679" y="1075179"/>
                </a:lnTo>
                <a:lnTo>
                  <a:pt x="413528" y="1088562"/>
                </a:lnTo>
                <a:lnTo>
                  <a:pt x="458837" y="1098327"/>
                </a:lnTo>
                <a:lnTo>
                  <a:pt x="505439" y="1104307"/>
                </a:lnTo>
                <a:lnTo>
                  <a:pt x="553168" y="1106338"/>
                </a:lnTo>
                <a:lnTo>
                  <a:pt x="600898" y="1104307"/>
                </a:lnTo>
                <a:lnTo>
                  <a:pt x="647500" y="1098327"/>
                </a:lnTo>
                <a:lnTo>
                  <a:pt x="692809" y="1088562"/>
                </a:lnTo>
                <a:lnTo>
                  <a:pt x="736658" y="1075179"/>
                </a:lnTo>
                <a:lnTo>
                  <a:pt x="778881" y="1058344"/>
                </a:lnTo>
                <a:lnTo>
                  <a:pt x="819313" y="1038223"/>
                </a:lnTo>
                <a:lnTo>
                  <a:pt x="857788" y="1014982"/>
                </a:lnTo>
                <a:lnTo>
                  <a:pt x="894138" y="988786"/>
                </a:lnTo>
                <a:lnTo>
                  <a:pt x="928199" y="959803"/>
                </a:lnTo>
                <a:lnTo>
                  <a:pt x="959804" y="928199"/>
                </a:lnTo>
                <a:lnTo>
                  <a:pt x="988787" y="894138"/>
                </a:lnTo>
                <a:lnTo>
                  <a:pt x="1014982" y="857787"/>
                </a:lnTo>
                <a:lnTo>
                  <a:pt x="1038223" y="819313"/>
                </a:lnTo>
                <a:lnTo>
                  <a:pt x="1058344" y="778881"/>
                </a:lnTo>
                <a:lnTo>
                  <a:pt x="1075179" y="736658"/>
                </a:lnTo>
                <a:lnTo>
                  <a:pt x="1088562" y="692809"/>
                </a:lnTo>
                <a:lnTo>
                  <a:pt x="1098327" y="647500"/>
                </a:lnTo>
                <a:lnTo>
                  <a:pt x="1104308" y="600898"/>
                </a:lnTo>
                <a:lnTo>
                  <a:pt x="1106338" y="553168"/>
                </a:lnTo>
                <a:lnTo>
                  <a:pt x="1104308" y="505439"/>
                </a:lnTo>
                <a:lnTo>
                  <a:pt x="1098327" y="458837"/>
                </a:lnTo>
                <a:lnTo>
                  <a:pt x="1088562" y="413528"/>
                </a:lnTo>
                <a:lnTo>
                  <a:pt x="1075179" y="369679"/>
                </a:lnTo>
                <a:lnTo>
                  <a:pt x="1058344" y="327455"/>
                </a:lnTo>
                <a:lnTo>
                  <a:pt x="1038223" y="287024"/>
                </a:lnTo>
                <a:lnTo>
                  <a:pt x="1014982" y="248549"/>
                </a:lnTo>
                <a:lnTo>
                  <a:pt x="988787" y="212199"/>
                </a:lnTo>
                <a:lnTo>
                  <a:pt x="959804" y="178138"/>
                </a:lnTo>
                <a:lnTo>
                  <a:pt x="928199" y="146534"/>
                </a:lnTo>
                <a:lnTo>
                  <a:pt x="894138" y="117551"/>
                </a:lnTo>
                <a:lnTo>
                  <a:pt x="857788" y="91356"/>
                </a:lnTo>
                <a:lnTo>
                  <a:pt x="819313" y="68115"/>
                </a:lnTo>
                <a:lnTo>
                  <a:pt x="778881" y="47993"/>
                </a:lnTo>
                <a:lnTo>
                  <a:pt x="736658" y="31158"/>
                </a:lnTo>
                <a:lnTo>
                  <a:pt x="692809" y="17775"/>
                </a:lnTo>
                <a:lnTo>
                  <a:pt x="647500" y="8011"/>
                </a:lnTo>
                <a:lnTo>
                  <a:pt x="600898" y="2030"/>
                </a:lnTo>
                <a:lnTo>
                  <a:pt x="553168" y="0"/>
                </a:lnTo>
                <a:close/>
              </a:path>
            </a:pathLst>
          </a:custGeom>
          <a:solidFill>
            <a:srgbClr val="6CC5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8157947" y="5045964"/>
            <a:ext cx="98425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55270" marR="5080" indent="-243204">
              <a:lnSpc>
                <a:spcPct val="101400"/>
              </a:lnSpc>
              <a:spcBef>
                <a:spcPts val="7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ph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gy/ 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Syntax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788049" y="4682180"/>
            <a:ext cx="1106805" cy="1106805"/>
          </a:xfrm>
          <a:custGeom>
            <a:avLst/>
            <a:gdLst/>
            <a:ahLst/>
            <a:cxnLst/>
            <a:rect l="l" t="t" r="r" b="b"/>
            <a:pathLst>
              <a:path w="1106804" h="1106804">
                <a:moveTo>
                  <a:pt x="553170" y="0"/>
                </a:moveTo>
                <a:lnTo>
                  <a:pt x="505440" y="2030"/>
                </a:lnTo>
                <a:lnTo>
                  <a:pt x="458838" y="8011"/>
                </a:lnTo>
                <a:lnTo>
                  <a:pt x="413529" y="17776"/>
                </a:lnTo>
                <a:lnTo>
                  <a:pt x="369680" y="31159"/>
                </a:lnTo>
                <a:lnTo>
                  <a:pt x="327456" y="47994"/>
                </a:lnTo>
                <a:lnTo>
                  <a:pt x="287025" y="68115"/>
                </a:lnTo>
                <a:lnTo>
                  <a:pt x="248550" y="91356"/>
                </a:lnTo>
                <a:lnTo>
                  <a:pt x="212200" y="117551"/>
                </a:lnTo>
                <a:lnTo>
                  <a:pt x="178139" y="146534"/>
                </a:lnTo>
                <a:lnTo>
                  <a:pt x="146534" y="178139"/>
                </a:lnTo>
                <a:lnTo>
                  <a:pt x="117551" y="212200"/>
                </a:lnTo>
                <a:lnTo>
                  <a:pt x="91356" y="248550"/>
                </a:lnTo>
                <a:lnTo>
                  <a:pt x="68115" y="287024"/>
                </a:lnTo>
                <a:lnTo>
                  <a:pt x="47994" y="327456"/>
                </a:lnTo>
                <a:lnTo>
                  <a:pt x="31159" y="369679"/>
                </a:lnTo>
                <a:lnTo>
                  <a:pt x="17776" y="413528"/>
                </a:lnTo>
                <a:lnTo>
                  <a:pt x="8011" y="458837"/>
                </a:lnTo>
                <a:lnTo>
                  <a:pt x="2030" y="505439"/>
                </a:lnTo>
                <a:lnTo>
                  <a:pt x="0" y="553168"/>
                </a:lnTo>
                <a:lnTo>
                  <a:pt x="2030" y="600898"/>
                </a:lnTo>
                <a:lnTo>
                  <a:pt x="8011" y="647500"/>
                </a:lnTo>
                <a:lnTo>
                  <a:pt x="17776" y="692809"/>
                </a:lnTo>
                <a:lnTo>
                  <a:pt x="31159" y="736658"/>
                </a:lnTo>
                <a:lnTo>
                  <a:pt x="47994" y="778881"/>
                </a:lnTo>
                <a:lnTo>
                  <a:pt x="68115" y="819313"/>
                </a:lnTo>
                <a:lnTo>
                  <a:pt x="91356" y="857788"/>
                </a:lnTo>
                <a:lnTo>
                  <a:pt x="117551" y="894138"/>
                </a:lnTo>
                <a:lnTo>
                  <a:pt x="146534" y="928199"/>
                </a:lnTo>
                <a:lnTo>
                  <a:pt x="178139" y="959804"/>
                </a:lnTo>
                <a:lnTo>
                  <a:pt x="212200" y="988787"/>
                </a:lnTo>
                <a:lnTo>
                  <a:pt x="248550" y="1014982"/>
                </a:lnTo>
                <a:lnTo>
                  <a:pt x="287025" y="1038223"/>
                </a:lnTo>
                <a:lnTo>
                  <a:pt x="327456" y="1058344"/>
                </a:lnTo>
                <a:lnTo>
                  <a:pt x="369680" y="1075179"/>
                </a:lnTo>
                <a:lnTo>
                  <a:pt x="413529" y="1088562"/>
                </a:lnTo>
                <a:lnTo>
                  <a:pt x="458838" y="1098327"/>
                </a:lnTo>
                <a:lnTo>
                  <a:pt x="505440" y="1104308"/>
                </a:lnTo>
                <a:lnTo>
                  <a:pt x="553170" y="1106338"/>
                </a:lnTo>
                <a:lnTo>
                  <a:pt x="600899" y="1104308"/>
                </a:lnTo>
                <a:lnTo>
                  <a:pt x="647501" y="1098327"/>
                </a:lnTo>
                <a:lnTo>
                  <a:pt x="692810" y="1088562"/>
                </a:lnTo>
                <a:lnTo>
                  <a:pt x="736659" y="1075179"/>
                </a:lnTo>
                <a:lnTo>
                  <a:pt x="778883" y="1058344"/>
                </a:lnTo>
                <a:lnTo>
                  <a:pt x="819314" y="1038223"/>
                </a:lnTo>
                <a:lnTo>
                  <a:pt x="857788" y="1014982"/>
                </a:lnTo>
                <a:lnTo>
                  <a:pt x="894139" y="988787"/>
                </a:lnTo>
                <a:lnTo>
                  <a:pt x="928200" y="959804"/>
                </a:lnTo>
                <a:lnTo>
                  <a:pt x="959804" y="928199"/>
                </a:lnTo>
                <a:lnTo>
                  <a:pt x="988787" y="894138"/>
                </a:lnTo>
                <a:lnTo>
                  <a:pt x="1014982" y="857788"/>
                </a:lnTo>
                <a:lnTo>
                  <a:pt x="1038223" y="819313"/>
                </a:lnTo>
                <a:lnTo>
                  <a:pt x="1058344" y="778881"/>
                </a:lnTo>
                <a:lnTo>
                  <a:pt x="1075179" y="736658"/>
                </a:lnTo>
                <a:lnTo>
                  <a:pt x="1088562" y="692809"/>
                </a:lnTo>
                <a:lnTo>
                  <a:pt x="1098327" y="647500"/>
                </a:lnTo>
                <a:lnTo>
                  <a:pt x="1104308" y="600898"/>
                </a:lnTo>
                <a:lnTo>
                  <a:pt x="1106338" y="553168"/>
                </a:lnTo>
                <a:lnTo>
                  <a:pt x="1104308" y="505439"/>
                </a:lnTo>
                <a:lnTo>
                  <a:pt x="1098327" y="458837"/>
                </a:lnTo>
                <a:lnTo>
                  <a:pt x="1088562" y="413528"/>
                </a:lnTo>
                <a:lnTo>
                  <a:pt x="1075179" y="369679"/>
                </a:lnTo>
                <a:lnTo>
                  <a:pt x="1058344" y="327456"/>
                </a:lnTo>
                <a:lnTo>
                  <a:pt x="1038223" y="287024"/>
                </a:lnTo>
                <a:lnTo>
                  <a:pt x="1014982" y="248550"/>
                </a:lnTo>
                <a:lnTo>
                  <a:pt x="988787" y="212200"/>
                </a:lnTo>
                <a:lnTo>
                  <a:pt x="959804" y="178139"/>
                </a:lnTo>
                <a:lnTo>
                  <a:pt x="928200" y="146534"/>
                </a:lnTo>
                <a:lnTo>
                  <a:pt x="894139" y="117551"/>
                </a:lnTo>
                <a:lnTo>
                  <a:pt x="857788" y="91356"/>
                </a:lnTo>
                <a:lnTo>
                  <a:pt x="819314" y="68115"/>
                </a:lnTo>
                <a:lnTo>
                  <a:pt x="778883" y="47994"/>
                </a:lnTo>
                <a:lnTo>
                  <a:pt x="736659" y="31159"/>
                </a:lnTo>
                <a:lnTo>
                  <a:pt x="692810" y="17776"/>
                </a:lnTo>
                <a:lnTo>
                  <a:pt x="647501" y="8011"/>
                </a:lnTo>
                <a:lnTo>
                  <a:pt x="600899" y="2030"/>
                </a:lnTo>
                <a:lnTo>
                  <a:pt x="553170" y="0"/>
                </a:lnTo>
                <a:close/>
              </a:path>
            </a:pathLst>
          </a:custGeom>
          <a:solidFill>
            <a:srgbClr val="6CC5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9966977" y="5006340"/>
            <a:ext cx="823594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62230">
              <a:lnSpc>
                <a:spcPct val="101400"/>
              </a:lnSpc>
              <a:spcBef>
                <a:spcPts val="7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Linguistic 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07850" y="5235521"/>
            <a:ext cx="629285" cy="133350"/>
          </a:xfrm>
          <a:custGeom>
            <a:avLst/>
            <a:gdLst/>
            <a:ahLst/>
            <a:cxnLst/>
            <a:rect l="l" t="t" r="r" b="b"/>
            <a:pathLst>
              <a:path w="629285" h="133350">
                <a:moveTo>
                  <a:pt x="495608" y="88901"/>
                </a:moveTo>
                <a:lnTo>
                  <a:pt x="495608" y="133351"/>
                </a:lnTo>
                <a:lnTo>
                  <a:pt x="584508" y="88901"/>
                </a:lnTo>
                <a:lnTo>
                  <a:pt x="495608" y="88901"/>
                </a:lnTo>
                <a:close/>
              </a:path>
              <a:path w="629285" h="133350">
                <a:moveTo>
                  <a:pt x="133350" y="0"/>
                </a:moveTo>
                <a:lnTo>
                  <a:pt x="0" y="66674"/>
                </a:lnTo>
                <a:lnTo>
                  <a:pt x="133350" y="133349"/>
                </a:lnTo>
                <a:lnTo>
                  <a:pt x="133350" y="88900"/>
                </a:lnTo>
                <a:lnTo>
                  <a:pt x="111125" y="88899"/>
                </a:lnTo>
                <a:lnTo>
                  <a:pt x="111125" y="44449"/>
                </a:lnTo>
                <a:lnTo>
                  <a:pt x="133350" y="44449"/>
                </a:lnTo>
                <a:lnTo>
                  <a:pt x="133350" y="0"/>
                </a:lnTo>
                <a:close/>
              </a:path>
              <a:path w="629285" h="133350">
                <a:moveTo>
                  <a:pt x="495608" y="44451"/>
                </a:moveTo>
                <a:lnTo>
                  <a:pt x="495608" y="88901"/>
                </a:lnTo>
                <a:lnTo>
                  <a:pt x="517833" y="88901"/>
                </a:lnTo>
                <a:lnTo>
                  <a:pt x="517833" y="44451"/>
                </a:lnTo>
                <a:lnTo>
                  <a:pt x="495608" y="44451"/>
                </a:lnTo>
                <a:close/>
              </a:path>
              <a:path w="629285" h="133350">
                <a:moveTo>
                  <a:pt x="495608" y="1"/>
                </a:moveTo>
                <a:lnTo>
                  <a:pt x="495608" y="44451"/>
                </a:lnTo>
                <a:lnTo>
                  <a:pt x="517833" y="44451"/>
                </a:lnTo>
                <a:lnTo>
                  <a:pt x="517833" y="88901"/>
                </a:lnTo>
                <a:lnTo>
                  <a:pt x="584511" y="88899"/>
                </a:lnTo>
                <a:lnTo>
                  <a:pt x="628958" y="66676"/>
                </a:lnTo>
                <a:lnTo>
                  <a:pt x="495608" y="1"/>
                </a:lnTo>
                <a:close/>
              </a:path>
              <a:path w="629285" h="133350">
                <a:moveTo>
                  <a:pt x="133350" y="44450"/>
                </a:moveTo>
                <a:lnTo>
                  <a:pt x="133350" y="88900"/>
                </a:lnTo>
                <a:lnTo>
                  <a:pt x="495608" y="88901"/>
                </a:lnTo>
                <a:lnTo>
                  <a:pt x="495608" y="44451"/>
                </a:lnTo>
                <a:lnTo>
                  <a:pt x="133350" y="44450"/>
                </a:lnTo>
                <a:close/>
              </a:path>
              <a:path w="629285" h="133350">
                <a:moveTo>
                  <a:pt x="111125" y="44449"/>
                </a:moveTo>
                <a:lnTo>
                  <a:pt x="111125" y="88899"/>
                </a:lnTo>
                <a:lnTo>
                  <a:pt x="133350" y="88900"/>
                </a:lnTo>
                <a:lnTo>
                  <a:pt x="133350" y="44450"/>
                </a:lnTo>
                <a:lnTo>
                  <a:pt x="111125" y="44449"/>
                </a:lnTo>
                <a:close/>
              </a:path>
              <a:path w="629285" h="133350">
                <a:moveTo>
                  <a:pt x="133350" y="44449"/>
                </a:moveTo>
                <a:lnTo>
                  <a:pt x="111125" y="44449"/>
                </a:lnTo>
                <a:lnTo>
                  <a:pt x="133350" y="44450"/>
                </a:lnTo>
                <a:close/>
              </a:path>
            </a:pathLst>
          </a:custGeom>
          <a:solidFill>
            <a:srgbClr val="F6D0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06721" y="5235521"/>
            <a:ext cx="629285" cy="133350"/>
          </a:xfrm>
          <a:custGeom>
            <a:avLst/>
            <a:gdLst/>
            <a:ahLst/>
            <a:cxnLst/>
            <a:rect l="l" t="t" r="r" b="b"/>
            <a:pathLst>
              <a:path w="629285" h="133350">
                <a:moveTo>
                  <a:pt x="495609" y="88901"/>
                </a:moveTo>
                <a:lnTo>
                  <a:pt x="495608" y="133351"/>
                </a:lnTo>
                <a:lnTo>
                  <a:pt x="584509" y="88901"/>
                </a:lnTo>
                <a:lnTo>
                  <a:pt x="495609" y="88901"/>
                </a:lnTo>
                <a:close/>
              </a:path>
              <a:path w="629285" h="133350">
                <a:moveTo>
                  <a:pt x="133350" y="0"/>
                </a:moveTo>
                <a:lnTo>
                  <a:pt x="0" y="66674"/>
                </a:lnTo>
                <a:lnTo>
                  <a:pt x="133350" y="133349"/>
                </a:lnTo>
                <a:lnTo>
                  <a:pt x="133350" y="88900"/>
                </a:lnTo>
                <a:lnTo>
                  <a:pt x="111125" y="88899"/>
                </a:lnTo>
                <a:lnTo>
                  <a:pt x="111125" y="44449"/>
                </a:lnTo>
                <a:lnTo>
                  <a:pt x="133350" y="44449"/>
                </a:lnTo>
                <a:lnTo>
                  <a:pt x="133350" y="0"/>
                </a:lnTo>
                <a:close/>
              </a:path>
              <a:path w="629285" h="133350">
                <a:moveTo>
                  <a:pt x="495609" y="44451"/>
                </a:moveTo>
                <a:lnTo>
                  <a:pt x="495609" y="88901"/>
                </a:lnTo>
                <a:lnTo>
                  <a:pt x="517834" y="88901"/>
                </a:lnTo>
                <a:lnTo>
                  <a:pt x="517834" y="44451"/>
                </a:lnTo>
                <a:lnTo>
                  <a:pt x="495609" y="44451"/>
                </a:lnTo>
                <a:close/>
              </a:path>
              <a:path w="629285" h="133350">
                <a:moveTo>
                  <a:pt x="495609" y="1"/>
                </a:moveTo>
                <a:lnTo>
                  <a:pt x="495609" y="44451"/>
                </a:lnTo>
                <a:lnTo>
                  <a:pt x="517834" y="44451"/>
                </a:lnTo>
                <a:lnTo>
                  <a:pt x="517834" y="88901"/>
                </a:lnTo>
                <a:lnTo>
                  <a:pt x="584511" y="88899"/>
                </a:lnTo>
                <a:lnTo>
                  <a:pt x="628959" y="66676"/>
                </a:lnTo>
                <a:lnTo>
                  <a:pt x="495609" y="1"/>
                </a:lnTo>
                <a:close/>
              </a:path>
              <a:path w="629285" h="133350">
                <a:moveTo>
                  <a:pt x="133350" y="44450"/>
                </a:moveTo>
                <a:lnTo>
                  <a:pt x="133350" y="88900"/>
                </a:lnTo>
                <a:lnTo>
                  <a:pt x="495609" y="88901"/>
                </a:lnTo>
                <a:lnTo>
                  <a:pt x="495609" y="44451"/>
                </a:lnTo>
                <a:lnTo>
                  <a:pt x="133350" y="44450"/>
                </a:lnTo>
                <a:close/>
              </a:path>
              <a:path w="629285" h="133350">
                <a:moveTo>
                  <a:pt x="111125" y="44449"/>
                </a:moveTo>
                <a:lnTo>
                  <a:pt x="111125" y="88899"/>
                </a:lnTo>
                <a:lnTo>
                  <a:pt x="133350" y="88900"/>
                </a:lnTo>
                <a:lnTo>
                  <a:pt x="133350" y="44450"/>
                </a:lnTo>
                <a:lnTo>
                  <a:pt x="111125" y="44449"/>
                </a:lnTo>
                <a:close/>
              </a:path>
              <a:path w="629285" h="133350">
                <a:moveTo>
                  <a:pt x="133350" y="44449"/>
                </a:moveTo>
                <a:lnTo>
                  <a:pt x="111125" y="44449"/>
                </a:lnTo>
                <a:lnTo>
                  <a:pt x="133350" y="44450"/>
                </a:lnTo>
                <a:close/>
              </a:path>
            </a:pathLst>
          </a:custGeom>
          <a:solidFill>
            <a:srgbClr val="F6D0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62242" y="5235521"/>
            <a:ext cx="629285" cy="133350"/>
          </a:xfrm>
          <a:custGeom>
            <a:avLst/>
            <a:gdLst/>
            <a:ahLst/>
            <a:cxnLst/>
            <a:rect l="l" t="t" r="r" b="b"/>
            <a:pathLst>
              <a:path w="629284" h="133350">
                <a:moveTo>
                  <a:pt x="495609" y="88901"/>
                </a:moveTo>
                <a:lnTo>
                  <a:pt x="495608" y="133351"/>
                </a:lnTo>
                <a:lnTo>
                  <a:pt x="584509" y="88901"/>
                </a:lnTo>
                <a:lnTo>
                  <a:pt x="495609" y="88901"/>
                </a:lnTo>
                <a:close/>
              </a:path>
              <a:path w="629284" h="133350">
                <a:moveTo>
                  <a:pt x="133350" y="0"/>
                </a:moveTo>
                <a:lnTo>
                  <a:pt x="0" y="66674"/>
                </a:lnTo>
                <a:lnTo>
                  <a:pt x="133350" y="133349"/>
                </a:lnTo>
                <a:lnTo>
                  <a:pt x="133350" y="88900"/>
                </a:lnTo>
                <a:lnTo>
                  <a:pt x="111125" y="88899"/>
                </a:lnTo>
                <a:lnTo>
                  <a:pt x="111125" y="44449"/>
                </a:lnTo>
                <a:lnTo>
                  <a:pt x="133350" y="44449"/>
                </a:lnTo>
                <a:lnTo>
                  <a:pt x="133350" y="0"/>
                </a:lnTo>
                <a:close/>
              </a:path>
              <a:path w="629284" h="133350">
                <a:moveTo>
                  <a:pt x="495609" y="44451"/>
                </a:moveTo>
                <a:lnTo>
                  <a:pt x="495609" y="88901"/>
                </a:lnTo>
                <a:lnTo>
                  <a:pt x="517834" y="88901"/>
                </a:lnTo>
                <a:lnTo>
                  <a:pt x="517834" y="44451"/>
                </a:lnTo>
                <a:lnTo>
                  <a:pt x="495609" y="44451"/>
                </a:lnTo>
                <a:close/>
              </a:path>
              <a:path w="629284" h="133350">
                <a:moveTo>
                  <a:pt x="495609" y="1"/>
                </a:moveTo>
                <a:lnTo>
                  <a:pt x="495609" y="44451"/>
                </a:lnTo>
                <a:lnTo>
                  <a:pt x="517834" y="44451"/>
                </a:lnTo>
                <a:lnTo>
                  <a:pt x="517834" y="88901"/>
                </a:lnTo>
                <a:lnTo>
                  <a:pt x="584511" y="88899"/>
                </a:lnTo>
                <a:lnTo>
                  <a:pt x="628959" y="66676"/>
                </a:lnTo>
                <a:lnTo>
                  <a:pt x="495609" y="1"/>
                </a:lnTo>
                <a:close/>
              </a:path>
              <a:path w="629284" h="133350">
                <a:moveTo>
                  <a:pt x="133350" y="44450"/>
                </a:moveTo>
                <a:lnTo>
                  <a:pt x="133350" y="88900"/>
                </a:lnTo>
                <a:lnTo>
                  <a:pt x="495609" y="88901"/>
                </a:lnTo>
                <a:lnTo>
                  <a:pt x="495609" y="44451"/>
                </a:lnTo>
                <a:lnTo>
                  <a:pt x="133350" y="44450"/>
                </a:lnTo>
                <a:close/>
              </a:path>
              <a:path w="629284" h="133350">
                <a:moveTo>
                  <a:pt x="111125" y="44449"/>
                </a:moveTo>
                <a:lnTo>
                  <a:pt x="111125" y="88899"/>
                </a:lnTo>
                <a:lnTo>
                  <a:pt x="133350" y="88900"/>
                </a:lnTo>
                <a:lnTo>
                  <a:pt x="133350" y="44450"/>
                </a:lnTo>
                <a:lnTo>
                  <a:pt x="111125" y="44449"/>
                </a:lnTo>
                <a:close/>
              </a:path>
              <a:path w="629284" h="133350">
                <a:moveTo>
                  <a:pt x="133350" y="44449"/>
                </a:moveTo>
                <a:lnTo>
                  <a:pt x="111125" y="44449"/>
                </a:lnTo>
                <a:lnTo>
                  <a:pt x="133350" y="44450"/>
                </a:lnTo>
                <a:close/>
              </a:path>
            </a:pathLst>
          </a:custGeom>
          <a:solidFill>
            <a:srgbClr val="489F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177425" y="5235521"/>
            <a:ext cx="629285" cy="133350"/>
          </a:xfrm>
          <a:custGeom>
            <a:avLst/>
            <a:gdLst/>
            <a:ahLst/>
            <a:cxnLst/>
            <a:rect l="l" t="t" r="r" b="b"/>
            <a:pathLst>
              <a:path w="629284" h="133350">
                <a:moveTo>
                  <a:pt x="495608" y="88901"/>
                </a:moveTo>
                <a:lnTo>
                  <a:pt x="495608" y="133351"/>
                </a:lnTo>
                <a:lnTo>
                  <a:pt x="584508" y="88901"/>
                </a:lnTo>
                <a:lnTo>
                  <a:pt x="495608" y="88901"/>
                </a:lnTo>
                <a:close/>
              </a:path>
              <a:path w="629284" h="133350">
                <a:moveTo>
                  <a:pt x="133350" y="0"/>
                </a:moveTo>
                <a:lnTo>
                  <a:pt x="0" y="66674"/>
                </a:lnTo>
                <a:lnTo>
                  <a:pt x="133350" y="133349"/>
                </a:lnTo>
                <a:lnTo>
                  <a:pt x="133350" y="88900"/>
                </a:lnTo>
                <a:lnTo>
                  <a:pt x="111125" y="88899"/>
                </a:lnTo>
                <a:lnTo>
                  <a:pt x="111125" y="44449"/>
                </a:lnTo>
                <a:lnTo>
                  <a:pt x="133350" y="44449"/>
                </a:lnTo>
                <a:lnTo>
                  <a:pt x="133350" y="0"/>
                </a:lnTo>
                <a:close/>
              </a:path>
              <a:path w="629284" h="133350">
                <a:moveTo>
                  <a:pt x="495608" y="44451"/>
                </a:moveTo>
                <a:lnTo>
                  <a:pt x="495608" y="88901"/>
                </a:lnTo>
                <a:lnTo>
                  <a:pt x="517833" y="88901"/>
                </a:lnTo>
                <a:lnTo>
                  <a:pt x="517833" y="44451"/>
                </a:lnTo>
                <a:lnTo>
                  <a:pt x="495608" y="44451"/>
                </a:lnTo>
                <a:close/>
              </a:path>
              <a:path w="629284" h="133350">
                <a:moveTo>
                  <a:pt x="495608" y="1"/>
                </a:moveTo>
                <a:lnTo>
                  <a:pt x="495608" y="44451"/>
                </a:lnTo>
                <a:lnTo>
                  <a:pt x="517833" y="44451"/>
                </a:lnTo>
                <a:lnTo>
                  <a:pt x="517833" y="88901"/>
                </a:lnTo>
                <a:lnTo>
                  <a:pt x="584511" y="88899"/>
                </a:lnTo>
                <a:lnTo>
                  <a:pt x="628958" y="66676"/>
                </a:lnTo>
                <a:lnTo>
                  <a:pt x="495608" y="1"/>
                </a:lnTo>
                <a:close/>
              </a:path>
              <a:path w="629284" h="133350">
                <a:moveTo>
                  <a:pt x="133350" y="44450"/>
                </a:moveTo>
                <a:lnTo>
                  <a:pt x="133350" y="88900"/>
                </a:lnTo>
                <a:lnTo>
                  <a:pt x="495608" y="88901"/>
                </a:lnTo>
                <a:lnTo>
                  <a:pt x="495608" y="44451"/>
                </a:lnTo>
                <a:lnTo>
                  <a:pt x="133350" y="44450"/>
                </a:lnTo>
                <a:close/>
              </a:path>
              <a:path w="629284" h="133350">
                <a:moveTo>
                  <a:pt x="111125" y="44449"/>
                </a:moveTo>
                <a:lnTo>
                  <a:pt x="111125" y="88899"/>
                </a:lnTo>
                <a:lnTo>
                  <a:pt x="133350" y="88900"/>
                </a:lnTo>
                <a:lnTo>
                  <a:pt x="133350" y="44450"/>
                </a:lnTo>
                <a:lnTo>
                  <a:pt x="111125" y="44449"/>
                </a:lnTo>
                <a:close/>
              </a:path>
              <a:path w="629284" h="133350">
                <a:moveTo>
                  <a:pt x="133350" y="44449"/>
                </a:moveTo>
                <a:lnTo>
                  <a:pt x="111125" y="44449"/>
                </a:lnTo>
                <a:lnTo>
                  <a:pt x="133350" y="44450"/>
                </a:lnTo>
                <a:close/>
              </a:path>
            </a:pathLst>
          </a:custGeom>
          <a:solidFill>
            <a:srgbClr val="489F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52854" y="3418770"/>
            <a:ext cx="9379585" cy="1374140"/>
          </a:xfrm>
          <a:custGeom>
            <a:avLst/>
            <a:gdLst/>
            <a:ahLst/>
            <a:cxnLst/>
            <a:rect l="l" t="t" r="r" b="b"/>
            <a:pathLst>
              <a:path w="9379585" h="1374139">
                <a:moveTo>
                  <a:pt x="0" y="229001"/>
                </a:moveTo>
                <a:lnTo>
                  <a:pt x="4652" y="182849"/>
                </a:lnTo>
                <a:lnTo>
                  <a:pt x="17995" y="139863"/>
                </a:lnTo>
                <a:lnTo>
                  <a:pt x="39109" y="100964"/>
                </a:lnTo>
                <a:lnTo>
                  <a:pt x="67072" y="67072"/>
                </a:lnTo>
                <a:lnTo>
                  <a:pt x="100964" y="39109"/>
                </a:lnTo>
                <a:lnTo>
                  <a:pt x="139863" y="17996"/>
                </a:lnTo>
                <a:lnTo>
                  <a:pt x="182848" y="4652"/>
                </a:lnTo>
                <a:lnTo>
                  <a:pt x="229000" y="0"/>
                </a:lnTo>
                <a:lnTo>
                  <a:pt x="9150526" y="0"/>
                </a:lnTo>
                <a:lnTo>
                  <a:pt x="9196677" y="4652"/>
                </a:lnTo>
                <a:lnTo>
                  <a:pt x="9239663" y="17996"/>
                </a:lnTo>
                <a:lnTo>
                  <a:pt x="9278562" y="39109"/>
                </a:lnTo>
                <a:lnTo>
                  <a:pt x="9312454" y="67072"/>
                </a:lnTo>
                <a:lnTo>
                  <a:pt x="9340417" y="100964"/>
                </a:lnTo>
                <a:lnTo>
                  <a:pt x="9361531" y="139863"/>
                </a:lnTo>
                <a:lnTo>
                  <a:pt x="9374874" y="182849"/>
                </a:lnTo>
                <a:lnTo>
                  <a:pt x="9379527" y="229001"/>
                </a:lnTo>
                <a:lnTo>
                  <a:pt x="9379527" y="1144964"/>
                </a:lnTo>
                <a:lnTo>
                  <a:pt x="9374874" y="1191115"/>
                </a:lnTo>
                <a:lnTo>
                  <a:pt x="9361531" y="1234101"/>
                </a:lnTo>
                <a:lnTo>
                  <a:pt x="9340417" y="1273000"/>
                </a:lnTo>
                <a:lnTo>
                  <a:pt x="9312454" y="1306892"/>
                </a:lnTo>
                <a:lnTo>
                  <a:pt x="9278562" y="1334855"/>
                </a:lnTo>
                <a:lnTo>
                  <a:pt x="9239663" y="1355969"/>
                </a:lnTo>
                <a:lnTo>
                  <a:pt x="9196677" y="1369312"/>
                </a:lnTo>
                <a:lnTo>
                  <a:pt x="9150526" y="1373965"/>
                </a:lnTo>
                <a:lnTo>
                  <a:pt x="229000" y="1373965"/>
                </a:lnTo>
                <a:lnTo>
                  <a:pt x="182848" y="1369312"/>
                </a:lnTo>
                <a:lnTo>
                  <a:pt x="139863" y="1355969"/>
                </a:lnTo>
                <a:lnTo>
                  <a:pt x="100964" y="1334855"/>
                </a:lnTo>
                <a:lnTo>
                  <a:pt x="67072" y="1306892"/>
                </a:lnTo>
                <a:lnTo>
                  <a:pt x="39109" y="1273000"/>
                </a:lnTo>
                <a:lnTo>
                  <a:pt x="17995" y="1234101"/>
                </a:lnTo>
                <a:lnTo>
                  <a:pt x="4652" y="1191115"/>
                </a:lnTo>
                <a:lnTo>
                  <a:pt x="0" y="1144964"/>
                </a:lnTo>
                <a:lnTo>
                  <a:pt x="0" y="229001"/>
                </a:lnTo>
                <a:close/>
              </a:path>
            </a:pathLst>
          </a:custGeom>
          <a:ln w="76200">
            <a:solidFill>
              <a:srgbClr val="222C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024915" y="4189774"/>
            <a:ext cx="336550" cy="464820"/>
          </a:xfrm>
          <a:custGeom>
            <a:avLst/>
            <a:gdLst/>
            <a:ahLst/>
            <a:cxnLst/>
            <a:rect l="l" t="t" r="r" b="b"/>
            <a:pathLst>
              <a:path w="336550" h="464820">
                <a:moveTo>
                  <a:pt x="336171" y="0"/>
                </a:moveTo>
                <a:lnTo>
                  <a:pt x="0" y="464660"/>
                </a:lnTo>
              </a:path>
            </a:pathLst>
          </a:custGeom>
          <a:ln w="50800">
            <a:solidFill>
              <a:srgbClr val="34A1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678683" y="4177160"/>
            <a:ext cx="529590" cy="526415"/>
          </a:xfrm>
          <a:custGeom>
            <a:avLst/>
            <a:gdLst/>
            <a:ahLst/>
            <a:cxnLst/>
            <a:rect l="l" t="t" r="r" b="b"/>
            <a:pathLst>
              <a:path w="529590" h="526414">
                <a:moveTo>
                  <a:pt x="0" y="0"/>
                </a:moveTo>
                <a:lnTo>
                  <a:pt x="529020" y="526400"/>
                </a:lnTo>
              </a:path>
            </a:pathLst>
          </a:custGeom>
          <a:ln w="50800">
            <a:solidFill>
              <a:srgbClr val="34A1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624254" y="4164290"/>
            <a:ext cx="0" cy="528320"/>
          </a:xfrm>
          <a:custGeom>
            <a:avLst/>
            <a:gdLst/>
            <a:ahLst/>
            <a:cxnLst/>
            <a:rect l="l" t="t" r="r" b="b"/>
            <a:pathLst>
              <a:path w="0" h="528320">
                <a:moveTo>
                  <a:pt x="0" y="0"/>
                </a:moveTo>
                <a:lnTo>
                  <a:pt x="1" y="527815"/>
                </a:lnTo>
              </a:path>
            </a:pathLst>
          </a:custGeom>
          <a:ln w="50800">
            <a:solidFill>
              <a:srgbClr val="34A1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730728" y="1140888"/>
            <a:ext cx="2449195" cy="2269490"/>
          </a:xfrm>
          <a:custGeom>
            <a:avLst/>
            <a:gdLst/>
            <a:ahLst/>
            <a:cxnLst/>
            <a:rect l="l" t="t" r="r" b="b"/>
            <a:pathLst>
              <a:path w="2449195" h="2269490">
                <a:moveTo>
                  <a:pt x="2409681" y="0"/>
                </a:moveTo>
                <a:lnTo>
                  <a:pt x="0" y="2228462"/>
                </a:lnTo>
                <a:lnTo>
                  <a:pt x="39023" y="2268899"/>
                </a:lnTo>
                <a:lnTo>
                  <a:pt x="2448703" y="40436"/>
                </a:lnTo>
                <a:lnTo>
                  <a:pt x="2409681" y="0"/>
                </a:lnTo>
                <a:close/>
              </a:path>
            </a:pathLst>
          </a:custGeom>
          <a:solidFill>
            <a:srgbClr val="FCD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01386" y="1046504"/>
            <a:ext cx="182457" cy="175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730729" y="1140888"/>
            <a:ext cx="2449195" cy="2269490"/>
          </a:xfrm>
          <a:custGeom>
            <a:avLst/>
            <a:gdLst/>
            <a:ahLst/>
            <a:cxnLst/>
            <a:rect l="l" t="t" r="r" b="b"/>
            <a:pathLst>
              <a:path w="2449195" h="2269490">
                <a:moveTo>
                  <a:pt x="2409680" y="0"/>
                </a:moveTo>
                <a:lnTo>
                  <a:pt x="2448703" y="40436"/>
                </a:lnTo>
                <a:lnTo>
                  <a:pt x="39023" y="2268899"/>
                </a:lnTo>
                <a:lnTo>
                  <a:pt x="0" y="2228461"/>
                </a:lnTo>
                <a:lnTo>
                  <a:pt x="2409680" y="0"/>
                </a:lnTo>
                <a:close/>
              </a:path>
            </a:pathLst>
          </a:custGeom>
          <a:ln w="9525">
            <a:solidFill>
              <a:srgbClr val="FCD1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096624" y="1041741"/>
            <a:ext cx="191981" cy="1847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77313" y="3158835"/>
            <a:ext cx="4686935" cy="2813050"/>
          </a:xfrm>
          <a:custGeom>
            <a:avLst/>
            <a:gdLst/>
            <a:ahLst/>
            <a:cxnLst/>
            <a:rect l="l" t="t" r="r" b="b"/>
            <a:pathLst>
              <a:path w="4686935" h="2813050">
                <a:moveTo>
                  <a:pt x="0" y="468754"/>
                </a:moveTo>
                <a:lnTo>
                  <a:pt x="2420" y="420827"/>
                </a:lnTo>
                <a:lnTo>
                  <a:pt x="9523" y="374284"/>
                </a:lnTo>
                <a:lnTo>
                  <a:pt x="21074" y="329361"/>
                </a:lnTo>
                <a:lnTo>
                  <a:pt x="36837" y="286294"/>
                </a:lnTo>
                <a:lnTo>
                  <a:pt x="56576" y="245318"/>
                </a:lnTo>
                <a:lnTo>
                  <a:pt x="80055" y="206669"/>
                </a:lnTo>
                <a:lnTo>
                  <a:pt x="107040" y="170583"/>
                </a:lnTo>
                <a:lnTo>
                  <a:pt x="137294" y="137295"/>
                </a:lnTo>
                <a:lnTo>
                  <a:pt x="170583" y="107040"/>
                </a:lnTo>
                <a:lnTo>
                  <a:pt x="206669" y="80055"/>
                </a:lnTo>
                <a:lnTo>
                  <a:pt x="245318" y="56576"/>
                </a:lnTo>
                <a:lnTo>
                  <a:pt x="286294" y="36837"/>
                </a:lnTo>
                <a:lnTo>
                  <a:pt x="329361" y="21074"/>
                </a:lnTo>
                <a:lnTo>
                  <a:pt x="374284" y="9523"/>
                </a:lnTo>
                <a:lnTo>
                  <a:pt x="420826" y="2420"/>
                </a:lnTo>
                <a:lnTo>
                  <a:pt x="468754" y="0"/>
                </a:lnTo>
                <a:lnTo>
                  <a:pt x="4217662" y="0"/>
                </a:lnTo>
                <a:lnTo>
                  <a:pt x="4265589" y="2420"/>
                </a:lnTo>
                <a:lnTo>
                  <a:pt x="4312132" y="9523"/>
                </a:lnTo>
                <a:lnTo>
                  <a:pt x="4357055" y="21074"/>
                </a:lnTo>
                <a:lnTo>
                  <a:pt x="4400122" y="36837"/>
                </a:lnTo>
                <a:lnTo>
                  <a:pt x="4441098" y="56576"/>
                </a:lnTo>
                <a:lnTo>
                  <a:pt x="4479747" y="80055"/>
                </a:lnTo>
                <a:lnTo>
                  <a:pt x="4515833" y="107040"/>
                </a:lnTo>
                <a:lnTo>
                  <a:pt x="4549121" y="137295"/>
                </a:lnTo>
                <a:lnTo>
                  <a:pt x="4579376" y="170583"/>
                </a:lnTo>
                <a:lnTo>
                  <a:pt x="4606361" y="206669"/>
                </a:lnTo>
                <a:lnTo>
                  <a:pt x="4629840" y="245318"/>
                </a:lnTo>
                <a:lnTo>
                  <a:pt x="4649579" y="286294"/>
                </a:lnTo>
                <a:lnTo>
                  <a:pt x="4665342" y="329361"/>
                </a:lnTo>
                <a:lnTo>
                  <a:pt x="4676893" y="374284"/>
                </a:lnTo>
                <a:lnTo>
                  <a:pt x="4683996" y="420827"/>
                </a:lnTo>
                <a:lnTo>
                  <a:pt x="4686417" y="468754"/>
                </a:lnTo>
                <a:lnTo>
                  <a:pt x="4686417" y="2343718"/>
                </a:lnTo>
                <a:lnTo>
                  <a:pt x="4683996" y="2391645"/>
                </a:lnTo>
                <a:lnTo>
                  <a:pt x="4676893" y="2438188"/>
                </a:lnTo>
                <a:lnTo>
                  <a:pt x="4665342" y="2483111"/>
                </a:lnTo>
                <a:lnTo>
                  <a:pt x="4649579" y="2526178"/>
                </a:lnTo>
                <a:lnTo>
                  <a:pt x="4629840" y="2567154"/>
                </a:lnTo>
                <a:lnTo>
                  <a:pt x="4606361" y="2605803"/>
                </a:lnTo>
                <a:lnTo>
                  <a:pt x="4579376" y="2641889"/>
                </a:lnTo>
                <a:lnTo>
                  <a:pt x="4549121" y="2675177"/>
                </a:lnTo>
                <a:lnTo>
                  <a:pt x="4515833" y="2705432"/>
                </a:lnTo>
                <a:lnTo>
                  <a:pt x="4479747" y="2732416"/>
                </a:lnTo>
                <a:lnTo>
                  <a:pt x="4441098" y="2755896"/>
                </a:lnTo>
                <a:lnTo>
                  <a:pt x="4400122" y="2775635"/>
                </a:lnTo>
                <a:lnTo>
                  <a:pt x="4357055" y="2791398"/>
                </a:lnTo>
                <a:lnTo>
                  <a:pt x="4312132" y="2802949"/>
                </a:lnTo>
                <a:lnTo>
                  <a:pt x="4265589" y="2810052"/>
                </a:lnTo>
                <a:lnTo>
                  <a:pt x="4217662" y="2812473"/>
                </a:lnTo>
                <a:lnTo>
                  <a:pt x="468754" y="2812473"/>
                </a:lnTo>
                <a:lnTo>
                  <a:pt x="420826" y="2810052"/>
                </a:lnTo>
                <a:lnTo>
                  <a:pt x="374284" y="2802949"/>
                </a:lnTo>
                <a:lnTo>
                  <a:pt x="329361" y="2791398"/>
                </a:lnTo>
                <a:lnTo>
                  <a:pt x="286294" y="2775635"/>
                </a:lnTo>
                <a:lnTo>
                  <a:pt x="245318" y="2755896"/>
                </a:lnTo>
                <a:lnTo>
                  <a:pt x="206669" y="2732416"/>
                </a:lnTo>
                <a:lnTo>
                  <a:pt x="170583" y="2705432"/>
                </a:lnTo>
                <a:lnTo>
                  <a:pt x="137294" y="2675177"/>
                </a:lnTo>
                <a:lnTo>
                  <a:pt x="107040" y="2641889"/>
                </a:lnTo>
                <a:lnTo>
                  <a:pt x="80055" y="2605803"/>
                </a:lnTo>
                <a:lnTo>
                  <a:pt x="56576" y="2567154"/>
                </a:lnTo>
                <a:lnTo>
                  <a:pt x="36837" y="2526178"/>
                </a:lnTo>
                <a:lnTo>
                  <a:pt x="21074" y="2483111"/>
                </a:lnTo>
                <a:lnTo>
                  <a:pt x="9523" y="2438188"/>
                </a:lnTo>
                <a:lnTo>
                  <a:pt x="2420" y="2391645"/>
                </a:lnTo>
                <a:lnTo>
                  <a:pt x="0" y="2343718"/>
                </a:lnTo>
                <a:lnTo>
                  <a:pt x="0" y="468754"/>
                </a:lnTo>
                <a:close/>
              </a:path>
            </a:pathLst>
          </a:custGeom>
          <a:ln w="76200">
            <a:solidFill>
              <a:srgbClr val="164A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87675" y="802984"/>
            <a:ext cx="10723880" cy="5306695"/>
          </a:xfrm>
          <a:custGeom>
            <a:avLst/>
            <a:gdLst/>
            <a:ahLst/>
            <a:cxnLst/>
            <a:rect l="l" t="t" r="r" b="b"/>
            <a:pathLst>
              <a:path w="10723880" h="5306695">
                <a:moveTo>
                  <a:pt x="0" y="0"/>
                </a:moveTo>
                <a:lnTo>
                  <a:pt x="10723418" y="0"/>
                </a:lnTo>
                <a:lnTo>
                  <a:pt x="10723418" y="5306291"/>
                </a:lnTo>
                <a:lnTo>
                  <a:pt x="0" y="5306291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222C4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1239" y="724915"/>
            <a:ext cx="9385935" cy="105918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640"/>
              </a:spcBef>
            </a:pPr>
            <a:r>
              <a:rPr dirty="0" sz="3600" spc="-5">
                <a:solidFill>
                  <a:srgbClr val="222C4B"/>
                </a:solidFill>
              </a:rPr>
              <a:t>The </a:t>
            </a:r>
            <a:r>
              <a:rPr dirty="0" sz="3600" spc="-10">
                <a:solidFill>
                  <a:srgbClr val="222C4B"/>
                </a:solidFill>
              </a:rPr>
              <a:t>revised </a:t>
            </a:r>
            <a:r>
              <a:rPr dirty="0" sz="3600" spc="-5">
                <a:solidFill>
                  <a:srgbClr val="222C4B"/>
                </a:solidFill>
              </a:rPr>
              <a:t>screener will </a:t>
            </a:r>
            <a:r>
              <a:rPr dirty="0" sz="3600" spc="-10">
                <a:solidFill>
                  <a:srgbClr val="222C4B"/>
                </a:solidFill>
              </a:rPr>
              <a:t>provide </a:t>
            </a:r>
            <a:r>
              <a:rPr dirty="0" sz="3600">
                <a:solidFill>
                  <a:srgbClr val="222C4B"/>
                </a:solidFill>
              </a:rPr>
              <a:t>teachers </a:t>
            </a:r>
            <a:r>
              <a:rPr dirty="0" sz="3600" spc="-5">
                <a:solidFill>
                  <a:srgbClr val="222C4B"/>
                </a:solidFill>
              </a:rPr>
              <a:t>with  more </a:t>
            </a:r>
            <a:r>
              <a:rPr dirty="0" sz="3600" spc="-10">
                <a:solidFill>
                  <a:srgbClr val="222C4B"/>
                </a:solidFill>
              </a:rPr>
              <a:t>information </a:t>
            </a:r>
            <a:r>
              <a:rPr dirty="0" sz="3600" spc="-15">
                <a:solidFill>
                  <a:srgbClr val="222C4B"/>
                </a:solidFill>
              </a:rPr>
              <a:t>to </a:t>
            </a:r>
            <a:r>
              <a:rPr dirty="0" sz="3600" spc="-5">
                <a:solidFill>
                  <a:srgbClr val="222C4B"/>
                </a:solidFill>
              </a:rPr>
              <a:t>use </a:t>
            </a:r>
            <a:r>
              <a:rPr dirty="0" sz="3600" spc="-15">
                <a:solidFill>
                  <a:srgbClr val="222C4B"/>
                </a:solidFill>
              </a:rPr>
              <a:t>to </a:t>
            </a:r>
            <a:r>
              <a:rPr dirty="0" sz="3600" spc="-5">
                <a:solidFill>
                  <a:srgbClr val="222C4B"/>
                </a:solidFill>
              </a:rPr>
              <a:t>shape</a:t>
            </a:r>
            <a:r>
              <a:rPr dirty="0" sz="3600">
                <a:solidFill>
                  <a:srgbClr val="222C4B"/>
                </a:solidFill>
              </a:rPr>
              <a:t> </a:t>
            </a:r>
            <a:r>
              <a:rPr dirty="0" sz="3600" spc="-5">
                <a:solidFill>
                  <a:srgbClr val="222C4B"/>
                </a:solidFill>
              </a:rPr>
              <a:t>instruction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8165789" y="2480732"/>
            <a:ext cx="2519680" cy="1422400"/>
          </a:xfrm>
          <a:custGeom>
            <a:avLst/>
            <a:gdLst/>
            <a:ahLst/>
            <a:cxnLst/>
            <a:rect l="l" t="t" r="r" b="b"/>
            <a:pathLst>
              <a:path w="2519679" h="1422400">
                <a:moveTo>
                  <a:pt x="2266172" y="0"/>
                </a:moveTo>
                <a:lnTo>
                  <a:pt x="0" y="0"/>
                </a:lnTo>
                <a:lnTo>
                  <a:pt x="252972" y="711201"/>
                </a:lnTo>
                <a:lnTo>
                  <a:pt x="0" y="1422400"/>
                </a:lnTo>
                <a:lnTo>
                  <a:pt x="2266172" y="1422400"/>
                </a:lnTo>
                <a:lnTo>
                  <a:pt x="2519145" y="711201"/>
                </a:lnTo>
                <a:lnTo>
                  <a:pt x="2266172" y="0"/>
                </a:lnTo>
                <a:close/>
              </a:path>
            </a:pathLst>
          </a:custGeom>
          <a:solidFill>
            <a:srgbClr val="40A0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288580" y="4128007"/>
            <a:ext cx="1677670" cy="1226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solidFill>
                  <a:srgbClr val="222C4B"/>
                </a:solidFill>
                <a:latin typeface="Franklin Gothic Book"/>
                <a:cs typeface="Franklin Gothic Book"/>
              </a:rPr>
              <a:t>Informed</a:t>
            </a:r>
            <a:endParaRPr sz="2100">
              <a:latin typeface="Franklin Gothic Book"/>
              <a:cs typeface="Franklin Gothic Book"/>
            </a:endParaRPr>
          </a:p>
          <a:p>
            <a:pPr marL="12700" marR="5080">
              <a:lnSpc>
                <a:spcPct val="102899"/>
              </a:lnSpc>
              <a:spcBef>
                <a:spcPts val="25"/>
              </a:spcBef>
            </a:pPr>
            <a:r>
              <a:rPr dirty="0" sz="1400" spc="15">
                <a:solidFill>
                  <a:srgbClr val="222C4B"/>
                </a:solidFill>
                <a:latin typeface="Franklin Gothic Book"/>
                <a:cs typeface="Franklin Gothic Book"/>
              </a:rPr>
              <a:t>The </a:t>
            </a:r>
            <a:r>
              <a:rPr dirty="0" sz="1400" spc="5">
                <a:solidFill>
                  <a:srgbClr val="222C4B"/>
                </a:solidFill>
                <a:latin typeface="Franklin Gothic Book"/>
                <a:cs typeface="Franklin Gothic Book"/>
              </a:rPr>
              <a:t>new </a:t>
            </a:r>
            <a:r>
              <a:rPr dirty="0" sz="1400" spc="15">
                <a:solidFill>
                  <a:srgbClr val="222C4B"/>
                </a:solidFill>
                <a:latin typeface="Franklin Gothic Book"/>
                <a:cs typeface="Franklin Gothic Book"/>
              </a:rPr>
              <a:t>screener </a:t>
            </a:r>
            <a:r>
              <a:rPr dirty="0" sz="1400" spc="5">
                <a:solidFill>
                  <a:srgbClr val="222C4B"/>
                </a:solidFill>
                <a:latin typeface="Franklin Gothic Book"/>
                <a:cs typeface="Franklin Gothic Book"/>
              </a:rPr>
              <a:t>is  </a:t>
            </a:r>
            <a:r>
              <a:rPr dirty="0" sz="1400" spc="10">
                <a:solidFill>
                  <a:srgbClr val="222C4B"/>
                </a:solidFill>
                <a:latin typeface="Franklin Gothic Book"/>
                <a:cs typeface="Franklin Gothic Book"/>
              </a:rPr>
              <a:t>informed </a:t>
            </a:r>
            <a:r>
              <a:rPr dirty="0" sz="1400">
                <a:solidFill>
                  <a:srgbClr val="222C4B"/>
                </a:solidFill>
                <a:latin typeface="Franklin Gothic Book"/>
                <a:cs typeface="Franklin Gothic Book"/>
              </a:rPr>
              <a:t>by </a:t>
            </a:r>
            <a:r>
              <a:rPr dirty="0" sz="1400" spc="10">
                <a:solidFill>
                  <a:srgbClr val="222C4B"/>
                </a:solidFill>
                <a:latin typeface="Franklin Gothic Book"/>
                <a:cs typeface="Franklin Gothic Book"/>
              </a:rPr>
              <a:t>rigorous  research evidence on  </a:t>
            </a:r>
            <a:r>
              <a:rPr dirty="0" sz="1400" spc="15">
                <a:solidFill>
                  <a:srgbClr val="222C4B"/>
                </a:solidFill>
                <a:latin typeface="Franklin Gothic Book"/>
                <a:cs typeface="Franklin Gothic Book"/>
              </a:rPr>
              <a:t>reading</a:t>
            </a:r>
            <a:r>
              <a:rPr dirty="0" sz="1400" spc="-25">
                <a:solidFill>
                  <a:srgbClr val="222C4B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15">
                <a:solidFill>
                  <a:srgbClr val="222C4B"/>
                </a:solidFill>
                <a:latin typeface="Franklin Gothic Book"/>
                <a:cs typeface="Franklin Gothic Book"/>
              </a:rPr>
              <a:t>development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5525" y="2833759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59" h="594360">
                <a:moveTo>
                  <a:pt x="279915" y="121490"/>
                </a:moveTo>
                <a:lnTo>
                  <a:pt x="332148" y="77477"/>
                </a:lnTo>
                <a:lnTo>
                  <a:pt x="387227" y="44205"/>
                </a:lnTo>
                <a:lnTo>
                  <a:pt x="441749" y="20790"/>
                </a:lnTo>
                <a:lnTo>
                  <a:pt x="492312" y="6349"/>
                </a:lnTo>
                <a:lnTo>
                  <a:pt x="535512" y="0"/>
                </a:lnTo>
                <a:lnTo>
                  <a:pt x="567949" y="858"/>
                </a:lnTo>
                <a:lnTo>
                  <a:pt x="586218" y="8042"/>
                </a:lnTo>
                <a:lnTo>
                  <a:pt x="593404" y="26312"/>
                </a:lnTo>
                <a:lnTo>
                  <a:pt x="594263" y="58749"/>
                </a:lnTo>
                <a:lnTo>
                  <a:pt x="587913" y="101951"/>
                </a:lnTo>
                <a:lnTo>
                  <a:pt x="573472" y="152515"/>
                </a:lnTo>
                <a:lnTo>
                  <a:pt x="550056" y="207039"/>
                </a:lnTo>
                <a:lnTo>
                  <a:pt x="516784" y="262119"/>
                </a:lnTo>
                <a:lnTo>
                  <a:pt x="472771" y="314353"/>
                </a:lnTo>
                <a:lnTo>
                  <a:pt x="167548" y="592126"/>
                </a:lnTo>
                <a:lnTo>
                  <a:pt x="151977" y="594267"/>
                </a:lnTo>
                <a:lnTo>
                  <a:pt x="126968" y="583685"/>
                </a:lnTo>
                <a:lnTo>
                  <a:pt x="62140" y="532124"/>
                </a:lnTo>
                <a:lnTo>
                  <a:pt x="31941" y="498369"/>
                </a:lnTo>
                <a:lnTo>
                  <a:pt x="0" y="442287"/>
                </a:lnTo>
                <a:lnTo>
                  <a:pt x="2143" y="426715"/>
                </a:lnTo>
                <a:lnTo>
                  <a:pt x="279915" y="121490"/>
                </a:lnTo>
                <a:close/>
              </a:path>
            </a:pathLst>
          </a:custGeom>
          <a:ln w="2826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38512" y="3280221"/>
            <a:ext cx="204816" cy="204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85841" y="3289686"/>
            <a:ext cx="130175" cy="269240"/>
          </a:xfrm>
          <a:custGeom>
            <a:avLst/>
            <a:gdLst/>
            <a:ahLst/>
            <a:cxnLst/>
            <a:rect l="l" t="t" r="r" b="b"/>
            <a:pathLst>
              <a:path w="130175" h="269239">
                <a:moveTo>
                  <a:pt x="127003" y="0"/>
                </a:moveTo>
                <a:lnTo>
                  <a:pt x="128344" y="18799"/>
                </a:lnTo>
                <a:lnTo>
                  <a:pt x="129722" y="64414"/>
                </a:lnTo>
                <a:lnTo>
                  <a:pt x="127172" y="120665"/>
                </a:lnTo>
                <a:lnTo>
                  <a:pt x="116725" y="171375"/>
                </a:lnTo>
                <a:lnTo>
                  <a:pt x="90827" y="210560"/>
                </a:lnTo>
                <a:lnTo>
                  <a:pt x="54277" y="241449"/>
                </a:lnTo>
                <a:lnTo>
                  <a:pt x="21655" y="261700"/>
                </a:lnTo>
                <a:lnTo>
                  <a:pt x="7541" y="268971"/>
                </a:lnTo>
                <a:lnTo>
                  <a:pt x="16682" y="212608"/>
                </a:lnTo>
                <a:lnTo>
                  <a:pt x="12943" y="163373"/>
                </a:lnTo>
                <a:lnTo>
                  <a:pt x="4618" y="128515"/>
                </a:lnTo>
                <a:lnTo>
                  <a:pt x="0" y="115284"/>
                </a:lnTo>
              </a:path>
            </a:pathLst>
          </a:custGeom>
          <a:ln w="2826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65315" y="3108219"/>
            <a:ext cx="268605" cy="130810"/>
          </a:xfrm>
          <a:custGeom>
            <a:avLst/>
            <a:gdLst/>
            <a:ahLst/>
            <a:cxnLst/>
            <a:rect l="l" t="t" r="r" b="b"/>
            <a:pathLst>
              <a:path w="268604" h="130810">
                <a:moveTo>
                  <a:pt x="268602" y="2538"/>
                </a:moveTo>
                <a:lnTo>
                  <a:pt x="249859" y="1254"/>
                </a:lnTo>
                <a:lnTo>
                  <a:pt x="204371" y="0"/>
                </a:lnTo>
                <a:lnTo>
                  <a:pt x="148245" y="2674"/>
                </a:lnTo>
                <a:lnTo>
                  <a:pt x="97589" y="13178"/>
                </a:lnTo>
                <a:lnTo>
                  <a:pt x="58408" y="39079"/>
                </a:lnTo>
                <a:lnTo>
                  <a:pt x="27521" y="75629"/>
                </a:lnTo>
                <a:lnTo>
                  <a:pt x="7270" y="108250"/>
                </a:lnTo>
                <a:lnTo>
                  <a:pt x="0" y="122363"/>
                </a:lnTo>
                <a:lnTo>
                  <a:pt x="56163" y="113298"/>
                </a:lnTo>
                <a:lnTo>
                  <a:pt x="104967" y="117204"/>
                </a:lnTo>
                <a:lnTo>
                  <a:pt x="139395" y="125696"/>
                </a:lnTo>
                <a:lnTo>
                  <a:pt x="152430" y="130390"/>
                </a:lnTo>
              </a:path>
            </a:pathLst>
          </a:custGeom>
          <a:ln w="2826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83477" y="2996784"/>
            <a:ext cx="143286" cy="143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91601" y="3411842"/>
            <a:ext cx="220109" cy="220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89269" y="2480732"/>
            <a:ext cx="2519680" cy="1422400"/>
          </a:xfrm>
          <a:custGeom>
            <a:avLst/>
            <a:gdLst/>
            <a:ahLst/>
            <a:cxnLst/>
            <a:rect l="l" t="t" r="r" b="b"/>
            <a:pathLst>
              <a:path w="2519679" h="1422400">
                <a:moveTo>
                  <a:pt x="2266172" y="0"/>
                </a:moveTo>
                <a:lnTo>
                  <a:pt x="0" y="0"/>
                </a:lnTo>
                <a:lnTo>
                  <a:pt x="252972" y="711201"/>
                </a:lnTo>
                <a:lnTo>
                  <a:pt x="0" y="1422400"/>
                </a:lnTo>
                <a:lnTo>
                  <a:pt x="2266172" y="1422400"/>
                </a:lnTo>
                <a:lnTo>
                  <a:pt x="2519145" y="711201"/>
                </a:lnTo>
                <a:lnTo>
                  <a:pt x="2266172" y="0"/>
                </a:lnTo>
                <a:close/>
              </a:path>
            </a:pathLst>
          </a:custGeom>
          <a:solidFill>
            <a:srgbClr val="EC99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073136" y="4140200"/>
            <a:ext cx="173418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dirty="0" sz="2100" spc="10">
                <a:solidFill>
                  <a:srgbClr val="222C4B"/>
                </a:solidFill>
                <a:latin typeface="Franklin Gothic Book"/>
                <a:cs typeface="Franklin Gothic Book"/>
              </a:rPr>
              <a:t>Expanded</a:t>
            </a:r>
            <a:endParaRPr sz="2100">
              <a:latin typeface="Franklin Gothic Book"/>
              <a:cs typeface="Franklin Gothic Book"/>
            </a:endParaRPr>
          </a:p>
          <a:p>
            <a:pPr marL="12700" marR="5080">
              <a:lnSpc>
                <a:spcPct val="98200"/>
              </a:lnSpc>
              <a:spcBef>
                <a:spcPts val="20"/>
              </a:spcBef>
            </a:pP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The </a:t>
            </a:r>
            <a:r>
              <a:rPr dirty="0" sz="1500" spc="-20">
                <a:solidFill>
                  <a:srgbClr val="222C4B"/>
                </a:solidFill>
                <a:latin typeface="Franklin Gothic Book"/>
                <a:cs typeface="Franklin Gothic Book"/>
              </a:rPr>
              <a:t>new screener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will  </a:t>
            </a:r>
            <a:r>
              <a:rPr dirty="0" sz="1500" spc="-20">
                <a:solidFill>
                  <a:srgbClr val="222C4B"/>
                </a:solidFill>
                <a:latin typeface="Franklin Gothic Book"/>
                <a:cs typeface="Franklin Gothic Book"/>
              </a:rPr>
              <a:t>assess students </a:t>
            </a:r>
            <a:r>
              <a:rPr dirty="0" sz="1500" spc="-5">
                <a:solidFill>
                  <a:srgbClr val="222C4B"/>
                </a:solidFill>
                <a:latin typeface="Franklin Gothic Book"/>
                <a:cs typeface="Franklin Gothic Book"/>
              </a:rPr>
              <a:t>in 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grades PreK-3 </a:t>
            </a:r>
            <a:r>
              <a:rPr dirty="0" sz="1500" spc="-5">
                <a:solidFill>
                  <a:srgbClr val="222C4B"/>
                </a:solidFill>
                <a:latin typeface="Franklin Gothic Book"/>
                <a:cs typeface="Franklin Gothic Book"/>
              </a:rPr>
              <a:t>in</a:t>
            </a:r>
            <a:r>
              <a:rPr dirty="0" sz="1500" spc="-145">
                <a:solidFill>
                  <a:srgbClr val="222C4B"/>
                </a:solidFill>
                <a:latin typeface="Franklin Gothic Book"/>
                <a:cs typeface="Franklin Gothic Book"/>
              </a:rPr>
              <a:t> </a:t>
            </a:r>
            <a:r>
              <a:rPr dirty="0" sz="1500" spc="-20">
                <a:solidFill>
                  <a:srgbClr val="222C4B"/>
                </a:solidFill>
                <a:latin typeface="Franklin Gothic Book"/>
                <a:cs typeface="Franklin Gothic Book"/>
              </a:rPr>
              <a:t>both 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English and</a:t>
            </a:r>
            <a:r>
              <a:rPr dirty="0" sz="1500" spc="-100">
                <a:solidFill>
                  <a:srgbClr val="222C4B"/>
                </a:solidFill>
                <a:latin typeface="Franklin Gothic Book"/>
                <a:cs typeface="Franklin Gothic Book"/>
              </a:rPr>
              <a:t>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Spanish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00853" y="2859884"/>
            <a:ext cx="944244" cy="709295"/>
          </a:xfrm>
          <a:custGeom>
            <a:avLst/>
            <a:gdLst/>
            <a:ahLst/>
            <a:cxnLst/>
            <a:rect l="l" t="t" r="r" b="b"/>
            <a:pathLst>
              <a:path w="944245" h="709295">
                <a:moveTo>
                  <a:pt x="943851" y="709251"/>
                </a:moveTo>
                <a:lnTo>
                  <a:pt x="943851" y="94811"/>
                </a:lnTo>
                <a:lnTo>
                  <a:pt x="936604" y="57942"/>
                </a:lnTo>
                <a:lnTo>
                  <a:pt x="916854" y="27801"/>
                </a:lnTo>
                <a:lnTo>
                  <a:pt x="887584" y="7462"/>
                </a:lnTo>
                <a:lnTo>
                  <a:pt x="851779" y="0"/>
                </a:lnTo>
                <a:lnTo>
                  <a:pt x="92072" y="0"/>
                </a:lnTo>
                <a:lnTo>
                  <a:pt x="56269" y="7462"/>
                </a:lnTo>
                <a:lnTo>
                  <a:pt x="26999" y="27801"/>
                </a:lnTo>
                <a:lnTo>
                  <a:pt x="7247" y="57942"/>
                </a:lnTo>
                <a:lnTo>
                  <a:pt x="0" y="94811"/>
                </a:lnTo>
                <a:lnTo>
                  <a:pt x="0" y="709251"/>
                </a:lnTo>
                <a:lnTo>
                  <a:pt x="943851" y="709251"/>
                </a:lnTo>
                <a:close/>
              </a:path>
            </a:pathLst>
          </a:custGeom>
          <a:ln w="301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44592" y="3146102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249865" y="0"/>
                </a:moveTo>
                <a:lnTo>
                  <a:pt x="0" y="132504"/>
                </a:lnTo>
                <a:lnTo>
                  <a:pt x="249865" y="250100"/>
                </a:lnTo>
              </a:path>
            </a:pathLst>
          </a:custGeom>
          <a:ln w="3009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92533" y="3146104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90" h="250189">
                <a:moveTo>
                  <a:pt x="0" y="250100"/>
                </a:moveTo>
                <a:lnTo>
                  <a:pt x="249859" y="117595"/>
                </a:lnTo>
                <a:lnTo>
                  <a:pt x="0" y="0"/>
                </a:lnTo>
              </a:path>
            </a:pathLst>
          </a:custGeom>
          <a:ln w="3009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43939" y="3100553"/>
            <a:ext cx="99695" cy="341630"/>
          </a:xfrm>
          <a:custGeom>
            <a:avLst/>
            <a:gdLst/>
            <a:ahLst/>
            <a:cxnLst/>
            <a:rect l="l" t="t" r="r" b="b"/>
            <a:pathLst>
              <a:path w="99695" h="341629">
                <a:moveTo>
                  <a:pt x="99109" y="0"/>
                </a:moveTo>
                <a:lnTo>
                  <a:pt x="0" y="341200"/>
                </a:lnTo>
              </a:path>
            </a:pathLst>
          </a:custGeom>
          <a:ln w="3003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0855" y="2982977"/>
            <a:ext cx="944244" cy="0"/>
          </a:xfrm>
          <a:custGeom>
            <a:avLst/>
            <a:gdLst/>
            <a:ahLst/>
            <a:cxnLst/>
            <a:rect l="l" t="t" r="r" b="b"/>
            <a:pathLst>
              <a:path w="944245" h="0">
                <a:moveTo>
                  <a:pt x="0" y="0"/>
                </a:moveTo>
                <a:lnTo>
                  <a:pt x="943851" y="0"/>
                </a:lnTo>
              </a:path>
            </a:pathLst>
          </a:custGeom>
          <a:ln w="3016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12752" y="2480732"/>
            <a:ext cx="2519680" cy="1422400"/>
          </a:xfrm>
          <a:custGeom>
            <a:avLst/>
            <a:gdLst/>
            <a:ahLst/>
            <a:cxnLst/>
            <a:rect l="l" t="t" r="r" b="b"/>
            <a:pathLst>
              <a:path w="2519679" h="1422400">
                <a:moveTo>
                  <a:pt x="2266172" y="0"/>
                </a:moveTo>
                <a:lnTo>
                  <a:pt x="0" y="0"/>
                </a:lnTo>
                <a:lnTo>
                  <a:pt x="252972" y="711201"/>
                </a:lnTo>
                <a:lnTo>
                  <a:pt x="0" y="1422400"/>
                </a:lnTo>
                <a:lnTo>
                  <a:pt x="2266172" y="1422400"/>
                </a:lnTo>
                <a:lnTo>
                  <a:pt x="2519144" y="711201"/>
                </a:lnTo>
                <a:lnTo>
                  <a:pt x="2266172" y="0"/>
                </a:lnTo>
                <a:close/>
              </a:path>
            </a:pathLst>
          </a:custGeom>
          <a:solidFill>
            <a:srgbClr val="154C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815359" y="4140200"/>
            <a:ext cx="1955164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dirty="0" sz="2100" spc="5">
                <a:solidFill>
                  <a:srgbClr val="222C4B"/>
                </a:solidFill>
                <a:latin typeface="Franklin Gothic Book"/>
                <a:cs typeface="Franklin Gothic Book"/>
              </a:rPr>
              <a:t>Aligned</a:t>
            </a:r>
            <a:endParaRPr sz="2100">
              <a:latin typeface="Franklin Gothic Book"/>
              <a:cs typeface="Franklin Gothic Book"/>
            </a:endParaRPr>
          </a:p>
          <a:p>
            <a:pPr marL="12700" marR="5080">
              <a:lnSpc>
                <a:spcPct val="97300"/>
              </a:lnSpc>
              <a:spcBef>
                <a:spcPts val="35"/>
              </a:spcBef>
            </a:pPr>
            <a:r>
              <a:rPr dirty="0" sz="1500" spc="-25">
                <a:solidFill>
                  <a:srgbClr val="222C4B"/>
                </a:solidFill>
                <a:latin typeface="Franklin Gothic Book"/>
                <a:cs typeface="Franklin Gothic Book"/>
              </a:rPr>
              <a:t>New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screening </a:t>
            </a:r>
            <a:r>
              <a:rPr dirty="0" sz="1500" spc="-20">
                <a:solidFill>
                  <a:srgbClr val="222C4B"/>
                </a:solidFill>
                <a:latin typeface="Franklin Gothic Book"/>
                <a:cs typeface="Franklin Gothic Book"/>
              </a:rPr>
              <a:t>items</a:t>
            </a:r>
            <a:r>
              <a:rPr dirty="0" sz="1500" spc="-125">
                <a:solidFill>
                  <a:srgbClr val="222C4B"/>
                </a:solidFill>
                <a:latin typeface="Franklin Gothic Book"/>
                <a:cs typeface="Franklin Gothic Book"/>
              </a:rPr>
              <a:t>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will  </a:t>
            </a:r>
            <a:r>
              <a:rPr dirty="0" sz="1500" spc="-10">
                <a:solidFill>
                  <a:srgbClr val="222C4B"/>
                </a:solidFill>
                <a:latin typeface="Franklin Gothic Book"/>
                <a:cs typeface="Franklin Gothic Book"/>
              </a:rPr>
              <a:t>be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aligned with </a:t>
            </a:r>
            <a:r>
              <a:rPr dirty="0" sz="1500" spc="-20">
                <a:solidFill>
                  <a:srgbClr val="222C4B"/>
                </a:solidFill>
                <a:latin typeface="Franklin Gothic Book"/>
                <a:cs typeface="Franklin Gothic Book"/>
              </a:rPr>
              <a:t>items  given across</a:t>
            </a:r>
            <a:r>
              <a:rPr dirty="0" sz="1500" spc="-60">
                <a:solidFill>
                  <a:srgbClr val="222C4B"/>
                </a:solidFill>
                <a:latin typeface="Franklin Gothic Book"/>
                <a:cs typeface="Franklin Gothic Book"/>
              </a:rPr>
              <a:t>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years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47302" y="2950097"/>
            <a:ext cx="644525" cy="692785"/>
          </a:xfrm>
          <a:custGeom>
            <a:avLst/>
            <a:gdLst/>
            <a:ahLst/>
            <a:cxnLst/>
            <a:rect l="l" t="t" r="r" b="b"/>
            <a:pathLst>
              <a:path w="644525" h="692785">
                <a:moveTo>
                  <a:pt x="0" y="692757"/>
                </a:moveTo>
                <a:lnTo>
                  <a:pt x="479788" y="256890"/>
                </a:lnTo>
                <a:lnTo>
                  <a:pt x="644069" y="0"/>
                </a:lnTo>
              </a:path>
            </a:pathLst>
          </a:custGeom>
          <a:ln w="238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70645" y="2721688"/>
            <a:ext cx="332105" cy="921385"/>
          </a:xfrm>
          <a:custGeom>
            <a:avLst/>
            <a:gdLst/>
            <a:ahLst/>
            <a:cxnLst/>
            <a:rect l="l" t="t" r="r" b="b"/>
            <a:pathLst>
              <a:path w="332104" h="921385">
                <a:moveTo>
                  <a:pt x="331931" y="0"/>
                </a:moveTo>
                <a:lnTo>
                  <a:pt x="181343" y="247290"/>
                </a:lnTo>
                <a:lnTo>
                  <a:pt x="0" y="921168"/>
                </a:lnTo>
              </a:path>
            </a:pathLst>
          </a:custGeom>
          <a:ln w="2383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51988" y="2968978"/>
            <a:ext cx="375285" cy="238125"/>
          </a:xfrm>
          <a:custGeom>
            <a:avLst/>
            <a:gdLst/>
            <a:ahLst/>
            <a:cxnLst/>
            <a:rect l="l" t="t" r="r" b="b"/>
            <a:pathLst>
              <a:path w="375285" h="238125">
                <a:moveTo>
                  <a:pt x="0" y="0"/>
                </a:moveTo>
                <a:lnTo>
                  <a:pt x="21865" y="39281"/>
                </a:lnTo>
                <a:lnTo>
                  <a:pt x="67434" y="89951"/>
                </a:lnTo>
                <a:lnTo>
                  <a:pt x="114835" y="112729"/>
                </a:lnTo>
                <a:lnTo>
                  <a:pt x="163326" y="118772"/>
                </a:lnTo>
                <a:lnTo>
                  <a:pt x="187747" y="119005"/>
                </a:lnTo>
                <a:lnTo>
                  <a:pt x="212163" y="119237"/>
                </a:lnTo>
                <a:lnTo>
                  <a:pt x="260604" y="125280"/>
                </a:lnTo>
                <a:lnTo>
                  <a:pt x="307907" y="148059"/>
                </a:lnTo>
                <a:lnTo>
                  <a:pt x="353329" y="198729"/>
                </a:lnTo>
                <a:lnTo>
                  <a:pt x="375102" y="238010"/>
                </a:lnTo>
              </a:path>
            </a:pathLst>
          </a:custGeom>
          <a:ln w="238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70647" y="3642855"/>
            <a:ext cx="612140" cy="0"/>
          </a:xfrm>
          <a:custGeom>
            <a:avLst/>
            <a:gdLst/>
            <a:ahLst/>
            <a:cxnLst/>
            <a:rect l="l" t="t" r="r" b="b"/>
            <a:pathLst>
              <a:path w="612139" h="0">
                <a:moveTo>
                  <a:pt x="0" y="0"/>
                </a:moveTo>
                <a:lnTo>
                  <a:pt x="611979" y="0"/>
                </a:lnTo>
              </a:path>
            </a:pathLst>
          </a:custGeom>
          <a:ln w="238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20984" y="2835188"/>
            <a:ext cx="161925" cy="261620"/>
          </a:xfrm>
          <a:custGeom>
            <a:avLst/>
            <a:gdLst/>
            <a:ahLst/>
            <a:cxnLst/>
            <a:rect l="l" t="t" r="r" b="b"/>
            <a:pathLst>
              <a:path w="161925" h="261619">
                <a:moveTo>
                  <a:pt x="161640" y="0"/>
                </a:moveTo>
                <a:lnTo>
                  <a:pt x="0" y="261573"/>
                </a:lnTo>
              </a:path>
            </a:pathLst>
          </a:custGeom>
          <a:ln w="2383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57996" y="2751282"/>
            <a:ext cx="198755" cy="328295"/>
          </a:xfrm>
          <a:custGeom>
            <a:avLst/>
            <a:gdLst/>
            <a:ahLst/>
            <a:cxnLst/>
            <a:rect l="l" t="t" r="r" b="b"/>
            <a:pathLst>
              <a:path w="198754" h="328294">
                <a:moveTo>
                  <a:pt x="198553" y="0"/>
                </a:moveTo>
                <a:lnTo>
                  <a:pt x="0" y="327784"/>
                </a:lnTo>
              </a:path>
            </a:pathLst>
          </a:custGeom>
          <a:ln w="2383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06352" y="3510173"/>
            <a:ext cx="113030" cy="67945"/>
          </a:xfrm>
          <a:custGeom>
            <a:avLst/>
            <a:gdLst/>
            <a:ahLst/>
            <a:cxnLst/>
            <a:rect l="l" t="t" r="r" b="b"/>
            <a:pathLst>
              <a:path w="113029" h="67945">
                <a:moveTo>
                  <a:pt x="0" y="0"/>
                </a:moveTo>
                <a:lnTo>
                  <a:pt x="29330" y="5684"/>
                </a:lnTo>
                <a:lnTo>
                  <a:pt x="57975" y="30267"/>
                </a:lnTo>
                <a:lnTo>
                  <a:pt x="85756" y="56637"/>
                </a:lnTo>
                <a:lnTo>
                  <a:pt x="112497" y="67684"/>
                </a:lnTo>
              </a:path>
            </a:pathLst>
          </a:custGeom>
          <a:ln w="238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31334" y="2480732"/>
            <a:ext cx="2924175" cy="1422400"/>
          </a:xfrm>
          <a:custGeom>
            <a:avLst/>
            <a:gdLst/>
            <a:ahLst/>
            <a:cxnLst/>
            <a:rect l="l" t="t" r="r" b="b"/>
            <a:pathLst>
              <a:path w="2924175" h="1422400">
                <a:moveTo>
                  <a:pt x="2671073" y="0"/>
                </a:moveTo>
                <a:lnTo>
                  <a:pt x="0" y="0"/>
                </a:lnTo>
                <a:lnTo>
                  <a:pt x="252972" y="711201"/>
                </a:lnTo>
                <a:lnTo>
                  <a:pt x="0" y="1422400"/>
                </a:lnTo>
                <a:lnTo>
                  <a:pt x="2671073" y="1422400"/>
                </a:lnTo>
                <a:lnTo>
                  <a:pt x="2924045" y="711201"/>
                </a:lnTo>
                <a:lnTo>
                  <a:pt x="2671073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487026" y="4140200"/>
            <a:ext cx="1884045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dirty="0" sz="2100">
                <a:solidFill>
                  <a:srgbClr val="222C4B"/>
                </a:solidFill>
                <a:latin typeface="Franklin Gothic Book"/>
                <a:cs typeface="Franklin Gothic Book"/>
              </a:rPr>
              <a:t>Revised</a:t>
            </a:r>
            <a:endParaRPr sz="2100">
              <a:latin typeface="Franklin Gothic Book"/>
              <a:cs typeface="Franklin Gothic Book"/>
            </a:endParaRPr>
          </a:p>
          <a:p>
            <a:pPr marL="12700" marR="5080">
              <a:lnSpc>
                <a:spcPct val="97300"/>
              </a:lnSpc>
              <a:spcBef>
                <a:spcPts val="35"/>
              </a:spcBef>
            </a:pP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The </a:t>
            </a:r>
            <a:r>
              <a:rPr dirty="0" sz="1500" spc="-20">
                <a:solidFill>
                  <a:srgbClr val="222C4B"/>
                </a:solidFill>
                <a:latin typeface="Franklin Gothic Book"/>
                <a:cs typeface="Franklin Gothic Book"/>
              </a:rPr>
              <a:t>screener </a:t>
            </a:r>
            <a:r>
              <a:rPr dirty="0" sz="1500" spc="-5">
                <a:solidFill>
                  <a:srgbClr val="222C4B"/>
                </a:solidFill>
                <a:latin typeface="Franklin Gothic Book"/>
                <a:cs typeface="Franklin Gothic Book"/>
              </a:rPr>
              <a:t>is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being  </a:t>
            </a:r>
            <a:r>
              <a:rPr dirty="0" sz="1500" spc="-20">
                <a:solidFill>
                  <a:srgbClr val="222C4B"/>
                </a:solidFill>
                <a:latin typeface="Franklin Gothic Book"/>
                <a:cs typeface="Franklin Gothic Book"/>
              </a:rPr>
              <a:t>revised to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align with</a:t>
            </a:r>
            <a:r>
              <a:rPr dirty="0" sz="1500" spc="-120">
                <a:solidFill>
                  <a:srgbClr val="222C4B"/>
                </a:solidFill>
                <a:latin typeface="Franklin Gothic Book"/>
                <a:cs typeface="Franklin Gothic Book"/>
              </a:rPr>
              <a:t>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the  </a:t>
            </a:r>
            <a:r>
              <a:rPr dirty="0" sz="1500" spc="-25">
                <a:solidFill>
                  <a:srgbClr val="222C4B"/>
                </a:solidFill>
                <a:latin typeface="Franklin Gothic Book"/>
                <a:cs typeface="Franklin Gothic Book"/>
              </a:rPr>
              <a:t>newest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reading</a:t>
            </a:r>
            <a:r>
              <a:rPr dirty="0" sz="1500" spc="-95">
                <a:solidFill>
                  <a:srgbClr val="222C4B"/>
                </a:solidFill>
                <a:latin typeface="Franklin Gothic Book"/>
                <a:cs typeface="Franklin Gothic Book"/>
              </a:rPr>
              <a:t> </a:t>
            </a:r>
            <a:r>
              <a:rPr dirty="0" sz="1500" spc="-15">
                <a:solidFill>
                  <a:srgbClr val="222C4B"/>
                </a:solidFill>
                <a:latin typeface="Franklin Gothic Book"/>
                <a:cs typeface="Franklin Gothic Book"/>
              </a:rPr>
              <a:t>science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74927" y="3001924"/>
            <a:ext cx="448309" cy="447675"/>
          </a:xfrm>
          <a:custGeom>
            <a:avLst/>
            <a:gdLst/>
            <a:ahLst/>
            <a:cxnLst/>
            <a:rect l="l" t="t" r="r" b="b"/>
            <a:pathLst>
              <a:path w="448310" h="447675">
                <a:moveTo>
                  <a:pt x="448004" y="223628"/>
                </a:moveTo>
                <a:lnTo>
                  <a:pt x="443453" y="268696"/>
                </a:lnTo>
                <a:lnTo>
                  <a:pt x="430401" y="310674"/>
                </a:lnTo>
                <a:lnTo>
                  <a:pt x="409748" y="348660"/>
                </a:lnTo>
                <a:lnTo>
                  <a:pt x="382395" y="381756"/>
                </a:lnTo>
                <a:lnTo>
                  <a:pt x="349243" y="409063"/>
                </a:lnTo>
                <a:lnTo>
                  <a:pt x="311193" y="429682"/>
                </a:lnTo>
                <a:lnTo>
                  <a:pt x="269146" y="442712"/>
                </a:lnTo>
                <a:lnTo>
                  <a:pt x="224002" y="447256"/>
                </a:lnTo>
                <a:lnTo>
                  <a:pt x="178857" y="442712"/>
                </a:lnTo>
                <a:lnTo>
                  <a:pt x="136810" y="429682"/>
                </a:lnTo>
                <a:lnTo>
                  <a:pt x="98760" y="409063"/>
                </a:lnTo>
                <a:lnTo>
                  <a:pt x="65608" y="381756"/>
                </a:lnTo>
                <a:lnTo>
                  <a:pt x="38256" y="348660"/>
                </a:lnTo>
                <a:lnTo>
                  <a:pt x="17603" y="310674"/>
                </a:lnTo>
                <a:lnTo>
                  <a:pt x="4550" y="268696"/>
                </a:lnTo>
                <a:lnTo>
                  <a:pt x="0" y="223628"/>
                </a:lnTo>
                <a:lnTo>
                  <a:pt x="4550" y="178559"/>
                </a:lnTo>
                <a:lnTo>
                  <a:pt x="17603" y="136582"/>
                </a:lnTo>
                <a:lnTo>
                  <a:pt x="38256" y="98595"/>
                </a:lnTo>
                <a:lnTo>
                  <a:pt x="65608" y="65499"/>
                </a:lnTo>
                <a:lnTo>
                  <a:pt x="98760" y="38192"/>
                </a:lnTo>
                <a:lnTo>
                  <a:pt x="136810" y="17573"/>
                </a:lnTo>
                <a:lnTo>
                  <a:pt x="178857" y="4543"/>
                </a:lnTo>
                <a:lnTo>
                  <a:pt x="224002" y="0"/>
                </a:lnTo>
                <a:lnTo>
                  <a:pt x="269146" y="4543"/>
                </a:lnTo>
                <a:lnTo>
                  <a:pt x="311193" y="17573"/>
                </a:lnTo>
                <a:lnTo>
                  <a:pt x="349243" y="38192"/>
                </a:lnTo>
                <a:lnTo>
                  <a:pt x="382395" y="65499"/>
                </a:lnTo>
                <a:lnTo>
                  <a:pt x="409748" y="98595"/>
                </a:lnTo>
                <a:lnTo>
                  <a:pt x="430401" y="136582"/>
                </a:lnTo>
                <a:lnTo>
                  <a:pt x="443453" y="178559"/>
                </a:lnTo>
                <a:lnTo>
                  <a:pt x="448004" y="223628"/>
                </a:lnTo>
                <a:close/>
              </a:path>
            </a:pathLst>
          </a:custGeom>
          <a:ln w="276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64940" y="3001924"/>
            <a:ext cx="448309" cy="447675"/>
          </a:xfrm>
          <a:custGeom>
            <a:avLst/>
            <a:gdLst/>
            <a:ahLst/>
            <a:cxnLst/>
            <a:rect l="l" t="t" r="r" b="b"/>
            <a:pathLst>
              <a:path w="448310" h="447675">
                <a:moveTo>
                  <a:pt x="448009" y="223628"/>
                </a:moveTo>
                <a:lnTo>
                  <a:pt x="443458" y="268696"/>
                </a:lnTo>
                <a:lnTo>
                  <a:pt x="430406" y="310674"/>
                </a:lnTo>
                <a:lnTo>
                  <a:pt x="409753" y="348660"/>
                </a:lnTo>
                <a:lnTo>
                  <a:pt x="382401" y="381756"/>
                </a:lnTo>
                <a:lnTo>
                  <a:pt x="349249" y="409063"/>
                </a:lnTo>
                <a:lnTo>
                  <a:pt x="311199" y="429682"/>
                </a:lnTo>
                <a:lnTo>
                  <a:pt x="269151" y="442712"/>
                </a:lnTo>
                <a:lnTo>
                  <a:pt x="224007" y="447256"/>
                </a:lnTo>
                <a:lnTo>
                  <a:pt x="178863" y="442712"/>
                </a:lnTo>
                <a:lnTo>
                  <a:pt x="136815" y="429682"/>
                </a:lnTo>
                <a:lnTo>
                  <a:pt x="98764" y="409063"/>
                </a:lnTo>
                <a:lnTo>
                  <a:pt x="65611" y="381756"/>
                </a:lnTo>
                <a:lnTo>
                  <a:pt x="38257" y="348660"/>
                </a:lnTo>
                <a:lnTo>
                  <a:pt x="17604" y="310674"/>
                </a:lnTo>
                <a:lnTo>
                  <a:pt x="4551" y="268696"/>
                </a:lnTo>
                <a:lnTo>
                  <a:pt x="0" y="223628"/>
                </a:lnTo>
                <a:lnTo>
                  <a:pt x="4551" y="178559"/>
                </a:lnTo>
                <a:lnTo>
                  <a:pt x="17604" y="136582"/>
                </a:lnTo>
                <a:lnTo>
                  <a:pt x="38257" y="98595"/>
                </a:lnTo>
                <a:lnTo>
                  <a:pt x="65611" y="65499"/>
                </a:lnTo>
                <a:lnTo>
                  <a:pt x="98764" y="38192"/>
                </a:lnTo>
                <a:lnTo>
                  <a:pt x="136815" y="17573"/>
                </a:lnTo>
                <a:lnTo>
                  <a:pt x="178863" y="4543"/>
                </a:lnTo>
                <a:lnTo>
                  <a:pt x="224007" y="0"/>
                </a:lnTo>
                <a:lnTo>
                  <a:pt x="269151" y="4543"/>
                </a:lnTo>
                <a:lnTo>
                  <a:pt x="311199" y="17573"/>
                </a:lnTo>
                <a:lnTo>
                  <a:pt x="349249" y="38192"/>
                </a:lnTo>
                <a:lnTo>
                  <a:pt x="382401" y="65499"/>
                </a:lnTo>
                <a:lnTo>
                  <a:pt x="409753" y="98595"/>
                </a:lnTo>
                <a:lnTo>
                  <a:pt x="430406" y="136582"/>
                </a:lnTo>
                <a:lnTo>
                  <a:pt x="443458" y="178559"/>
                </a:lnTo>
                <a:lnTo>
                  <a:pt x="448009" y="223628"/>
                </a:lnTo>
                <a:close/>
              </a:path>
            </a:pathLst>
          </a:custGeom>
          <a:ln w="276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292227" y="3067285"/>
            <a:ext cx="203411" cy="99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935848" y="3044895"/>
            <a:ext cx="243204" cy="101600"/>
          </a:xfrm>
          <a:custGeom>
            <a:avLst/>
            <a:gdLst/>
            <a:ahLst/>
            <a:cxnLst/>
            <a:rect l="l" t="t" r="r" b="b"/>
            <a:pathLst>
              <a:path w="243205" h="101600">
                <a:moveTo>
                  <a:pt x="0" y="101249"/>
                </a:moveTo>
                <a:lnTo>
                  <a:pt x="26969" y="60806"/>
                </a:lnTo>
                <a:lnTo>
                  <a:pt x="62410" y="29920"/>
                </a:lnTo>
                <a:lnTo>
                  <a:pt x="104008" y="9386"/>
                </a:lnTo>
                <a:lnTo>
                  <a:pt x="149451" y="0"/>
                </a:lnTo>
                <a:lnTo>
                  <a:pt x="196426" y="2555"/>
                </a:lnTo>
                <a:lnTo>
                  <a:pt x="242620" y="17849"/>
                </a:lnTo>
              </a:path>
            </a:pathLst>
          </a:custGeom>
          <a:ln w="276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25867" y="3044895"/>
            <a:ext cx="243204" cy="101600"/>
          </a:xfrm>
          <a:custGeom>
            <a:avLst/>
            <a:gdLst/>
            <a:ahLst/>
            <a:cxnLst/>
            <a:rect l="l" t="t" r="r" b="b"/>
            <a:pathLst>
              <a:path w="243205" h="101600">
                <a:moveTo>
                  <a:pt x="0" y="101249"/>
                </a:moveTo>
                <a:lnTo>
                  <a:pt x="26969" y="60806"/>
                </a:lnTo>
                <a:lnTo>
                  <a:pt x="62410" y="29920"/>
                </a:lnTo>
                <a:lnTo>
                  <a:pt x="104008" y="9386"/>
                </a:lnTo>
                <a:lnTo>
                  <a:pt x="149451" y="0"/>
                </a:lnTo>
                <a:lnTo>
                  <a:pt x="196426" y="2555"/>
                </a:lnTo>
                <a:lnTo>
                  <a:pt x="242620" y="17849"/>
                </a:lnTo>
              </a:path>
            </a:pathLst>
          </a:custGeom>
          <a:ln w="276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392683"/>
            <a:ext cx="3408679" cy="1009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110"/>
              </a:lnSpc>
              <a:spcBef>
                <a:spcPts val="100"/>
              </a:spcBef>
            </a:pPr>
            <a:r>
              <a:rPr dirty="0" sz="3600" spc="-15" b="0">
                <a:solidFill>
                  <a:srgbClr val="222C4B"/>
                </a:solidFill>
                <a:latin typeface="Franklin Gothic Medium"/>
                <a:cs typeface="Franklin Gothic Medium"/>
              </a:rPr>
              <a:t>Revision</a:t>
            </a:r>
            <a:r>
              <a:rPr dirty="0" sz="3600" spc="-20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Model</a:t>
            </a:r>
            <a:endParaRPr sz="3600">
              <a:latin typeface="Franklin Gothic Medium"/>
              <a:cs typeface="Franklin Gothic Medium"/>
            </a:endParaRPr>
          </a:p>
          <a:p>
            <a:pPr marL="12700">
              <a:lnSpc>
                <a:spcPts val="3629"/>
              </a:lnSpc>
            </a:pPr>
            <a:r>
              <a:rPr dirty="0" sz="32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(Spanish </a:t>
            </a:r>
            <a:r>
              <a:rPr dirty="0" sz="3200" b="0">
                <a:solidFill>
                  <a:srgbClr val="222C4B"/>
                </a:solidFill>
                <a:latin typeface="Franklin Gothic Medium"/>
                <a:cs typeface="Franklin Gothic Medium"/>
              </a:rPr>
              <a:t>&amp;</a:t>
            </a:r>
            <a:r>
              <a:rPr dirty="0" sz="3200" spc="-40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English)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539" y="2300616"/>
            <a:ext cx="1920875" cy="0"/>
          </a:xfrm>
          <a:custGeom>
            <a:avLst/>
            <a:gdLst/>
            <a:ahLst/>
            <a:cxnLst/>
            <a:rect l="l" t="t" r="r" b="b"/>
            <a:pathLst>
              <a:path w="1920875" h="0">
                <a:moveTo>
                  <a:pt x="0" y="0"/>
                </a:moveTo>
                <a:lnTo>
                  <a:pt x="1920812" y="1"/>
                </a:lnTo>
              </a:path>
            </a:pathLst>
          </a:custGeom>
          <a:ln w="25400">
            <a:solidFill>
              <a:srgbClr val="34A1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91954" y="2300616"/>
            <a:ext cx="9463405" cy="1215390"/>
          </a:xfrm>
          <a:custGeom>
            <a:avLst/>
            <a:gdLst/>
            <a:ahLst/>
            <a:cxnLst/>
            <a:rect l="l" t="t" r="r" b="b"/>
            <a:pathLst>
              <a:path w="9463405" h="1215389">
                <a:moveTo>
                  <a:pt x="8774113" y="0"/>
                </a:moveTo>
                <a:lnTo>
                  <a:pt x="8774113" y="303823"/>
                </a:lnTo>
                <a:lnTo>
                  <a:pt x="0" y="303823"/>
                </a:lnTo>
                <a:lnTo>
                  <a:pt x="0" y="911470"/>
                </a:lnTo>
                <a:lnTo>
                  <a:pt x="8774113" y="911470"/>
                </a:lnTo>
                <a:lnTo>
                  <a:pt x="8774113" y="1215293"/>
                </a:lnTo>
                <a:lnTo>
                  <a:pt x="9463215" y="607646"/>
                </a:lnTo>
                <a:lnTo>
                  <a:pt x="8774113" y="0"/>
                </a:lnTo>
                <a:close/>
              </a:path>
            </a:pathLst>
          </a:custGeom>
          <a:solidFill>
            <a:srgbClr val="3BA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91954" y="2300616"/>
            <a:ext cx="9463405" cy="1215390"/>
          </a:xfrm>
          <a:custGeom>
            <a:avLst/>
            <a:gdLst/>
            <a:ahLst/>
            <a:cxnLst/>
            <a:rect l="l" t="t" r="r" b="b"/>
            <a:pathLst>
              <a:path w="9463405" h="1215389">
                <a:moveTo>
                  <a:pt x="0" y="303824"/>
                </a:moveTo>
                <a:lnTo>
                  <a:pt x="8774114" y="303824"/>
                </a:lnTo>
                <a:lnTo>
                  <a:pt x="8774114" y="0"/>
                </a:lnTo>
                <a:lnTo>
                  <a:pt x="9463216" y="607647"/>
                </a:lnTo>
                <a:lnTo>
                  <a:pt x="8774114" y="1215294"/>
                </a:lnTo>
                <a:lnTo>
                  <a:pt x="8774114" y="911471"/>
                </a:lnTo>
                <a:lnTo>
                  <a:pt x="0" y="911471"/>
                </a:lnTo>
                <a:lnTo>
                  <a:pt x="0" y="3038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66884" y="2645664"/>
            <a:ext cx="256921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5">
                <a:solidFill>
                  <a:srgbClr val="FFFFFF"/>
                </a:solidFill>
                <a:latin typeface="Arial"/>
                <a:cs typeface="Arial"/>
              </a:rPr>
              <a:t>Preschool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(3’s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4’s)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1954" y="3237782"/>
            <a:ext cx="3689350" cy="1949450"/>
          </a:xfrm>
          <a:custGeom>
            <a:avLst/>
            <a:gdLst/>
            <a:ahLst/>
            <a:cxnLst/>
            <a:rect l="l" t="t" r="r" b="b"/>
            <a:pathLst>
              <a:path w="3689350" h="1949450">
                <a:moveTo>
                  <a:pt x="0" y="1949324"/>
                </a:moveTo>
                <a:lnTo>
                  <a:pt x="3688739" y="1949324"/>
                </a:lnTo>
                <a:lnTo>
                  <a:pt x="3688739" y="0"/>
                </a:lnTo>
                <a:lnTo>
                  <a:pt x="0" y="0"/>
                </a:lnTo>
                <a:lnTo>
                  <a:pt x="0" y="1949324"/>
                </a:lnTo>
                <a:close/>
              </a:path>
            </a:pathLst>
          </a:custGeom>
          <a:solidFill>
            <a:srgbClr val="D9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91954" y="3237782"/>
            <a:ext cx="3689350" cy="1949450"/>
          </a:xfrm>
          <a:custGeom>
            <a:avLst/>
            <a:gdLst/>
            <a:ahLst/>
            <a:cxnLst/>
            <a:rect l="l" t="t" r="r" b="b"/>
            <a:pathLst>
              <a:path w="3689350" h="1949450">
                <a:moveTo>
                  <a:pt x="0" y="0"/>
                </a:moveTo>
                <a:lnTo>
                  <a:pt x="3688739" y="0"/>
                </a:lnTo>
                <a:lnTo>
                  <a:pt x="3688739" y="1949324"/>
                </a:lnTo>
                <a:lnTo>
                  <a:pt x="0" y="19493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2B5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52914" y="3261867"/>
            <a:ext cx="13449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Print</a:t>
            </a:r>
            <a:r>
              <a:rPr dirty="0" sz="1600" spc="-55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Concepts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0214" y="3505708"/>
            <a:ext cx="248475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Alphabet Knowledge  Phonological </a:t>
            </a:r>
            <a:r>
              <a:rPr dirty="0" sz="1600" spc="-10">
                <a:solidFill>
                  <a:srgbClr val="222C4B"/>
                </a:solidFill>
                <a:latin typeface="Arial"/>
                <a:cs typeface="Arial"/>
              </a:rPr>
              <a:t>Awareness  Rapid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Automatized</a:t>
            </a:r>
            <a:r>
              <a:rPr dirty="0" sz="1600" spc="-13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Naming  Emergent </a:t>
            </a:r>
            <a:r>
              <a:rPr dirty="0" sz="1600" spc="-10">
                <a:solidFill>
                  <a:srgbClr val="222C4B"/>
                </a:solidFill>
                <a:latin typeface="Arial"/>
                <a:cs typeface="Arial"/>
              </a:rPr>
              <a:t>Writing 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Language</a:t>
            </a:r>
            <a:r>
              <a:rPr dirty="0" sz="1600" spc="-4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Comprehension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82915" y="2705713"/>
            <a:ext cx="6672580" cy="1215390"/>
          </a:xfrm>
          <a:custGeom>
            <a:avLst/>
            <a:gdLst/>
            <a:ahLst/>
            <a:cxnLst/>
            <a:rect l="l" t="t" r="r" b="b"/>
            <a:pathLst>
              <a:path w="6672580" h="1215389">
                <a:moveTo>
                  <a:pt x="5970134" y="0"/>
                </a:moveTo>
                <a:lnTo>
                  <a:pt x="5970134" y="303824"/>
                </a:lnTo>
                <a:lnTo>
                  <a:pt x="0" y="303824"/>
                </a:lnTo>
                <a:lnTo>
                  <a:pt x="0" y="911471"/>
                </a:lnTo>
                <a:lnTo>
                  <a:pt x="5970134" y="911471"/>
                </a:lnTo>
                <a:lnTo>
                  <a:pt x="5970134" y="1215294"/>
                </a:lnTo>
                <a:lnTo>
                  <a:pt x="6672253" y="607648"/>
                </a:lnTo>
                <a:lnTo>
                  <a:pt x="5970134" y="0"/>
                </a:lnTo>
                <a:close/>
              </a:path>
            </a:pathLst>
          </a:custGeom>
          <a:solidFill>
            <a:srgbClr val="72B6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82915" y="2705713"/>
            <a:ext cx="6672580" cy="1215390"/>
          </a:xfrm>
          <a:custGeom>
            <a:avLst/>
            <a:gdLst/>
            <a:ahLst/>
            <a:cxnLst/>
            <a:rect l="l" t="t" r="r" b="b"/>
            <a:pathLst>
              <a:path w="6672580" h="1215389">
                <a:moveTo>
                  <a:pt x="0" y="303824"/>
                </a:moveTo>
                <a:lnTo>
                  <a:pt x="5970134" y="303824"/>
                </a:lnTo>
                <a:lnTo>
                  <a:pt x="5970134" y="0"/>
                </a:lnTo>
                <a:lnTo>
                  <a:pt x="6672254" y="607647"/>
                </a:lnTo>
                <a:lnTo>
                  <a:pt x="5970134" y="1215294"/>
                </a:lnTo>
                <a:lnTo>
                  <a:pt x="5970134" y="911471"/>
                </a:lnTo>
                <a:lnTo>
                  <a:pt x="0" y="911471"/>
                </a:lnTo>
                <a:lnTo>
                  <a:pt x="0" y="3038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070545" y="3051047"/>
            <a:ext cx="1682114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Ki</a:t>
            </a:r>
            <a:r>
              <a:rPr dirty="0" sz="2300" spc="-5">
                <a:solidFill>
                  <a:srgbClr val="FFFFFF"/>
                </a:solidFill>
                <a:latin typeface="Arial"/>
                <a:cs typeface="Arial"/>
              </a:rPr>
              <a:t>ndergarte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82915" y="3642880"/>
            <a:ext cx="3468370" cy="1949450"/>
          </a:xfrm>
          <a:custGeom>
            <a:avLst/>
            <a:gdLst/>
            <a:ahLst/>
            <a:cxnLst/>
            <a:rect l="l" t="t" r="r" b="b"/>
            <a:pathLst>
              <a:path w="3468370" h="1949450">
                <a:moveTo>
                  <a:pt x="0" y="1949324"/>
                </a:moveTo>
                <a:lnTo>
                  <a:pt x="3467920" y="1949324"/>
                </a:lnTo>
                <a:lnTo>
                  <a:pt x="3467920" y="0"/>
                </a:lnTo>
                <a:lnTo>
                  <a:pt x="0" y="0"/>
                </a:lnTo>
                <a:lnTo>
                  <a:pt x="0" y="1949324"/>
                </a:lnTo>
                <a:close/>
              </a:path>
            </a:pathLst>
          </a:custGeom>
          <a:solidFill>
            <a:srgbClr val="FBE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82915" y="3642880"/>
            <a:ext cx="3468370" cy="1949450"/>
          </a:xfrm>
          <a:custGeom>
            <a:avLst/>
            <a:gdLst/>
            <a:ahLst/>
            <a:cxnLst/>
            <a:rect l="l" t="t" r="r" b="b"/>
            <a:pathLst>
              <a:path w="3468370" h="1949450">
                <a:moveTo>
                  <a:pt x="0" y="0"/>
                </a:moveTo>
                <a:lnTo>
                  <a:pt x="3467920" y="0"/>
                </a:lnTo>
                <a:lnTo>
                  <a:pt x="3467920" y="1949324"/>
                </a:lnTo>
                <a:lnTo>
                  <a:pt x="0" y="19493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2B5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901630" y="3667252"/>
            <a:ext cx="10153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Knowledg</a:t>
            </a:r>
            <a:r>
              <a:rPr dirty="0" sz="1600">
                <a:solidFill>
                  <a:srgbClr val="222C4B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86850" y="3972052"/>
            <a:ext cx="13747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ical</a:t>
            </a:r>
            <a:r>
              <a:rPr dirty="0" sz="1600" spc="-145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22C4B"/>
                </a:solidFill>
                <a:latin typeface="Arial"/>
                <a:cs typeface="Arial"/>
              </a:rPr>
              <a:t>Awareness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3383" y="4276852"/>
            <a:ext cx="1662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tomatized</a:t>
            </a:r>
            <a:r>
              <a:rPr dirty="0" sz="1600" spc="-55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Naming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44021" y="4581652"/>
            <a:ext cx="12661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and</a:t>
            </a:r>
            <a:r>
              <a:rPr dirty="0" sz="1600" spc="-7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Encoding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2915" y="3642880"/>
            <a:ext cx="935990" cy="1544320"/>
          </a:xfrm>
          <a:prstGeom prst="rect">
            <a:avLst/>
          </a:prstGeom>
          <a:ln w="12700">
            <a:solidFill>
              <a:srgbClr val="42B5D9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60325" marR="21590">
              <a:lnSpc>
                <a:spcPct val="100000"/>
              </a:lnSpc>
              <a:spcBef>
                <a:spcPts val="290"/>
              </a:spcBef>
            </a:pP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Alphabet</a:t>
            </a:r>
            <a:endParaRPr sz="1600">
              <a:latin typeface="Arial"/>
              <a:cs typeface="Arial"/>
            </a:endParaRPr>
          </a:p>
          <a:p>
            <a:pPr algn="just" marL="60325">
              <a:lnSpc>
                <a:spcPct val="125000"/>
              </a:lnSpc>
            </a:pP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Phono</a:t>
            </a:r>
            <a:r>
              <a:rPr dirty="0" sz="1600" spc="-10">
                <a:solidFill>
                  <a:srgbClr val="222C4B"/>
                </a:solidFill>
                <a:latin typeface="Arial"/>
                <a:cs typeface="Arial"/>
              </a:rPr>
              <a:t>l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o</a:t>
            </a:r>
            <a:r>
              <a:rPr dirty="0" sz="1600">
                <a:solidFill>
                  <a:srgbClr val="222C4B"/>
                </a:solidFill>
                <a:latin typeface="Arial"/>
                <a:cs typeface="Arial"/>
              </a:rPr>
              <a:t>g  </a:t>
            </a:r>
            <a:r>
              <a:rPr dirty="0" sz="1600" spc="-10">
                <a:solidFill>
                  <a:srgbClr val="222C4B"/>
                </a:solidFill>
                <a:latin typeface="Arial"/>
                <a:cs typeface="Arial"/>
              </a:rPr>
              <a:t>Rapid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Au  </a:t>
            </a:r>
            <a:r>
              <a:rPr dirty="0" sz="1600" spc="-10">
                <a:solidFill>
                  <a:srgbClr val="222C4B"/>
                </a:solidFill>
                <a:latin typeface="Arial"/>
                <a:cs typeface="Arial"/>
              </a:rPr>
              <a:t>D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222C4B"/>
                </a:solidFill>
                <a:latin typeface="Arial"/>
                <a:cs typeface="Arial"/>
              </a:rPr>
              <a:t>c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od</a:t>
            </a:r>
            <a:r>
              <a:rPr dirty="0" sz="1600" spc="-10">
                <a:solidFill>
                  <a:srgbClr val="222C4B"/>
                </a:solidFill>
                <a:latin typeface="Arial"/>
                <a:cs typeface="Arial"/>
              </a:rPr>
              <a:t>i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222C4B"/>
                </a:solidFill>
                <a:latin typeface="Arial"/>
                <a:cs typeface="Arial"/>
              </a:rPr>
              <a:t>g 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Languag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20180" y="4886452"/>
            <a:ext cx="162813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22C4B"/>
                </a:solidFill>
                <a:latin typeface="Arial"/>
                <a:cs typeface="Arial"/>
              </a:rPr>
              <a:t>e</a:t>
            </a:r>
            <a:r>
              <a:rPr dirty="0" sz="1600" spc="-7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Comprehension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17323" y="3110811"/>
            <a:ext cx="3938270" cy="1215390"/>
          </a:xfrm>
          <a:custGeom>
            <a:avLst/>
            <a:gdLst/>
            <a:ahLst/>
            <a:cxnLst/>
            <a:rect l="l" t="t" r="r" b="b"/>
            <a:pathLst>
              <a:path w="3938270" h="1215389">
                <a:moveTo>
                  <a:pt x="3191101" y="0"/>
                </a:moveTo>
                <a:lnTo>
                  <a:pt x="3191101" y="303824"/>
                </a:lnTo>
                <a:lnTo>
                  <a:pt x="0" y="303824"/>
                </a:lnTo>
                <a:lnTo>
                  <a:pt x="0" y="911471"/>
                </a:lnTo>
                <a:lnTo>
                  <a:pt x="3191101" y="911471"/>
                </a:lnTo>
                <a:lnTo>
                  <a:pt x="3191101" y="1215294"/>
                </a:lnTo>
                <a:lnTo>
                  <a:pt x="3937845" y="607646"/>
                </a:lnTo>
                <a:lnTo>
                  <a:pt x="3191101" y="0"/>
                </a:lnTo>
                <a:close/>
              </a:path>
            </a:pathLst>
          </a:custGeom>
          <a:solidFill>
            <a:srgbClr val="A7CD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17323" y="3110811"/>
            <a:ext cx="3938270" cy="1215390"/>
          </a:xfrm>
          <a:custGeom>
            <a:avLst/>
            <a:gdLst/>
            <a:ahLst/>
            <a:cxnLst/>
            <a:rect l="l" t="t" r="r" b="b"/>
            <a:pathLst>
              <a:path w="3938270" h="1215389">
                <a:moveTo>
                  <a:pt x="0" y="303824"/>
                </a:moveTo>
                <a:lnTo>
                  <a:pt x="3191101" y="303824"/>
                </a:lnTo>
                <a:lnTo>
                  <a:pt x="3191101" y="0"/>
                </a:lnTo>
                <a:lnTo>
                  <a:pt x="3937846" y="607647"/>
                </a:lnTo>
                <a:lnTo>
                  <a:pt x="3191101" y="1215294"/>
                </a:lnTo>
                <a:lnTo>
                  <a:pt x="3191101" y="911471"/>
                </a:lnTo>
                <a:lnTo>
                  <a:pt x="0" y="911471"/>
                </a:lnTo>
                <a:lnTo>
                  <a:pt x="0" y="3038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17323" y="4047979"/>
            <a:ext cx="3209290" cy="1920875"/>
          </a:xfrm>
          <a:custGeom>
            <a:avLst/>
            <a:gdLst/>
            <a:ahLst/>
            <a:cxnLst/>
            <a:rect l="l" t="t" r="r" b="b"/>
            <a:pathLst>
              <a:path w="3209290" h="1920875">
                <a:moveTo>
                  <a:pt x="0" y="1920796"/>
                </a:moveTo>
                <a:lnTo>
                  <a:pt x="3209193" y="1920796"/>
                </a:lnTo>
                <a:lnTo>
                  <a:pt x="3209193" y="0"/>
                </a:lnTo>
                <a:lnTo>
                  <a:pt x="0" y="0"/>
                </a:lnTo>
                <a:lnTo>
                  <a:pt x="0" y="1920796"/>
                </a:lnTo>
                <a:close/>
              </a:path>
            </a:pathLst>
          </a:custGeom>
          <a:solidFill>
            <a:srgbClr val="C2CF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17323" y="4047980"/>
            <a:ext cx="3209290" cy="1920875"/>
          </a:xfrm>
          <a:custGeom>
            <a:avLst/>
            <a:gdLst/>
            <a:ahLst/>
            <a:cxnLst/>
            <a:rect l="l" t="t" r="r" b="b"/>
            <a:pathLst>
              <a:path w="3209290" h="1920875">
                <a:moveTo>
                  <a:pt x="0" y="0"/>
                </a:moveTo>
                <a:lnTo>
                  <a:pt x="3209193" y="0"/>
                </a:lnTo>
                <a:lnTo>
                  <a:pt x="3209193" y="1920796"/>
                </a:lnTo>
                <a:lnTo>
                  <a:pt x="0" y="192079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2B5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765583" y="3456432"/>
            <a:ext cx="2562860" cy="2101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dirty="0" sz="2300" spc="-5">
                <a:solidFill>
                  <a:srgbClr val="FFFFFF"/>
                </a:solidFill>
                <a:latin typeface="Arial"/>
                <a:cs typeface="Arial"/>
              </a:rPr>
              <a:t>Grades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2300" spc="-5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23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300">
              <a:latin typeface="Arial"/>
              <a:cs typeface="Arial"/>
            </a:endParaRPr>
          </a:p>
          <a:p>
            <a:pPr marL="12700" marR="82550">
              <a:lnSpc>
                <a:spcPct val="125000"/>
              </a:lnSpc>
              <a:spcBef>
                <a:spcPts val="1585"/>
              </a:spcBef>
            </a:pP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Phonological </a:t>
            </a:r>
            <a:r>
              <a:rPr dirty="0" sz="1600" spc="-10">
                <a:solidFill>
                  <a:srgbClr val="222C4B"/>
                </a:solidFill>
                <a:latin typeface="Arial"/>
                <a:cs typeface="Arial"/>
              </a:rPr>
              <a:t>Awareness  Rapid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Automatized</a:t>
            </a:r>
            <a:r>
              <a:rPr dirty="0" sz="1600" spc="-13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Naming  Decoding and Encoding  </a:t>
            </a:r>
            <a:r>
              <a:rPr dirty="0" sz="1600">
                <a:solidFill>
                  <a:srgbClr val="222C4B"/>
                </a:solidFill>
                <a:latin typeface="Arial"/>
                <a:cs typeface="Arial"/>
              </a:rPr>
              <a:t>Oral </a:t>
            </a:r>
            <a:r>
              <a:rPr dirty="0" sz="1600" spc="-10">
                <a:solidFill>
                  <a:srgbClr val="222C4B"/>
                </a:solidFill>
                <a:latin typeface="Arial"/>
                <a:cs typeface="Arial"/>
              </a:rPr>
              <a:t>Reading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Fluency  Language</a:t>
            </a:r>
            <a:r>
              <a:rPr dirty="0" sz="1600" spc="-4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22C4B"/>
                </a:solidFill>
                <a:latin typeface="Arial"/>
                <a:cs typeface="Arial"/>
              </a:rPr>
              <a:t>Comprehension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6279" y="990091"/>
            <a:ext cx="27781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 b="0">
                <a:solidFill>
                  <a:srgbClr val="222C4B"/>
                </a:solidFill>
                <a:latin typeface="Franklin Gothic Medium"/>
                <a:cs typeface="Franklin Gothic Medium"/>
              </a:rPr>
              <a:t>Revision</a:t>
            </a:r>
            <a:r>
              <a:rPr dirty="0" sz="3600" spc="-85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Aims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7138" y="1188295"/>
            <a:ext cx="6908800" cy="5419090"/>
          </a:xfrm>
          <a:custGeom>
            <a:avLst/>
            <a:gdLst/>
            <a:ahLst/>
            <a:cxnLst/>
            <a:rect l="l" t="t" r="r" b="b"/>
            <a:pathLst>
              <a:path w="6908800" h="5419090">
                <a:moveTo>
                  <a:pt x="4199468" y="0"/>
                </a:moveTo>
                <a:lnTo>
                  <a:pt x="4199468" y="1354667"/>
                </a:lnTo>
                <a:lnTo>
                  <a:pt x="0" y="1354667"/>
                </a:lnTo>
                <a:lnTo>
                  <a:pt x="0" y="4064000"/>
                </a:lnTo>
                <a:lnTo>
                  <a:pt x="4199468" y="4064000"/>
                </a:lnTo>
                <a:lnTo>
                  <a:pt x="4199468" y="5418667"/>
                </a:lnTo>
                <a:lnTo>
                  <a:pt x="6908799" y="2709334"/>
                </a:lnTo>
                <a:lnTo>
                  <a:pt x="4199468" y="0"/>
                </a:lnTo>
                <a:close/>
              </a:path>
            </a:pathLst>
          </a:custGeom>
          <a:solidFill>
            <a:srgbClr val="185F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9557" y="2813895"/>
            <a:ext cx="2207260" cy="2167890"/>
          </a:xfrm>
          <a:custGeom>
            <a:avLst/>
            <a:gdLst/>
            <a:ahLst/>
            <a:cxnLst/>
            <a:rect l="l" t="t" r="r" b="b"/>
            <a:pathLst>
              <a:path w="2207260" h="2167890">
                <a:moveTo>
                  <a:pt x="1879882" y="0"/>
                </a:moveTo>
                <a:lnTo>
                  <a:pt x="326944" y="0"/>
                </a:lnTo>
                <a:lnTo>
                  <a:pt x="282579" y="3297"/>
                </a:lnTo>
                <a:lnTo>
                  <a:pt x="240029" y="12904"/>
                </a:lnTo>
                <a:lnTo>
                  <a:pt x="199682" y="28389"/>
                </a:lnTo>
                <a:lnTo>
                  <a:pt x="161929" y="49321"/>
                </a:lnTo>
                <a:lnTo>
                  <a:pt x="127158" y="75271"/>
                </a:lnTo>
                <a:lnTo>
                  <a:pt x="95759" y="105808"/>
                </a:lnTo>
                <a:lnTo>
                  <a:pt x="68122" y="140501"/>
                </a:lnTo>
                <a:lnTo>
                  <a:pt x="44637" y="178921"/>
                </a:lnTo>
                <a:lnTo>
                  <a:pt x="25692" y="220636"/>
                </a:lnTo>
                <a:lnTo>
                  <a:pt x="11678" y="265216"/>
                </a:lnTo>
                <a:lnTo>
                  <a:pt x="2984" y="312231"/>
                </a:lnTo>
                <a:lnTo>
                  <a:pt x="0" y="361251"/>
                </a:lnTo>
                <a:lnTo>
                  <a:pt x="0" y="1806214"/>
                </a:lnTo>
                <a:lnTo>
                  <a:pt x="2984" y="1855233"/>
                </a:lnTo>
                <a:lnTo>
                  <a:pt x="11678" y="1902249"/>
                </a:lnTo>
                <a:lnTo>
                  <a:pt x="25692" y="1946829"/>
                </a:lnTo>
                <a:lnTo>
                  <a:pt x="44637" y="1988544"/>
                </a:lnTo>
                <a:lnTo>
                  <a:pt x="68122" y="2026964"/>
                </a:lnTo>
                <a:lnTo>
                  <a:pt x="95759" y="2061657"/>
                </a:lnTo>
                <a:lnTo>
                  <a:pt x="127158" y="2092194"/>
                </a:lnTo>
                <a:lnTo>
                  <a:pt x="161929" y="2118144"/>
                </a:lnTo>
                <a:lnTo>
                  <a:pt x="199682" y="2139076"/>
                </a:lnTo>
                <a:lnTo>
                  <a:pt x="240029" y="2154561"/>
                </a:lnTo>
                <a:lnTo>
                  <a:pt x="282579" y="2164168"/>
                </a:lnTo>
                <a:lnTo>
                  <a:pt x="326944" y="2167465"/>
                </a:lnTo>
                <a:lnTo>
                  <a:pt x="1879882" y="2167465"/>
                </a:lnTo>
                <a:lnTo>
                  <a:pt x="1924247" y="2164168"/>
                </a:lnTo>
                <a:lnTo>
                  <a:pt x="1966798" y="2154561"/>
                </a:lnTo>
                <a:lnTo>
                  <a:pt x="2007144" y="2139076"/>
                </a:lnTo>
                <a:lnTo>
                  <a:pt x="2044898" y="2118144"/>
                </a:lnTo>
                <a:lnTo>
                  <a:pt x="2079669" y="2092194"/>
                </a:lnTo>
                <a:lnTo>
                  <a:pt x="2111068" y="2061657"/>
                </a:lnTo>
                <a:lnTo>
                  <a:pt x="2138705" y="2026964"/>
                </a:lnTo>
                <a:lnTo>
                  <a:pt x="2162190" y="1988544"/>
                </a:lnTo>
                <a:lnTo>
                  <a:pt x="2181135" y="1946829"/>
                </a:lnTo>
                <a:lnTo>
                  <a:pt x="2195149" y="1902249"/>
                </a:lnTo>
                <a:lnTo>
                  <a:pt x="2203843" y="1855233"/>
                </a:lnTo>
                <a:lnTo>
                  <a:pt x="2206827" y="1806214"/>
                </a:lnTo>
                <a:lnTo>
                  <a:pt x="2206827" y="361251"/>
                </a:lnTo>
                <a:lnTo>
                  <a:pt x="2203843" y="312231"/>
                </a:lnTo>
                <a:lnTo>
                  <a:pt x="2195149" y="265216"/>
                </a:lnTo>
                <a:lnTo>
                  <a:pt x="2181135" y="220636"/>
                </a:lnTo>
                <a:lnTo>
                  <a:pt x="2162190" y="178921"/>
                </a:lnTo>
                <a:lnTo>
                  <a:pt x="2138705" y="140501"/>
                </a:lnTo>
                <a:lnTo>
                  <a:pt x="2111068" y="105808"/>
                </a:lnTo>
                <a:lnTo>
                  <a:pt x="2079669" y="75271"/>
                </a:lnTo>
                <a:lnTo>
                  <a:pt x="2044898" y="49321"/>
                </a:lnTo>
                <a:lnTo>
                  <a:pt x="2007144" y="28389"/>
                </a:lnTo>
                <a:lnTo>
                  <a:pt x="1966798" y="12904"/>
                </a:lnTo>
                <a:lnTo>
                  <a:pt x="1924247" y="3297"/>
                </a:lnTo>
                <a:lnTo>
                  <a:pt x="1879882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9557" y="2813895"/>
            <a:ext cx="2207260" cy="2167890"/>
          </a:xfrm>
          <a:custGeom>
            <a:avLst/>
            <a:gdLst/>
            <a:ahLst/>
            <a:cxnLst/>
            <a:rect l="l" t="t" r="r" b="b"/>
            <a:pathLst>
              <a:path w="2207260" h="2167890">
                <a:moveTo>
                  <a:pt x="0" y="361252"/>
                </a:moveTo>
                <a:lnTo>
                  <a:pt x="2984" y="312232"/>
                </a:lnTo>
                <a:lnTo>
                  <a:pt x="11678" y="265216"/>
                </a:lnTo>
                <a:lnTo>
                  <a:pt x="25692" y="220636"/>
                </a:lnTo>
                <a:lnTo>
                  <a:pt x="44637" y="178921"/>
                </a:lnTo>
                <a:lnTo>
                  <a:pt x="68122" y="140501"/>
                </a:lnTo>
                <a:lnTo>
                  <a:pt x="95759" y="105808"/>
                </a:lnTo>
                <a:lnTo>
                  <a:pt x="127158" y="75271"/>
                </a:lnTo>
                <a:lnTo>
                  <a:pt x="161929" y="49321"/>
                </a:lnTo>
                <a:lnTo>
                  <a:pt x="199682" y="28388"/>
                </a:lnTo>
                <a:lnTo>
                  <a:pt x="240029" y="12904"/>
                </a:lnTo>
                <a:lnTo>
                  <a:pt x="282579" y="3297"/>
                </a:lnTo>
                <a:lnTo>
                  <a:pt x="326944" y="0"/>
                </a:lnTo>
                <a:lnTo>
                  <a:pt x="1879884" y="0"/>
                </a:lnTo>
                <a:lnTo>
                  <a:pt x="1924248" y="3297"/>
                </a:lnTo>
                <a:lnTo>
                  <a:pt x="1966798" y="12904"/>
                </a:lnTo>
                <a:lnTo>
                  <a:pt x="2007145" y="28388"/>
                </a:lnTo>
                <a:lnTo>
                  <a:pt x="2044898" y="49321"/>
                </a:lnTo>
                <a:lnTo>
                  <a:pt x="2079669" y="75271"/>
                </a:lnTo>
                <a:lnTo>
                  <a:pt x="2111068" y="105808"/>
                </a:lnTo>
                <a:lnTo>
                  <a:pt x="2138705" y="140501"/>
                </a:lnTo>
                <a:lnTo>
                  <a:pt x="2162190" y="178921"/>
                </a:lnTo>
                <a:lnTo>
                  <a:pt x="2181135" y="220636"/>
                </a:lnTo>
                <a:lnTo>
                  <a:pt x="2195149" y="265216"/>
                </a:lnTo>
                <a:lnTo>
                  <a:pt x="2203843" y="312232"/>
                </a:lnTo>
                <a:lnTo>
                  <a:pt x="2206828" y="361252"/>
                </a:lnTo>
                <a:lnTo>
                  <a:pt x="2206828" y="1806214"/>
                </a:lnTo>
                <a:lnTo>
                  <a:pt x="2203843" y="1855233"/>
                </a:lnTo>
                <a:lnTo>
                  <a:pt x="2195149" y="1902249"/>
                </a:lnTo>
                <a:lnTo>
                  <a:pt x="2181135" y="1946829"/>
                </a:lnTo>
                <a:lnTo>
                  <a:pt x="2162190" y="1988544"/>
                </a:lnTo>
                <a:lnTo>
                  <a:pt x="2138705" y="2026964"/>
                </a:lnTo>
                <a:lnTo>
                  <a:pt x="2111068" y="2061657"/>
                </a:lnTo>
                <a:lnTo>
                  <a:pt x="2079669" y="2092194"/>
                </a:lnTo>
                <a:lnTo>
                  <a:pt x="2044898" y="2118144"/>
                </a:lnTo>
                <a:lnTo>
                  <a:pt x="2007145" y="2139077"/>
                </a:lnTo>
                <a:lnTo>
                  <a:pt x="1966798" y="2154561"/>
                </a:lnTo>
                <a:lnTo>
                  <a:pt x="1924248" y="2164168"/>
                </a:lnTo>
                <a:lnTo>
                  <a:pt x="1879884" y="2167466"/>
                </a:lnTo>
                <a:lnTo>
                  <a:pt x="326944" y="2167466"/>
                </a:lnTo>
                <a:lnTo>
                  <a:pt x="282579" y="2164168"/>
                </a:lnTo>
                <a:lnTo>
                  <a:pt x="240029" y="2154561"/>
                </a:lnTo>
                <a:lnTo>
                  <a:pt x="199682" y="2139077"/>
                </a:lnTo>
                <a:lnTo>
                  <a:pt x="161929" y="2118144"/>
                </a:lnTo>
                <a:lnTo>
                  <a:pt x="127158" y="2092194"/>
                </a:lnTo>
                <a:lnTo>
                  <a:pt x="95759" y="2061657"/>
                </a:lnTo>
                <a:lnTo>
                  <a:pt x="68122" y="2026964"/>
                </a:lnTo>
                <a:lnTo>
                  <a:pt x="44637" y="1988544"/>
                </a:lnTo>
                <a:lnTo>
                  <a:pt x="25692" y="1946829"/>
                </a:lnTo>
                <a:lnTo>
                  <a:pt x="11678" y="1902249"/>
                </a:lnTo>
                <a:lnTo>
                  <a:pt x="2984" y="1855233"/>
                </a:lnTo>
                <a:lnTo>
                  <a:pt x="0" y="1806214"/>
                </a:lnTo>
                <a:lnTo>
                  <a:pt x="0" y="361252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0159" y="2964687"/>
            <a:ext cx="1805305" cy="17780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ctr" marL="12700" marR="5080">
              <a:lnSpc>
                <a:spcPct val="90000"/>
              </a:lnSpc>
              <a:spcBef>
                <a:spcPts val="400"/>
              </a:spcBef>
            </a:pP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25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screener  aligned 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current  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evidence  base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0630" y="2813895"/>
            <a:ext cx="2438400" cy="2167890"/>
          </a:xfrm>
          <a:custGeom>
            <a:avLst/>
            <a:gdLst/>
            <a:ahLst/>
            <a:cxnLst/>
            <a:rect l="l" t="t" r="r" b="b"/>
            <a:pathLst>
              <a:path w="2438400" h="2167890">
                <a:moveTo>
                  <a:pt x="2077147" y="0"/>
                </a:moveTo>
                <a:lnTo>
                  <a:pt x="361251" y="0"/>
                </a:lnTo>
                <a:lnTo>
                  <a:pt x="312231" y="3297"/>
                </a:lnTo>
                <a:lnTo>
                  <a:pt x="265216" y="12904"/>
                </a:lnTo>
                <a:lnTo>
                  <a:pt x="220636" y="28389"/>
                </a:lnTo>
                <a:lnTo>
                  <a:pt x="178921" y="49321"/>
                </a:lnTo>
                <a:lnTo>
                  <a:pt x="140501" y="75271"/>
                </a:lnTo>
                <a:lnTo>
                  <a:pt x="105808" y="105808"/>
                </a:lnTo>
                <a:lnTo>
                  <a:pt x="75271" y="140501"/>
                </a:lnTo>
                <a:lnTo>
                  <a:pt x="49321" y="178921"/>
                </a:lnTo>
                <a:lnTo>
                  <a:pt x="28389" y="220636"/>
                </a:lnTo>
                <a:lnTo>
                  <a:pt x="12904" y="265216"/>
                </a:lnTo>
                <a:lnTo>
                  <a:pt x="3297" y="312231"/>
                </a:lnTo>
                <a:lnTo>
                  <a:pt x="0" y="361251"/>
                </a:lnTo>
                <a:lnTo>
                  <a:pt x="0" y="1806214"/>
                </a:lnTo>
                <a:lnTo>
                  <a:pt x="3297" y="1855233"/>
                </a:lnTo>
                <a:lnTo>
                  <a:pt x="12904" y="1902249"/>
                </a:lnTo>
                <a:lnTo>
                  <a:pt x="28389" y="1946829"/>
                </a:lnTo>
                <a:lnTo>
                  <a:pt x="49321" y="1988544"/>
                </a:lnTo>
                <a:lnTo>
                  <a:pt x="75271" y="2026964"/>
                </a:lnTo>
                <a:lnTo>
                  <a:pt x="105808" y="2061657"/>
                </a:lnTo>
                <a:lnTo>
                  <a:pt x="140501" y="2092194"/>
                </a:lnTo>
                <a:lnTo>
                  <a:pt x="178921" y="2118144"/>
                </a:lnTo>
                <a:lnTo>
                  <a:pt x="220636" y="2139076"/>
                </a:lnTo>
                <a:lnTo>
                  <a:pt x="265216" y="2154561"/>
                </a:lnTo>
                <a:lnTo>
                  <a:pt x="312231" y="2164168"/>
                </a:lnTo>
                <a:lnTo>
                  <a:pt x="361251" y="2167465"/>
                </a:lnTo>
                <a:lnTo>
                  <a:pt x="2077147" y="2167465"/>
                </a:lnTo>
                <a:lnTo>
                  <a:pt x="2126167" y="2164168"/>
                </a:lnTo>
                <a:lnTo>
                  <a:pt x="2173182" y="2154561"/>
                </a:lnTo>
                <a:lnTo>
                  <a:pt x="2217763" y="2139076"/>
                </a:lnTo>
                <a:lnTo>
                  <a:pt x="2259478" y="2118144"/>
                </a:lnTo>
                <a:lnTo>
                  <a:pt x="2297898" y="2092194"/>
                </a:lnTo>
                <a:lnTo>
                  <a:pt x="2332591" y="2061657"/>
                </a:lnTo>
                <a:lnTo>
                  <a:pt x="2363128" y="2026964"/>
                </a:lnTo>
                <a:lnTo>
                  <a:pt x="2389078" y="1988544"/>
                </a:lnTo>
                <a:lnTo>
                  <a:pt x="2410010" y="1946829"/>
                </a:lnTo>
                <a:lnTo>
                  <a:pt x="2425495" y="1902249"/>
                </a:lnTo>
                <a:lnTo>
                  <a:pt x="2435102" y="1855233"/>
                </a:lnTo>
                <a:lnTo>
                  <a:pt x="2438400" y="1806214"/>
                </a:lnTo>
                <a:lnTo>
                  <a:pt x="2438400" y="361251"/>
                </a:lnTo>
                <a:lnTo>
                  <a:pt x="2435102" y="312231"/>
                </a:lnTo>
                <a:lnTo>
                  <a:pt x="2425495" y="265216"/>
                </a:lnTo>
                <a:lnTo>
                  <a:pt x="2410010" y="220636"/>
                </a:lnTo>
                <a:lnTo>
                  <a:pt x="2389078" y="178921"/>
                </a:lnTo>
                <a:lnTo>
                  <a:pt x="2363128" y="140501"/>
                </a:lnTo>
                <a:lnTo>
                  <a:pt x="2332591" y="105808"/>
                </a:lnTo>
                <a:lnTo>
                  <a:pt x="2297898" y="75271"/>
                </a:lnTo>
                <a:lnTo>
                  <a:pt x="2259478" y="49321"/>
                </a:lnTo>
                <a:lnTo>
                  <a:pt x="2217763" y="28389"/>
                </a:lnTo>
                <a:lnTo>
                  <a:pt x="2173182" y="12904"/>
                </a:lnTo>
                <a:lnTo>
                  <a:pt x="2126167" y="3297"/>
                </a:lnTo>
                <a:lnTo>
                  <a:pt x="2077147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70630" y="2813895"/>
            <a:ext cx="2438400" cy="2167890"/>
          </a:xfrm>
          <a:custGeom>
            <a:avLst/>
            <a:gdLst/>
            <a:ahLst/>
            <a:cxnLst/>
            <a:rect l="l" t="t" r="r" b="b"/>
            <a:pathLst>
              <a:path w="2438400" h="2167890">
                <a:moveTo>
                  <a:pt x="0" y="361252"/>
                </a:moveTo>
                <a:lnTo>
                  <a:pt x="3297" y="312232"/>
                </a:lnTo>
                <a:lnTo>
                  <a:pt x="12904" y="265216"/>
                </a:lnTo>
                <a:lnTo>
                  <a:pt x="28388" y="220636"/>
                </a:lnTo>
                <a:lnTo>
                  <a:pt x="49321" y="178921"/>
                </a:lnTo>
                <a:lnTo>
                  <a:pt x="75271" y="140501"/>
                </a:lnTo>
                <a:lnTo>
                  <a:pt x="105808" y="105808"/>
                </a:lnTo>
                <a:lnTo>
                  <a:pt x="140501" y="75271"/>
                </a:lnTo>
                <a:lnTo>
                  <a:pt x="178921" y="49321"/>
                </a:lnTo>
                <a:lnTo>
                  <a:pt x="220636" y="28388"/>
                </a:lnTo>
                <a:lnTo>
                  <a:pt x="265216" y="12904"/>
                </a:lnTo>
                <a:lnTo>
                  <a:pt x="312232" y="3297"/>
                </a:lnTo>
                <a:lnTo>
                  <a:pt x="361252" y="0"/>
                </a:lnTo>
                <a:lnTo>
                  <a:pt x="2077148" y="0"/>
                </a:lnTo>
                <a:lnTo>
                  <a:pt x="2126167" y="3297"/>
                </a:lnTo>
                <a:lnTo>
                  <a:pt x="2173183" y="12904"/>
                </a:lnTo>
                <a:lnTo>
                  <a:pt x="2217763" y="28388"/>
                </a:lnTo>
                <a:lnTo>
                  <a:pt x="2259478" y="49321"/>
                </a:lnTo>
                <a:lnTo>
                  <a:pt x="2297898" y="75271"/>
                </a:lnTo>
                <a:lnTo>
                  <a:pt x="2332591" y="105808"/>
                </a:lnTo>
                <a:lnTo>
                  <a:pt x="2363128" y="140501"/>
                </a:lnTo>
                <a:lnTo>
                  <a:pt x="2389078" y="178921"/>
                </a:lnTo>
                <a:lnTo>
                  <a:pt x="2410011" y="220636"/>
                </a:lnTo>
                <a:lnTo>
                  <a:pt x="2425495" y="265216"/>
                </a:lnTo>
                <a:lnTo>
                  <a:pt x="2435102" y="312232"/>
                </a:lnTo>
                <a:lnTo>
                  <a:pt x="2438400" y="361252"/>
                </a:lnTo>
                <a:lnTo>
                  <a:pt x="2438400" y="1806214"/>
                </a:lnTo>
                <a:lnTo>
                  <a:pt x="2435102" y="1855233"/>
                </a:lnTo>
                <a:lnTo>
                  <a:pt x="2425495" y="1902249"/>
                </a:lnTo>
                <a:lnTo>
                  <a:pt x="2410011" y="1946829"/>
                </a:lnTo>
                <a:lnTo>
                  <a:pt x="2389078" y="1988544"/>
                </a:lnTo>
                <a:lnTo>
                  <a:pt x="2363128" y="2026964"/>
                </a:lnTo>
                <a:lnTo>
                  <a:pt x="2332591" y="2061657"/>
                </a:lnTo>
                <a:lnTo>
                  <a:pt x="2297898" y="2092194"/>
                </a:lnTo>
                <a:lnTo>
                  <a:pt x="2259478" y="2118144"/>
                </a:lnTo>
                <a:lnTo>
                  <a:pt x="2217763" y="2139077"/>
                </a:lnTo>
                <a:lnTo>
                  <a:pt x="2173183" y="2154561"/>
                </a:lnTo>
                <a:lnTo>
                  <a:pt x="2126167" y="2164168"/>
                </a:lnTo>
                <a:lnTo>
                  <a:pt x="2077148" y="2167466"/>
                </a:lnTo>
                <a:lnTo>
                  <a:pt x="361252" y="2167466"/>
                </a:lnTo>
                <a:lnTo>
                  <a:pt x="312232" y="2164168"/>
                </a:lnTo>
                <a:lnTo>
                  <a:pt x="265216" y="2154561"/>
                </a:lnTo>
                <a:lnTo>
                  <a:pt x="220636" y="2139077"/>
                </a:lnTo>
                <a:lnTo>
                  <a:pt x="178921" y="2118144"/>
                </a:lnTo>
                <a:lnTo>
                  <a:pt x="140501" y="2092194"/>
                </a:lnTo>
                <a:lnTo>
                  <a:pt x="105808" y="2061657"/>
                </a:lnTo>
                <a:lnTo>
                  <a:pt x="75271" y="2026964"/>
                </a:lnTo>
                <a:lnTo>
                  <a:pt x="49321" y="1988544"/>
                </a:lnTo>
                <a:lnTo>
                  <a:pt x="28388" y="1946829"/>
                </a:lnTo>
                <a:lnTo>
                  <a:pt x="12904" y="1902249"/>
                </a:lnTo>
                <a:lnTo>
                  <a:pt x="3297" y="1855233"/>
                </a:lnTo>
                <a:lnTo>
                  <a:pt x="0" y="1806214"/>
                </a:lnTo>
                <a:lnTo>
                  <a:pt x="0" y="361252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90721" y="2964687"/>
            <a:ext cx="1997075" cy="17780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ctr" marL="12700" marR="5080" indent="635">
              <a:lnSpc>
                <a:spcPct val="90000"/>
              </a:lnSpc>
              <a:spcBef>
                <a:spcPts val="400"/>
              </a:spcBef>
            </a:pP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More  </a:t>
            </a:r>
            <a:r>
              <a:rPr dirty="0" sz="25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5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5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500" spc="-3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useful  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screening  </a:t>
            </a:r>
            <a:r>
              <a:rPr dirty="0" sz="2500" spc="-15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3276" y="2813895"/>
            <a:ext cx="2207260" cy="2167890"/>
          </a:xfrm>
          <a:custGeom>
            <a:avLst/>
            <a:gdLst/>
            <a:ahLst/>
            <a:cxnLst/>
            <a:rect l="l" t="t" r="r" b="b"/>
            <a:pathLst>
              <a:path w="2207259" h="2167890">
                <a:moveTo>
                  <a:pt x="1879884" y="0"/>
                </a:moveTo>
                <a:lnTo>
                  <a:pt x="326944" y="0"/>
                </a:lnTo>
                <a:lnTo>
                  <a:pt x="282580" y="3297"/>
                </a:lnTo>
                <a:lnTo>
                  <a:pt x="240029" y="12904"/>
                </a:lnTo>
                <a:lnTo>
                  <a:pt x="199682" y="28389"/>
                </a:lnTo>
                <a:lnTo>
                  <a:pt x="161929" y="49321"/>
                </a:lnTo>
                <a:lnTo>
                  <a:pt x="127158" y="75271"/>
                </a:lnTo>
                <a:lnTo>
                  <a:pt x="95759" y="105808"/>
                </a:lnTo>
                <a:lnTo>
                  <a:pt x="68122" y="140501"/>
                </a:lnTo>
                <a:lnTo>
                  <a:pt x="44637" y="178921"/>
                </a:lnTo>
                <a:lnTo>
                  <a:pt x="25692" y="220636"/>
                </a:lnTo>
                <a:lnTo>
                  <a:pt x="11678" y="265216"/>
                </a:lnTo>
                <a:lnTo>
                  <a:pt x="2984" y="312231"/>
                </a:lnTo>
                <a:lnTo>
                  <a:pt x="0" y="361251"/>
                </a:lnTo>
                <a:lnTo>
                  <a:pt x="0" y="1806214"/>
                </a:lnTo>
                <a:lnTo>
                  <a:pt x="2984" y="1855233"/>
                </a:lnTo>
                <a:lnTo>
                  <a:pt x="11678" y="1902249"/>
                </a:lnTo>
                <a:lnTo>
                  <a:pt x="25692" y="1946829"/>
                </a:lnTo>
                <a:lnTo>
                  <a:pt x="44637" y="1988544"/>
                </a:lnTo>
                <a:lnTo>
                  <a:pt x="68122" y="2026964"/>
                </a:lnTo>
                <a:lnTo>
                  <a:pt x="95759" y="2061657"/>
                </a:lnTo>
                <a:lnTo>
                  <a:pt x="127158" y="2092194"/>
                </a:lnTo>
                <a:lnTo>
                  <a:pt x="161929" y="2118144"/>
                </a:lnTo>
                <a:lnTo>
                  <a:pt x="199682" y="2139076"/>
                </a:lnTo>
                <a:lnTo>
                  <a:pt x="240029" y="2154561"/>
                </a:lnTo>
                <a:lnTo>
                  <a:pt x="282580" y="2164168"/>
                </a:lnTo>
                <a:lnTo>
                  <a:pt x="326944" y="2167465"/>
                </a:lnTo>
                <a:lnTo>
                  <a:pt x="1879884" y="2167465"/>
                </a:lnTo>
                <a:lnTo>
                  <a:pt x="1924248" y="2164168"/>
                </a:lnTo>
                <a:lnTo>
                  <a:pt x="1966799" y="2154561"/>
                </a:lnTo>
                <a:lnTo>
                  <a:pt x="2007145" y="2139076"/>
                </a:lnTo>
                <a:lnTo>
                  <a:pt x="2044899" y="2118144"/>
                </a:lnTo>
                <a:lnTo>
                  <a:pt x="2079670" y="2092194"/>
                </a:lnTo>
                <a:lnTo>
                  <a:pt x="2111069" y="2061657"/>
                </a:lnTo>
                <a:lnTo>
                  <a:pt x="2138706" y="2026964"/>
                </a:lnTo>
                <a:lnTo>
                  <a:pt x="2162191" y="1988544"/>
                </a:lnTo>
                <a:lnTo>
                  <a:pt x="2181136" y="1946829"/>
                </a:lnTo>
                <a:lnTo>
                  <a:pt x="2195150" y="1902249"/>
                </a:lnTo>
                <a:lnTo>
                  <a:pt x="2203844" y="1855233"/>
                </a:lnTo>
                <a:lnTo>
                  <a:pt x="2206829" y="1806214"/>
                </a:lnTo>
                <a:lnTo>
                  <a:pt x="2206829" y="361251"/>
                </a:lnTo>
                <a:lnTo>
                  <a:pt x="2203844" y="312231"/>
                </a:lnTo>
                <a:lnTo>
                  <a:pt x="2195150" y="265216"/>
                </a:lnTo>
                <a:lnTo>
                  <a:pt x="2181136" y="220636"/>
                </a:lnTo>
                <a:lnTo>
                  <a:pt x="2162191" y="178921"/>
                </a:lnTo>
                <a:lnTo>
                  <a:pt x="2138706" y="140501"/>
                </a:lnTo>
                <a:lnTo>
                  <a:pt x="2111069" y="105808"/>
                </a:lnTo>
                <a:lnTo>
                  <a:pt x="2079670" y="75271"/>
                </a:lnTo>
                <a:lnTo>
                  <a:pt x="2044899" y="49321"/>
                </a:lnTo>
                <a:lnTo>
                  <a:pt x="2007145" y="28389"/>
                </a:lnTo>
                <a:lnTo>
                  <a:pt x="1966799" y="12904"/>
                </a:lnTo>
                <a:lnTo>
                  <a:pt x="1924248" y="3297"/>
                </a:lnTo>
                <a:lnTo>
                  <a:pt x="1879884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43276" y="2813895"/>
            <a:ext cx="2207260" cy="2167890"/>
          </a:xfrm>
          <a:custGeom>
            <a:avLst/>
            <a:gdLst/>
            <a:ahLst/>
            <a:cxnLst/>
            <a:rect l="l" t="t" r="r" b="b"/>
            <a:pathLst>
              <a:path w="2207259" h="2167890">
                <a:moveTo>
                  <a:pt x="0" y="361252"/>
                </a:moveTo>
                <a:lnTo>
                  <a:pt x="2984" y="312232"/>
                </a:lnTo>
                <a:lnTo>
                  <a:pt x="11678" y="265216"/>
                </a:lnTo>
                <a:lnTo>
                  <a:pt x="25692" y="220636"/>
                </a:lnTo>
                <a:lnTo>
                  <a:pt x="44637" y="178921"/>
                </a:lnTo>
                <a:lnTo>
                  <a:pt x="68122" y="140501"/>
                </a:lnTo>
                <a:lnTo>
                  <a:pt x="95759" y="105808"/>
                </a:lnTo>
                <a:lnTo>
                  <a:pt x="127158" y="75271"/>
                </a:lnTo>
                <a:lnTo>
                  <a:pt x="161929" y="49321"/>
                </a:lnTo>
                <a:lnTo>
                  <a:pt x="199682" y="28388"/>
                </a:lnTo>
                <a:lnTo>
                  <a:pt x="240029" y="12904"/>
                </a:lnTo>
                <a:lnTo>
                  <a:pt x="282580" y="3297"/>
                </a:lnTo>
                <a:lnTo>
                  <a:pt x="326944" y="0"/>
                </a:lnTo>
                <a:lnTo>
                  <a:pt x="1879884" y="0"/>
                </a:lnTo>
                <a:lnTo>
                  <a:pt x="1924248" y="3297"/>
                </a:lnTo>
                <a:lnTo>
                  <a:pt x="1966799" y="12904"/>
                </a:lnTo>
                <a:lnTo>
                  <a:pt x="2007145" y="28388"/>
                </a:lnTo>
                <a:lnTo>
                  <a:pt x="2044899" y="49321"/>
                </a:lnTo>
                <a:lnTo>
                  <a:pt x="2079670" y="75271"/>
                </a:lnTo>
                <a:lnTo>
                  <a:pt x="2111069" y="105808"/>
                </a:lnTo>
                <a:lnTo>
                  <a:pt x="2138706" y="140501"/>
                </a:lnTo>
                <a:lnTo>
                  <a:pt x="2162191" y="178921"/>
                </a:lnTo>
                <a:lnTo>
                  <a:pt x="2181136" y="220636"/>
                </a:lnTo>
                <a:lnTo>
                  <a:pt x="2195150" y="265216"/>
                </a:lnTo>
                <a:lnTo>
                  <a:pt x="2203844" y="312232"/>
                </a:lnTo>
                <a:lnTo>
                  <a:pt x="2206829" y="361252"/>
                </a:lnTo>
                <a:lnTo>
                  <a:pt x="2206829" y="1806214"/>
                </a:lnTo>
                <a:lnTo>
                  <a:pt x="2203844" y="1855233"/>
                </a:lnTo>
                <a:lnTo>
                  <a:pt x="2195150" y="1902249"/>
                </a:lnTo>
                <a:lnTo>
                  <a:pt x="2181136" y="1946829"/>
                </a:lnTo>
                <a:lnTo>
                  <a:pt x="2162191" y="1988544"/>
                </a:lnTo>
                <a:lnTo>
                  <a:pt x="2138706" y="2026964"/>
                </a:lnTo>
                <a:lnTo>
                  <a:pt x="2111069" y="2061657"/>
                </a:lnTo>
                <a:lnTo>
                  <a:pt x="2079670" y="2092194"/>
                </a:lnTo>
                <a:lnTo>
                  <a:pt x="2044899" y="2118144"/>
                </a:lnTo>
                <a:lnTo>
                  <a:pt x="2007145" y="2139077"/>
                </a:lnTo>
                <a:lnTo>
                  <a:pt x="1966799" y="2154561"/>
                </a:lnTo>
                <a:lnTo>
                  <a:pt x="1924248" y="2164168"/>
                </a:lnTo>
                <a:lnTo>
                  <a:pt x="1879884" y="2167466"/>
                </a:lnTo>
                <a:lnTo>
                  <a:pt x="326944" y="2167466"/>
                </a:lnTo>
                <a:lnTo>
                  <a:pt x="282580" y="2164168"/>
                </a:lnTo>
                <a:lnTo>
                  <a:pt x="240029" y="2154561"/>
                </a:lnTo>
                <a:lnTo>
                  <a:pt x="199682" y="2139077"/>
                </a:lnTo>
                <a:lnTo>
                  <a:pt x="161929" y="2118144"/>
                </a:lnTo>
                <a:lnTo>
                  <a:pt x="127158" y="2092194"/>
                </a:lnTo>
                <a:lnTo>
                  <a:pt x="95759" y="2061657"/>
                </a:lnTo>
                <a:lnTo>
                  <a:pt x="68122" y="2026964"/>
                </a:lnTo>
                <a:lnTo>
                  <a:pt x="44637" y="1988544"/>
                </a:lnTo>
                <a:lnTo>
                  <a:pt x="25692" y="1946829"/>
                </a:lnTo>
                <a:lnTo>
                  <a:pt x="11678" y="1902249"/>
                </a:lnTo>
                <a:lnTo>
                  <a:pt x="2984" y="1855233"/>
                </a:lnTo>
                <a:lnTo>
                  <a:pt x="0" y="1806214"/>
                </a:lnTo>
                <a:lnTo>
                  <a:pt x="0" y="361252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440209" y="2964687"/>
            <a:ext cx="1613535" cy="17780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ctr" marL="12700" marR="5080" indent="-1270">
              <a:lnSpc>
                <a:spcPct val="90000"/>
              </a:lnSpc>
              <a:spcBef>
                <a:spcPts val="400"/>
              </a:spcBef>
            </a:pPr>
            <a:r>
              <a:rPr dirty="0" sz="2500" spc="-15">
                <a:solidFill>
                  <a:srgbClr val="FFFFFF"/>
                </a:solidFill>
                <a:latin typeface="Calibri"/>
                <a:cs typeface="Calibri"/>
              </a:rPr>
              <a:t>Better  </a:t>
            </a: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informed  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instruction  and  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5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500" spc="-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5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500" spc="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500" spc="-3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5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5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19005" y="362879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5" h="215264">
                <a:moveTo>
                  <a:pt x="671992" y="0"/>
                </a:moveTo>
                <a:lnTo>
                  <a:pt x="0" y="0"/>
                </a:lnTo>
                <a:lnTo>
                  <a:pt x="0" y="215066"/>
                </a:lnTo>
                <a:lnTo>
                  <a:pt x="671992" y="215066"/>
                </a:lnTo>
                <a:lnTo>
                  <a:pt x="671992" y="0"/>
                </a:lnTo>
                <a:close/>
              </a:path>
            </a:pathLst>
          </a:custGeom>
          <a:solidFill>
            <a:srgbClr val="B3E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19005" y="395139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5" h="215264">
                <a:moveTo>
                  <a:pt x="671992" y="0"/>
                </a:moveTo>
                <a:lnTo>
                  <a:pt x="0" y="0"/>
                </a:lnTo>
                <a:lnTo>
                  <a:pt x="0" y="215066"/>
                </a:lnTo>
                <a:lnTo>
                  <a:pt x="671992" y="215066"/>
                </a:lnTo>
                <a:lnTo>
                  <a:pt x="671992" y="0"/>
                </a:lnTo>
                <a:close/>
              </a:path>
            </a:pathLst>
          </a:custGeom>
          <a:solidFill>
            <a:srgbClr val="B3E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19005" y="3628794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5" h="215264">
                <a:moveTo>
                  <a:pt x="0" y="0"/>
                </a:moveTo>
                <a:lnTo>
                  <a:pt x="671992" y="0"/>
                </a:lnTo>
                <a:lnTo>
                  <a:pt x="671992" y="215067"/>
                </a:lnTo>
                <a:lnTo>
                  <a:pt x="0" y="21506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19005" y="3951395"/>
            <a:ext cx="672465" cy="215265"/>
          </a:xfrm>
          <a:custGeom>
            <a:avLst/>
            <a:gdLst/>
            <a:ahLst/>
            <a:cxnLst/>
            <a:rect l="l" t="t" r="r" b="b"/>
            <a:pathLst>
              <a:path w="672465" h="215264">
                <a:moveTo>
                  <a:pt x="0" y="0"/>
                </a:moveTo>
                <a:lnTo>
                  <a:pt x="671992" y="0"/>
                </a:lnTo>
                <a:lnTo>
                  <a:pt x="671992" y="215067"/>
                </a:lnTo>
                <a:lnTo>
                  <a:pt x="0" y="21506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12201" y="2813895"/>
            <a:ext cx="2652395" cy="2167890"/>
          </a:xfrm>
          <a:custGeom>
            <a:avLst/>
            <a:gdLst/>
            <a:ahLst/>
            <a:cxnLst/>
            <a:rect l="l" t="t" r="r" b="b"/>
            <a:pathLst>
              <a:path w="2652395" h="2167890">
                <a:moveTo>
                  <a:pt x="2290810" y="0"/>
                </a:moveTo>
                <a:lnTo>
                  <a:pt x="361250" y="0"/>
                </a:lnTo>
                <a:lnTo>
                  <a:pt x="312230" y="3297"/>
                </a:lnTo>
                <a:lnTo>
                  <a:pt x="265215" y="12904"/>
                </a:lnTo>
                <a:lnTo>
                  <a:pt x="220635" y="28388"/>
                </a:lnTo>
                <a:lnTo>
                  <a:pt x="178920" y="49321"/>
                </a:lnTo>
                <a:lnTo>
                  <a:pt x="140500" y="75270"/>
                </a:lnTo>
                <a:lnTo>
                  <a:pt x="105807" y="105807"/>
                </a:lnTo>
                <a:lnTo>
                  <a:pt x="75270" y="140500"/>
                </a:lnTo>
                <a:lnTo>
                  <a:pt x="49321" y="178920"/>
                </a:lnTo>
                <a:lnTo>
                  <a:pt x="28388" y="220635"/>
                </a:lnTo>
                <a:lnTo>
                  <a:pt x="12904" y="265215"/>
                </a:lnTo>
                <a:lnTo>
                  <a:pt x="3297" y="312230"/>
                </a:lnTo>
                <a:lnTo>
                  <a:pt x="0" y="361250"/>
                </a:lnTo>
                <a:lnTo>
                  <a:pt x="0" y="1806215"/>
                </a:lnTo>
                <a:lnTo>
                  <a:pt x="3297" y="1855235"/>
                </a:lnTo>
                <a:lnTo>
                  <a:pt x="12904" y="1902250"/>
                </a:lnTo>
                <a:lnTo>
                  <a:pt x="28388" y="1946830"/>
                </a:lnTo>
                <a:lnTo>
                  <a:pt x="49321" y="1988545"/>
                </a:lnTo>
                <a:lnTo>
                  <a:pt x="75270" y="2026964"/>
                </a:lnTo>
                <a:lnTo>
                  <a:pt x="105807" y="2061658"/>
                </a:lnTo>
                <a:lnTo>
                  <a:pt x="140500" y="2092194"/>
                </a:lnTo>
                <a:lnTo>
                  <a:pt x="178920" y="2118144"/>
                </a:lnTo>
                <a:lnTo>
                  <a:pt x="220635" y="2139077"/>
                </a:lnTo>
                <a:lnTo>
                  <a:pt x="265215" y="2154561"/>
                </a:lnTo>
                <a:lnTo>
                  <a:pt x="312230" y="2164168"/>
                </a:lnTo>
                <a:lnTo>
                  <a:pt x="361250" y="2167465"/>
                </a:lnTo>
                <a:lnTo>
                  <a:pt x="2290810" y="2167465"/>
                </a:lnTo>
                <a:lnTo>
                  <a:pt x="2339830" y="2164168"/>
                </a:lnTo>
                <a:lnTo>
                  <a:pt x="2386845" y="2154561"/>
                </a:lnTo>
                <a:lnTo>
                  <a:pt x="2431425" y="2139077"/>
                </a:lnTo>
                <a:lnTo>
                  <a:pt x="2473140" y="2118144"/>
                </a:lnTo>
                <a:lnTo>
                  <a:pt x="2511560" y="2092194"/>
                </a:lnTo>
                <a:lnTo>
                  <a:pt x="2546253" y="2061658"/>
                </a:lnTo>
                <a:lnTo>
                  <a:pt x="2576790" y="2026964"/>
                </a:lnTo>
                <a:lnTo>
                  <a:pt x="2602739" y="1988545"/>
                </a:lnTo>
                <a:lnTo>
                  <a:pt x="2623672" y="1946830"/>
                </a:lnTo>
                <a:lnTo>
                  <a:pt x="2639156" y="1902250"/>
                </a:lnTo>
                <a:lnTo>
                  <a:pt x="2648763" y="1855235"/>
                </a:lnTo>
                <a:lnTo>
                  <a:pt x="2652060" y="1806215"/>
                </a:lnTo>
                <a:lnTo>
                  <a:pt x="2652060" y="361250"/>
                </a:lnTo>
                <a:lnTo>
                  <a:pt x="2648763" y="312230"/>
                </a:lnTo>
                <a:lnTo>
                  <a:pt x="2639156" y="265215"/>
                </a:lnTo>
                <a:lnTo>
                  <a:pt x="2623672" y="220635"/>
                </a:lnTo>
                <a:lnTo>
                  <a:pt x="2602739" y="178920"/>
                </a:lnTo>
                <a:lnTo>
                  <a:pt x="2576790" y="140500"/>
                </a:lnTo>
                <a:lnTo>
                  <a:pt x="2546253" y="105807"/>
                </a:lnTo>
                <a:lnTo>
                  <a:pt x="2511560" y="75270"/>
                </a:lnTo>
                <a:lnTo>
                  <a:pt x="2473140" y="49321"/>
                </a:lnTo>
                <a:lnTo>
                  <a:pt x="2431425" y="28388"/>
                </a:lnTo>
                <a:lnTo>
                  <a:pt x="2386845" y="12904"/>
                </a:lnTo>
                <a:lnTo>
                  <a:pt x="2339830" y="3297"/>
                </a:lnTo>
                <a:lnTo>
                  <a:pt x="2290810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212201" y="2813895"/>
            <a:ext cx="2652395" cy="2167890"/>
          </a:xfrm>
          <a:custGeom>
            <a:avLst/>
            <a:gdLst/>
            <a:ahLst/>
            <a:cxnLst/>
            <a:rect l="l" t="t" r="r" b="b"/>
            <a:pathLst>
              <a:path w="2652395" h="2167890">
                <a:moveTo>
                  <a:pt x="0" y="361250"/>
                </a:moveTo>
                <a:lnTo>
                  <a:pt x="3297" y="312231"/>
                </a:lnTo>
                <a:lnTo>
                  <a:pt x="12904" y="265215"/>
                </a:lnTo>
                <a:lnTo>
                  <a:pt x="28388" y="220635"/>
                </a:lnTo>
                <a:lnTo>
                  <a:pt x="49321" y="178920"/>
                </a:lnTo>
                <a:lnTo>
                  <a:pt x="75271" y="140501"/>
                </a:lnTo>
                <a:lnTo>
                  <a:pt x="105807" y="105807"/>
                </a:lnTo>
                <a:lnTo>
                  <a:pt x="140501" y="75271"/>
                </a:lnTo>
                <a:lnTo>
                  <a:pt x="178920" y="49321"/>
                </a:lnTo>
                <a:lnTo>
                  <a:pt x="220635" y="28388"/>
                </a:lnTo>
                <a:lnTo>
                  <a:pt x="265215" y="12904"/>
                </a:lnTo>
                <a:lnTo>
                  <a:pt x="312230" y="3297"/>
                </a:lnTo>
                <a:lnTo>
                  <a:pt x="361250" y="0"/>
                </a:lnTo>
                <a:lnTo>
                  <a:pt x="2290810" y="0"/>
                </a:lnTo>
                <a:lnTo>
                  <a:pt x="2339829" y="3297"/>
                </a:lnTo>
                <a:lnTo>
                  <a:pt x="2386845" y="12904"/>
                </a:lnTo>
                <a:lnTo>
                  <a:pt x="2431425" y="28388"/>
                </a:lnTo>
                <a:lnTo>
                  <a:pt x="2473140" y="49321"/>
                </a:lnTo>
                <a:lnTo>
                  <a:pt x="2511560" y="75271"/>
                </a:lnTo>
                <a:lnTo>
                  <a:pt x="2546253" y="105807"/>
                </a:lnTo>
                <a:lnTo>
                  <a:pt x="2576790" y="140501"/>
                </a:lnTo>
                <a:lnTo>
                  <a:pt x="2602739" y="178920"/>
                </a:lnTo>
                <a:lnTo>
                  <a:pt x="2623672" y="220635"/>
                </a:lnTo>
                <a:lnTo>
                  <a:pt x="2639156" y="265215"/>
                </a:lnTo>
                <a:lnTo>
                  <a:pt x="2648763" y="312231"/>
                </a:lnTo>
                <a:lnTo>
                  <a:pt x="2652061" y="361250"/>
                </a:lnTo>
                <a:lnTo>
                  <a:pt x="2652061" y="1806215"/>
                </a:lnTo>
                <a:lnTo>
                  <a:pt x="2648763" y="1855234"/>
                </a:lnTo>
                <a:lnTo>
                  <a:pt x="2639156" y="1902250"/>
                </a:lnTo>
                <a:lnTo>
                  <a:pt x="2623672" y="1946830"/>
                </a:lnTo>
                <a:lnTo>
                  <a:pt x="2602739" y="1988545"/>
                </a:lnTo>
                <a:lnTo>
                  <a:pt x="2576790" y="2026964"/>
                </a:lnTo>
                <a:lnTo>
                  <a:pt x="2546253" y="2061658"/>
                </a:lnTo>
                <a:lnTo>
                  <a:pt x="2511560" y="2092195"/>
                </a:lnTo>
                <a:lnTo>
                  <a:pt x="2473140" y="2118144"/>
                </a:lnTo>
                <a:lnTo>
                  <a:pt x="2431425" y="2139077"/>
                </a:lnTo>
                <a:lnTo>
                  <a:pt x="2386845" y="2154561"/>
                </a:lnTo>
                <a:lnTo>
                  <a:pt x="2339829" y="2164168"/>
                </a:lnTo>
                <a:lnTo>
                  <a:pt x="2290810" y="2167466"/>
                </a:lnTo>
                <a:lnTo>
                  <a:pt x="361250" y="2167466"/>
                </a:lnTo>
                <a:lnTo>
                  <a:pt x="312230" y="2164168"/>
                </a:lnTo>
                <a:lnTo>
                  <a:pt x="265215" y="2154561"/>
                </a:lnTo>
                <a:lnTo>
                  <a:pt x="220635" y="2139077"/>
                </a:lnTo>
                <a:lnTo>
                  <a:pt x="178920" y="2118144"/>
                </a:lnTo>
                <a:lnTo>
                  <a:pt x="140501" y="2092195"/>
                </a:lnTo>
                <a:lnTo>
                  <a:pt x="105807" y="2061658"/>
                </a:lnTo>
                <a:lnTo>
                  <a:pt x="75271" y="2026964"/>
                </a:lnTo>
                <a:lnTo>
                  <a:pt x="49321" y="1988545"/>
                </a:lnTo>
                <a:lnTo>
                  <a:pt x="28388" y="1946830"/>
                </a:lnTo>
                <a:lnTo>
                  <a:pt x="12904" y="1902250"/>
                </a:lnTo>
                <a:lnTo>
                  <a:pt x="3297" y="1855234"/>
                </a:lnTo>
                <a:lnTo>
                  <a:pt x="0" y="1806215"/>
                </a:lnTo>
                <a:lnTo>
                  <a:pt x="0" y="361250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341665" y="2909408"/>
            <a:ext cx="2393315" cy="1976755"/>
          </a:xfrm>
          <a:custGeom>
            <a:avLst/>
            <a:gdLst/>
            <a:ahLst/>
            <a:cxnLst/>
            <a:rect l="l" t="t" r="r" b="b"/>
            <a:pathLst>
              <a:path w="2393315" h="1976754">
                <a:moveTo>
                  <a:pt x="0" y="0"/>
                </a:moveTo>
                <a:lnTo>
                  <a:pt x="2393134" y="0"/>
                </a:lnTo>
                <a:lnTo>
                  <a:pt x="2393134" y="1976440"/>
                </a:lnTo>
                <a:lnTo>
                  <a:pt x="0" y="1976440"/>
                </a:lnTo>
                <a:lnTo>
                  <a:pt x="0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446666" y="2906775"/>
            <a:ext cx="2183765" cy="193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500" spc="-15">
                <a:solidFill>
                  <a:srgbClr val="FFFFFF"/>
                </a:solidFill>
                <a:latin typeface="Calibri"/>
                <a:cs typeface="Calibri"/>
              </a:rPr>
              <a:t>Improved  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reading and  academic  </a:t>
            </a: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outcomes </a:t>
            </a:r>
            <a:r>
              <a:rPr dirty="0" sz="2500" spc="-25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Virginia</a:t>
            </a:r>
            <a:r>
              <a:rPr dirty="0" sz="2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81014" y="4783498"/>
            <a:ext cx="1593215" cy="934085"/>
          </a:xfrm>
          <a:custGeom>
            <a:avLst/>
            <a:gdLst/>
            <a:ahLst/>
            <a:cxnLst/>
            <a:rect l="l" t="t" r="r" b="b"/>
            <a:pathLst>
              <a:path w="1593214" h="934085">
                <a:moveTo>
                  <a:pt x="1437326" y="0"/>
                </a:moveTo>
                <a:lnTo>
                  <a:pt x="155662" y="0"/>
                </a:lnTo>
                <a:lnTo>
                  <a:pt x="106461" y="7935"/>
                </a:lnTo>
                <a:lnTo>
                  <a:pt x="63730" y="30033"/>
                </a:lnTo>
                <a:lnTo>
                  <a:pt x="30033" y="63730"/>
                </a:lnTo>
                <a:lnTo>
                  <a:pt x="7935" y="106461"/>
                </a:lnTo>
                <a:lnTo>
                  <a:pt x="0" y="155662"/>
                </a:lnTo>
                <a:lnTo>
                  <a:pt x="0" y="778294"/>
                </a:lnTo>
                <a:lnTo>
                  <a:pt x="7935" y="827495"/>
                </a:lnTo>
                <a:lnTo>
                  <a:pt x="30033" y="870227"/>
                </a:lnTo>
                <a:lnTo>
                  <a:pt x="63730" y="903923"/>
                </a:lnTo>
                <a:lnTo>
                  <a:pt x="106461" y="926022"/>
                </a:lnTo>
                <a:lnTo>
                  <a:pt x="155662" y="933957"/>
                </a:lnTo>
                <a:lnTo>
                  <a:pt x="1437326" y="933957"/>
                </a:lnTo>
                <a:lnTo>
                  <a:pt x="1486527" y="926022"/>
                </a:lnTo>
                <a:lnTo>
                  <a:pt x="1529258" y="903923"/>
                </a:lnTo>
                <a:lnTo>
                  <a:pt x="1562955" y="870227"/>
                </a:lnTo>
                <a:lnTo>
                  <a:pt x="1585053" y="827495"/>
                </a:lnTo>
                <a:lnTo>
                  <a:pt x="1592988" y="778294"/>
                </a:lnTo>
                <a:lnTo>
                  <a:pt x="1592988" y="155662"/>
                </a:lnTo>
                <a:lnTo>
                  <a:pt x="1585053" y="106461"/>
                </a:lnTo>
                <a:lnTo>
                  <a:pt x="1562955" y="63730"/>
                </a:lnTo>
                <a:lnTo>
                  <a:pt x="1529258" y="30033"/>
                </a:lnTo>
                <a:lnTo>
                  <a:pt x="1486527" y="7935"/>
                </a:lnTo>
                <a:lnTo>
                  <a:pt x="1437326" y="0"/>
                </a:lnTo>
                <a:close/>
              </a:path>
            </a:pathLst>
          </a:custGeom>
          <a:solidFill>
            <a:srgbClr val="D9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81014" y="4783498"/>
            <a:ext cx="1593215" cy="934085"/>
          </a:xfrm>
          <a:custGeom>
            <a:avLst/>
            <a:gdLst/>
            <a:ahLst/>
            <a:cxnLst/>
            <a:rect l="l" t="t" r="r" b="b"/>
            <a:pathLst>
              <a:path w="1593214" h="934085">
                <a:moveTo>
                  <a:pt x="0" y="155663"/>
                </a:moveTo>
                <a:lnTo>
                  <a:pt x="7935" y="106461"/>
                </a:lnTo>
                <a:lnTo>
                  <a:pt x="30033" y="63730"/>
                </a:lnTo>
                <a:lnTo>
                  <a:pt x="63730" y="30033"/>
                </a:lnTo>
                <a:lnTo>
                  <a:pt x="106461" y="7935"/>
                </a:lnTo>
                <a:lnTo>
                  <a:pt x="155663" y="0"/>
                </a:lnTo>
                <a:lnTo>
                  <a:pt x="1437326" y="0"/>
                </a:lnTo>
                <a:lnTo>
                  <a:pt x="1486527" y="7935"/>
                </a:lnTo>
                <a:lnTo>
                  <a:pt x="1529258" y="30033"/>
                </a:lnTo>
                <a:lnTo>
                  <a:pt x="1562955" y="63730"/>
                </a:lnTo>
                <a:lnTo>
                  <a:pt x="1585053" y="106461"/>
                </a:lnTo>
                <a:lnTo>
                  <a:pt x="1592989" y="155663"/>
                </a:lnTo>
                <a:lnTo>
                  <a:pt x="1592989" y="778294"/>
                </a:lnTo>
                <a:lnTo>
                  <a:pt x="1585053" y="827496"/>
                </a:lnTo>
                <a:lnTo>
                  <a:pt x="1562955" y="870227"/>
                </a:lnTo>
                <a:lnTo>
                  <a:pt x="1529258" y="903924"/>
                </a:lnTo>
                <a:lnTo>
                  <a:pt x="1486527" y="926022"/>
                </a:lnTo>
                <a:lnTo>
                  <a:pt x="1437326" y="933958"/>
                </a:lnTo>
                <a:lnTo>
                  <a:pt x="155663" y="933958"/>
                </a:lnTo>
                <a:lnTo>
                  <a:pt x="106461" y="926022"/>
                </a:lnTo>
                <a:lnTo>
                  <a:pt x="63730" y="903924"/>
                </a:lnTo>
                <a:lnTo>
                  <a:pt x="30033" y="870227"/>
                </a:lnTo>
                <a:lnTo>
                  <a:pt x="7935" y="827496"/>
                </a:lnTo>
                <a:lnTo>
                  <a:pt x="0" y="778294"/>
                </a:lnTo>
                <a:lnTo>
                  <a:pt x="0" y="155663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0138" y="4829089"/>
            <a:ext cx="1454785" cy="843280"/>
          </a:xfrm>
          <a:custGeom>
            <a:avLst/>
            <a:gdLst/>
            <a:ahLst/>
            <a:cxnLst/>
            <a:rect l="l" t="t" r="r" b="b"/>
            <a:pathLst>
              <a:path w="1454785" h="843279">
                <a:moveTo>
                  <a:pt x="0" y="0"/>
                </a:moveTo>
                <a:lnTo>
                  <a:pt x="1454741" y="0"/>
                </a:lnTo>
                <a:lnTo>
                  <a:pt x="1454741" y="842774"/>
                </a:lnTo>
                <a:lnTo>
                  <a:pt x="0" y="842774"/>
                </a:lnTo>
                <a:lnTo>
                  <a:pt x="0" y="0"/>
                </a:lnTo>
                <a:close/>
              </a:path>
            </a:pathLst>
          </a:custGeom>
          <a:solidFill>
            <a:srgbClr val="D9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940350" y="4830571"/>
            <a:ext cx="1275080" cy="7937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065" marR="5080">
              <a:lnSpc>
                <a:spcPct val="90000"/>
              </a:lnSpc>
              <a:spcBef>
                <a:spcPts val="315"/>
              </a:spcBef>
            </a:pPr>
            <a:r>
              <a:rPr dirty="0" sz="1800" spc="-15">
                <a:solidFill>
                  <a:srgbClr val="248FB1"/>
                </a:solidFill>
                <a:latin typeface="Calibri"/>
                <a:cs typeface="Calibri"/>
              </a:rPr>
              <a:t>Vertically  </a:t>
            </a:r>
            <a:r>
              <a:rPr dirty="0" sz="1800">
                <a:solidFill>
                  <a:srgbClr val="248FB1"/>
                </a:solidFill>
                <a:latin typeface="Calibri"/>
                <a:cs typeface="Calibri"/>
              </a:rPr>
              <a:t>aligned  </a:t>
            </a:r>
            <a:r>
              <a:rPr dirty="0" sz="1800" spc="-10">
                <a:solidFill>
                  <a:srgbClr val="248FB1"/>
                </a:solidFill>
                <a:latin typeface="Calibri"/>
                <a:cs typeface="Calibri"/>
              </a:rPr>
              <a:t>across</a:t>
            </a:r>
            <a:r>
              <a:rPr dirty="0" sz="1800" spc="-60">
                <a:solidFill>
                  <a:srgbClr val="248FB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48FB1"/>
                </a:solidFill>
                <a:latin typeface="Calibri"/>
                <a:cs typeface="Calibri"/>
              </a:rPr>
              <a:t>grades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6600" y="4780925"/>
            <a:ext cx="1327150" cy="925830"/>
          </a:xfrm>
          <a:custGeom>
            <a:avLst/>
            <a:gdLst/>
            <a:ahLst/>
            <a:cxnLst/>
            <a:rect l="l" t="t" r="r" b="b"/>
            <a:pathLst>
              <a:path w="1327150" h="925829">
                <a:moveTo>
                  <a:pt x="1172656" y="0"/>
                </a:moveTo>
                <a:lnTo>
                  <a:pt x="154251" y="0"/>
                </a:lnTo>
                <a:lnTo>
                  <a:pt x="105496" y="7863"/>
                </a:lnTo>
                <a:lnTo>
                  <a:pt x="63152" y="29761"/>
                </a:lnTo>
                <a:lnTo>
                  <a:pt x="29761" y="63152"/>
                </a:lnTo>
                <a:lnTo>
                  <a:pt x="7863" y="105495"/>
                </a:lnTo>
                <a:lnTo>
                  <a:pt x="0" y="154251"/>
                </a:lnTo>
                <a:lnTo>
                  <a:pt x="0" y="771241"/>
                </a:lnTo>
                <a:lnTo>
                  <a:pt x="7863" y="819997"/>
                </a:lnTo>
                <a:lnTo>
                  <a:pt x="29761" y="862340"/>
                </a:lnTo>
                <a:lnTo>
                  <a:pt x="63152" y="895732"/>
                </a:lnTo>
                <a:lnTo>
                  <a:pt x="105496" y="917629"/>
                </a:lnTo>
                <a:lnTo>
                  <a:pt x="154251" y="925493"/>
                </a:lnTo>
                <a:lnTo>
                  <a:pt x="1172656" y="925493"/>
                </a:lnTo>
                <a:lnTo>
                  <a:pt x="1221411" y="917629"/>
                </a:lnTo>
                <a:lnTo>
                  <a:pt x="1263755" y="895732"/>
                </a:lnTo>
                <a:lnTo>
                  <a:pt x="1297146" y="862340"/>
                </a:lnTo>
                <a:lnTo>
                  <a:pt x="1319044" y="819997"/>
                </a:lnTo>
                <a:lnTo>
                  <a:pt x="1326908" y="771241"/>
                </a:lnTo>
                <a:lnTo>
                  <a:pt x="1326908" y="154251"/>
                </a:lnTo>
                <a:lnTo>
                  <a:pt x="1319044" y="105495"/>
                </a:lnTo>
                <a:lnTo>
                  <a:pt x="1297146" y="63152"/>
                </a:lnTo>
                <a:lnTo>
                  <a:pt x="1263755" y="29761"/>
                </a:lnTo>
                <a:lnTo>
                  <a:pt x="1221411" y="7863"/>
                </a:lnTo>
                <a:lnTo>
                  <a:pt x="1172656" y="0"/>
                </a:lnTo>
                <a:close/>
              </a:path>
            </a:pathLst>
          </a:custGeom>
          <a:solidFill>
            <a:srgbClr val="D9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6600" y="4780925"/>
            <a:ext cx="1327150" cy="925830"/>
          </a:xfrm>
          <a:custGeom>
            <a:avLst/>
            <a:gdLst/>
            <a:ahLst/>
            <a:cxnLst/>
            <a:rect l="l" t="t" r="r" b="b"/>
            <a:pathLst>
              <a:path w="1327150" h="925829">
                <a:moveTo>
                  <a:pt x="0" y="154251"/>
                </a:moveTo>
                <a:lnTo>
                  <a:pt x="7863" y="105496"/>
                </a:lnTo>
                <a:lnTo>
                  <a:pt x="29761" y="63152"/>
                </a:lnTo>
                <a:lnTo>
                  <a:pt x="63152" y="29761"/>
                </a:lnTo>
                <a:lnTo>
                  <a:pt x="105496" y="7863"/>
                </a:lnTo>
                <a:lnTo>
                  <a:pt x="154251" y="0"/>
                </a:lnTo>
                <a:lnTo>
                  <a:pt x="1172656" y="0"/>
                </a:lnTo>
                <a:lnTo>
                  <a:pt x="1221411" y="7863"/>
                </a:lnTo>
                <a:lnTo>
                  <a:pt x="1263755" y="29761"/>
                </a:lnTo>
                <a:lnTo>
                  <a:pt x="1297146" y="63152"/>
                </a:lnTo>
                <a:lnTo>
                  <a:pt x="1319044" y="105496"/>
                </a:lnTo>
                <a:lnTo>
                  <a:pt x="1326908" y="154251"/>
                </a:lnTo>
                <a:lnTo>
                  <a:pt x="1326908" y="771242"/>
                </a:lnTo>
                <a:lnTo>
                  <a:pt x="1319044" y="819997"/>
                </a:lnTo>
                <a:lnTo>
                  <a:pt x="1297146" y="862341"/>
                </a:lnTo>
                <a:lnTo>
                  <a:pt x="1263755" y="895732"/>
                </a:lnTo>
                <a:lnTo>
                  <a:pt x="1221411" y="917630"/>
                </a:lnTo>
                <a:lnTo>
                  <a:pt x="1172656" y="925494"/>
                </a:lnTo>
                <a:lnTo>
                  <a:pt x="154251" y="925494"/>
                </a:lnTo>
                <a:lnTo>
                  <a:pt x="105496" y="917630"/>
                </a:lnTo>
                <a:lnTo>
                  <a:pt x="63152" y="895732"/>
                </a:lnTo>
                <a:lnTo>
                  <a:pt x="29761" y="862341"/>
                </a:lnTo>
                <a:lnTo>
                  <a:pt x="7863" y="819997"/>
                </a:lnTo>
                <a:lnTo>
                  <a:pt x="0" y="771242"/>
                </a:lnTo>
                <a:lnTo>
                  <a:pt x="0" y="154251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4177" y="4826104"/>
            <a:ext cx="1212215" cy="835660"/>
          </a:xfrm>
          <a:custGeom>
            <a:avLst/>
            <a:gdLst/>
            <a:ahLst/>
            <a:cxnLst/>
            <a:rect l="l" t="t" r="r" b="b"/>
            <a:pathLst>
              <a:path w="1212215" h="835660">
                <a:moveTo>
                  <a:pt x="0" y="0"/>
                </a:moveTo>
                <a:lnTo>
                  <a:pt x="1211753" y="0"/>
                </a:lnTo>
                <a:lnTo>
                  <a:pt x="1211753" y="835135"/>
                </a:lnTo>
                <a:lnTo>
                  <a:pt x="0" y="835135"/>
                </a:lnTo>
                <a:lnTo>
                  <a:pt x="0" y="0"/>
                </a:lnTo>
                <a:close/>
              </a:path>
            </a:pathLst>
          </a:custGeom>
          <a:solidFill>
            <a:srgbClr val="D9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68578" y="4821428"/>
            <a:ext cx="742950" cy="79692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just" marL="12700" marR="5080" indent="24130">
              <a:lnSpc>
                <a:spcPct val="90600"/>
              </a:lnSpc>
              <a:spcBef>
                <a:spcPts val="300"/>
              </a:spcBef>
            </a:pPr>
            <a:r>
              <a:rPr dirty="0" sz="1800" spc="-5">
                <a:solidFill>
                  <a:srgbClr val="248FB1"/>
                </a:solidFill>
                <a:latin typeface="Calibri"/>
                <a:cs typeface="Calibri"/>
              </a:rPr>
              <a:t>Quality  S</a:t>
            </a:r>
            <a:r>
              <a:rPr dirty="0" sz="1800" spc="5">
                <a:solidFill>
                  <a:srgbClr val="248FB1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248FB1"/>
                </a:solidFill>
                <a:latin typeface="Calibri"/>
                <a:cs typeface="Calibri"/>
              </a:rPr>
              <a:t>a</a:t>
            </a:r>
            <a:r>
              <a:rPr dirty="0" sz="1800" spc="5">
                <a:solidFill>
                  <a:srgbClr val="248FB1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248FB1"/>
                </a:solidFill>
                <a:latin typeface="Calibri"/>
                <a:cs typeface="Calibri"/>
              </a:rPr>
              <a:t>is</a:t>
            </a:r>
            <a:r>
              <a:rPr dirty="0" sz="1800">
                <a:solidFill>
                  <a:srgbClr val="248FB1"/>
                </a:solidFill>
                <a:latin typeface="Calibri"/>
                <a:cs typeface="Calibri"/>
              </a:rPr>
              <a:t>h  </a:t>
            </a:r>
            <a:r>
              <a:rPr dirty="0" sz="1800" spc="-10">
                <a:solidFill>
                  <a:srgbClr val="248FB1"/>
                </a:solidFill>
                <a:latin typeface="Calibri"/>
                <a:cs typeface="Calibri"/>
              </a:rPr>
              <a:t>version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71856" y="2058319"/>
            <a:ext cx="1593215" cy="934085"/>
          </a:xfrm>
          <a:custGeom>
            <a:avLst/>
            <a:gdLst/>
            <a:ahLst/>
            <a:cxnLst/>
            <a:rect l="l" t="t" r="r" b="b"/>
            <a:pathLst>
              <a:path w="1593214" h="934085">
                <a:moveTo>
                  <a:pt x="1437326" y="0"/>
                </a:moveTo>
                <a:lnTo>
                  <a:pt x="155662" y="0"/>
                </a:lnTo>
                <a:lnTo>
                  <a:pt x="106461" y="7935"/>
                </a:lnTo>
                <a:lnTo>
                  <a:pt x="63730" y="30033"/>
                </a:lnTo>
                <a:lnTo>
                  <a:pt x="30033" y="63730"/>
                </a:lnTo>
                <a:lnTo>
                  <a:pt x="7935" y="106461"/>
                </a:lnTo>
                <a:lnTo>
                  <a:pt x="0" y="155662"/>
                </a:lnTo>
                <a:lnTo>
                  <a:pt x="0" y="778294"/>
                </a:lnTo>
                <a:lnTo>
                  <a:pt x="7935" y="827495"/>
                </a:lnTo>
                <a:lnTo>
                  <a:pt x="30033" y="870226"/>
                </a:lnTo>
                <a:lnTo>
                  <a:pt x="63730" y="903923"/>
                </a:lnTo>
                <a:lnTo>
                  <a:pt x="106461" y="926022"/>
                </a:lnTo>
                <a:lnTo>
                  <a:pt x="155662" y="933957"/>
                </a:lnTo>
                <a:lnTo>
                  <a:pt x="1437326" y="933957"/>
                </a:lnTo>
                <a:lnTo>
                  <a:pt x="1486527" y="926022"/>
                </a:lnTo>
                <a:lnTo>
                  <a:pt x="1529258" y="903923"/>
                </a:lnTo>
                <a:lnTo>
                  <a:pt x="1562955" y="870226"/>
                </a:lnTo>
                <a:lnTo>
                  <a:pt x="1585053" y="827495"/>
                </a:lnTo>
                <a:lnTo>
                  <a:pt x="1592988" y="778294"/>
                </a:lnTo>
                <a:lnTo>
                  <a:pt x="1592988" y="155662"/>
                </a:lnTo>
                <a:lnTo>
                  <a:pt x="1585053" y="106461"/>
                </a:lnTo>
                <a:lnTo>
                  <a:pt x="1562955" y="63730"/>
                </a:lnTo>
                <a:lnTo>
                  <a:pt x="1529258" y="30033"/>
                </a:lnTo>
                <a:lnTo>
                  <a:pt x="1486527" y="7935"/>
                </a:lnTo>
                <a:lnTo>
                  <a:pt x="1437326" y="0"/>
                </a:lnTo>
                <a:close/>
              </a:path>
            </a:pathLst>
          </a:custGeom>
          <a:solidFill>
            <a:srgbClr val="D9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1856" y="2058319"/>
            <a:ext cx="1593215" cy="934085"/>
          </a:xfrm>
          <a:custGeom>
            <a:avLst/>
            <a:gdLst/>
            <a:ahLst/>
            <a:cxnLst/>
            <a:rect l="l" t="t" r="r" b="b"/>
            <a:pathLst>
              <a:path w="1593214" h="934085">
                <a:moveTo>
                  <a:pt x="0" y="155663"/>
                </a:moveTo>
                <a:lnTo>
                  <a:pt x="7935" y="106461"/>
                </a:lnTo>
                <a:lnTo>
                  <a:pt x="30033" y="63730"/>
                </a:lnTo>
                <a:lnTo>
                  <a:pt x="63730" y="30033"/>
                </a:lnTo>
                <a:lnTo>
                  <a:pt x="106461" y="7935"/>
                </a:lnTo>
                <a:lnTo>
                  <a:pt x="155663" y="0"/>
                </a:lnTo>
                <a:lnTo>
                  <a:pt x="1437326" y="0"/>
                </a:lnTo>
                <a:lnTo>
                  <a:pt x="1486527" y="7935"/>
                </a:lnTo>
                <a:lnTo>
                  <a:pt x="1529258" y="30033"/>
                </a:lnTo>
                <a:lnTo>
                  <a:pt x="1562955" y="63730"/>
                </a:lnTo>
                <a:lnTo>
                  <a:pt x="1585053" y="106461"/>
                </a:lnTo>
                <a:lnTo>
                  <a:pt x="1592989" y="155663"/>
                </a:lnTo>
                <a:lnTo>
                  <a:pt x="1592989" y="778294"/>
                </a:lnTo>
                <a:lnTo>
                  <a:pt x="1585053" y="827496"/>
                </a:lnTo>
                <a:lnTo>
                  <a:pt x="1562955" y="870227"/>
                </a:lnTo>
                <a:lnTo>
                  <a:pt x="1529258" y="903924"/>
                </a:lnTo>
                <a:lnTo>
                  <a:pt x="1486527" y="926022"/>
                </a:lnTo>
                <a:lnTo>
                  <a:pt x="1437326" y="933958"/>
                </a:lnTo>
                <a:lnTo>
                  <a:pt x="155663" y="933958"/>
                </a:lnTo>
                <a:lnTo>
                  <a:pt x="106461" y="926022"/>
                </a:lnTo>
                <a:lnTo>
                  <a:pt x="63730" y="903924"/>
                </a:lnTo>
                <a:lnTo>
                  <a:pt x="30033" y="870227"/>
                </a:lnTo>
                <a:lnTo>
                  <a:pt x="7935" y="827496"/>
                </a:lnTo>
                <a:lnTo>
                  <a:pt x="0" y="778294"/>
                </a:lnTo>
                <a:lnTo>
                  <a:pt x="0" y="155663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40979" y="2103911"/>
            <a:ext cx="1454785" cy="843280"/>
          </a:xfrm>
          <a:custGeom>
            <a:avLst/>
            <a:gdLst/>
            <a:ahLst/>
            <a:cxnLst/>
            <a:rect l="l" t="t" r="r" b="b"/>
            <a:pathLst>
              <a:path w="1454785" h="843280">
                <a:moveTo>
                  <a:pt x="0" y="0"/>
                </a:moveTo>
                <a:lnTo>
                  <a:pt x="1454743" y="0"/>
                </a:lnTo>
                <a:lnTo>
                  <a:pt x="1454743" y="842773"/>
                </a:lnTo>
                <a:lnTo>
                  <a:pt x="0" y="842773"/>
                </a:lnTo>
                <a:lnTo>
                  <a:pt x="0" y="0"/>
                </a:lnTo>
                <a:close/>
              </a:path>
            </a:pathLst>
          </a:custGeom>
          <a:solidFill>
            <a:srgbClr val="D9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017012" y="2105659"/>
            <a:ext cx="1102995" cy="7937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065" marR="5080" indent="-1270">
              <a:lnSpc>
                <a:spcPct val="90000"/>
              </a:lnSpc>
              <a:spcBef>
                <a:spcPts val="315"/>
              </a:spcBef>
            </a:pPr>
            <a:r>
              <a:rPr dirty="0" sz="1800" spc="-5">
                <a:solidFill>
                  <a:srgbClr val="248FB1"/>
                </a:solidFill>
                <a:latin typeface="Calibri"/>
                <a:cs typeface="Calibri"/>
              </a:rPr>
              <a:t>Expanded  </a:t>
            </a:r>
            <a:r>
              <a:rPr dirty="0" sz="1800" spc="-15">
                <a:solidFill>
                  <a:srgbClr val="248FB1"/>
                </a:solidFill>
                <a:latin typeface="Calibri"/>
                <a:cs typeface="Calibri"/>
              </a:rPr>
              <a:t>coverage</a:t>
            </a:r>
            <a:r>
              <a:rPr dirty="0" sz="1800" spc="-75">
                <a:solidFill>
                  <a:srgbClr val="248FB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48FB1"/>
                </a:solidFill>
                <a:latin typeface="Calibri"/>
                <a:cs typeface="Calibri"/>
              </a:rPr>
              <a:t>of  </a:t>
            </a:r>
            <a:r>
              <a:rPr dirty="0" sz="1800" spc="-5">
                <a:solidFill>
                  <a:srgbClr val="248FB1"/>
                </a:solidFill>
                <a:latin typeface="Calibri"/>
                <a:cs typeface="Calibri"/>
              </a:rPr>
              <a:t>skills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6600" y="2058319"/>
            <a:ext cx="1327150" cy="929005"/>
          </a:xfrm>
          <a:custGeom>
            <a:avLst/>
            <a:gdLst/>
            <a:ahLst/>
            <a:cxnLst/>
            <a:rect l="l" t="t" r="r" b="b"/>
            <a:pathLst>
              <a:path w="1327150" h="929005">
                <a:moveTo>
                  <a:pt x="1172102" y="0"/>
                </a:moveTo>
                <a:lnTo>
                  <a:pt x="154804" y="0"/>
                </a:lnTo>
                <a:lnTo>
                  <a:pt x="105874" y="7891"/>
                </a:lnTo>
                <a:lnTo>
                  <a:pt x="63378" y="29868"/>
                </a:lnTo>
                <a:lnTo>
                  <a:pt x="29868" y="63378"/>
                </a:lnTo>
                <a:lnTo>
                  <a:pt x="7892" y="105873"/>
                </a:lnTo>
                <a:lnTo>
                  <a:pt x="0" y="154804"/>
                </a:lnTo>
                <a:lnTo>
                  <a:pt x="0" y="774006"/>
                </a:lnTo>
                <a:lnTo>
                  <a:pt x="7892" y="822936"/>
                </a:lnTo>
                <a:lnTo>
                  <a:pt x="29868" y="865432"/>
                </a:lnTo>
                <a:lnTo>
                  <a:pt x="63378" y="898943"/>
                </a:lnTo>
                <a:lnTo>
                  <a:pt x="105874" y="920919"/>
                </a:lnTo>
                <a:lnTo>
                  <a:pt x="154804" y="928811"/>
                </a:lnTo>
                <a:lnTo>
                  <a:pt x="1172102" y="928811"/>
                </a:lnTo>
                <a:lnTo>
                  <a:pt x="1221033" y="920919"/>
                </a:lnTo>
                <a:lnTo>
                  <a:pt x="1263528" y="898943"/>
                </a:lnTo>
                <a:lnTo>
                  <a:pt x="1297039" y="865432"/>
                </a:lnTo>
                <a:lnTo>
                  <a:pt x="1319016" y="822936"/>
                </a:lnTo>
                <a:lnTo>
                  <a:pt x="1326908" y="774006"/>
                </a:lnTo>
                <a:lnTo>
                  <a:pt x="1326908" y="154804"/>
                </a:lnTo>
                <a:lnTo>
                  <a:pt x="1319016" y="105873"/>
                </a:lnTo>
                <a:lnTo>
                  <a:pt x="1297039" y="63378"/>
                </a:lnTo>
                <a:lnTo>
                  <a:pt x="1263528" y="29868"/>
                </a:lnTo>
                <a:lnTo>
                  <a:pt x="1221033" y="7891"/>
                </a:lnTo>
                <a:lnTo>
                  <a:pt x="1172102" y="0"/>
                </a:lnTo>
                <a:close/>
              </a:path>
            </a:pathLst>
          </a:custGeom>
          <a:solidFill>
            <a:srgbClr val="D9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6600" y="2058319"/>
            <a:ext cx="1327150" cy="929005"/>
          </a:xfrm>
          <a:custGeom>
            <a:avLst/>
            <a:gdLst/>
            <a:ahLst/>
            <a:cxnLst/>
            <a:rect l="l" t="t" r="r" b="b"/>
            <a:pathLst>
              <a:path w="1327150" h="929005">
                <a:moveTo>
                  <a:pt x="0" y="154804"/>
                </a:moveTo>
                <a:lnTo>
                  <a:pt x="7892" y="105874"/>
                </a:lnTo>
                <a:lnTo>
                  <a:pt x="29868" y="63379"/>
                </a:lnTo>
                <a:lnTo>
                  <a:pt x="63378" y="29868"/>
                </a:lnTo>
                <a:lnTo>
                  <a:pt x="105874" y="7892"/>
                </a:lnTo>
                <a:lnTo>
                  <a:pt x="154804" y="0"/>
                </a:lnTo>
                <a:lnTo>
                  <a:pt x="1172103" y="0"/>
                </a:lnTo>
                <a:lnTo>
                  <a:pt x="1221033" y="7892"/>
                </a:lnTo>
                <a:lnTo>
                  <a:pt x="1263529" y="29868"/>
                </a:lnTo>
                <a:lnTo>
                  <a:pt x="1297039" y="63379"/>
                </a:lnTo>
                <a:lnTo>
                  <a:pt x="1319016" y="105874"/>
                </a:lnTo>
                <a:lnTo>
                  <a:pt x="1326908" y="154804"/>
                </a:lnTo>
                <a:lnTo>
                  <a:pt x="1326908" y="774007"/>
                </a:lnTo>
                <a:lnTo>
                  <a:pt x="1319016" y="822937"/>
                </a:lnTo>
                <a:lnTo>
                  <a:pt x="1297039" y="865432"/>
                </a:lnTo>
                <a:lnTo>
                  <a:pt x="1263529" y="898943"/>
                </a:lnTo>
                <a:lnTo>
                  <a:pt x="1221033" y="920919"/>
                </a:lnTo>
                <a:lnTo>
                  <a:pt x="1172103" y="928812"/>
                </a:lnTo>
                <a:lnTo>
                  <a:pt x="154804" y="928812"/>
                </a:lnTo>
                <a:lnTo>
                  <a:pt x="105874" y="920919"/>
                </a:lnTo>
                <a:lnTo>
                  <a:pt x="63378" y="898943"/>
                </a:lnTo>
                <a:lnTo>
                  <a:pt x="29868" y="865432"/>
                </a:lnTo>
                <a:lnTo>
                  <a:pt x="7892" y="822937"/>
                </a:lnTo>
                <a:lnTo>
                  <a:pt x="0" y="774007"/>
                </a:lnTo>
                <a:lnTo>
                  <a:pt x="0" y="154804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4177" y="2103659"/>
            <a:ext cx="1212215" cy="838200"/>
          </a:xfrm>
          <a:custGeom>
            <a:avLst/>
            <a:gdLst/>
            <a:ahLst/>
            <a:cxnLst/>
            <a:rect l="l" t="t" r="r" b="b"/>
            <a:pathLst>
              <a:path w="1212215" h="838200">
                <a:moveTo>
                  <a:pt x="0" y="0"/>
                </a:moveTo>
                <a:lnTo>
                  <a:pt x="1211753" y="0"/>
                </a:lnTo>
                <a:lnTo>
                  <a:pt x="1211753" y="838130"/>
                </a:lnTo>
                <a:lnTo>
                  <a:pt x="0" y="838130"/>
                </a:lnTo>
                <a:lnTo>
                  <a:pt x="0" y="0"/>
                </a:lnTo>
                <a:close/>
              </a:path>
            </a:pathLst>
          </a:custGeom>
          <a:solidFill>
            <a:srgbClr val="D9F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90092" y="2102611"/>
            <a:ext cx="899794" cy="7937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just" marL="77470" marR="5080" indent="-65405">
              <a:lnSpc>
                <a:spcPct val="90000"/>
              </a:lnSpc>
              <a:spcBef>
                <a:spcPts val="315"/>
              </a:spcBef>
            </a:pPr>
            <a:r>
              <a:rPr dirty="0" sz="1800" spc="-5">
                <a:solidFill>
                  <a:srgbClr val="248FB1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248FB1"/>
                </a:solidFill>
                <a:latin typeface="Calibri"/>
                <a:cs typeface="Calibri"/>
              </a:rPr>
              <a:t>x</a:t>
            </a:r>
            <a:r>
              <a:rPr dirty="0" sz="1800" spc="-25">
                <a:solidFill>
                  <a:srgbClr val="248FB1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248FB1"/>
                </a:solidFill>
                <a:latin typeface="Calibri"/>
                <a:cs typeface="Calibri"/>
              </a:rPr>
              <a:t>ended  </a:t>
            </a:r>
            <a:r>
              <a:rPr dirty="0" sz="1800" spc="-15">
                <a:solidFill>
                  <a:srgbClr val="248FB1"/>
                </a:solidFill>
                <a:latin typeface="Calibri"/>
                <a:cs typeface="Calibri"/>
              </a:rPr>
              <a:t>to </a:t>
            </a:r>
            <a:r>
              <a:rPr dirty="0" sz="1800" spc="-10">
                <a:solidFill>
                  <a:srgbClr val="248FB1"/>
                </a:solidFill>
                <a:latin typeface="Calibri"/>
                <a:cs typeface="Calibri"/>
              </a:rPr>
              <a:t>Pre-K  3yr-olds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831596"/>
            <a:ext cx="53219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Screener </a:t>
            </a:r>
            <a:r>
              <a:rPr dirty="0" sz="3600" spc="-15" b="0">
                <a:solidFill>
                  <a:srgbClr val="222C4B"/>
                </a:solidFill>
                <a:latin typeface="Franklin Gothic Medium"/>
                <a:cs typeface="Franklin Gothic Medium"/>
              </a:rPr>
              <a:t>Revision</a:t>
            </a:r>
            <a:r>
              <a:rPr dirty="0" sz="3600" spc="-75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Timeline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539" y="2300616"/>
            <a:ext cx="1920875" cy="0"/>
          </a:xfrm>
          <a:custGeom>
            <a:avLst/>
            <a:gdLst/>
            <a:ahLst/>
            <a:cxnLst/>
            <a:rect l="l" t="t" r="r" b="b"/>
            <a:pathLst>
              <a:path w="1920875" h="0">
                <a:moveTo>
                  <a:pt x="0" y="0"/>
                </a:moveTo>
                <a:lnTo>
                  <a:pt x="1920812" y="1"/>
                </a:lnTo>
              </a:path>
            </a:pathLst>
          </a:custGeom>
          <a:ln w="25400">
            <a:solidFill>
              <a:srgbClr val="34A1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78082" y="2849897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09" h="2141854">
                <a:moveTo>
                  <a:pt x="1568305" y="936011"/>
                </a:moveTo>
                <a:lnTo>
                  <a:pt x="276759" y="936011"/>
                </a:lnTo>
                <a:lnTo>
                  <a:pt x="276759" y="2141597"/>
                </a:lnTo>
                <a:lnTo>
                  <a:pt x="1568305" y="2141597"/>
                </a:lnTo>
                <a:lnTo>
                  <a:pt x="1568305" y="936011"/>
                </a:lnTo>
                <a:close/>
              </a:path>
              <a:path w="1845309" h="2141854">
                <a:moveTo>
                  <a:pt x="922533" y="0"/>
                </a:moveTo>
                <a:lnTo>
                  <a:pt x="0" y="936011"/>
                </a:lnTo>
                <a:lnTo>
                  <a:pt x="1845064" y="936011"/>
                </a:lnTo>
                <a:lnTo>
                  <a:pt x="922533" y="0"/>
                </a:lnTo>
                <a:close/>
              </a:path>
            </a:pathLst>
          </a:custGeom>
          <a:solidFill>
            <a:srgbClr val="D6ECF5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78082" y="2849896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09" h="2141854">
                <a:moveTo>
                  <a:pt x="276759" y="2141598"/>
                </a:moveTo>
                <a:lnTo>
                  <a:pt x="276759" y="936013"/>
                </a:lnTo>
                <a:lnTo>
                  <a:pt x="0" y="936013"/>
                </a:lnTo>
                <a:lnTo>
                  <a:pt x="922533" y="0"/>
                </a:lnTo>
                <a:lnTo>
                  <a:pt x="1845065" y="936013"/>
                </a:lnTo>
                <a:lnTo>
                  <a:pt x="1568305" y="936013"/>
                </a:lnTo>
                <a:lnTo>
                  <a:pt x="1568305" y="2141598"/>
                </a:lnTo>
                <a:lnTo>
                  <a:pt x="276759" y="2141598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28690" y="3558540"/>
            <a:ext cx="1344295" cy="115316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 marL="144145" marR="137160">
              <a:lnSpc>
                <a:spcPts val="1490"/>
              </a:lnSpc>
              <a:spcBef>
                <a:spcPts val="305"/>
              </a:spcBef>
            </a:pPr>
            <a:r>
              <a:rPr dirty="0" sz="1400" spc="-15">
                <a:latin typeface="Calibri"/>
                <a:cs typeface="Calibri"/>
              </a:rPr>
              <a:t>VALLSS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Official  Launch: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Calibri"/>
                <a:cs typeface="Calibri"/>
              </a:rPr>
              <a:t>K-3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English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  <a:spcBef>
                <a:spcPts val="720"/>
              </a:spcBef>
            </a:pPr>
            <a:r>
              <a:rPr dirty="0" sz="1400" spc="-5">
                <a:latin typeface="Calibri"/>
                <a:cs typeface="Calibri"/>
              </a:rPr>
              <a:t>Soft Launch: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Pre-K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</a:pPr>
            <a:r>
              <a:rPr dirty="0" sz="1400">
                <a:latin typeface="Calibri"/>
                <a:cs typeface="Calibri"/>
              </a:rPr>
              <a:t>- </a:t>
            </a:r>
            <a:r>
              <a:rPr dirty="0" sz="1400" spc="-10">
                <a:latin typeface="Calibri"/>
                <a:cs typeface="Calibri"/>
              </a:rPr>
              <a:t>Grade </a:t>
            </a:r>
            <a:r>
              <a:rPr dirty="0" sz="1400">
                <a:latin typeface="Calibri"/>
                <a:cs typeface="Calibri"/>
              </a:rPr>
              <a:t>3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Spanish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38372" y="2849895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09" h="2141854">
                <a:moveTo>
                  <a:pt x="1568305" y="936012"/>
                </a:moveTo>
                <a:lnTo>
                  <a:pt x="276759" y="936012"/>
                </a:lnTo>
                <a:lnTo>
                  <a:pt x="276759" y="2141598"/>
                </a:lnTo>
                <a:lnTo>
                  <a:pt x="1568305" y="2141598"/>
                </a:lnTo>
                <a:lnTo>
                  <a:pt x="1568305" y="936012"/>
                </a:lnTo>
                <a:close/>
              </a:path>
              <a:path w="1845309" h="2141854">
                <a:moveTo>
                  <a:pt x="922533" y="0"/>
                </a:moveTo>
                <a:lnTo>
                  <a:pt x="0" y="936012"/>
                </a:lnTo>
                <a:lnTo>
                  <a:pt x="1845064" y="936012"/>
                </a:lnTo>
                <a:lnTo>
                  <a:pt x="922533" y="0"/>
                </a:lnTo>
                <a:close/>
              </a:path>
            </a:pathLst>
          </a:custGeom>
          <a:solidFill>
            <a:srgbClr val="D6ECF5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238372" y="2849895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09" h="2141854">
                <a:moveTo>
                  <a:pt x="276759" y="2141598"/>
                </a:moveTo>
                <a:lnTo>
                  <a:pt x="276759" y="936013"/>
                </a:lnTo>
                <a:lnTo>
                  <a:pt x="0" y="936013"/>
                </a:lnTo>
                <a:lnTo>
                  <a:pt x="922533" y="0"/>
                </a:lnTo>
                <a:lnTo>
                  <a:pt x="1845065" y="936013"/>
                </a:lnTo>
                <a:lnTo>
                  <a:pt x="1568305" y="936013"/>
                </a:lnTo>
                <a:lnTo>
                  <a:pt x="1568305" y="2141598"/>
                </a:lnTo>
                <a:lnTo>
                  <a:pt x="276759" y="2141598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603501" y="3710940"/>
            <a:ext cx="1114425" cy="84836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75590" marR="21590" indent="-246379">
              <a:lnSpc>
                <a:spcPts val="1510"/>
              </a:lnSpc>
              <a:spcBef>
                <a:spcPts val="290"/>
              </a:spcBef>
            </a:pPr>
            <a:r>
              <a:rPr dirty="0" sz="1400" spc="-15">
                <a:latin typeface="Calibri"/>
                <a:cs typeface="Calibri"/>
              </a:rPr>
              <a:t>VALLSS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Official  Launch:</a:t>
            </a:r>
            <a:endParaRPr sz="1400">
              <a:latin typeface="Calibri"/>
              <a:cs typeface="Calibri"/>
            </a:endParaRPr>
          </a:p>
          <a:p>
            <a:pPr marL="277495" marR="5080" indent="-265430">
              <a:lnSpc>
                <a:spcPts val="1490"/>
              </a:lnSpc>
              <a:spcBef>
                <a:spcPts val="310"/>
              </a:spcBef>
            </a:pPr>
            <a:r>
              <a:rPr dirty="0" sz="1400" spc="-5">
                <a:latin typeface="Calibri"/>
                <a:cs typeface="Calibri"/>
              </a:rPr>
              <a:t>Pre-K </a:t>
            </a:r>
            <a:r>
              <a:rPr dirty="0" sz="1400">
                <a:latin typeface="Calibri"/>
                <a:cs typeface="Calibri"/>
              </a:rPr>
              <a:t>- </a:t>
            </a:r>
            <a:r>
              <a:rPr dirty="0" sz="1400" spc="-10">
                <a:latin typeface="Calibri"/>
                <a:cs typeface="Calibri"/>
              </a:rPr>
              <a:t>Grade</a:t>
            </a:r>
            <a:r>
              <a:rPr dirty="0" sz="1400" spc="-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3  </a:t>
            </a:r>
            <a:r>
              <a:rPr dirty="0" sz="1400" spc="-5">
                <a:latin typeface="Calibri"/>
                <a:cs typeface="Calibri"/>
              </a:rPr>
              <a:t>Spanish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6006" y="2849904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10" h="2141854">
                <a:moveTo>
                  <a:pt x="1038655" y="0"/>
                </a:moveTo>
                <a:lnTo>
                  <a:pt x="1038655" y="321238"/>
                </a:lnTo>
                <a:lnTo>
                  <a:pt x="0" y="321238"/>
                </a:lnTo>
                <a:lnTo>
                  <a:pt x="0" y="1820357"/>
                </a:lnTo>
                <a:lnTo>
                  <a:pt x="1038655" y="1820357"/>
                </a:lnTo>
                <a:lnTo>
                  <a:pt x="1038655" y="2141597"/>
                </a:lnTo>
                <a:lnTo>
                  <a:pt x="1845063" y="1070799"/>
                </a:lnTo>
                <a:lnTo>
                  <a:pt x="1038655" y="0"/>
                </a:lnTo>
                <a:close/>
              </a:path>
            </a:pathLst>
          </a:custGeom>
          <a:solidFill>
            <a:srgbClr val="CFE5F1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6006" y="2849904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10" h="2141854">
                <a:moveTo>
                  <a:pt x="0" y="321239"/>
                </a:moveTo>
                <a:lnTo>
                  <a:pt x="1038655" y="321239"/>
                </a:lnTo>
                <a:lnTo>
                  <a:pt x="1038655" y="0"/>
                </a:lnTo>
                <a:lnTo>
                  <a:pt x="1845064" y="1070799"/>
                </a:lnTo>
                <a:lnTo>
                  <a:pt x="1038655" y="2141597"/>
                </a:lnTo>
                <a:lnTo>
                  <a:pt x="1038655" y="1820358"/>
                </a:lnTo>
                <a:lnTo>
                  <a:pt x="0" y="1820358"/>
                </a:lnTo>
                <a:lnTo>
                  <a:pt x="0" y="321239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95955" y="3485388"/>
            <a:ext cx="875030" cy="82423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244"/>
              </a:spcBef>
            </a:pPr>
            <a:r>
              <a:rPr dirty="0" sz="1400" spc="-5">
                <a:latin typeface="Calibri"/>
                <a:cs typeface="Calibri"/>
              </a:rPr>
              <a:t>Pilot Pre-K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-  </a:t>
            </a:r>
            <a:r>
              <a:rPr dirty="0" sz="1400" spc="-10">
                <a:latin typeface="Calibri"/>
                <a:cs typeface="Calibri"/>
              </a:rPr>
              <a:t>Grade </a:t>
            </a:r>
            <a:r>
              <a:rPr dirty="0" sz="1400">
                <a:latin typeface="Calibri"/>
                <a:cs typeface="Calibri"/>
              </a:rPr>
              <a:t>3  English &amp;  </a:t>
            </a:r>
            <a:r>
              <a:rPr dirty="0" sz="1400" spc="-5">
                <a:latin typeface="Calibri"/>
                <a:cs typeface="Calibri"/>
              </a:rPr>
              <a:t>Spanish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8562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5" h="831850">
                <a:moveTo>
                  <a:pt x="384858" y="0"/>
                </a:moveTo>
                <a:lnTo>
                  <a:pt x="339975" y="2797"/>
                </a:lnTo>
                <a:lnTo>
                  <a:pt x="296613" y="10981"/>
                </a:lnTo>
                <a:lnTo>
                  <a:pt x="255061" y="24240"/>
                </a:lnTo>
                <a:lnTo>
                  <a:pt x="215607" y="42263"/>
                </a:lnTo>
                <a:lnTo>
                  <a:pt x="178539" y="64736"/>
                </a:lnTo>
                <a:lnTo>
                  <a:pt x="144148" y="91348"/>
                </a:lnTo>
                <a:lnTo>
                  <a:pt x="112722" y="121787"/>
                </a:lnTo>
                <a:lnTo>
                  <a:pt x="84548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8" y="675875"/>
                </a:lnTo>
                <a:lnTo>
                  <a:pt x="112722" y="709829"/>
                </a:lnTo>
                <a:lnTo>
                  <a:pt x="144148" y="740268"/>
                </a:lnTo>
                <a:lnTo>
                  <a:pt x="178539" y="766881"/>
                </a:lnTo>
                <a:lnTo>
                  <a:pt x="215607" y="789354"/>
                </a:lnTo>
                <a:lnTo>
                  <a:pt x="255061" y="807376"/>
                </a:lnTo>
                <a:lnTo>
                  <a:pt x="296613" y="820635"/>
                </a:lnTo>
                <a:lnTo>
                  <a:pt x="339975" y="828820"/>
                </a:lnTo>
                <a:lnTo>
                  <a:pt x="384858" y="831617"/>
                </a:lnTo>
                <a:lnTo>
                  <a:pt x="429740" y="828820"/>
                </a:lnTo>
                <a:lnTo>
                  <a:pt x="473102" y="820635"/>
                </a:lnTo>
                <a:lnTo>
                  <a:pt x="514654" y="807376"/>
                </a:lnTo>
                <a:lnTo>
                  <a:pt x="554109" y="789354"/>
                </a:lnTo>
                <a:lnTo>
                  <a:pt x="591176" y="766881"/>
                </a:lnTo>
                <a:lnTo>
                  <a:pt x="625567" y="740268"/>
                </a:lnTo>
                <a:lnTo>
                  <a:pt x="656993" y="709829"/>
                </a:lnTo>
                <a:lnTo>
                  <a:pt x="685167" y="675875"/>
                </a:lnTo>
                <a:lnTo>
                  <a:pt x="709798" y="638718"/>
                </a:lnTo>
                <a:lnTo>
                  <a:pt x="730598" y="598670"/>
                </a:lnTo>
                <a:lnTo>
                  <a:pt x="747279" y="556043"/>
                </a:lnTo>
                <a:lnTo>
                  <a:pt x="759551" y="511149"/>
                </a:lnTo>
                <a:lnTo>
                  <a:pt x="767126" y="464300"/>
                </a:lnTo>
                <a:lnTo>
                  <a:pt x="769716" y="415808"/>
                </a:lnTo>
                <a:lnTo>
                  <a:pt x="767126" y="367316"/>
                </a:lnTo>
                <a:lnTo>
                  <a:pt x="759551" y="320466"/>
                </a:lnTo>
                <a:lnTo>
                  <a:pt x="747279" y="275572"/>
                </a:lnTo>
                <a:lnTo>
                  <a:pt x="730598" y="232945"/>
                </a:lnTo>
                <a:lnTo>
                  <a:pt x="709798" y="192898"/>
                </a:lnTo>
                <a:lnTo>
                  <a:pt x="685167" y="155741"/>
                </a:lnTo>
                <a:lnTo>
                  <a:pt x="656993" y="121787"/>
                </a:lnTo>
                <a:lnTo>
                  <a:pt x="625567" y="91348"/>
                </a:lnTo>
                <a:lnTo>
                  <a:pt x="591176" y="64736"/>
                </a:lnTo>
                <a:lnTo>
                  <a:pt x="554109" y="42263"/>
                </a:lnTo>
                <a:lnTo>
                  <a:pt x="514654" y="24240"/>
                </a:lnTo>
                <a:lnTo>
                  <a:pt x="473102" y="10981"/>
                </a:lnTo>
                <a:lnTo>
                  <a:pt x="429740" y="2797"/>
                </a:lnTo>
                <a:lnTo>
                  <a:pt x="384858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562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5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35359" y="3682492"/>
            <a:ext cx="500380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2021-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85305" y="2849901"/>
            <a:ext cx="1677035" cy="2141855"/>
          </a:xfrm>
          <a:custGeom>
            <a:avLst/>
            <a:gdLst/>
            <a:ahLst/>
            <a:cxnLst/>
            <a:rect l="l" t="t" r="r" b="b"/>
            <a:pathLst>
              <a:path w="1677035" h="2141854">
                <a:moveTo>
                  <a:pt x="1425080" y="936011"/>
                </a:moveTo>
                <a:lnTo>
                  <a:pt x="251485" y="936011"/>
                </a:lnTo>
                <a:lnTo>
                  <a:pt x="251485" y="2141597"/>
                </a:lnTo>
                <a:lnTo>
                  <a:pt x="1425080" y="2141597"/>
                </a:lnTo>
                <a:lnTo>
                  <a:pt x="1425080" y="936011"/>
                </a:lnTo>
                <a:close/>
              </a:path>
              <a:path w="1677035" h="2141854">
                <a:moveTo>
                  <a:pt x="838283" y="0"/>
                </a:moveTo>
                <a:lnTo>
                  <a:pt x="0" y="936011"/>
                </a:lnTo>
                <a:lnTo>
                  <a:pt x="1676566" y="936011"/>
                </a:lnTo>
                <a:lnTo>
                  <a:pt x="838283" y="0"/>
                </a:lnTo>
                <a:close/>
              </a:path>
            </a:pathLst>
          </a:custGeom>
          <a:solidFill>
            <a:srgbClr val="D6ECF5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85305" y="2849901"/>
            <a:ext cx="1677035" cy="2141855"/>
          </a:xfrm>
          <a:custGeom>
            <a:avLst/>
            <a:gdLst/>
            <a:ahLst/>
            <a:cxnLst/>
            <a:rect l="l" t="t" r="r" b="b"/>
            <a:pathLst>
              <a:path w="1677035" h="2141854">
                <a:moveTo>
                  <a:pt x="251484" y="2141597"/>
                </a:moveTo>
                <a:lnTo>
                  <a:pt x="251484" y="936012"/>
                </a:lnTo>
                <a:lnTo>
                  <a:pt x="0" y="936012"/>
                </a:lnTo>
                <a:lnTo>
                  <a:pt x="838283" y="0"/>
                </a:lnTo>
                <a:lnTo>
                  <a:pt x="1676566" y="936012"/>
                </a:lnTo>
                <a:lnTo>
                  <a:pt x="1425081" y="936012"/>
                </a:lnTo>
                <a:lnTo>
                  <a:pt x="1425081" y="2141597"/>
                </a:lnTo>
                <a:lnTo>
                  <a:pt x="251484" y="2141597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79085" y="3814572"/>
            <a:ext cx="108966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1590" marR="5080" indent="-9525">
              <a:lnSpc>
                <a:spcPts val="1610"/>
              </a:lnSpc>
              <a:spcBef>
                <a:spcPts val="210"/>
              </a:spcBef>
            </a:pPr>
            <a:r>
              <a:rPr dirty="0" sz="1400" spc="-5">
                <a:latin typeface="Calibri"/>
                <a:cs typeface="Calibri"/>
              </a:rPr>
              <a:t>Launch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VALLSS  </a:t>
            </a:r>
            <a:r>
              <a:rPr dirty="0" sz="1400" spc="-5">
                <a:latin typeface="Calibri"/>
                <a:cs typeface="Calibri"/>
              </a:rPr>
              <a:t>Pre-K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(English)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53709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5" h="831850">
                <a:moveTo>
                  <a:pt x="384858" y="0"/>
                </a:moveTo>
                <a:lnTo>
                  <a:pt x="339975" y="2797"/>
                </a:lnTo>
                <a:lnTo>
                  <a:pt x="296613" y="10981"/>
                </a:lnTo>
                <a:lnTo>
                  <a:pt x="255061" y="24240"/>
                </a:lnTo>
                <a:lnTo>
                  <a:pt x="215606" y="42263"/>
                </a:lnTo>
                <a:lnTo>
                  <a:pt x="178539" y="64736"/>
                </a:lnTo>
                <a:lnTo>
                  <a:pt x="144148" y="91348"/>
                </a:lnTo>
                <a:lnTo>
                  <a:pt x="112722" y="121787"/>
                </a:lnTo>
                <a:lnTo>
                  <a:pt x="84548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8" y="675875"/>
                </a:lnTo>
                <a:lnTo>
                  <a:pt x="112722" y="709829"/>
                </a:lnTo>
                <a:lnTo>
                  <a:pt x="144148" y="740268"/>
                </a:lnTo>
                <a:lnTo>
                  <a:pt x="178539" y="766881"/>
                </a:lnTo>
                <a:lnTo>
                  <a:pt x="215606" y="789354"/>
                </a:lnTo>
                <a:lnTo>
                  <a:pt x="255061" y="807376"/>
                </a:lnTo>
                <a:lnTo>
                  <a:pt x="296613" y="820635"/>
                </a:lnTo>
                <a:lnTo>
                  <a:pt x="339975" y="828820"/>
                </a:lnTo>
                <a:lnTo>
                  <a:pt x="384858" y="831617"/>
                </a:lnTo>
                <a:lnTo>
                  <a:pt x="429740" y="828820"/>
                </a:lnTo>
                <a:lnTo>
                  <a:pt x="473102" y="820635"/>
                </a:lnTo>
                <a:lnTo>
                  <a:pt x="514654" y="807376"/>
                </a:lnTo>
                <a:lnTo>
                  <a:pt x="554109" y="789354"/>
                </a:lnTo>
                <a:lnTo>
                  <a:pt x="591176" y="766881"/>
                </a:lnTo>
                <a:lnTo>
                  <a:pt x="625567" y="740268"/>
                </a:lnTo>
                <a:lnTo>
                  <a:pt x="656994" y="709829"/>
                </a:lnTo>
                <a:lnTo>
                  <a:pt x="685167" y="675875"/>
                </a:lnTo>
                <a:lnTo>
                  <a:pt x="709798" y="638718"/>
                </a:lnTo>
                <a:lnTo>
                  <a:pt x="730599" y="598670"/>
                </a:lnTo>
                <a:lnTo>
                  <a:pt x="747279" y="556043"/>
                </a:lnTo>
                <a:lnTo>
                  <a:pt x="759552" y="511149"/>
                </a:lnTo>
                <a:lnTo>
                  <a:pt x="767127" y="464300"/>
                </a:lnTo>
                <a:lnTo>
                  <a:pt x="769716" y="415808"/>
                </a:lnTo>
                <a:lnTo>
                  <a:pt x="767127" y="367316"/>
                </a:lnTo>
                <a:lnTo>
                  <a:pt x="759552" y="320466"/>
                </a:lnTo>
                <a:lnTo>
                  <a:pt x="747279" y="275572"/>
                </a:lnTo>
                <a:lnTo>
                  <a:pt x="730599" y="232945"/>
                </a:lnTo>
                <a:lnTo>
                  <a:pt x="709798" y="192898"/>
                </a:lnTo>
                <a:lnTo>
                  <a:pt x="685167" y="155741"/>
                </a:lnTo>
                <a:lnTo>
                  <a:pt x="656994" y="121787"/>
                </a:lnTo>
                <a:lnTo>
                  <a:pt x="625567" y="91348"/>
                </a:lnTo>
                <a:lnTo>
                  <a:pt x="591176" y="64736"/>
                </a:lnTo>
                <a:lnTo>
                  <a:pt x="554109" y="42263"/>
                </a:lnTo>
                <a:lnTo>
                  <a:pt x="514654" y="24240"/>
                </a:lnTo>
                <a:lnTo>
                  <a:pt x="473102" y="10981"/>
                </a:lnTo>
                <a:lnTo>
                  <a:pt x="429740" y="2797"/>
                </a:lnTo>
                <a:lnTo>
                  <a:pt x="384858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53709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5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019493" y="3682492"/>
            <a:ext cx="438150" cy="485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67310">
              <a:lnSpc>
                <a:spcPts val="1700"/>
              </a:lnSpc>
              <a:spcBef>
                <a:spcPts val="340"/>
              </a:spcBef>
            </a:pP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Fall 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95724" y="2849901"/>
            <a:ext cx="1859280" cy="2141855"/>
          </a:xfrm>
          <a:custGeom>
            <a:avLst/>
            <a:gdLst/>
            <a:ahLst/>
            <a:cxnLst/>
            <a:rect l="l" t="t" r="r" b="b"/>
            <a:pathLst>
              <a:path w="1859279" h="2141854">
                <a:moveTo>
                  <a:pt x="1046572" y="0"/>
                </a:moveTo>
                <a:lnTo>
                  <a:pt x="1046572" y="321238"/>
                </a:lnTo>
                <a:lnTo>
                  <a:pt x="0" y="321238"/>
                </a:lnTo>
                <a:lnTo>
                  <a:pt x="0" y="1820357"/>
                </a:lnTo>
                <a:lnTo>
                  <a:pt x="1046572" y="1820357"/>
                </a:lnTo>
                <a:lnTo>
                  <a:pt x="1046572" y="2141595"/>
                </a:lnTo>
                <a:lnTo>
                  <a:pt x="1859127" y="1070797"/>
                </a:lnTo>
                <a:lnTo>
                  <a:pt x="1046572" y="0"/>
                </a:lnTo>
                <a:close/>
              </a:path>
            </a:pathLst>
          </a:custGeom>
          <a:solidFill>
            <a:srgbClr val="CFE5F1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95724" y="2849901"/>
            <a:ext cx="1859280" cy="2141855"/>
          </a:xfrm>
          <a:custGeom>
            <a:avLst/>
            <a:gdLst/>
            <a:ahLst/>
            <a:cxnLst/>
            <a:rect l="l" t="t" r="r" b="b"/>
            <a:pathLst>
              <a:path w="1859279" h="2141854">
                <a:moveTo>
                  <a:pt x="0" y="321239"/>
                </a:moveTo>
                <a:lnTo>
                  <a:pt x="1046573" y="321239"/>
                </a:lnTo>
                <a:lnTo>
                  <a:pt x="1046573" y="0"/>
                </a:lnTo>
                <a:lnTo>
                  <a:pt x="1859128" y="1070799"/>
                </a:lnTo>
                <a:lnTo>
                  <a:pt x="1046573" y="2141597"/>
                </a:lnTo>
                <a:lnTo>
                  <a:pt x="1046573" y="1820358"/>
                </a:lnTo>
                <a:lnTo>
                  <a:pt x="0" y="1820358"/>
                </a:lnTo>
                <a:lnTo>
                  <a:pt x="0" y="321239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645673" y="3293364"/>
            <a:ext cx="773430" cy="12052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254"/>
              </a:spcBef>
            </a:pPr>
            <a:r>
              <a:rPr dirty="0" sz="1400" spc="-5">
                <a:latin typeface="Calibri"/>
                <a:cs typeface="Calibri"/>
              </a:rPr>
              <a:t>Pilot </a:t>
            </a:r>
            <a:r>
              <a:rPr dirty="0" sz="1400" spc="-15">
                <a:latin typeface="Calibri"/>
                <a:cs typeface="Calibri"/>
              </a:rPr>
              <a:t>K-3  </a:t>
            </a:r>
            <a:r>
              <a:rPr dirty="0" sz="1400">
                <a:latin typeface="Calibri"/>
                <a:cs typeface="Calibri"/>
              </a:rPr>
              <a:t>English &amp;  </a:t>
            </a:r>
            <a:r>
              <a:rPr dirty="0" sz="1400" spc="-5">
                <a:latin typeface="Calibri"/>
                <a:cs typeface="Calibri"/>
              </a:rPr>
              <a:t>Spanish;  </a:t>
            </a:r>
            <a:r>
              <a:rPr dirty="0" sz="1400">
                <a:latin typeface="Calibri"/>
                <a:cs typeface="Calibri"/>
              </a:rPr>
              <a:t>Add</a:t>
            </a:r>
            <a:r>
              <a:rPr dirty="0" sz="1400" spc="5">
                <a:latin typeface="Calibri"/>
                <a:cs typeface="Calibri"/>
              </a:rPr>
              <a:t>it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nal  </a:t>
            </a:r>
            <a:r>
              <a:rPr dirty="0" sz="1400" spc="-5">
                <a:latin typeface="Calibri"/>
                <a:cs typeface="Calibri"/>
              </a:rPr>
              <a:t>Pre-K  validation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10866" y="3541755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384858" y="0"/>
                </a:moveTo>
                <a:lnTo>
                  <a:pt x="339975" y="2797"/>
                </a:lnTo>
                <a:lnTo>
                  <a:pt x="296613" y="10981"/>
                </a:lnTo>
                <a:lnTo>
                  <a:pt x="255061" y="24240"/>
                </a:lnTo>
                <a:lnTo>
                  <a:pt x="215606" y="42263"/>
                </a:lnTo>
                <a:lnTo>
                  <a:pt x="178539" y="64736"/>
                </a:lnTo>
                <a:lnTo>
                  <a:pt x="144148" y="91348"/>
                </a:lnTo>
                <a:lnTo>
                  <a:pt x="112722" y="121787"/>
                </a:lnTo>
                <a:lnTo>
                  <a:pt x="84548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8" y="675875"/>
                </a:lnTo>
                <a:lnTo>
                  <a:pt x="112722" y="709829"/>
                </a:lnTo>
                <a:lnTo>
                  <a:pt x="144148" y="740268"/>
                </a:lnTo>
                <a:lnTo>
                  <a:pt x="178539" y="766881"/>
                </a:lnTo>
                <a:lnTo>
                  <a:pt x="215606" y="789354"/>
                </a:lnTo>
                <a:lnTo>
                  <a:pt x="255061" y="807376"/>
                </a:lnTo>
                <a:lnTo>
                  <a:pt x="296613" y="820635"/>
                </a:lnTo>
                <a:lnTo>
                  <a:pt x="339975" y="828820"/>
                </a:lnTo>
                <a:lnTo>
                  <a:pt x="384858" y="831617"/>
                </a:lnTo>
                <a:lnTo>
                  <a:pt x="429740" y="828820"/>
                </a:lnTo>
                <a:lnTo>
                  <a:pt x="473102" y="820635"/>
                </a:lnTo>
                <a:lnTo>
                  <a:pt x="514654" y="807376"/>
                </a:lnTo>
                <a:lnTo>
                  <a:pt x="554109" y="789354"/>
                </a:lnTo>
                <a:lnTo>
                  <a:pt x="591176" y="766881"/>
                </a:lnTo>
                <a:lnTo>
                  <a:pt x="625567" y="740268"/>
                </a:lnTo>
                <a:lnTo>
                  <a:pt x="656994" y="709829"/>
                </a:lnTo>
                <a:lnTo>
                  <a:pt x="685167" y="675875"/>
                </a:lnTo>
                <a:lnTo>
                  <a:pt x="709798" y="638718"/>
                </a:lnTo>
                <a:lnTo>
                  <a:pt x="730599" y="598670"/>
                </a:lnTo>
                <a:lnTo>
                  <a:pt x="747279" y="556043"/>
                </a:lnTo>
                <a:lnTo>
                  <a:pt x="759552" y="511149"/>
                </a:lnTo>
                <a:lnTo>
                  <a:pt x="767127" y="464300"/>
                </a:lnTo>
                <a:lnTo>
                  <a:pt x="769716" y="415808"/>
                </a:lnTo>
                <a:lnTo>
                  <a:pt x="767127" y="367316"/>
                </a:lnTo>
                <a:lnTo>
                  <a:pt x="759552" y="320466"/>
                </a:lnTo>
                <a:lnTo>
                  <a:pt x="747279" y="275572"/>
                </a:lnTo>
                <a:lnTo>
                  <a:pt x="730599" y="232945"/>
                </a:lnTo>
                <a:lnTo>
                  <a:pt x="709798" y="192898"/>
                </a:lnTo>
                <a:lnTo>
                  <a:pt x="685167" y="155741"/>
                </a:lnTo>
                <a:lnTo>
                  <a:pt x="656994" y="121787"/>
                </a:lnTo>
                <a:lnTo>
                  <a:pt x="625567" y="91348"/>
                </a:lnTo>
                <a:lnTo>
                  <a:pt x="591176" y="64736"/>
                </a:lnTo>
                <a:lnTo>
                  <a:pt x="554109" y="42263"/>
                </a:lnTo>
                <a:lnTo>
                  <a:pt x="514654" y="24240"/>
                </a:lnTo>
                <a:lnTo>
                  <a:pt x="473102" y="10981"/>
                </a:lnTo>
                <a:lnTo>
                  <a:pt x="429740" y="2797"/>
                </a:lnTo>
                <a:lnTo>
                  <a:pt x="384858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10866" y="3541755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937664" y="3688588"/>
            <a:ext cx="5003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2022-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26815" y="2849900"/>
            <a:ext cx="1929764" cy="2141855"/>
          </a:xfrm>
          <a:custGeom>
            <a:avLst/>
            <a:gdLst/>
            <a:ahLst/>
            <a:cxnLst/>
            <a:rect l="l" t="t" r="r" b="b"/>
            <a:pathLst>
              <a:path w="1929765" h="2141854">
                <a:moveTo>
                  <a:pt x="1086017" y="0"/>
                </a:moveTo>
                <a:lnTo>
                  <a:pt x="1086017" y="321238"/>
                </a:lnTo>
                <a:lnTo>
                  <a:pt x="0" y="321238"/>
                </a:lnTo>
                <a:lnTo>
                  <a:pt x="0" y="1820357"/>
                </a:lnTo>
                <a:lnTo>
                  <a:pt x="1086017" y="1820357"/>
                </a:lnTo>
                <a:lnTo>
                  <a:pt x="1086017" y="2141597"/>
                </a:lnTo>
                <a:lnTo>
                  <a:pt x="1929196" y="1070799"/>
                </a:lnTo>
                <a:lnTo>
                  <a:pt x="1086017" y="0"/>
                </a:lnTo>
                <a:close/>
              </a:path>
            </a:pathLst>
          </a:custGeom>
          <a:solidFill>
            <a:srgbClr val="CFE5F1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26815" y="2849900"/>
            <a:ext cx="1929764" cy="2141855"/>
          </a:xfrm>
          <a:custGeom>
            <a:avLst/>
            <a:gdLst/>
            <a:ahLst/>
            <a:cxnLst/>
            <a:rect l="l" t="t" r="r" b="b"/>
            <a:pathLst>
              <a:path w="1929765" h="2141854">
                <a:moveTo>
                  <a:pt x="0" y="321239"/>
                </a:moveTo>
                <a:lnTo>
                  <a:pt x="1086016" y="321239"/>
                </a:lnTo>
                <a:lnTo>
                  <a:pt x="1086016" y="0"/>
                </a:lnTo>
                <a:lnTo>
                  <a:pt x="1929196" y="1070799"/>
                </a:lnTo>
                <a:lnTo>
                  <a:pt x="1086016" y="2141597"/>
                </a:lnTo>
                <a:lnTo>
                  <a:pt x="1086016" y="1820358"/>
                </a:lnTo>
                <a:lnTo>
                  <a:pt x="0" y="1820358"/>
                </a:lnTo>
                <a:lnTo>
                  <a:pt x="0" y="321239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576766" y="3293364"/>
            <a:ext cx="984250" cy="120523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36830">
              <a:lnSpc>
                <a:spcPct val="91400"/>
              </a:lnSpc>
              <a:spcBef>
                <a:spcPts val="244"/>
              </a:spcBef>
            </a:pPr>
            <a:r>
              <a:rPr dirty="0" sz="1400" spc="-5">
                <a:latin typeface="Calibri"/>
                <a:cs typeface="Calibri"/>
              </a:rPr>
              <a:t>Soft launch  </a:t>
            </a:r>
            <a:r>
              <a:rPr dirty="0" sz="1400" spc="-15">
                <a:latin typeface="Calibri"/>
                <a:cs typeface="Calibri"/>
              </a:rPr>
              <a:t>K-3 </a:t>
            </a:r>
            <a:r>
              <a:rPr dirty="0" sz="1400">
                <a:latin typeface="Calibri"/>
                <a:cs typeface="Calibri"/>
              </a:rPr>
              <a:t>English;  </a:t>
            </a:r>
            <a:r>
              <a:rPr dirty="0" sz="1400" spc="-5">
                <a:latin typeface="Calibri"/>
                <a:cs typeface="Calibri"/>
              </a:rPr>
              <a:t>Continue  Spanish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Pilot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</a:pPr>
            <a:r>
              <a:rPr dirty="0" sz="1400" spc="-5">
                <a:latin typeface="Calibri"/>
                <a:cs typeface="Calibri"/>
              </a:rPr>
              <a:t>Pre-K </a:t>
            </a:r>
            <a:r>
              <a:rPr dirty="0" sz="1400">
                <a:latin typeface="Calibri"/>
                <a:cs typeface="Calibri"/>
              </a:rPr>
              <a:t>-</a:t>
            </a:r>
            <a:r>
              <a:rPr dirty="0" sz="1400" spc="-9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Grade  </a:t>
            </a:r>
            <a:r>
              <a:rPr dirty="0" sz="140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62310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384856" y="0"/>
                </a:moveTo>
                <a:lnTo>
                  <a:pt x="339974" y="2797"/>
                </a:lnTo>
                <a:lnTo>
                  <a:pt x="296612" y="10981"/>
                </a:lnTo>
                <a:lnTo>
                  <a:pt x="255060" y="24240"/>
                </a:lnTo>
                <a:lnTo>
                  <a:pt x="215606" y="42263"/>
                </a:lnTo>
                <a:lnTo>
                  <a:pt x="178539" y="64736"/>
                </a:lnTo>
                <a:lnTo>
                  <a:pt x="144148" y="91348"/>
                </a:lnTo>
                <a:lnTo>
                  <a:pt x="112721" y="121787"/>
                </a:lnTo>
                <a:lnTo>
                  <a:pt x="84548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8" y="675875"/>
                </a:lnTo>
                <a:lnTo>
                  <a:pt x="112721" y="709829"/>
                </a:lnTo>
                <a:lnTo>
                  <a:pt x="144148" y="740268"/>
                </a:lnTo>
                <a:lnTo>
                  <a:pt x="178539" y="766881"/>
                </a:lnTo>
                <a:lnTo>
                  <a:pt x="215606" y="789354"/>
                </a:lnTo>
                <a:lnTo>
                  <a:pt x="255060" y="807376"/>
                </a:lnTo>
                <a:lnTo>
                  <a:pt x="296612" y="820635"/>
                </a:lnTo>
                <a:lnTo>
                  <a:pt x="339974" y="828820"/>
                </a:lnTo>
                <a:lnTo>
                  <a:pt x="384856" y="831617"/>
                </a:lnTo>
                <a:lnTo>
                  <a:pt x="429739" y="828820"/>
                </a:lnTo>
                <a:lnTo>
                  <a:pt x="473101" y="820635"/>
                </a:lnTo>
                <a:lnTo>
                  <a:pt x="514654" y="807376"/>
                </a:lnTo>
                <a:lnTo>
                  <a:pt x="554108" y="789354"/>
                </a:lnTo>
                <a:lnTo>
                  <a:pt x="591175" y="766881"/>
                </a:lnTo>
                <a:lnTo>
                  <a:pt x="625566" y="740268"/>
                </a:lnTo>
                <a:lnTo>
                  <a:pt x="656993" y="709829"/>
                </a:lnTo>
                <a:lnTo>
                  <a:pt x="685166" y="675875"/>
                </a:lnTo>
                <a:lnTo>
                  <a:pt x="709797" y="638718"/>
                </a:lnTo>
                <a:lnTo>
                  <a:pt x="730597" y="598670"/>
                </a:lnTo>
                <a:lnTo>
                  <a:pt x="747278" y="556043"/>
                </a:lnTo>
                <a:lnTo>
                  <a:pt x="759550" y="511149"/>
                </a:lnTo>
                <a:lnTo>
                  <a:pt x="767126" y="464300"/>
                </a:lnTo>
                <a:lnTo>
                  <a:pt x="769715" y="415808"/>
                </a:lnTo>
                <a:lnTo>
                  <a:pt x="767126" y="367316"/>
                </a:lnTo>
                <a:lnTo>
                  <a:pt x="759550" y="320466"/>
                </a:lnTo>
                <a:lnTo>
                  <a:pt x="747278" y="275572"/>
                </a:lnTo>
                <a:lnTo>
                  <a:pt x="730597" y="232945"/>
                </a:lnTo>
                <a:lnTo>
                  <a:pt x="709797" y="192898"/>
                </a:lnTo>
                <a:lnTo>
                  <a:pt x="685166" y="155741"/>
                </a:lnTo>
                <a:lnTo>
                  <a:pt x="656993" y="121787"/>
                </a:lnTo>
                <a:lnTo>
                  <a:pt x="625566" y="91348"/>
                </a:lnTo>
                <a:lnTo>
                  <a:pt x="591175" y="64736"/>
                </a:lnTo>
                <a:lnTo>
                  <a:pt x="554108" y="42263"/>
                </a:lnTo>
                <a:lnTo>
                  <a:pt x="514654" y="24240"/>
                </a:lnTo>
                <a:lnTo>
                  <a:pt x="473101" y="10981"/>
                </a:lnTo>
                <a:lnTo>
                  <a:pt x="429739" y="2797"/>
                </a:lnTo>
                <a:lnTo>
                  <a:pt x="384856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62310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689107" y="3682492"/>
            <a:ext cx="500380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2023-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71152" y="3541754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384858" y="0"/>
                </a:moveTo>
                <a:lnTo>
                  <a:pt x="339975" y="2797"/>
                </a:lnTo>
                <a:lnTo>
                  <a:pt x="296613" y="10981"/>
                </a:lnTo>
                <a:lnTo>
                  <a:pt x="255061" y="24240"/>
                </a:lnTo>
                <a:lnTo>
                  <a:pt x="215607" y="42263"/>
                </a:lnTo>
                <a:lnTo>
                  <a:pt x="178540" y="64736"/>
                </a:lnTo>
                <a:lnTo>
                  <a:pt x="144149" y="91348"/>
                </a:lnTo>
                <a:lnTo>
                  <a:pt x="112722" y="121787"/>
                </a:lnTo>
                <a:lnTo>
                  <a:pt x="84549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9" y="675875"/>
                </a:lnTo>
                <a:lnTo>
                  <a:pt x="112722" y="709829"/>
                </a:lnTo>
                <a:lnTo>
                  <a:pt x="144149" y="740268"/>
                </a:lnTo>
                <a:lnTo>
                  <a:pt x="178540" y="766881"/>
                </a:lnTo>
                <a:lnTo>
                  <a:pt x="215607" y="789354"/>
                </a:lnTo>
                <a:lnTo>
                  <a:pt x="255061" y="807376"/>
                </a:lnTo>
                <a:lnTo>
                  <a:pt x="296613" y="820635"/>
                </a:lnTo>
                <a:lnTo>
                  <a:pt x="339975" y="828820"/>
                </a:lnTo>
                <a:lnTo>
                  <a:pt x="384858" y="831617"/>
                </a:lnTo>
                <a:lnTo>
                  <a:pt x="429741" y="828820"/>
                </a:lnTo>
                <a:lnTo>
                  <a:pt x="473103" y="820635"/>
                </a:lnTo>
                <a:lnTo>
                  <a:pt x="514655" y="807376"/>
                </a:lnTo>
                <a:lnTo>
                  <a:pt x="554109" y="789354"/>
                </a:lnTo>
                <a:lnTo>
                  <a:pt x="591176" y="766881"/>
                </a:lnTo>
                <a:lnTo>
                  <a:pt x="625567" y="740268"/>
                </a:lnTo>
                <a:lnTo>
                  <a:pt x="656994" y="709829"/>
                </a:lnTo>
                <a:lnTo>
                  <a:pt x="685167" y="675875"/>
                </a:lnTo>
                <a:lnTo>
                  <a:pt x="709798" y="638718"/>
                </a:lnTo>
                <a:lnTo>
                  <a:pt x="730599" y="598670"/>
                </a:lnTo>
                <a:lnTo>
                  <a:pt x="747279" y="556043"/>
                </a:lnTo>
                <a:lnTo>
                  <a:pt x="759552" y="511149"/>
                </a:lnTo>
                <a:lnTo>
                  <a:pt x="767127" y="464300"/>
                </a:lnTo>
                <a:lnTo>
                  <a:pt x="769716" y="415808"/>
                </a:lnTo>
                <a:lnTo>
                  <a:pt x="767127" y="367316"/>
                </a:lnTo>
                <a:lnTo>
                  <a:pt x="759552" y="320466"/>
                </a:lnTo>
                <a:lnTo>
                  <a:pt x="747279" y="275572"/>
                </a:lnTo>
                <a:lnTo>
                  <a:pt x="730599" y="232945"/>
                </a:lnTo>
                <a:lnTo>
                  <a:pt x="709798" y="192898"/>
                </a:lnTo>
                <a:lnTo>
                  <a:pt x="685167" y="155741"/>
                </a:lnTo>
                <a:lnTo>
                  <a:pt x="656994" y="121787"/>
                </a:lnTo>
                <a:lnTo>
                  <a:pt x="625567" y="91348"/>
                </a:lnTo>
                <a:lnTo>
                  <a:pt x="591176" y="64736"/>
                </a:lnTo>
                <a:lnTo>
                  <a:pt x="554109" y="42263"/>
                </a:lnTo>
                <a:lnTo>
                  <a:pt x="514655" y="24240"/>
                </a:lnTo>
                <a:lnTo>
                  <a:pt x="473103" y="10981"/>
                </a:lnTo>
                <a:lnTo>
                  <a:pt x="429741" y="2797"/>
                </a:lnTo>
                <a:lnTo>
                  <a:pt x="384858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71152" y="3541754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836937" y="3688588"/>
            <a:ext cx="438150" cy="48260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 indent="67310">
              <a:lnSpc>
                <a:spcPts val="1680"/>
              </a:lnSpc>
              <a:spcBef>
                <a:spcPts val="355"/>
              </a:spcBef>
            </a:pP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Fall 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44229" y="1882866"/>
            <a:ext cx="1370965" cy="1029969"/>
          </a:xfrm>
          <a:custGeom>
            <a:avLst/>
            <a:gdLst/>
            <a:ahLst/>
            <a:cxnLst/>
            <a:rect l="l" t="t" r="r" b="b"/>
            <a:pathLst>
              <a:path w="1370965" h="1029969">
                <a:moveTo>
                  <a:pt x="1234789" y="203964"/>
                </a:moveTo>
                <a:lnTo>
                  <a:pt x="135726" y="203964"/>
                </a:lnTo>
                <a:lnTo>
                  <a:pt x="211044" y="458304"/>
                </a:lnTo>
                <a:lnTo>
                  <a:pt x="0" y="662268"/>
                </a:lnTo>
                <a:lnTo>
                  <a:pt x="304968" y="775459"/>
                </a:lnTo>
                <a:lnTo>
                  <a:pt x="380292" y="1029798"/>
                </a:lnTo>
                <a:lnTo>
                  <a:pt x="685257" y="916605"/>
                </a:lnTo>
                <a:lnTo>
                  <a:pt x="1023744" y="916605"/>
                </a:lnTo>
                <a:lnTo>
                  <a:pt x="1065545" y="775459"/>
                </a:lnTo>
                <a:lnTo>
                  <a:pt x="1370515" y="662268"/>
                </a:lnTo>
                <a:lnTo>
                  <a:pt x="1159469" y="458304"/>
                </a:lnTo>
                <a:lnTo>
                  <a:pt x="1234789" y="203964"/>
                </a:lnTo>
                <a:close/>
              </a:path>
              <a:path w="1370965" h="1029969">
                <a:moveTo>
                  <a:pt x="1023744" y="916605"/>
                </a:moveTo>
                <a:lnTo>
                  <a:pt x="685257" y="916605"/>
                </a:lnTo>
                <a:lnTo>
                  <a:pt x="990222" y="1029798"/>
                </a:lnTo>
                <a:lnTo>
                  <a:pt x="1023744" y="916605"/>
                </a:lnTo>
                <a:close/>
              </a:path>
              <a:path w="1370965" h="1029969">
                <a:moveTo>
                  <a:pt x="685257" y="0"/>
                </a:moveTo>
                <a:lnTo>
                  <a:pt x="474215" y="203964"/>
                </a:lnTo>
                <a:lnTo>
                  <a:pt x="896299" y="203964"/>
                </a:lnTo>
                <a:lnTo>
                  <a:pt x="685257" y="0"/>
                </a:lnTo>
                <a:close/>
              </a:path>
            </a:pathLst>
          </a:custGeom>
          <a:solidFill>
            <a:srgbClr val="FCD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44228" y="1882866"/>
            <a:ext cx="1370965" cy="1029969"/>
          </a:xfrm>
          <a:custGeom>
            <a:avLst/>
            <a:gdLst/>
            <a:ahLst/>
            <a:cxnLst/>
            <a:rect l="l" t="t" r="r" b="b"/>
            <a:pathLst>
              <a:path w="1370965" h="1029969">
                <a:moveTo>
                  <a:pt x="0" y="662267"/>
                </a:moveTo>
                <a:lnTo>
                  <a:pt x="211045" y="458304"/>
                </a:lnTo>
                <a:lnTo>
                  <a:pt x="135726" y="203964"/>
                </a:lnTo>
                <a:lnTo>
                  <a:pt x="474215" y="203964"/>
                </a:lnTo>
                <a:lnTo>
                  <a:pt x="685258" y="0"/>
                </a:lnTo>
                <a:lnTo>
                  <a:pt x="896300" y="203964"/>
                </a:lnTo>
                <a:lnTo>
                  <a:pt x="1234790" y="203964"/>
                </a:lnTo>
                <a:lnTo>
                  <a:pt x="1159470" y="458304"/>
                </a:lnTo>
                <a:lnTo>
                  <a:pt x="1370516" y="662267"/>
                </a:lnTo>
                <a:lnTo>
                  <a:pt x="1065546" y="775458"/>
                </a:lnTo>
                <a:lnTo>
                  <a:pt x="990223" y="1029799"/>
                </a:lnTo>
                <a:lnTo>
                  <a:pt x="685258" y="916605"/>
                </a:lnTo>
                <a:lnTo>
                  <a:pt x="380292" y="1029799"/>
                </a:lnTo>
                <a:lnTo>
                  <a:pt x="304969" y="775458"/>
                </a:lnTo>
                <a:lnTo>
                  <a:pt x="0" y="662267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659294" y="2135123"/>
            <a:ext cx="5403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4139" marR="5080" indent="-92075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are  here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752130" y="3504886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384856" y="0"/>
                </a:moveTo>
                <a:lnTo>
                  <a:pt x="339974" y="2797"/>
                </a:lnTo>
                <a:lnTo>
                  <a:pt x="296612" y="10981"/>
                </a:lnTo>
                <a:lnTo>
                  <a:pt x="255060" y="24240"/>
                </a:lnTo>
                <a:lnTo>
                  <a:pt x="215606" y="42263"/>
                </a:lnTo>
                <a:lnTo>
                  <a:pt x="178539" y="64736"/>
                </a:lnTo>
                <a:lnTo>
                  <a:pt x="144148" y="91348"/>
                </a:lnTo>
                <a:lnTo>
                  <a:pt x="112721" y="121787"/>
                </a:lnTo>
                <a:lnTo>
                  <a:pt x="84548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8" y="675875"/>
                </a:lnTo>
                <a:lnTo>
                  <a:pt x="112721" y="709829"/>
                </a:lnTo>
                <a:lnTo>
                  <a:pt x="144148" y="740268"/>
                </a:lnTo>
                <a:lnTo>
                  <a:pt x="178539" y="766881"/>
                </a:lnTo>
                <a:lnTo>
                  <a:pt x="215606" y="789354"/>
                </a:lnTo>
                <a:lnTo>
                  <a:pt x="255060" y="807376"/>
                </a:lnTo>
                <a:lnTo>
                  <a:pt x="296612" y="820635"/>
                </a:lnTo>
                <a:lnTo>
                  <a:pt x="339974" y="828820"/>
                </a:lnTo>
                <a:lnTo>
                  <a:pt x="384856" y="831617"/>
                </a:lnTo>
                <a:lnTo>
                  <a:pt x="429739" y="828820"/>
                </a:lnTo>
                <a:lnTo>
                  <a:pt x="473101" y="820635"/>
                </a:lnTo>
                <a:lnTo>
                  <a:pt x="514654" y="807376"/>
                </a:lnTo>
                <a:lnTo>
                  <a:pt x="554108" y="789354"/>
                </a:lnTo>
                <a:lnTo>
                  <a:pt x="591175" y="766881"/>
                </a:lnTo>
                <a:lnTo>
                  <a:pt x="625566" y="740268"/>
                </a:lnTo>
                <a:lnTo>
                  <a:pt x="656993" y="709829"/>
                </a:lnTo>
                <a:lnTo>
                  <a:pt x="685166" y="675875"/>
                </a:lnTo>
                <a:lnTo>
                  <a:pt x="709797" y="638718"/>
                </a:lnTo>
                <a:lnTo>
                  <a:pt x="730597" y="598670"/>
                </a:lnTo>
                <a:lnTo>
                  <a:pt x="747278" y="556043"/>
                </a:lnTo>
                <a:lnTo>
                  <a:pt x="759550" y="511149"/>
                </a:lnTo>
                <a:lnTo>
                  <a:pt x="767126" y="464300"/>
                </a:lnTo>
                <a:lnTo>
                  <a:pt x="769715" y="415808"/>
                </a:lnTo>
                <a:lnTo>
                  <a:pt x="767126" y="367316"/>
                </a:lnTo>
                <a:lnTo>
                  <a:pt x="759550" y="320466"/>
                </a:lnTo>
                <a:lnTo>
                  <a:pt x="747278" y="275572"/>
                </a:lnTo>
                <a:lnTo>
                  <a:pt x="730597" y="232945"/>
                </a:lnTo>
                <a:lnTo>
                  <a:pt x="709797" y="192898"/>
                </a:lnTo>
                <a:lnTo>
                  <a:pt x="685166" y="155741"/>
                </a:lnTo>
                <a:lnTo>
                  <a:pt x="656993" y="121787"/>
                </a:lnTo>
                <a:lnTo>
                  <a:pt x="625566" y="91348"/>
                </a:lnTo>
                <a:lnTo>
                  <a:pt x="591175" y="64736"/>
                </a:lnTo>
                <a:lnTo>
                  <a:pt x="554108" y="42263"/>
                </a:lnTo>
                <a:lnTo>
                  <a:pt x="514654" y="24240"/>
                </a:lnTo>
                <a:lnTo>
                  <a:pt x="473101" y="10981"/>
                </a:lnTo>
                <a:lnTo>
                  <a:pt x="429739" y="2797"/>
                </a:lnTo>
                <a:lnTo>
                  <a:pt x="384856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752130" y="3504886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9917912" y="3648964"/>
            <a:ext cx="438150" cy="485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67310">
              <a:lnSpc>
                <a:spcPts val="1700"/>
              </a:lnSpc>
              <a:spcBef>
                <a:spcPts val="340"/>
              </a:spcBef>
            </a:pP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Fall 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2449" y="2295304"/>
            <a:ext cx="5664835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125" b="0">
                <a:latin typeface="Franklin Gothic Medium"/>
                <a:cs typeface="Franklin Gothic Medium"/>
              </a:rPr>
              <a:t>Soft Launch: </a:t>
            </a:r>
            <a:r>
              <a:rPr dirty="0" sz="4300" spc="70" b="0">
                <a:latin typeface="Franklin Gothic Medium"/>
                <a:cs typeface="Franklin Gothic Medium"/>
              </a:rPr>
              <a:t>Fall</a:t>
            </a:r>
            <a:r>
              <a:rPr dirty="0" sz="4300" spc="10" b="0">
                <a:latin typeface="Franklin Gothic Medium"/>
                <a:cs typeface="Franklin Gothic Medium"/>
              </a:rPr>
              <a:t> </a:t>
            </a:r>
            <a:r>
              <a:rPr dirty="0" sz="4300" spc="114" b="0">
                <a:latin typeface="Franklin Gothic Medium"/>
                <a:cs typeface="Franklin Gothic Medium"/>
              </a:rPr>
              <a:t>2023</a:t>
            </a:r>
            <a:endParaRPr sz="43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831596"/>
            <a:ext cx="43789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Participating</a:t>
            </a:r>
            <a:r>
              <a:rPr dirty="0" sz="3600" spc="-30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Divisions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7683" y="2354440"/>
            <a:ext cx="8120584" cy="3617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97539" y="2267526"/>
          <a:ext cx="3110230" cy="3646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/>
              </a:tblGrid>
              <a:tr h="191135">
                <a:tc>
                  <a:txBody>
                    <a:bodyPr/>
                    <a:lstStyle/>
                    <a:p>
                      <a:pPr marL="598805">
                        <a:lnSpc>
                          <a:spcPts val="140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Participating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Grades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K-3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34A1CE"/>
                    </a:solidFill>
                  </a:tcPr>
                </a:tc>
              </a:tr>
              <a:tr h="191134">
                <a:tc>
                  <a:txBody>
                    <a:bodyPr/>
                    <a:lstStyle/>
                    <a:p>
                      <a:pPr marL="421640">
                        <a:lnSpc>
                          <a:spcPts val="1395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Albemarle </a:t>
                      </a: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1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solidFill>
                      <a:srgbClr val="CFE5F1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461009">
                        <a:lnSpc>
                          <a:spcPts val="1405"/>
                        </a:lnSpc>
                      </a:pP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Culpeper </a:t>
                      </a: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F3F8"/>
                    </a:solidFill>
                  </a:tcPr>
                </a:tc>
              </a:tr>
              <a:tr h="191134">
                <a:tc>
                  <a:txBody>
                    <a:bodyPr/>
                    <a:lstStyle/>
                    <a:p>
                      <a:pPr marL="495300">
                        <a:lnSpc>
                          <a:spcPts val="1405"/>
                        </a:lnSpc>
                      </a:pP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Franklin 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FE5F1"/>
                    </a:solidFill>
                  </a:tcPr>
                </a:tc>
              </a:tr>
              <a:tr h="191134">
                <a:tc>
                  <a:txBody>
                    <a:bodyPr/>
                    <a:lstStyle/>
                    <a:p>
                      <a:pPr marL="670560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Galax City Public</a:t>
                      </a:r>
                      <a:r>
                        <a:rPr dirty="0" sz="1200" spc="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solidFill>
                      <a:srgbClr val="E9F3F8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422909">
                        <a:lnSpc>
                          <a:spcPts val="1405"/>
                        </a:lnSpc>
                      </a:pP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Middlesex </a:t>
                      </a: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1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FE5F1"/>
                    </a:solidFill>
                  </a:tcPr>
                </a:tc>
              </a:tr>
              <a:tr h="191134">
                <a:tc>
                  <a:txBody>
                    <a:bodyPr/>
                    <a:lstStyle/>
                    <a:p>
                      <a:pPr marL="515620">
                        <a:lnSpc>
                          <a:spcPts val="1405"/>
                        </a:lnSpc>
                      </a:pP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Orange 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1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F3F8"/>
                    </a:solidFill>
                  </a:tcPr>
                </a:tc>
              </a:tr>
              <a:tr h="191134">
                <a:tc>
                  <a:txBody>
                    <a:bodyPr/>
                    <a:lstStyle/>
                    <a:p>
                      <a:pPr marL="362585">
                        <a:lnSpc>
                          <a:spcPts val="1405"/>
                        </a:lnSpc>
                      </a:pP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Rockingham </a:t>
                      </a: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1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FE5F1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526415">
                        <a:lnSpc>
                          <a:spcPts val="1395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Russell </a:t>
                      </a: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E9F3F8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318770">
                        <a:lnSpc>
                          <a:spcPts val="1405"/>
                        </a:lnSpc>
                      </a:pP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Southampton 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FE5F1"/>
                    </a:solidFill>
                  </a:tcPr>
                </a:tc>
              </a:tr>
              <a:tr h="206317"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Virginia </a:t>
                      </a:r>
                      <a:r>
                        <a:rPr dirty="0" sz="120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Beach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City Public</a:t>
                      </a:r>
                      <a:r>
                        <a:rPr dirty="0" sz="1200" spc="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F3F8"/>
                    </a:solidFill>
                  </a:tcPr>
                </a:tc>
              </a:tr>
              <a:tr h="191134">
                <a:tc>
                  <a:txBody>
                    <a:bodyPr/>
                    <a:lstStyle/>
                    <a:p>
                      <a:pPr marL="718820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Participating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Grades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K-2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solidFill>
                      <a:srgbClr val="34A1CE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610870">
                        <a:lnSpc>
                          <a:spcPts val="1405"/>
                        </a:lnSpc>
                      </a:pP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Augusta 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FE5F1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572770">
                        <a:lnSpc>
                          <a:spcPts val="1405"/>
                        </a:lnSpc>
                      </a:pP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Charlotte 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2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F3F8"/>
                    </a:solidFill>
                  </a:tcPr>
                </a:tc>
              </a:tr>
              <a:tr h="191134">
                <a:tc>
                  <a:txBody>
                    <a:bodyPr/>
                    <a:lstStyle/>
                    <a:p>
                      <a:pPr marL="573405">
                        <a:lnSpc>
                          <a:spcPts val="1400"/>
                        </a:lnSpc>
                      </a:pP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Frederick 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2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FE5F1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589280">
                        <a:lnSpc>
                          <a:spcPts val="1395"/>
                        </a:lnSpc>
                        <a:spcBef>
                          <a:spcPts val="10"/>
                        </a:spcBef>
                      </a:pP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Loudoun </a:t>
                      </a: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solidFill>
                      <a:srgbClr val="E9F3F8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500380">
                        <a:lnSpc>
                          <a:spcPts val="1405"/>
                        </a:lnSpc>
                      </a:pP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Newport News City Public</a:t>
                      </a:r>
                      <a:r>
                        <a:rPr dirty="0" sz="1200" spc="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FE5F1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551180">
                        <a:lnSpc>
                          <a:spcPts val="1405"/>
                        </a:lnSpc>
                      </a:pP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Powhatan 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E9F3F8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707390">
                        <a:lnSpc>
                          <a:spcPts val="1395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Wise </a:t>
                      </a:r>
                      <a:r>
                        <a:rPr dirty="0" sz="12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County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200" spc="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solidFill>
                      <a:srgbClr val="CF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762508"/>
            <a:ext cx="855980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Screener </a:t>
            </a:r>
            <a:r>
              <a:rPr dirty="0" sz="4000" spc="-15" b="0">
                <a:solidFill>
                  <a:srgbClr val="222C4B"/>
                </a:solidFill>
                <a:latin typeface="Franklin Gothic Medium"/>
                <a:cs typeface="Franklin Gothic Medium"/>
              </a:rPr>
              <a:t>Revisions </a:t>
            </a:r>
            <a:r>
              <a:rPr dirty="0" sz="4000" spc="-10" b="0">
                <a:solidFill>
                  <a:srgbClr val="222C4B"/>
                </a:solidFill>
                <a:latin typeface="Franklin Gothic Medium"/>
                <a:cs typeface="Franklin Gothic Medium"/>
              </a:rPr>
              <a:t>Activities</a:t>
            </a:r>
            <a:r>
              <a:rPr dirty="0" sz="40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5" b="0">
                <a:solidFill>
                  <a:srgbClr val="222C4B"/>
                </a:solidFill>
                <a:latin typeface="Franklin Gothic Medium"/>
                <a:cs typeface="Franklin Gothic Medium"/>
              </a:rPr>
              <a:t>(2023-24)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539" y="2300616"/>
            <a:ext cx="1920875" cy="0"/>
          </a:xfrm>
          <a:custGeom>
            <a:avLst/>
            <a:gdLst/>
            <a:ahLst/>
            <a:cxnLst/>
            <a:rect l="l" t="t" r="r" b="b"/>
            <a:pathLst>
              <a:path w="1920875" h="0">
                <a:moveTo>
                  <a:pt x="0" y="0"/>
                </a:moveTo>
                <a:lnTo>
                  <a:pt x="1920812" y="1"/>
                </a:lnTo>
              </a:path>
            </a:pathLst>
          </a:custGeom>
          <a:ln w="25400">
            <a:solidFill>
              <a:srgbClr val="34A1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0880" y="2460244"/>
            <a:ext cx="10760075" cy="350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indent="-228600">
              <a:lnSpc>
                <a:spcPts val="2620"/>
              </a:lnSpc>
              <a:spcBef>
                <a:spcPts val="100"/>
              </a:spcBef>
              <a:buClr>
                <a:srgbClr val="E57102"/>
              </a:buClr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dirty="0" sz="2200" spc="-10" b="1">
                <a:solidFill>
                  <a:srgbClr val="222C4B"/>
                </a:solidFill>
                <a:latin typeface="Calibri"/>
                <a:cs typeface="Calibri"/>
              </a:rPr>
              <a:t>Continuing </a:t>
            </a:r>
            <a:r>
              <a:rPr dirty="0" sz="2200" spc="-5" b="1">
                <a:solidFill>
                  <a:srgbClr val="222C4B"/>
                </a:solidFill>
                <a:latin typeface="Calibri"/>
                <a:cs typeface="Calibri"/>
              </a:rPr>
              <a:t>Spanish pilot in Pre-K </a:t>
            </a:r>
            <a:r>
              <a:rPr dirty="0" sz="2200" spc="-10" b="1">
                <a:solidFill>
                  <a:srgbClr val="222C4B"/>
                </a:solidFill>
                <a:latin typeface="Calibri"/>
                <a:cs typeface="Calibri"/>
              </a:rPr>
              <a:t>through </a:t>
            </a:r>
            <a:r>
              <a:rPr dirty="0" sz="2200" spc="-15" b="1">
                <a:solidFill>
                  <a:srgbClr val="222C4B"/>
                </a:solidFill>
                <a:latin typeface="Calibri"/>
                <a:cs typeface="Calibri"/>
              </a:rPr>
              <a:t>Grade</a:t>
            </a:r>
            <a:r>
              <a:rPr dirty="0" sz="2200" spc="25" b="1">
                <a:solidFill>
                  <a:srgbClr val="222C4B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222C4B"/>
                </a:solidFill>
                <a:latin typeface="Calibri"/>
                <a:cs typeface="Calibri"/>
              </a:rPr>
              <a:t>3</a:t>
            </a:r>
            <a:endParaRPr sz="2200">
              <a:latin typeface="Calibri"/>
              <a:cs typeface="Calibri"/>
            </a:endParaRPr>
          </a:p>
          <a:p>
            <a:pPr lvl="1" marL="723900" indent="-228600">
              <a:lnSpc>
                <a:spcPts val="2260"/>
              </a:lnSpc>
              <a:buClr>
                <a:srgbClr val="E57102"/>
              </a:buClr>
              <a:buFont typeface="Arial"/>
              <a:buChar char="•"/>
              <a:tabLst>
                <a:tab pos="723265" algn="l"/>
                <a:tab pos="723900" algn="l"/>
              </a:tabLst>
            </a:pPr>
            <a:r>
              <a:rPr dirty="0" sz="1900">
                <a:solidFill>
                  <a:srgbClr val="222C4B"/>
                </a:solidFill>
                <a:latin typeface="Calibri"/>
                <a:cs typeface="Calibri"/>
              </a:rPr>
              <a:t>Build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overall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sample </a:t>
            </a:r>
            <a:r>
              <a:rPr dirty="0" sz="1900" spc="-15">
                <a:solidFill>
                  <a:srgbClr val="222C4B"/>
                </a:solidFill>
                <a:latin typeface="Calibri"/>
                <a:cs typeface="Calibri"/>
              </a:rPr>
              <a:t>size</a:t>
            </a:r>
            <a:endParaRPr sz="1900">
              <a:latin typeface="Calibri"/>
              <a:cs typeface="Calibri"/>
            </a:endParaRPr>
          </a:p>
          <a:p>
            <a:pPr lvl="1" marL="723900" indent="-228600">
              <a:lnSpc>
                <a:spcPct val="100000"/>
              </a:lnSpc>
              <a:spcBef>
                <a:spcPts val="20"/>
              </a:spcBef>
              <a:buClr>
                <a:srgbClr val="E57102"/>
              </a:buClr>
              <a:buFont typeface="Arial"/>
              <a:buChar char="•"/>
              <a:tabLst>
                <a:tab pos="723265" algn="l"/>
                <a:tab pos="723900" algn="l"/>
              </a:tabLst>
            </a:pP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Administer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Gold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Standard measures </a:t>
            </a:r>
            <a:r>
              <a:rPr dirty="0" sz="1900" spc="-20">
                <a:solidFill>
                  <a:srgbClr val="222C4B"/>
                </a:solidFill>
                <a:latin typeface="Calibri"/>
                <a:cs typeface="Calibri"/>
              </a:rPr>
              <a:t>for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concurrent</a:t>
            </a:r>
            <a:r>
              <a:rPr dirty="0" sz="1900" spc="15">
                <a:solidFill>
                  <a:srgbClr val="222C4B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validity</a:t>
            </a:r>
            <a:endParaRPr sz="1900">
              <a:latin typeface="Calibri"/>
              <a:cs typeface="Calibri"/>
            </a:endParaRPr>
          </a:p>
          <a:p>
            <a:pPr marL="266700" indent="-228600">
              <a:lnSpc>
                <a:spcPts val="2620"/>
              </a:lnSpc>
              <a:spcBef>
                <a:spcPts val="615"/>
              </a:spcBef>
              <a:buClr>
                <a:srgbClr val="E57102"/>
              </a:buClr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dirty="0" sz="2200" spc="-10" b="1">
                <a:solidFill>
                  <a:srgbClr val="222C4B"/>
                </a:solidFill>
                <a:latin typeface="Calibri"/>
                <a:cs typeface="Calibri"/>
              </a:rPr>
              <a:t>Continuing </a:t>
            </a:r>
            <a:r>
              <a:rPr dirty="0" sz="2200" spc="-5" b="1">
                <a:solidFill>
                  <a:srgbClr val="222C4B"/>
                </a:solidFill>
                <a:latin typeface="Calibri"/>
                <a:cs typeface="Calibri"/>
              </a:rPr>
              <a:t>English pilot in Pre-K </a:t>
            </a:r>
            <a:r>
              <a:rPr dirty="0" sz="2200" spc="-10" b="1">
                <a:solidFill>
                  <a:srgbClr val="222C4B"/>
                </a:solidFill>
                <a:latin typeface="Calibri"/>
                <a:cs typeface="Calibri"/>
              </a:rPr>
              <a:t>through </a:t>
            </a:r>
            <a:r>
              <a:rPr dirty="0" sz="2200" spc="-15" b="1">
                <a:solidFill>
                  <a:srgbClr val="222C4B"/>
                </a:solidFill>
                <a:latin typeface="Calibri"/>
                <a:cs typeface="Calibri"/>
              </a:rPr>
              <a:t>Grade</a:t>
            </a:r>
            <a:r>
              <a:rPr dirty="0" sz="2200" spc="25" b="1">
                <a:solidFill>
                  <a:srgbClr val="222C4B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222C4B"/>
                </a:solidFill>
                <a:latin typeface="Calibri"/>
                <a:cs typeface="Calibri"/>
              </a:rPr>
              <a:t>3</a:t>
            </a:r>
            <a:endParaRPr sz="2200">
              <a:latin typeface="Calibri"/>
              <a:cs typeface="Calibri"/>
            </a:endParaRPr>
          </a:p>
          <a:p>
            <a:pPr lvl="1" marL="723900" indent="-228600">
              <a:lnSpc>
                <a:spcPts val="2260"/>
              </a:lnSpc>
              <a:buClr>
                <a:srgbClr val="E57102"/>
              </a:buClr>
              <a:buFont typeface="Arial"/>
              <a:buChar char="•"/>
              <a:tabLst>
                <a:tab pos="723265" algn="l"/>
                <a:tab pos="723900" algn="l"/>
              </a:tabLst>
            </a:pP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Focus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on </a:t>
            </a:r>
            <a:r>
              <a:rPr dirty="0" sz="1900" spc="-15">
                <a:solidFill>
                  <a:srgbClr val="222C4B"/>
                </a:solidFill>
                <a:latin typeface="Calibri"/>
                <a:cs typeface="Calibri"/>
              </a:rPr>
              <a:t>3</a:t>
            </a:r>
            <a:r>
              <a:rPr dirty="0" baseline="25641" sz="1950" spc="-22">
                <a:solidFill>
                  <a:srgbClr val="222C4B"/>
                </a:solidFill>
                <a:latin typeface="Calibri"/>
                <a:cs typeface="Calibri"/>
              </a:rPr>
              <a:t>rd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grade to </a:t>
            </a:r>
            <a:r>
              <a:rPr dirty="0" sz="1900">
                <a:solidFill>
                  <a:srgbClr val="222C4B"/>
                </a:solidFill>
                <a:latin typeface="Calibri"/>
                <a:cs typeface="Calibri"/>
              </a:rPr>
              <a:t>build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sample</a:t>
            </a:r>
            <a:r>
              <a:rPr dirty="0" sz="1900" spc="-170">
                <a:solidFill>
                  <a:srgbClr val="222C4B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222C4B"/>
                </a:solidFill>
                <a:latin typeface="Calibri"/>
                <a:cs typeface="Calibri"/>
              </a:rPr>
              <a:t>size</a:t>
            </a:r>
            <a:endParaRPr sz="1900">
              <a:latin typeface="Calibri"/>
              <a:cs typeface="Calibri"/>
            </a:endParaRPr>
          </a:p>
          <a:p>
            <a:pPr lvl="1" marL="723900" marR="30480" indent="-228600">
              <a:lnSpc>
                <a:spcPts val="2300"/>
              </a:lnSpc>
              <a:spcBef>
                <a:spcPts val="85"/>
              </a:spcBef>
              <a:buClr>
                <a:srgbClr val="E57102"/>
              </a:buClr>
              <a:buFont typeface="Arial"/>
              <a:buChar char="•"/>
              <a:tabLst>
                <a:tab pos="723265" algn="l"/>
                <a:tab pos="723900" algn="l"/>
              </a:tabLst>
            </a:pP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Additional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data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collection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to assist </a:t>
            </a:r>
            <a:r>
              <a:rPr dirty="0" sz="1900">
                <a:solidFill>
                  <a:srgbClr val="222C4B"/>
                </a:solidFill>
                <a:latin typeface="Calibri"/>
                <a:cs typeface="Calibri"/>
              </a:rPr>
              <a:t>with benchmarking,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vertical scaling, </a:t>
            </a:r>
            <a:r>
              <a:rPr dirty="0" sz="1900">
                <a:solidFill>
                  <a:srgbClr val="222C4B"/>
                </a:solidFill>
                <a:latin typeface="Calibri"/>
                <a:cs typeface="Calibri"/>
              </a:rPr>
              <a:t>and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validation of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supplemental 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items </a:t>
            </a:r>
            <a:r>
              <a:rPr dirty="0" sz="1900" spc="-20">
                <a:solidFill>
                  <a:srgbClr val="222C4B"/>
                </a:solidFill>
                <a:latin typeface="Calibri"/>
                <a:cs typeface="Calibri"/>
              </a:rPr>
              <a:t>for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progress</a:t>
            </a:r>
            <a:r>
              <a:rPr dirty="0" sz="1900" spc="-20">
                <a:solidFill>
                  <a:srgbClr val="222C4B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monitoring</a:t>
            </a:r>
            <a:endParaRPr sz="190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439"/>
              </a:spcBef>
              <a:buClr>
                <a:srgbClr val="E57102"/>
              </a:buClr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dirty="0" sz="2200" spc="-25" b="1">
                <a:solidFill>
                  <a:srgbClr val="222C4B"/>
                </a:solidFill>
                <a:latin typeface="Calibri"/>
                <a:cs typeface="Calibri"/>
              </a:rPr>
              <a:t>VALLSS </a:t>
            </a:r>
            <a:r>
              <a:rPr dirty="0" sz="2200" spc="-20" b="1">
                <a:solidFill>
                  <a:srgbClr val="222C4B"/>
                </a:solidFill>
                <a:latin typeface="Calibri"/>
                <a:cs typeface="Calibri"/>
              </a:rPr>
              <a:t>K-3 </a:t>
            </a:r>
            <a:r>
              <a:rPr dirty="0" sz="2200" b="1">
                <a:solidFill>
                  <a:srgbClr val="222C4B"/>
                </a:solidFill>
                <a:latin typeface="Calibri"/>
                <a:cs typeface="Calibri"/>
              </a:rPr>
              <a:t>Soft</a:t>
            </a:r>
            <a:r>
              <a:rPr dirty="0" sz="2200" spc="40" b="1">
                <a:solidFill>
                  <a:srgbClr val="222C4B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222C4B"/>
                </a:solidFill>
                <a:latin typeface="Calibri"/>
                <a:cs typeface="Calibri"/>
              </a:rPr>
              <a:t>Launch</a:t>
            </a:r>
            <a:endParaRPr sz="2200">
              <a:latin typeface="Calibri"/>
              <a:cs typeface="Calibri"/>
            </a:endParaRPr>
          </a:p>
          <a:p>
            <a:pPr lvl="1" marL="723900" indent="-228600">
              <a:lnSpc>
                <a:spcPct val="100000"/>
              </a:lnSpc>
              <a:spcBef>
                <a:spcPts val="60"/>
              </a:spcBef>
              <a:buClr>
                <a:srgbClr val="E57102"/>
              </a:buClr>
              <a:buFont typeface="Arial"/>
              <a:buChar char="•"/>
              <a:tabLst>
                <a:tab pos="723265" algn="l"/>
                <a:tab pos="723900" algn="l"/>
              </a:tabLst>
            </a:pP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17 divisions fully adopting </a:t>
            </a:r>
            <a:r>
              <a:rPr dirty="0" sz="1900" spc="-20">
                <a:solidFill>
                  <a:srgbClr val="222C4B"/>
                </a:solidFill>
                <a:latin typeface="Calibri"/>
                <a:cs typeface="Calibri"/>
              </a:rPr>
              <a:t>VALLSS </a:t>
            </a:r>
            <a:r>
              <a:rPr dirty="0" sz="1900">
                <a:solidFill>
                  <a:srgbClr val="222C4B"/>
                </a:solidFill>
                <a:latin typeface="Calibri"/>
                <a:cs typeface="Calibri"/>
              </a:rPr>
              <a:t>in lieu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of </a:t>
            </a:r>
            <a:r>
              <a:rPr dirty="0" sz="1900" spc="-35">
                <a:solidFill>
                  <a:srgbClr val="222C4B"/>
                </a:solidFill>
                <a:latin typeface="Calibri"/>
                <a:cs typeface="Calibri"/>
              </a:rPr>
              <a:t>PALS</a:t>
            </a:r>
            <a:endParaRPr sz="1900">
              <a:latin typeface="Calibri"/>
              <a:cs typeface="Calibri"/>
            </a:endParaRPr>
          </a:p>
          <a:p>
            <a:pPr lvl="1" marL="723900" indent="-228600">
              <a:lnSpc>
                <a:spcPct val="100000"/>
              </a:lnSpc>
              <a:spcBef>
                <a:spcPts val="20"/>
              </a:spcBef>
              <a:buClr>
                <a:srgbClr val="E57102"/>
              </a:buClr>
              <a:buFont typeface="Arial"/>
              <a:buChar char="•"/>
              <a:tabLst>
                <a:tab pos="723265" algn="l"/>
                <a:tab pos="723900" algn="l"/>
              </a:tabLst>
            </a:pPr>
            <a:r>
              <a:rPr dirty="0" sz="1900" spc="-30">
                <a:solidFill>
                  <a:srgbClr val="222C4B"/>
                </a:solidFill>
                <a:latin typeface="Calibri"/>
                <a:cs typeface="Calibri"/>
              </a:rPr>
              <a:t>Teachers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administer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screener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rather </a:t>
            </a:r>
            <a:r>
              <a:rPr dirty="0" sz="1900">
                <a:solidFill>
                  <a:srgbClr val="222C4B"/>
                </a:solidFill>
                <a:latin typeface="Calibri"/>
                <a:cs typeface="Calibri"/>
              </a:rPr>
              <a:t>than </a:t>
            </a:r>
            <a:r>
              <a:rPr dirty="0" sz="1900" spc="-15">
                <a:solidFill>
                  <a:srgbClr val="222C4B"/>
                </a:solidFill>
                <a:latin typeface="Calibri"/>
                <a:cs typeface="Calibri"/>
              </a:rPr>
              <a:t>data</a:t>
            </a:r>
            <a:r>
              <a:rPr dirty="0" sz="1900" spc="10">
                <a:solidFill>
                  <a:srgbClr val="222C4B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collectors</a:t>
            </a:r>
            <a:endParaRPr sz="1900">
              <a:latin typeface="Calibri"/>
              <a:cs typeface="Calibri"/>
            </a:endParaRPr>
          </a:p>
          <a:p>
            <a:pPr lvl="1" marL="723900" indent="-228600">
              <a:lnSpc>
                <a:spcPct val="100000"/>
              </a:lnSpc>
              <a:spcBef>
                <a:spcPts val="25"/>
              </a:spcBef>
              <a:buClr>
                <a:srgbClr val="E57102"/>
              </a:buClr>
              <a:buFont typeface="Arial"/>
              <a:buChar char="•"/>
              <a:tabLst>
                <a:tab pos="723265" algn="l"/>
                <a:tab pos="723900" algn="l"/>
              </a:tabLst>
            </a:pP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Opportunities </a:t>
            </a:r>
            <a:r>
              <a:rPr dirty="0" sz="1900" spc="-20">
                <a:solidFill>
                  <a:srgbClr val="222C4B"/>
                </a:solidFill>
                <a:latin typeface="Calibri"/>
                <a:cs typeface="Calibri"/>
              </a:rPr>
              <a:t>for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feedback </a:t>
            </a:r>
            <a:r>
              <a:rPr dirty="0" sz="1900" spc="-15">
                <a:solidFill>
                  <a:srgbClr val="222C4B"/>
                </a:solidFill>
                <a:latin typeface="Calibri"/>
                <a:cs typeface="Calibri"/>
              </a:rPr>
              <a:t>from </a:t>
            </a:r>
            <a:r>
              <a:rPr dirty="0" sz="1900">
                <a:solidFill>
                  <a:srgbClr val="222C4B"/>
                </a:solidFill>
                <a:latin typeface="Calibri"/>
                <a:cs typeface="Calibri"/>
              </a:rPr>
              <a:t>the</a:t>
            </a:r>
            <a:r>
              <a:rPr dirty="0" sz="1900" spc="5">
                <a:solidFill>
                  <a:srgbClr val="222C4B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field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7044" y="2295304"/>
            <a:ext cx="5795645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114" b="0">
                <a:latin typeface="Franklin Gothic Medium"/>
                <a:cs typeface="Franklin Gothic Medium"/>
              </a:rPr>
              <a:t>Resources </a:t>
            </a:r>
            <a:r>
              <a:rPr dirty="0" sz="4300" spc="110" b="0">
                <a:latin typeface="Franklin Gothic Medium"/>
                <a:cs typeface="Franklin Gothic Medium"/>
              </a:rPr>
              <a:t>and</a:t>
            </a:r>
            <a:r>
              <a:rPr dirty="0" sz="4300" spc="45" b="0">
                <a:latin typeface="Franklin Gothic Medium"/>
                <a:cs typeface="Franklin Gothic Medium"/>
              </a:rPr>
              <a:t> </a:t>
            </a:r>
            <a:r>
              <a:rPr dirty="0" sz="4300" spc="135" b="0">
                <a:latin typeface="Franklin Gothic Medium"/>
                <a:cs typeface="Franklin Gothic Medium"/>
              </a:rPr>
              <a:t>Support</a:t>
            </a:r>
            <a:endParaRPr sz="43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solidFill>
            <a:srgbClr val="0B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106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1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39B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41148" y="6352285"/>
            <a:ext cx="2492137" cy="22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68599" y="6339793"/>
            <a:ext cx="227708" cy="232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3697" y="261619"/>
            <a:ext cx="1097343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spc="-5" b="0">
                <a:solidFill>
                  <a:srgbClr val="222C4B"/>
                </a:solidFill>
                <a:latin typeface="Arial"/>
                <a:cs typeface="Arial"/>
              </a:rPr>
              <a:t>New Certification </a:t>
            </a:r>
            <a:r>
              <a:rPr dirty="0" sz="3600" spc="-20" b="0">
                <a:solidFill>
                  <a:srgbClr val="222C4B"/>
                </a:solidFill>
                <a:latin typeface="Arial"/>
                <a:cs typeface="Arial"/>
              </a:rPr>
              <a:t>Tutorials </a:t>
            </a:r>
            <a:r>
              <a:rPr dirty="0" sz="3600" b="0">
                <a:solidFill>
                  <a:srgbClr val="222C4B"/>
                </a:solidFill>
                <a:latin typeface="Arial"/>
                <a:cs typeface="Arial"/>
              </a:rPr>
              <a:t>– </a:t>
            </a:r>
            <a:r>
              <a:rPr dirty="0" sz="3600" spc="-5" b="0">
                <a:solidFill>
                  <a:srgbClr val="222C4B"/>
                </a:solidFill>
                <a:latin typeface="Arial"/>
                <a:cs typeface="Arial"/>
              </a:rPr>
              <a:t>Kindergarten and Grades  1-3 </a:t>
            </a:r>
            <a:r>
              <a:rPr dirty="0" sz="2200" b="0">
                <a:solidFill>
                  <a:srgbClr val="222C4B"/>
                </a:solidFill>
                <a:latin typeface="Arial"/>
                <a:cs typeface="Arial"/>
              </a:rPr>
              <a:t>(Grades 1-3</a:t>
            </a:r>
            <a:r>
              <a:rPr dirty="0" sz="2200" spc="-5" b="0">
                <a:solidFill>
                  <a:srgbClr val="222C4B"/>
                </a:solidFill>
                <a:latin typeface="Arial"/>
                <a:cs typeface="Arial"/>
              </a:rPr>
              <a:t> Example)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48287" y="1573839"/>
            <a:ext cx="8709802" cy="4256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43524" y="1569077"/>
            <a:ext cx="8719820" cy="4266565"/>
          </a:xfrm>
          <a:custGeom>
            <a:avLst/>
            <a:gdLst/>
            <a:ahLst/>
            <a:cxnLst/>
            <a:rect l="l" t="t" r="r" b="b"/>
            <a:pathLst>
              <a:path w="8719820" h="4266565">
                <a:moveTo>
                  <a:pt x="0" y="0"/>
                </a:moveTo>
                <a:lnTo>
                  <a:pt x="8719328" y="0"/>
                </a:lnTo>
                <a:lnTo>
                  <a:pt x="8719328" y="4266185"/>
                </a:lnTo>
                <a:lnTo>
                  <a:pt x="0" y="426618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831596"/>
            <a:ext cx="56718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0">
                <a:solidFill>
                  <a:srgbClr val="222C4B"/>
                </a:solidFill>
                <a:latin typeface="Franklin Gothic Medium"/>
                <a:cs typeface="Franklin Gothic Medium"/>
              </a:rPr>
              <a:t>Literacy </a:t>
            </a: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Screening in</a:t>
            </a:r>
            <a:r>
              <a:rPr dirty="0" sz="3600" spc="-40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0" b="0">
                <a:solidFill>
                  <a:srgbClr val="222C4B"/>
                </a:solidFill>
                <a:latin typeface="Franklin Gothic Medium"/>
                <a:cs typeface="Franklin Gothic Medium"/>
              </a:rPr>
              <a:t>Virginia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697" y="1833033"/>
            <a:ext cx="10909300" cy="3290570"/>
          </a:xfrm>
          <a:prstGeom prst="rect">
            <a:avLst/>
          </a:prstGeom>
        </p:spPr>
        <p:txBody>
          <a:bodyPr wrap="square" lIns="0" tIns="1136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95"/>
              </a:spcBef>
              <a:buClr>
                <a:srgbClr val="E5710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 b="1">
                <a:solidFill>
                  <a:srgbClr val="222C4B"/>
                </a:solidFill>
                <a:latin typeface="Arial"/>
                <a:cs typeface="Arial"/>
              </a:rPr>
              <a:t>Since 1997, </a:t>
            </a:r>
            <a:r>
              <a:rPr dirty="0" sz="2000" spc="-35" b="1">
                <a:solidFill>
                  <a:srgbClr val="222C4B"/>
                </a:solidFill>
                <a:latin typeface="Arial"/>
                <a:cs typeface="Arial"/>
              </a:rPr>
              <a:t>PALS </a:t>
            </a:r>
            <a:r>
              <a:rPr dirty="0" sz="2000" spc="-5" b="1">
                <a:solidFill>
                  <a:srgbClr val="222C4B"/>
                </a:solidFill>
                <a:latin typeface="Arial"/>
                <a:cs typeface="Arial"/>
              </a:rPr>
              <a:t>has been the state-supported literacy</a:t>
            </a:r>
            <a:r>
              <a:rPr dirty="0" sz="2000" b="1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222C4B"/>
                </a:solidFill>
                <a:latin typeface="Arial"/>
                <a:cs typeface="Arial"/>
              </a:rPr>
              <a:t>screener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595"/>
              </a:spcBef>
              <a:buClr>
                <a:srgbClr val="E57102"/>
              </a:buClr>
              <a:buChar char="•"/>
              <a:tabLst>
                <a:tab pos="697865" algn="l"/>
                <a:tab pos="698500" algn="l"/>
              </a:tabLst>
            </a:pP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Developed in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the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1990s and in use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for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25</a:t>
            </a:r>
            <a:r>
              <a:rPr dirty="0" sz="1500" spc="-45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years</a:t>
            </a:r>
            <a:endParaRPr sz="1500">
              <a:latin typeface="Arial"/>
              <a:cs typeface="Arial"/>
            </a:endParaRPr>
          </a:p>
          <a:p>
            <a:pPr lvl="1" marL="698500" marR="5080" indent="-228600">
              <a:lnSpc>
                <a:spcPct val="100000"/>
              </a:lnSpc>
              <a:spcBef>
                <a:spcPts val="505"/>
              </a:spcBef>
              <a:buClr>
                <a:srgbClr val="E57102"/>
              </a:buClr>
              <a:buChar char="•"/>
              <a:tabLst>
                <a:tab pos="697865" algn="l"/>
                <a:tab pos="698500" algn="l"/>
              </a:tabLst>
            </a:pP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Benchmark rates tied to state-allocated Early Intervention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Reading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Initiative (EIRI) funds for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divisions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to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provide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identified  students with additional instruction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and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intervention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90"/>
              </a:spcBef>
              <a:buClr>
                <a:srgbClr val="E5710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 b="1">
                <a:solidFill>
                  <a:srgbClr val="222C4B"/>
                </a:solidFill>
                <a:latin typeface="Arial"/>
                <a:cs typeface="Arial"/>
              </a:rPr>
              <a:t>Challenge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620"/>
              </a:spcBef>
              <a:buClr>
                <a:srgbClr val="E57102"/>
              </a:buClr>
              <a:buChar char="•"/>
              <a:tabLst>
                <a:tab pos="697865" algn="l"/>
                <a:tab pos="698500" algn="l"/>
              </a:tabLst>
            </a:pPr>
            <a:r>
              <a:rPr dirty="0" sz="1500" spc="-30">
                <a:solidFill>
                  <a:srgbClr val="222C4B"/>
                </a:solidFill>
                <a:latin typeface="Arial"/>
                <a:cs typeface="Arial"/>
              </a:rPr>
              <a:t>PALS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narrow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focus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on code-based skills, now out of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date with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current science and best</a:t>
            </a:r>
            <a:r>
              <a:rPr dirty="0" sz="1500" spc="-5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practices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90"/>
              </a:spcBef>
              <a:buClr>
                <a:srgbClr val="E5710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 b="1">
                <a:solidFill>
                  <a:srgbClr val="222C4B"/>
                </a:solidFill>
                <a:latin typeface="Arial"/>
                <a:cs typeface="Arial"/>
              </a:rPr>
              <a:t>Solution</a:t>
            </a:r>
            <a:endParaRPr sz="2000">
              <a:latin typeface="Arial"/>
              <a:cs typeface="Arial"/>
            </a:endParaRPr>
          </a:p>
          <a:p>
            <a:pPr lvl="1" marL="698500" marR="98425" indent="-228600">
              <a:lnSpc>
                <a:spcPct val="100000"/>
              </a:lnSpc>
              <a:spcBef>
                <a:spcPts val="600"/>
              </a:spcBef>
              <a:buClr>
                <a:srgbClr val="E57102"/>
              </a:buClr>
              <a:buChar char="•"/>
              <a:tabLst>
                <a:tab pos="697865" algn="l"/>
                <a:tab pos="698500" algn="l"/>
              </a:tabLst>
            </a:pP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Develop,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pilot, implement,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and support new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Pre-K through Grade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3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literacy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screener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that reflects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science-based reading  research and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the results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of which link back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to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and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inform </a:t>
            </a:r>
            <a:r>
              <a:rPr dirty="0" sz="1500">
                <a:solidFill>
                  <a:srgbClr val="222C4B"/>
                </a:solidFill>
                <a:latin typeface="Arial"/>
                <a:cs typeface="Arial"/>
              </a:rPr>
              <a:t>evidence-based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literacy</a:t>
            </a:r>
            <a:r>
              <a:rPr dirty="0" sz="1500" spc="-4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222C4B"/>
                </a:solidFill>
                <a:latin typeface="Arial"/>
                <a:cs typeface="Arial"/>
              </a:rPr>
              <a:t>instruction</a:t>
            </a:r>
            <a:endParaRPr sz="15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409"/>
              </a:spcBef>
              <a:buClr>
                <a:srgbClr val="E57102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10" b="1">
                <a:solidFill>
                  <a:srgbClr val="34A1CE"/>
                </a:solidFill>
                <a:latin typeface="Arial"/>
                <a:cs typeface="Arial"/>
              </a:rPr>
              <a:t>Virginia </a:t>
            </a:r>
            <a:r>
              <a:rPr dirty="0" sz="2000" b="1">
                <a:solidFill>
                  <a:srgbClr val="34A1CE"/>
                </a:solidFill>
                <a:latin typeface="Arial"/>
                <a:cs typeface="Arial"/>
              </a:rPr>
              <a:t>Language and </a:t>
            </a:r>
            <a:r>
              <a:rPr dirty="0" sz="2000" spc="-5" b="1">
                <a:solidFill>
                  <a:srgbClr val="34A1CE"/>
                </a:solidFill>
                <a:latin typeface="Arial"/>
                <a:cs typeface="Arial"/>
              </a:rPr>
              <a:t>Literacy Screening System</a:t>
            </a:r>
            <a:r>
              <a:rPr dirty="0" sz="2000" spc="-30" b="1">
                <a:solidFill>
                  <a:srgbClr val="34A1CE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4A1CE"/>
                </a:solidFill>
                <a:latin typeface="Arial"/>
                <a:cs typeface="Arial"/>
              </a:rPr>
              <a:t>(VALLSS)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solidFill>
            <a:srgbClr val="0B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106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1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39B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41148" y="6352285"/>
            <a:ext cx="2492137" cy="22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68599" y="6339793"/>
            <a:ext cx="227708" cy="232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7476" y="337311"/>
            <a:ext cx="10876915" cy="751205"/>
          </a:xfrm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ts val="2710"/>
              </a:lnSpc>
              <a:spcBef>
                <a:spcPts val="430"/>
              </a:spcBef>
            </a:pPr>
            <a:r>
              <a:rPr dirty="0" sz="2500" spc="-5" b="0">
                <a:solidFill>
                  <a:srgbClr val="222C4B"/>
                </a:solidFill>
                <a:latin typeface="Arial"/>
                <a:cs typeface="Arial"/>
              </a:rPr>
              <a:t>Overview module explains </a:t>
            </a:r>
            <a:r>
              <a:rPr dirty="0" sz="2500" b="0">
                <a:solidFill>
                  <a:srgbClr val="222C4B"/>
                </a:solidFill>
                <a:latin typeface="Arial"/>
                <a:cs typeface="Arial"/>
              </a:rPr>
              <a:t>the </a:t>
            </a:r>
            <a:r>
              <a:rPr dirty="0" sz="2500" spc="-5" b="0">
                <a:solidFill>
                  <a:srgbClr val="222C4B"/>
                </a:solidFill>
                <a:latin typeface="Arial"/>
                <a:cs typeface="Arial"/>
              </a:rPr>
              <a:t>background of </a:t>
            </a:r>
            <a:r>
              <a:rPr dirty="0" sz="2500" b="0">
                <a:solidFill>
                  <a:srgbClr val="222C4B"/>
                </a:solidFill>
                <a:latin typeface="Arial"/>
                <a:cs typeface="Arial"/>
              </a:rPr>
              <a:t>the </a:t>
            </a:r>
            <a:r>
              <a:rPr dirty="0" sz="2500" spc="-5" b="0">
                <a:solidFill>
                  <a:srgbClr val="222C4B"/>
                </a:solidFill>
                <a:latin typeface="Arial"/>
                <a:cs typeface="Arial"/>
              </a:rPr>
              <a:t>screener and walks through  what is needed </a:t>
            </a:r>
            <a:r>
              <a:rPr dirty="0" sz="2500" b="0">
                <a:solidFill>
                  <a:srgbClr val="222C4B"/>
                </a:solidFill>
                <a:latin typeface="Arial"/>
                <a:cs typeface="Arial"/>
              </a:rPr>
              <a:t>for </a:t>
            </a:r>
            <a:r>
              <a:rPr dirty="0" sz="2500" spc="-5" b="0">
                <a:solidFill>
                  <a:srgbClr val="222C4B"/>
                </a:solidFill>
                <a:latin typeface="Arial"/>
                <a:cs typeface="Arial"/>
              </a:rPr>
              <a:t>administration and</a:t>
            </a:r>
            <a:r>
              <a:rPr dirty="0" sz="2500" spc="40" b="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2500" spc="-5" b="0">
                <a:solidFill>
                  <a:srgbClr val="222C4B"/>
                </a:solidFill>
                <a:latin typeface="Arial"/>
                <a:cs typeface="Arial"/>
              </a:rPr>
              <a:t>scoring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8258" y="1417087"/>
            <a:ext cx="5437029" cy="2628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3496" y="1412325"/>
            <a:ext cx="5447030" cy="2638425"/>
          </a:xfrm>
          <a:custGeom>
            <a:avLst/>
            <a:gdLst/>
            <a:ahLst/>
            <a:cxnLst/>
            <a:rect l="l" t="t" r="r" b="b"/>
            <a:pathLst>
              <a:path w="5447030" h="2638425">
                <a:moveTo>
                  <a:pt x="0" y="0"/>
                </a:moveTo>
                <a:lnTo>
                  <a:pt x="5446555" y="0"/>
                </a:lnTo>
                <a:lnTo>
                  <a:pt x="5446555" y="2638139"/>
                </a:lnTo>
                <a:lnTo>
                  <a:pt x="0" y="26381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248F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48400" y="1416218"/>
            <a:ext cx="5619480" cy="27054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43637" y="1411455"/>
            <a:ext cx="5629275" cy="2715260"/>
          </a:xfrm>
          <a:custGeom>
            <a:avLst/>
            <a:gdLst/>
            <a:ahLst/>
            <a:cxnLst/>
            <a:rect l="l" t="t" r="r" b="b"/>
            <a:pathLst>
              <a:path w="5629275" h="2715260">
                <a:moveTo>
                  <a:pt x="0" y="0"/>
                </a:moveTo>
                <a:lnTo>
                  <a:pt x="5629006" y="0"/>
                </a:lnTo>
                <a:lnTo>
                  <a:pt x="5629006" y="2715004"/>
                </a:lnTo>
                <a:lnTo>
                  <a:pt x="0" y="27150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248F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43329" y="3131593"/>
            <a:ext cx="5555085" cy="2698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38567" y="3126831"/>
            <a:ext cx="5565140" cy="2708275"/>
          </a:xfrm>
          <a:custGeom>
            <a:avLst/>
            <a:gdLst/>
            <a:ahLst/>
            <a:cxnLst/>
            <a:rect l="l" t="t" r="r" b="b"/>
            <a:pathLst>
              <a:path w="5565140" h="2708275">
                <a:moveTo>
                  <a:pt x="0" y="0"/>
                </a:moveTo>
                <a:lnTo>
                  <a:pt x="5564611" y="0"/>
                </a:lnTo>
                <a:lnTo>
                  <a:pt x="5564611" y="2707885"/>
                </a:lnTo>
                <a:lnTo>
                  <a:pt x="0" y="270788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248FB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solidFill>
            <a:srgbClr val="0B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106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1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39B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41148" y="6352285"/>
            <a:ext cx="2492137" cy="22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68599" y="6339793"/>
            <a:ext cx="227708" cy="232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499" y="479043"/>
            <a:ext cx="10422255" cy="833119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dirty="0" sz="2800" b="0">
                <a:solidFill>
                  <a:srgbClr val="222C4B"/>
                </a:solidFill>
                <a:latin typeface="Arial"/>
                <a:cs typeface="Arial"/>
              </a:rPr>
              <a:t>Subtest modules provide detailed materials, instructional prompts,  scoring screencasts, video for each</a:t>
            </a:r>
            <a:r>
              <a:rPr dirty="0" sz="2800" spc="-15" b="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2800" b="0">
                <a:solidFill>
                  <a:srgbClr val="222C4B"/>
                </a:solidFill>
                <a:latin typeface="Arial"/>
                <a:cs typeface="Arial"/>
              </a:rPr>
              <a:t>subtest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86436" y="1532831"/>
            <a:ext cx="6465535" cy="3097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1673" y="1528069"/>
            <a:ext cx="6475095" cy="3107690"/>
          </a:xfrm>
          <a:custGeom>
            <a:avLst/>
            <a:gdLst/>
            <a:ahLst/>
            <a:cxnLst/>
            <a:rect l="l" t="t" r="r" b="b"/>
            <a:pathLst>
              <a:path w="6475095" h="3107690">
                <a:moveTo>
                  <a:pt x="0" y="0"/>
                </a:moveTo>
                <a:lnTo>
                  <a:pt x="6475061" y="0"/>
                </a:lnTo>
                <a:lnTo>
                  <a:pt x="6475061" y="3107297"/>
                </a:lnTo>
                <a:lnTo>
                  <a:pt x="0" y="310729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32133" y="2666477"/>
            <a:ext cx="6404846" cy="3096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27371" y="2661715"/>
            <a:ext cx="6414770" cy="3105785"/>
          </a:xfrm>
          <a:custGeom>
            <a:avLst/>
            <a:gdLst/>
            <a:ahLst/>
            <a:cxnLst/>
            <a:rect l="l" t="t" r="r" b="b"/>
            <a:pathLst>
              <a:path w="6414770" h="3105785">
                <a:moveTo>
                  <a:pt x="0" y="0"/>
                </a:moveTo>
                <a:lnTo>
                  <a:pt x="6414371" y="0"/>
                </a:lnTo>
                <a:lnTo>
                  <a:pt x="6414371" y="3105773"/>
                </a:lnTo>
                <a:lnTo>
                  <a:pt x="0" y="310577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6280" y="691388"/>
            <a:ext cx="67500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222C4B"/>
                </a:solidFill>
                <a:latin typeface="Franklin Gothic Medium"/>
                <a:cs typeface="Franklin Gothic Medium"/>
              </a:rPr>
              <a:t>VLP </a:t>
            </a: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Division </a:t>
            </a:r>
            <a:r>
              <a:rPr dirty="0" sz="3600" spc="5" b="0">
                <a:solidFill>
                  <a:srgbClr val="222C4B"/>
                </a:solidFill>
                <a:latin typeface="Franklin Gothic Medium"/>
                <a:cs typeface="Franklin Gothic Medium"/>
              </a:rPr>
              <a:t>Support </a:t>
            </a:r>
            <a:r>
              <a:rPr dirty="0" sz="3600" b="0">
                <a:solidFill>
                  <a:srgbClr val="222C4B"/>
                </a:solidFill>
                <a:latin typeface="Franklin Gothic Medium"/>
                <a:cs typeface="Franklin Gothic Medium"/>
              </a:rPr>
              <a:t>&amp;</a:t>
            </a:r>
            <a:r>
              <a:rPr dirty="0" sz="3600" spc="-40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Assistance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280" y="1779692"/>
            <a:ext cx="10401300" cy="322008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Clr>
                <a:srgbClr val="E57102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VLP</a:t>
            </a:r>
            <a:r>
              <a:rPr dirty="0" sz="2800" spc="-10" b="1">
                <a:solidFill>
                  <a:srgbClr val="222C4B"/>
                </a:solidFill>
                <a:latin typeface="Franklin Gothic Demi"/>
                <a:cs typeface="Franklin Gothic Demi"/>
              </a:rPr>
              <a:t>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Hotline</a:t>
            </a:r>
            <a:endParaRPr sz="2800">
              <a:latin typeface="Franklin Gothic Demi"/>
              <a:cs typeface="Franklin Gothic Demi"/>
            </a:endParaRPr>
          </a:p>
          <a:p>
            <a:pPr lvl="1" marL="698500" indent="-228600">
              <a:lnSpc>
                <a:spcPct val="100000"/>
              </a:lnSpc>
              <a:spcBef>
                <a:spcPts val="229"/>
              </a:spcBef>
              <a:buClr>
                <a:srgbClr val="E57102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Designated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VLP </a:t>
            </a:r>
            <a:r>
              <a:rPr dirty="0" sz="2400" spc="10">
                <a:solidFill>
                  <a:srgbClr val="222C4B"/>
                </a:solidFill>
                <a:latin typeface="Franklin Gothic Medium"/>
                <a:cs typeface="Franklin Gothic Medium"/>
              </a:rPr>
              <a:t>staff </a:t>
            </a:r>
            <a:r>
              <a:rPr dirty="0" sz="2400" spc="-25">
                <a:solidFill>
                  <a:srgbClr val="222C4B"/>
                </a:solidFill>
                <a:latin typeface="Franklin Gothic Medium"/>
                <a:cs typeface="Franklin Gothic Medium"/>
              </a:rPr>
              <a:t>to </a:t>
            </a:r>
            <a:r>
              <a:rPr dirty="0" sz="24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respond </a:t>
            </a:r>
            <a:r>
              <a:rPr dirty="0" sz="2400" spc="-25">
                <a:solidFill>
                  <a:srgbClr val="222C4B"/>
                </a:solidFill>
                <a:latin typeface="Franklin Gothic Medium"/>
                <a:cs typeface="Franklin Gothic Medium"/>
              </a:rPr>
              <a:t>to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inquiries about </a:t>
            </a:r>
            <a:r>
              <a:rPr dirty="0" sz="24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the</a:t>
            </a:r>
            <a:r>
              <a:rPr dirty="0" sz="2400" spc="3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screeners</a:t>
            </a:r>
            <a:endParaRPr sz="2400">
              <a:latin typeface="Franklin Gothic Medium"/>
              <a:cs typeface="Franklin Gothic Medium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Clr>
                <a:srgbClr val="E57102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Available </a:t>
            </a:r>
            <a:r>
              <a:rPr dirty="0" sz="24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via email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and </a:t>
            </a:r>
            <a:r>
              <a:rPr dirty="0" sz="24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phone </a:t>
            </a:r>
            <a:r>
              <a:rPr dirty="0" sz="24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(same-day</a:t>
            </a:r>
            <a:r>
              <a:rPr dirty="0" sz="2400" spc="2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response)</a:t>
            </a:r>
            <a:endParaRPr sz="2400">
              <a:latin typeface="Franklin Gothic Medium"/>
              <a:cs typeface="Franklin Gothic Medium"/>
            </a:endParaRPr>
          </a:p>
          <a:p>
            <a:pPr lvl="1" marL="698500" marR="5080" indent="-228600">
              <a:lnSpc>
                <a:spcPts val="2620"/>
              </a:lnSpc>
              <a:spcBef>
                <a:spcPts val="425"/>
              </a:spcBef>
              <a:buClr>
                <a:srgbClr val="E57102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Field all questions </a:t>
            </a:r>
            <a:r>
              <a:rPr dirty="0" sz="24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related </a:t>
            </a:r>
            <a:r>
              <a:rPr dirty="0" sz="2400" spc="-25">
                <a:solidFill>
                  <a:srgbClr val="222C4B"/>
                </a:solidFill>
                <a:latin typeface="Franklin Gothic Medium"/>
                <a:cs typeface="Franklin Gothic Medium"/>
              </a:rPr>
              <a:t>to </a:t>
            </a:r>
            <a:r>
              <a:rPr dirty="0" sz="2400" spc="-15">
                <a:solidFill>
                  <a:srgbClr val="222C4B"/>
                </a:solidFill>
                <a:latin typeface="Franklin Gothic Medium"/>
                <a:cs typeface="Franklin Gothic Medium"/>
              </a:rPr>
              <a:t>VALLSS </a:t>
            </a:r>
            <a:r>
              <a:rPr dirty="0" sz="24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(e.g., administration, scoring, </a:t>
            </a:r>
            <a:r>
              <a:rPr dirty="0" sz="2400" spc="5">
                <a:solidFill>
                  <a:srgbClr val="222C4B"/>
                </a:solidFill>
                <a:latin typeface="Franklin Gothic Medium"/>
                <a:cs typeface="Franklin Gothic Medium"/>
              </a:rPr>
              <a:t>reports, 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using </a:t>
            </a:r>
            <a:r>
              <a:rPr dirty="0" sz="24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new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online </a:t>
            </a:r>
            <a:r>
              <a:rPr dirty="0" sz="24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system,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and</a:t>
            </a:r>
            <a:r>
              <a:rPr dirty="0" sz="24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more)</a:t>
            </a:r>
            <a:endParaRPr sz="2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Clr>
                <a:srgbClr val="E57102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 spc="-15" b="1">
                <a:solidFill>
                  <a:srgbClr val="222C4B"/>
                </a:solidFill>
                <a:latin typeface="Franklin Gothic Demi"/>
                <a:cs typeface="Franklin Gothic Demi"/>
              </a:rPr>
              <a:t>Remote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and</a:t>
            </a:r>
            <a:r>
              <a:rPr dirty="0" sz="2800" spc="10" b="1">
                <a:solidFill>
                  <a:srgbClr val="222C4B"/>
                </a:solidFill>
                <a:latin typeface="Franklin Gothic Demi"/>
                <a:cs typeface="Franklin Gothic Demi"/>
              </a:rPr>
              <a:t>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In-Person</a:t>
            </a:r>
            <a:endParaRPr sz="2800">
              <a:latin typeface="Franklin Gothic Demi"/>
              <a:cs typeface="Franklin Gothic Demi"/>
            </a:endParaRPr>
          </a:p>
          <a:p>
            <a:pPr lvl="1" marL="698500" marR="309880" indent="-228600">
              <a:lnSpc>
                <a:spcPts val="2500"/>
              </a:lnSpc>
              <a:spcBef>
                <a:spcPts val="660"/>
              </a:spcBef>
              <a:buClr>
                <a:srgbClr val="E57102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Divisions can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request online or </a:t>
            </a:r>
            <a:r>
              <a:rPr dirty="0" sz="24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face-to-face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consultations with VLP </a:t>
            </a:r>
            <a:r>
              <a:rPr dirty="0" sz="24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team  </a:t>
            </a:r>
            <a:r>
              <a:rPr dirty="0" sz="2400">
                <a:solidFill>
                  <a:srgbClr val="222C4B"/>
                </a:solidFill>
                <a:latin typeface="Franklin Gothic Medium"/>
                <a:cs typeface="Franklin Gothic Medium"/>
              </a:rPr>
              <a:t>members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9955" y="1312372"/>
            <a:ext cx="1209675" cy="0"/>
          </a:xfrm>
          <a:custGeom>
            <a:avLst/>
            <a:gdLst/>
            <a:ahLst/>
            <a:cxnLst/>
            <a:rect l="l" t="t" r="r" b="b"/>
            <a:pathLst>
              <a:path w="1209675" h="0">
                <a:moveTo>
                  <a:pt x="0" y="0"/>
                </a:moveTo>
                <a:lnTo>
                  <a:pt x="1209239" y="1"/>
                </a:lnTo>
              </a:path>
            </a:pathLst>
          </a:custGeom>
          <a:ln w="63500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5291" y="2295304"/>
            <a:ext cx="4378325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110" b="0">
                <a:latin typeface="Franklin Gothic Medium"/>
                <a:cs typeface="Franklin Gothic Medium"/>
              </a:rPr>
              <a:t>Data and</a:t>
            </a:r>
            <a:r>
              <a:rPr dirty="0" sz="4300" spc="40" b="0">
                <a:latin typeface="Franklin Gothic Medium"/>
                <a:cs typeface="Franklin Gothic Medium"/>
              </a:rPr>
              <a:t> </a:t>
            </a:r>
            <a:r>
              <a:rPr dirty="0" sz="4300" spc="125" b="0">
                <a:latin typeface="Franklin Gothic Medium"/>
                <a:cs typeface="Franklin Gothic Medium"/>
              </a:rPr>
              <a:t>Reports</a:t>
            </a:r>
            <a:endParaRPr sz="43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6280" y="718819"/>
            <a:ext cx="30549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222C4B"/>
                </a:solidFill>
                <a:latin typeface="Franklin Gothic Medium"/>
                <a:cs typeface="Franklin Gothic Medium"/>
              </a:rPr>
              <a:t>Data &amp;</a:t>
            </a:r>
            <a:r>
              <a:rPr dirty="0" sz="3600" spc="-95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b="0">
                <a:solidFill>
                  <a:srgbClr val="222C4B"/>
                </a:solidFill>
                <a:latin typeface="Franklin Gothic Medium"/>
                <a:cs typeface="Franklin Gothic Medium"/>
              </a:rPr>
              <a:t>Reports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280" y="1898857"/>
            <a:ext cx="5941060" cy="315976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45"/>
              </a:spcBef>
              <a:buClr>
                <a:srgbClr val="E57102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600" spc="-25" b="1">
                <a:solidFill>
                  <a:srgbClr val="222C4B"/>
                </a:solidFill>
                <a:latin typeface="Franklin Gothic Demi"/>
                <a:cs typeface="Franklin Gothic Demi"/>
              </a:rPr>
              <a:t>Teacher</a:t>
            </a:r>
            <a:r>
              <a:rPr dirty="0" sz="2600" spc="-10" b="1">
                <a:solidFill>
                  <a:srgbClr val="222C4B"/>
                </a:solidFill>
                <a:latin typeface="Franklin Gothic Demi"/>
                <a:cs typeface="Franklin Gothic Demi"/>
              </a:rPr>
              <a:t> </a:t>
            </a:r>
            <a:r>
              <a:rPr dirty="0" sz="2600" spc="-15" b="1">
                <a:solidFill>
                  <a:srgbClr val="222C4B"/>
                </a:solidFill>
                <a:latin typeface="Franklin Gothic Demi"/>
                <a:cs typeface="Franklin Gothic Demi"/>
              </a:rPr>
              <a:t>Level</a:t>
            </a:r>
            <a:endParaRPr sz="2600">
              <a:latin typeface="Franklin Gothic Demi"/>
              <a:cs typeface="Franklin Gothic Demi"/>
            </a:endParaRPr>
          </a:p>
          <a:p>
            <a:pPr lvl="1" marL="698500" indent="-228600">
              <a:lnSpc>
                <a:spcPct val="100000"/>
              </a:lnSpc>
              <a:spcBef>
                <a:spcPts val="375"/>
              </a:spcBef>
              <a:buClr>
                <a:srgbClr val="E57102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2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Student </a:t>
            </a:r>
            <a:r>
              <a:rPr dirty="0" sz="2200" spc="5">
                <a:solidFill>
                  <a:srgbClr val="222C4B"/>
                </a:solidFill>
                <a:latin typeface="Franklin Gothic Medium"/>
                <a:cs typeface="Franklin Gothic Medium"/>
              </a:rPr>
              <a:t>Summary</a:t>
            </a:r>
            <a:endParaRPr sz="2200">
              <a:latin typeface="Franklin Gothic Medium"/>
              <a:cs typeface="Franklin Gothic Medium"/>
            </a:endParaRPr>
          </a:p>
          <a:p>
            <a:pPr lvl="1" marL="698500" indent="-228600">
              <a:lnSpc>
                <a:spcPct val="100000"/>
              </a:lnSpc>
              <a:spcBef>
                <a:spcPts val="360"/>
              </a:spcBef>
              <a:buClr>
                <a:srgbClr val="E57102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2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Class </a:t>
            </a:r>
            <a:r>
              <a:rPr dirty="0" sz="2200" spc="5">
                <a:solidFill>
                  <a:srgbClr val="222C4B"/>
                </a:solidFill>
                <a:latin typeface="Franklin Gothic Medium"/>
                <a:cs typeface="Franklin Gothic Medium"/>
              </a:rPr>
              <a:t>Summary</a:t>
            </a:r>
            <a:endParaRPr sz="22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245"/>
              </a:spcBef>
              <a:buClr>
                <a:srgbClr val="E57102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6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School</a:t>
            </a:r>
            <a:r>
              <a:rPr dirty="0" sz="2600" spc="-10" b="1">
                <a:solidFill>
                  <a:srgbClr val="222C4B"/>
                </a:solidFill>
                <a:latin typeface="Franklin Gothic Demi"/>
                <a:cs typeface="Franklin Gothic Demi"/>
              </a:rPr>
              <a:t> </a:t>
            </a:r>
            <a:r>
              <a:rPr dirty="0" sz="2600" spc="-15" b="1">
                <a:solidFill>
                  <a:srgbClr val="222C4B"/>
                </a:solidFill>
                <a:latin typeface="Franklin Gothic Demi"/>
                <a:cs typeface="Franklin Gothic Demi"/>
              </a:rPr>
              <a:t>Level</a:t>
            </a:r>
            <a:endParaRPr sz="2600">
              <a:latin typeface="Franklin Gothic Demi"/>
              <a:cs typeface="Franklin Gothic Demi"/>
            </a:endParaRPr>
          </a:p>
          <a:p>
            <a:pPr lvl="1" marL="698500" marR="5080" indent="-228600">
              <a:lnSpc>
                <a:spcPts val="2400"/>
              </a:lnSpc>
              <a:spcBef>
                <a:spcPts val="560"/>
              </a:spcBef>
              <a:buClr>
                <a:srgbClr val="E57102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2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Grade </a:t>
            </a:r>
            <a:r>
              <a:rPr dirty="0" sz="2200" spc="-15">
                <a:solidFill>
                  <a:srgbClr val="222C4B"/>
                </a:solidFill>
                <a:latin typeface="Franklin Gothic Medium"/>
                <a:cs typeface="Franklin Gothic Medium"/>
              </a:rPr>
              <a:t>Level </a:t>
            </a:r>
            <a:r>
              <a:rPr dirty="0" sz="2200" spc="5">
                <a:solidFill>
                  <a:srgbClr val="222C4B"/>
                </a:solidFill>
                <a:latin typeface="Franklin Gothic Medium"/>
                <a:cs typeface="Franklin Gothic Medium"/>
              </a:rPr>
              <a:t>Summary </a:t>
            </a:r>
            <a:r>
              <a:rPr dirty="0" sz="22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(like </a:t>
            </a:r>
            <a:r>
              <a:rPr dirty="0" sz="22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Class </a:t>
            </a:r>
            <a:r>
              <a:rPr dirty="0" sz="22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Summary,  </a:t>
            </a:r>
            <a:r>
              <a:rPr dirty="0" sz="2200">
                <a:solidFill>
                  <a:srgbClr val="222C4B"/>
                </a:solidFill>
                <a:latin typeface="Franklin Gothic Medium"/>
                <a:cs typeface="Franklin Gothic Medium"/>
              </a:rPr>
              <a:t>but </a:t>
            </a:r>
            <a:r>
              <a:rPr dirty="0" sz="22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for </a:t>
            </a:r>
            <a:r>
              <a:rPr dirty="0" sz="22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all classes)</a:t>
            </a:r>
            <a:endParaRPr sz="22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235"/>
              </a:spcBef>
              <a:buClr>
                <a:srgbClr val="E57102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6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Division</a:t>
            </a:r>
            <a:r>
              <a:rPr dirty="0" sz="2600" spc="-10" b="1">
                <a:solidFill>
                  <a:srgbClr val="222C4B"/>
                </a:solidFill>
                <a:latin typeface="Franklin Gothic Demi"/>
                <a:cs typeface="Franklin Gothic Demi"/>
              </a:rPr>
              <a:t> </a:t>
            </a:r>
            <a:r>
              <a:rPr dirty="0" sz="2600" spc="-15" b="1">
                <a:solidFill>
                  <a:srgbClr val="222C4B"/>
                </a:solidFill>
                <a:latin typeface="Franklin Gothic Demi"/>
                <a:cs typeface="Franklin Gothic Demi"/>
              </a:rPr>
              <a:t>Level</a:t>
            </a:r>
            <a:endParaRPr sz="2600">
              <a:latin typeface="Franklin Gothic Demi"/>
              <a:cs typeface="Franklin Gothic Demi"/>
            </a:endParaRPr>
          </a:p>
          <a:p>
            <a:pPr lvl="1" marL="698500" indent="-228600">
              <a:lnSpc>
                <a:spcPct val="100000"/>
              </a:lnSpc>
              <a:spcBef>
                <a:spcPts val="375"/>
              </a:spcBef>
              <a:buClr>
                <a:srgbClr val="E57102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2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Data </a:t>
            </a:r>
            <a:r>
              <a:rPr dirty="0" sz="22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Download</a:t>
            </a:r>
            <a:r>
              <a:rPr dirty="0" sz="2200" spc="-5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222C4B"/>
                </a:solidFill>
                <a:latin typeface="Franklin Gothic Medium"/>
                <a:cs typeface="Franklin Gothic Medium"/>
              </a:rPr>
              <a:t>equivalent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53691" y="1743104"/>
            <a:ext cx="5238306" cy="3491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3828" y="1340465"/>
            <a:ext cx="1209675" cy="0"/>
          </a:xfrm>
          <a:custGeom>
            <a:avLst/>
            <a:gdLst/>
            <a:ahLst/>
            <a:cxnLst/>
            <a:rect l="l" t="t" r="r" b="b"/>
            <a:pathLst>
              <a:path w="1209675" h="0">
                <a:moveTo>
                  <a:pt x="0" y="0"/>
                </a:moveTo>
                <a:lnTo>
                  <a:pt x="1209239" y="1"/>
                </a:lnTo>
              </a:path>
            </a:pathLst>
          </a:custGeom>
          <a:ln w="63500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41148" y="6352285"/>
            <a:ext cx="2492137" cy="22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27966" y="6405826"/>
            <a:ext cx="109220" cy="34925"/>
          </a:xfrm>
          <a:custGeom>
            <a:avLst/>
            <a:gdLst/>
            <a:ahLst/>
            <a:cxnLst/>
            <a:rect l="l" t="t" r="r" b="b"/>
            <a:pathLst>
              <a:path w="109220" h="34925">
                <a:moveTo>
                  <a:pt x="56042" y="0"/>
                </a:moveTo>
                <a:lnTo>
                  <a:pt x="0" y="34585"/>
                </a:lnTo>
                <a:lnTo>
                  <a:pt x="109186" y="34585"/>
                </a:lnTo>
                <a:lnTo>
                  <a:pt x="56042" y="0"/>
                </a:lnTo>
                <a:close/>
              </a:path>
            </a:pathLst>
          </a:custGeom>
          <a:solidFill>
            <a:srgbClr val="E373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68623" y="6405465"/>
            <a:ext cx="103505" cy="35560"/>
          </a:xfrm>
          <a:custGeom>
            <a:avLst/>
            <a:gdLst/>
            <a:ahLst/>
            <a:cxnLst/>
            <a:rect l="l" t="t" r="r" b="b"/>
            <a:pathLst>
              <a:path w="103504" h="35560">
                <a:moveTo>
                  <a:pt x="103391" y="0"/>
                </a:moveTo>
                <a:lnTo>
                  <a:pt x="0" y="0"/>
                </a:lnTo>
                <a:lnTo>
                  <a:pt x="0" y="34947"/>
                </a:lnTo>
                <a:lnTo>
                  <a:pt x="46772" y="34947"/>
                </a:lnTo>
                <a:lnTo>
                  <a:pt x="103391" y="0"/>
                </a:lnTo>
                <a:close/>
              </a:path>
            </a:pathLst>
          </a:custGeom>
          <a:solidFill>
            <a:srgbClr val="E373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95572" y="6405468"/>
            <a:ext cx="100965" cy="35560"/>
          </a:xfrm>
          <a:custGeom>
            <a:avLst/>
            <a:gdLst/>
            <a:ahLst/>
            <a:cxnLst/>
            <a:rect l="l" t="t" r="r" b="b"/>
            <a:pathLst>
              <a:path w="100965" h="35560">
                <a:moveTo>
                  <a:pt x="100733" y="0"/>
                </a:moveTo>
                <a:lnTo>
                  <a:pt x="0" y="0"/>
                </a:lnTo>
                <a:lnTo>
                  <a:pt x="53681" y="34947"/>
                </a:lnTo>
                <a:lnTo>
                  <a:pt x="100733" y="34947"/>
                </a:lnTo>
                <a:lnTo>
                  <a:pt x="100733" y="0"/>
                </a:lnTo>
                <a:close/>
              </a:path>
            </a:pathLst>
          </a:custGeom>
          <a:solidFill>
            <a:srgbClr val="E373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083034" y="6339793"/>
            <a:ext cx="199390" cy="59055"/>
          </a:xfrm>
          <a:custGeom>
            <a:avLst/>
            <a:gdLst/>
            <a:ahLst/>
            <a:cxnLst/>
            <a:rect l="l" t="t" r="r" b="b"/>
            <a:pathLst>
              <a:path w="199390" h="59054">
                <a:moveTo>
                  <a:pt x="99421" y="0"/>
                </a:moveTo>
                <a:lnTo>
                  <a:pt x="68602" y="4271"/>
                </a:lnTo>
                <a:lnTo>
                  <a:pt x="40992" y="16311"/>
                </a:lnTo>
                <a:lnTo>
                  <a:pt x="17741" y="34957"/>
                </a:lnTo>
                <a:lnTo>
                  <a:pt x="0" y="59048"/>
                </a:lnTo>
                <a:lnTo>
                  <a:pt x="198856" y="59048"/>
                </a:lnTo>
                <a:lnTo>
                  <a:pt x="181108" y="34957"/>
                </a:lnTo>
                <a:lnTo>
                  <a:pt x="157855" y="16311"/>
                </a:lnTo>
                <a:lnTo>
                  <a:pt x="130244" y="4271"/>
                </a:lnTo>
                <a:lnTo>
                  <a:pt x="99421" y="0"/>
                </a:lnTo>
                <a:close/>
              </a:path>
            </a:pathLst>
          </a:custGeom>
          <a:solidFill>
            <a:srgbClr val="E373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68599" y="6447040"/>
            <a:ext cx="45085" cy="93980"/>
          </a:xfrm>
          <a:custGeom>
            <a:avLst/>
            <a:gdLst/>
            <a:ahLst/>
            <a:cxnLst/>
            <a:rect l="l" t="t" r="r" b="b"/>
            <a:pathLst>
              <a:path w="45084" h="93979">
                <a:moveTo>
                  <a:pt x="0" y="37225"/>
                </a:moveTo>
                <a:lnTo>
                  <a:pt x="20" y="93777"/>
                </a:lnTo>
                <a:lnTo>
                  <a:pt x="29921" y="93777"/>
                </a:lnTo>
                <a:lnTo>
                  <a:pt x="31614" y="88559"/>
                </a:lnTo>
                <a:lnTo>
                  <a:pt x="27152" y="85311"/>
                </a:lnTo>
                <a:lnTo>
                  <a:pt x="32661" y="85311"/>
                </a:lnTo>
                <a:lnTo>
                  <a:pt x="34361" y="80059"/>
                </a:lnTo>
                <a:lnTo>
                  <a:pt x="44820" y="80059"/>
                </a:lnTo>
                <a:lnTo>
                  <a:pt x="44820" y="72296"/>
                </a:lnTo>
                <a:lnTo>
                  <a:pt x="13627" y="72296"/>
                </a:lnTo>
                <a:lnTo>
                  <a:pt x="15333" y="67043"/>
                </a:lnTo>
                <a:lnTo>
                  <a:pt x="10873" y="63796"/>
                </a:lnTo>
                <a:lnTo>
                  <a:pt x="16381" y="63796"/>
                </a:lnTo>
                <a:lnTo>
                  <a:pt x="18080" y="58543"/>
                </a:lnTo>
                <a:lnTo>
                  <a:pt x="44820" y="58543"/>
                </a:lnTo>
                <a:lnTo>
                  <a:pt x="44820" y="45725"/>
                </a:lnTo>
                <a:lnTo>
                  <a:pt x="2747" y="45725"/>
                </a:lnTo>
                <a:lnTo>
                  <a:pt x="4460" y="40472"/>
                </a:lnTo>
                <a:lnTo>
                  <a:pt x="0" y="37225"/>
                </a:lnTo>
                <a:close/>
              </a:path>
              <a:path w="45084" h="93979">
                <a:moveTo>
                  <a:pt x="34361" y="90564"/>
                </a:moveTo>
                <a:lnTo>
                  <a:pt x="29955" y="93777"/>
                </a:lnTo>
                <a:lnTo>
                  <a:pt x="38768" y="93777"/>
                </a:lnTo>
                <a:lnTo>
                  <a:pt x="34361" y="90564"/>
                </a:lnTo>
                <a:close/>
              </a:path>
              <a:path w="45084" h="93979">
                <a:moveTo>
                  <a:pt x="44820" y="80059"/>
                </a:moveTo>
                <a:lnTo>
                  <a:pt x="34361" y="80059"/>
                </a:lnTo>
                <a:lnTo>
                  <a:pt x="36061" y="85311"/>
                </a:lnTo>
                <a:lnTo>
                  <a:pt x="41563" y="85311"/>
                </a:lnTo>
                <a:lnTo>
                  <a:pt x="37115" y="88559"/>
                </a:lnTo>
                <a:lnTo>
                  <a:pt x="38802" y="93777"/>
                </a:lnTo>
                <a:lnTo>
                  <a:pt x="44820" y="93777"/>
                </a:lnTo>
                <a:lnTo>
                  <a:pt x="44820" y="80059"/>
                </a:lnTo>
                <a:close/>
              </a:path>
              <a:path w="45084" h="93979">
                <a:moveTo>
                  <a:pt x="18080" y="69049"/>
                </a:moveTo>
                <a:lnTo>
                  <a:pt x="13627" y="72296"/>
                </a:lnTo>
                <a:lnTo>
                  <a:pt x="22536" y="72296"/>
                </a:lnTo>
                <a:lnTo>
                  <a:pt x="18080" y="69049"/>
                </a:lnTo>
                <a:close/>
              </a:path>
              <a:path w="45084" h="93979">
                <a:moveTo>
                  <a:pt x="44820" y="58543"/>
                </a:moveTo>
                <a:lnTo>
                  <a:pt x="18080" y="58543"/>
                </a:lnTo>
                <a:lnTo>
                  <a:pt x="19781" y="63796"/>
                </a:lnTo>
                <a:lnTo>
                  <a:pt x="25283" y="63796"/>
                </a:lnTo>
                <a:lnTo>
                  <a:pt x="20835" y="67043"/>
                </a:lnTo>
                <a:lnTo>
                  <a:pt x="22536" y="72296"/>
                </a:lnTo>
                <a:lnTo>
                  <a:pt x="44820" y="72296"/>
                </a:lnTo>
                <a:lnTo>
                  <a:pt x="44820" y="58543"/>
                </a:lnTo>
                <a:close/>
              </a:path>
              <a:path w="45084" h="93979">
                <a:moveTo>
                  <a:pt x="7200" y="42478"/>
                </a:moveTo>
                <a:lnTo>
                  <a:pt x="2747" y="45725"/>
                </a:lnTo>
                <a:lnTo>
                  <a:pt x="11654" y="45725"/>
                </a:lnTo>
                <a:lnTo>
                  <a:pt x="7200" y="42478"/>
                </a:lnTo>
                <a:close/>
              </a:path>
              <a:path w="45084" h="93979">
                <a:moveTo>
                  <a:pt x="44820" y="31979"/>
                </a:moveTo>
                <a:lnTo>
                  <a:pt x="7200" y="31979"/>
                </a:lnTo>
                <a:lnTo>
                  <a:pt x="8901" y="37225"/>
                </a:lnTo>
                <a:lnTo>
                  <a:pt x="14409" y="37225"/>
                </a:lnTo>
                <a:lnTo>
                  <a:pt x="9955" y="40472"/>
                </a:lnTo>
                <a:lnTo>
                  <a:pt x="11654" y="45725"/>
                </a:lnTo>
                <a:lnTo>
                  <a:pt x="44820" y="45725"/>
                </a:lnTo>
                <a:lnTo>
                  <a:pt x="44820" y="31979"/>
                </a:lnTo>
                <a:close/>
              </a:path>
              <a:path w="45084" h="93979">
                <a:moveTo>
                  <a:pt x="4194" y="13793"/>
                </a:moveTo>
                <a:lnTo>
                  <a:pt x="20" y="16842"/>
                </a:lnTo>
                <a:lnTo>
                  <a:pt x="0" y="37225"/>
                </a:lnTo>
                <a:lnTo>
                  <a:pt x="5500" y="37225"/>
                </a:lnTo>
                <a:lnTo>
                  <a:pt x="7200" y="31979"/>
                </a:lnTo>
                <a:lnTo>
                  <a:pt x="44820" y="31979"/>
                </a:lnTo>
                <a:lnTo>
                  <a:pt x="44820" y="17040"/>
                </a:lnTo>
                <a:lnTo>
                  <a:pt x="8649" y="17040"/>
                </a:lnTo>
                <a:lnTo>
                  <a:pt x="4194" y="13793"/>
                </a:lnTo>
                <a:close/>
              </a:path>
              <a:path w="45084" h="93979">
                <a:moveTo>
                  <a:pt x="44820" y="3294"/>
                </a:moveTo>
                <a:lnTo>
                  <a:pt x="4194" y="3294"/>
                </a:lnTo>
                <a:lnTo>
                  <a:pt x="5901" y="8547"/>
                </a:lnTo>
                <a:lnTo>
                  <a:pt x="11403" y="8547"/>
                </a:lnTo>
                <a:lnTo>
                  <a:pt x="6949" y="11787"/>
                </a:lnTo>
                <a:lnTo>
                  <a:pt x="8649" y="17040"/>
                </a:lnTo>
                <a:lnTo>
                  <a:pt x="44820" y="17040"/>
                </a:lnTo>
                <a:lnTo>
                  <a:pt x="44820" y="3294"/>
                </a:lnTo>
                <a:close/>
              </a:path>
              <a:path w="45084" h="93979">
                <a:moveTo>
                  <a:pt x="20" y="10750"/>
                </a:moveTo>
                <a:lnTo>
                  <a:pt x="20" y="16194"/>
                </a:lnTo>
                <a:lnTo>
                  <a:pt x="379" y="14625"/>
                </a:lnTo>
                <a:lnTo>
                  <a:pt x="1332" y="11699"/>
                </a:lnTo>
                <a:lnTo>
                  <a:pt x="20" y="10750"/>
                </a:lnTo>
                <a:close/>
              </a:path>
              <a:path w="45084" h="93979">
                <a:moveTo>
                  <a:pt x="44820" y="0"/>
                </a:moveTo>
                <a:lnTo>
                  <a:pt x="20" y="0"/>
                </a:lnTo>
                <a:lnTo>
                  <a:pt x="20" y="8547"/>
                </a:lnTo>
                <a:lnTo>
                  <a:pt x="2352" y="8547"/>
                </a:lnTo>
                <a:lnTo>
                  <a:pt x="3420" y="5689"/>
                </a:lnTo>
                <a:lnTo>
                  <a:pt x="4194" y="3294"/>
                </a:lnTo>
                <a:lnTo>
                  <a:pt x="44820" y="3294"/>
                </a:lnTo>
                <a:lnTo>
                  <a:pt x="44820" y="0"/>
                </a:lnTo>
                <a:close/>
              </a:path>
            </a:pathLst>
          </a:custGeom>
          <a:solidFill>
            <a:srgbClr val="E373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19964" y="6547442"/>
            <a:ext cx="125730" cy="25400"/>
          </a:xfrm>
          <a:custGeom>
            <a:avLst/>
            <a:gdLst/>
            <a:ahLst/>
            <a:cxnLst/>
            <a:rect l="l" t="t" r="r" b="b"/>
            <a:pathLst>
              <a:path w="125729" h="25400">
                <a:moveTo>
                  <a:pt x="7235" y="0"/>
                </a:moveTo>
                <a:lnTo>
                  <a:pt x="0" y="0"/>
                </a:lnTo>
                <a:lnTo>
                  <a:pt x="0" y="24892"/>
                </a:lnTo>
                <a:lnTo>
                  <a:pt x="58694" y="24892"/>
                </a:lnTo>
                <a:lnTo>
                  <a:pt x="59364" y="22825"/>
                </a:lnTo>
                <a:lnTo>
                  <a:pt x="29588" y="22825"/>
                </a:lnTo>
                <a:lnTo>
                  <a:pt x="31295" y="17572"/>
                </a:lnTo>
                <a:lnTo>
                  <a:pt x="26833" y="14332"/>
                </a:lnTo>
                <a:lnTo>
                  <a:pt x="32335" y="14332"/>
                </a:lnTo>
                <a:lnTo>
                  <a:pt x="32967" y="12388"/>
                </a:lnTo>
                <a:lnTo>
                  <a:pt x="3223" y="12388"/>
                </a:lnTo>
                <a:lnTo>
                  <a:pt x="4936" y="7142"/>
                </a:lnTo>
                <a:lnTo>
                  <a:pt x="468" y="3895"/>
                </a:lnTo>
                <a:lnTo>
                  <a:pt x="5977" y="3895"/>
                </a:lnTo>
                <a:lnTo>
                  <a:pt x="7235" y="0"/>
                </a:lnTo>
                <a:close/>
              </a:path>
              <a:path w="125729" h="25400">
                <a:moveTo>
                  <a:pt x="62685" y="23064"/>
                </a:moveTo>
                <a:lnTo>
                  <a:pt x="60176" y="24892"/>
                </a:lnTo>
                <a:lnTo>
                  <a:pt x="65215" y="24892"/>
                </a:lnTo>
                <a:lnTo>
                  <a:pt x="62685" y="23064"/>
                </a:lnTo>
                <a:close/>
              </a:path>
              <a:path w="125729" h="25400">
                <a:moveTo>
                  <a:pt x="89336" y="12565"/>
                </a:moveTo>
                <a:lnTo>
                  <a:pt x="62685" y="12565"/>
                </a:lnTo>
                <a:lnTo>
                  <a:pt x="64385" y="17811"/>
                </a:lnTo>
                <a:lnTo>
                  <a:pt x="69886" y="17811"/>
                </a:lnTo>
                <a:lnTo>
                  <a:pt x="65432" y="21058"/>
                </a:lnTo>
                <a:lnTo>
                  <a:pt x="66677" y="24892"/>
                </a:lnTo>
                <a:lnTo>
                  <a:pt x="125623" y="24892"/>
                </a:lnTo>
                <a:lnTo>
                  <a:pt x="125623" y="22825"/>
                </a:lnTo>
                <a:lnTo>
                  <a:pt x="86010" y="22825"/>
                </a:lnTo>
                <a:lnTo>
                  <a:pt x="87711" y="17572"/>
                </a:lnTo>
                <a:lnTo>
                  <a:pt x="83256" y="14332"/>
                </a:lnTo>
                <a:lnTo>
                  <a:pt x="88765" y="14332"/>
                </a:lnTo>
                <a:lnTo>
                  <a:pt x="89336" y="12565"/>
                </a:lnTo>
                <a:close/>
              </a:path>
              <a:path w="125729" h="25400">
                <a:moveTo>
                  <a:pt x="34042" y="19578"/>
                </a:moveTo>
                <a:lnTo>
                  <a:pt x="29588" y="22825"/>
                </a:lnTo>
                <a:lnTo>
                  <a:pt x="38496" y="22825"/>
                </a:lnTo>
                <a:lnTo>
                  <a:pt x="34042" y="19578"/>
                </a:lnTo>
                <a:close/>
              </a:path>
              <a:path w="125729" h="25400">
                <a:moveTo>
                  <a:pt x="90464" y="9079"/>
                </a:moveTo>
                <a:lnTo>
                  <a:pt x="34042" y="9079"/>
                </a:lnTo>
                <a:lnTo>
                  <a:pt x="35742" y="14332"/>
                </a:lnTo>
                <a:lnTo>
                  <a:pt x="41244" y="14332"/>
                </a:lnTo>
                <a:lnTo>
                  <a:pt x="36789" y="17572"/>
                </a:lnTo>
                <a:lnTo>
                  <a:pt x="38496" y="22825"/>
                </a:lnTo>
                <a:lnTo>
                  <a:pt x="59364" y="22825"/>
                </a:lnTo>
                <a:lnTo>
                  <a:pt x="59937" y="21058"/>
                </a:lnTo>
                <a:lnTo>
                  <a:pt x="55477" y="17811"/>
                </a:lnTo>
                <a:lnTo>
                  <a:pt x="60979" y="17811"/>
                </a:lnTo>
                <a:lnTo>
                  <a:pt x="62685" y="12565"/>
                </a:lnTo>
                <a:lnTo>
                  <a:pt x="89336" y="12565"/>
                </a:lnTo>
                <a:lnTo>
                  <a:pt x="90464" y="9079"/>
                </a:lnTo>
                <a:close/>
              </a:path>
              <a:path w="125729" h="25400">
                <a:moveTo>
                  <a:pt x="90464" y="19578"/>
                </a:moveTo>
                <a:lnTo>
                  <a:pt x="86010" y="22825"/>
                </a:lnTo>
                <a:lnTo>
                  <a:pt x="94919" y="22825"/>
                </a:lnTo>
                <a:lnTo>
                  <a:pt x="90464" y="19578"/>
                </a:lnTo>
                <a:close/>
              </a:path>
              <a:path w="125729" h="25400">
                <a:moveTo>
                  <a:pt x="114243" y="9079"/>
                </a:moveTo>
                <a:lnTo>
                  <a:pt x="90464" y="9079"/>
                </a:lnTo>
                <a:lnTo>
                  <a:pt x="92165" y="14332"/>
                </a:lnTo>
                <a:lnTo>
                  <a:pt x="97673" y="14332"/>
                </a:lnTo>
                <a:lnTo>
                  <a:pt x="93205" y="17572"/>
                </a:lnTo>
                <a:lnTo>
                  <a:pt x="94919" y="22825"/>
                </a:lnTo>
                <a:lnTo>
                  <a:pt x="125623" y="22825"/>
                </a:lnTo>
                <a:lnTo>
                  <a:pt x="125623" y="12388"/>
                </a:lnTo>
                <a:lnTo>
                  <a:pt x="113170" y="12388"/>
                </a:lnTo>
                <a:lnTo>
                  <a:pt x="114243" y="9079"/>
                </a:lnTo>
                <a:close/>
              </a:path>
              <a:path w="125729" h="25400">
                <a:moveTo>
                  <a:pt x="7677" y="9147"/>
                </a:moveTo>
                <a:lnTo>
                  <a:pt x="3223" y="12388"/>
                </a:lnTo>
                <a:lnTo>
                  <a:pt x="12132" y="12388"/>
                </a:lnTo>
                <a:lnTo>
                  <a:pt x="7677" y="9147"/>
                </a:lnTo>
                <a:close/>
              </a:path>
              <a:path w="125729" h="25400">
                <a:moveTo>
                  <a:pt x="110417" y="3895"/>
                </a:moveTo>
                <a:lnTo>
                  <a:pt x="14885" y="3895"/>
                </a:lnTo>
                <a:lnTo>
                  <a:pt x="10431" y="7142"/>
                </a:lnTo>
                <a:lnTo>
                  <a:pt x="12132" y="12388"/>
                </a:lnTo>
                <a:lnTo>
                  <a:pt x="32967" y="12388"/>
                </a:lnTo>
                <a:lnTo>
                  <a:pt x="34042" y="9079"/>
                </a:lnTo>
                <a:lnTo>
                  <a:pt x="114243" y="9079"/>
                </a:lnTo>
                <a:lnTo>
                  <a:pt x="114871" y="7142"/>
                </a:lnTo>
                <a:lnTo>
                  <a:pt x="110417" y="3895"/>
                </a:lnTo>
                <a:close/>
              </a:path>
              <a:path w="125729" h="25400">
                <a:moveTo>
                  <a:pt x="117626" y="9147"/>
                </a:moveTo>
                <a:lnTo>
                  <a:pt x="113170" y="12388"/>
                </a:lnTo>
                <a:lnTo>
                  <a:pt x="122080" y="12388"/>
                </a:lnTo>
                <a:lnTo>
                  <a:pt x="117626" y="9147"/>
                </a:lnTo>
                <a:close/>
              </a:path>
              <a:path w="125729" h="25400">
                <a:moveTo>
                  <a:pt x="125623" y="0"/>
                </a:moveTo>
                <a:lnTo>
                  <a:pt x="118060" y="0"/>
                </a:lnTo>
                <a:lnTo>
                  <a:pt x="119325" y="3895"/>
                </a:lnTo>
                <a:lnTo>
                  <a:pt x="124827" y="3895"/>
                </a:lnTo>
                <a:lnTo>
                  <a:pt x="120366" y="7142"/>
                </a:lnTo>
                <a:lnTo>
                  <a:pt x="122080" y="12388"/>
                </a:lnTo>
                <a:lnTo>
                  <a:pt x="125623" y="12388"/>
                </a:lnTo>
                <a:lnTo>
                  <a:pt x="125623" y="0"/>
                </a:lnTo>
                <a:close/>
              </a:path>
              <a:path w="125729" h="25400">
                <a:moveTo>
                  <a:pt x="117184" y="0"/>
                </a:moveTo>
                <a:lnTo>
                  <a:pt x="8119" y="0"/>
                </a:lnTo>
                <a:lnTo>
                  <a:pt x="9377" y="3895"/>
                </a:lnTo>
                <a:lnTo>
                  <a:pt x="115925" y="3895"/>
                </a:lnTo>
                <a:lnTo>
                  <a:pt x="117184" y="0"/>
                </a:lnTo>
                <a:close/>
              </a:path>
            </a:pathLst>
          </a:custGeom>
          <a:solidFill>
            <a:srgbClr val="E373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252134" y="6447038"/>
            <a:ext cx="44450" cy="93980"/>
          </a:xfrm>
          <a:custGeom>
            <a:avLst/>
            <a:gdLst/>
            <a:ahLst/>
            <a:cxnLst/>
            <a:rect l="l" t="t" r="r" b="b"/>
            <a:pathLst>
              <a:path w="44450" h="93979">
                <a:moveTo>
                  <a:pt x="44174" y="0"/>
                </a:moveTo>
                <a:lnTo>
                  <a:pt x="0" y="0"/>
                </a:lnTo>
                <a:lnTo>
                  <a:pt x="0" y="93777"/>
                </a:lnTo>
                <a:lnTo>
                  <a:pt x="5690" y="93777"/>
                </a:lnTo>
                <a:lnTo>
                  <a:pt x="7385" y="88559"/>
                </a:lnTo>
                <a:lnTo>
                  <a:pt x="2929" y="85311"/>
                </a:lnTo>
                <a:lnTo>
                  <a:pt x="8439" y="85311"/>
                </a:lnTo>
                <a:lnTo>
                  <a:pt x="10138" y="80059"/>
                </a:lnTo>
                <a:lnTo>
                  <a:pt x="44174" y="80059"/>
                </a:lnTo>
                <a:lnTo>
                  <a:pt x="44174" y="72296"/>
                </a:lnTo>
                <a:lnTo>
                  <a:pt x="21964" y="72296"/>
                </a:lnTo>
                <a:lnTo>
                  <a:pt x="23665" y="67043"/>
                </a:lnTo>
                <a:lnTo>
                  <a:pt x="19210" y="63803"/>
                </a:lnTo>
                <a:lnTo>
                  <a:pt x="24711" y="63803"/>
                </a:lnTo>
                <a:lnTo>
                  <a:pt x="26418" y="58550"/>
                </a:lnTo>
                <a:lnTo>
                  <a:pt x="44174" y="58550"/>
                </a:lnTo>
                <a:lnTo>
                  <a:pt x="44174" y="45732"/>
                </a:lnTo>
                <a:lnTo>
                  <a:pt x="32838" y="45732"/>
                </a:lnTo>
                <a:lnTo>
                  <a:pt x="34545" y="40479"/>
                </a:lnTo>
                <a:lnTo>
                  <a:pt x="30091" y="37232"/>
                </a:lnTo>
                <a:lnTo>
                  <a:pt x="35593" y="37232"/>
                </a:lnTo>
                <a:lnTo>
                  <a:pt x="37292" y="31979"/>
                </a:lnTo>
                <a:lnTo>
                  <a:pt x="44174" y="31979"/>
                </a:lnTo>
                <a:lnTo>
                  <a:pt x="44174" y="17047"/>
                </a:lnTo>
                <a:lnTo>
                  <a:pt x="35844" y="17047"/>
                </a:lnTo>
                <a:lnTo>
                  <a:pt x="37543" y="11794"/>
                </a:lnTo>
                <a:lnTo>
                  <a:pt x="33089" y="8547"/>
                </a:lnTo>
                <a:lnTo>
                  <a:pt x="38597" y="8547"/>
                </a:lnTo>
                <a:lnTo>
                  <a:pt x="40298" y="3294"/>
                </a:lnTo>
                <a:lnTo>
                  <a:pt x="44174" y="3294"/>
                </a:lnTo>
                <a:lnTo>
                  <a:pt x="44174" y="0"/>
                </a:lnTo>
                <a:close/>
              </a:path>
              <a:path w="44450" h="93979">
                <a:moveTo>
                  <a:pt x="10138" y="90564"/>
                </a:moveTo>
                <a:lnTo>
                  <a:pt x="5690" y="93777"/>
                </a:lnTo>
                <a:lnTo>
                  <a:pt x="14538" y="93777"/>
                </a:lnTo>
                <a:lnTo>
                  <a:pt x="10138" y="90564"/>
                </a:lnTo>
                <a:close/>
              </a:path>
              <a:path w="44450" h="93979">
                <a:moveTo>
                  <a:pt x="44174" y="80059"/>
                </a:moveTo>
                <a:lnTo>
                  <a:pt x="10138" y="80059"/>
                </a:lnTo>
                <a:lnTo>
                  <a:pt x="11838" y="85311"/>
                </a:lnTo>
                <a:lnTo>
                  <a:pt x="17340" y="85311"/>
                </a:lnTo>
                <a:lnTo>
                  <a:pt x="12879" y="88559"/>
                </a:lnTo>
                <a:lnTo>
                  <a:pt x="14579" y="93777"/>
                </a:lnTo>
                <a:lnTo>
                  <a:pt x="44174" y="93777"/>
                </a:lnTo>
                <a:lnTo>
                  <a:pt x="44174" y="80059"/>
                </a:lnTo>
                <a:close/>
              </a:path>
              <a:path w="44450" h="93979">
                <a:moveTo>
                  <a:pt x="26418" y="69055"/>
                </a:moveTo>
                <a:lnTo>
                  <a:pt x="21964" y="72296"/>
                </a:lnTo>
                <a:lnTo>
                  <a:pt x="30866" y="72296"/>
                </a:lnTo>
                <a:lnTo>
                  <a:pt x="26418" y="69055"/>
                </a:lnTo>
                <a:close/>
              </a:path>
              <a:path w="44450" h="93979">
                <a:moveTo>
                  <a:pt x="44174" y="58550"/>
                </a:moveTo>
                <a:lnTo>
                  <a:pt x="26418" y="58550"/>
                </a:lnTo>
                <a:lnTo>
                  <a:pt x="28119" y="63803"/>
                </a:lnTo>
                <a:lnTo>
                  <a:pt x="33620" y="63803"/>
                </a:lnTo>
                <a:lnTo>
                  <a:pt x="29159" y="67050"/>
                </a:lnTo>
                <a:lnTo>
                  <a:pt x="30866" y="72296"/>
                </a:lnTo>
                <a:lnTo>
                  <a:pt x="44174" y="72296"/>
                </a:lnTo>
                <a:lnTo>
                  <a:pt x="44174" y="58550"/>
                </a:lnTo>
                <a:close/>
              </a:path>
              <a:path w="44450" h="93979">
                <a:moveTo>
                  <a:pt x="37292" y="42485"/>
                </a:moveTo>
                <a:lnTo>
                  <a:pt x="32838" y="45732"/>
                </a:lnTo>
                <a:lnTo>
                  <a:pt x="41746" y="45732"/>
                </a:lnTo>
                <a:lnTo>
                  <a:pt x="37292" y="42485"/>
                </a:lnTo>
                <a:close/>
              </a:path>
              <a:path w="44450" h="93979">
                <a:moveTo>
                  <a:pt x="44174" y="37471"/>
                </a:moveTo>
                <a:lnTo>
                  <a:pt x="40039" y="40479"/>
                </a:lnTo>
                <a:lnTo>
                  <a:pt x="41746" y="45732"/>
                </a:lnTo>
                <a:lnTo>
                  <a:pt x="44174" y="45732"/>
                </a:lnTo>
                <a:lnTo>
                  <a:pt x="44174" y="37471"/>
                </a:lnTo>
                <a:close/>
              </a:path>
              <a:path w="44450" h="93979">
                <a:moveTo>
                  <a:pt x="44174" y="31979"/>
                </a:moveTo>
                <a:lnTo>
                  <a:pt x="37292" y="31979"/>
                </a:lnTo>
                <a:lnTo>
                  <a:pt x="38992" y="37232"/>
                </a:lnTo>
                <a:lnTo>
                  <a:pt x="44174" y="37232"/>
                </a:lnTo>
                <a:lnTo>
                  <a:pt x="44174" y="31979"/>
                </a:lnTo>
                <a:close/>
              </a:path>
              <a:path w="44450" h="93979">
                <a:moveTo>
                  <a:pt x="40298" y="13800"/>
                </a:moveTo>
                <a:lnTo>
                  <a:pt x="35844" y="17047"/>
                </a:lnTo>
                <a:lnTo>
                  <a:pt x="44174" y="17047"/>
                </a:lnTo>
                <a:lnTo>
                  <a:pt x="44174" y="16624"/>
                </a:lnTo>
                <a:lnTo>
                  <a:pt x="40298" y="13800"/>
                </a:lnTo>
                <a:close/>
              </a:path>
              <a:path w="44450" h="93979">
                <a:moveTo>
                  <a:pt x="44174" y="10969"/>
                </a:moveTo>
                <a:lnTo>
                  <a:pt x="43045" y="11794"/>
                </a:lnTo>
                <a:lnTo>
                  <a:pt x="44174" y="15266"/>
                </a:lnTo>
                <a:lnTo>
                  <a:pt x="44174" y="10969"/>
                </a:lnTo>
                <a:close/>
              </a:path>
              <a:path w="44450" h="93979">
                <a:moveTo>
                  <a:pt x="44174" y="3294"/>
                </a:moveTo>
                <a:lnTo>
                  <a:pt x="40298" y="3294"/>
                </a:lnTo>
                <a:lnTo>
                  <a:pt x="41998" y="8547"/>
                </a:lnTo>
                <a:lnTo>
                  <a:pt x="44174" y="8547"/>
                </a:lnTo>
                <a:lnTo>
                  <a:pt x="44174" y="3294"/>
                </a:lnTo>
                <a:close/>
              </a:path>
            </a:pathLst>
          </a:custGeom>
          <a:solidFill>
            <a:srgbClr val="E373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12188952" cy="1578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25968" y="0"/>
            <a:ext cx="4062983" cy="1578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0"/>
            <a:ext cx="12188952" cy="1578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76908" y="424179"/>
            <a:ext cx="7846059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0">
                <a:latin typeface="Franklin Gothic Medium"/>
                <a:cs typeface="Franklin Gothic Medium"/>
              </a:rPr>
              <a:t>Literacy </a:t>
            </a:r>
            <a:r>
              <a:rPr dirty="0" sz="4000" spc="-5" b="0">
                <a:latin typeface="Franklin Gothic Medium"/>
                <a:cs typeface="Franklin Gothic Medium"/>
              </a:rPr>
              <a:t>Screener </a:t>
            </a:r>
            <a:r>
              <a:rPr dirty="0" sz="4000" spc="-15" b="0">
                <a:latin typeface="Franklin Gothic Medium"/>
                <a:cs typeface="Franklin Gothic Medium"/>
              </a:rPr>
              <a:t>Provides</a:t>
            </a:r>
            <a:r>
              <a:rPr dirty="0" sz="4000" spc="-45" b="0">
                <a:latin typeface="Franklin Gothic Medium"/>
                <a:cs typeface="Franklin Gothic Medium"/>
              </a:rPr>
              <a:t> </a:t>
            </a:r>
            <a:r>
              <a:rPr dirty="0" sz="4000" spc="-20" b="0">
                <a:latin typeface="Franklin Gothic Medium"/>
                <a:cs typeface="Franklin Gothic Medium"/>
              </a:rPr>
              <a:t>Teachers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94969" y="2408980"/>
            <a:ext cx="2196465" cy="2196465"/>
          </a:xfrm>
          <a:custGeom>
            <a:avLst/>
            <a:gdLst/>
            <a:ahLst/>
            <a:cxnLst/>
            <a:rect l="l" t="t" r="r" b="b"/>
            <a:pathLst>
              <a:path w="2196465" h="2196465">
                <a:moveTo>
                  <a:pt x="1098000" y="0"/>
                </a:moveTo>
                <a:lnTo>
                  <a:pt x="1050371" y="1014"/>
                </a:lnTo>
                <a:lnTo>
                  <a:pt x="1003260" y="4030"/>
                </a:lnTo>
                <a:lnTo>
                  <a:pt x="956709" y="9006"/>
                </a:lnTo>
                <a:lnTo>
                  <a:pt x="910758" y="15901"/>
                </a:lnTo>
                <a:lnTo>
                  <a:pt x="865450" y="24674"/>
                </a:lnTo>
                <a:lnTo>
                  <a:pt x="820824" y="35284"/>
                </a:lnTo>
                <a:lnTo>
                  <a:pt x="776923" y="47689"/>
                </a:lnTo>
                <a:lnTo>
                  <a:pt x="733787" y="61848"/>
                </a:lnTo>
                <a:lnTo>
                  <a:pt x="691458" y="77720"/>
                </a:lnTo>
                <a:lnTo>
                  <a:pt x="649976" y="95264"/>
                </a:lnTo>
                <a:lnTo>
                  <a:pt x="609384" y="114439"/>
                </a:lnTo>
                <a:lnTo>
                  <a:pt x="569722" y="135203"/>
                </a:lnTo>
                <a:lnTo>
                  <a:pt x="531032" y="157516"/>
                </a:lnTo>
                <a:lnTo>
                  <a:pt x="493354" y="181335"/>
                </a:lnTo>
                <a:lnTo>
                  <a:pt x="456730" y="206621"/>
                </a:lnTo>
                <a:lnTo>
                  <a:pt x="421201" y="233331"/>
                </a:lnTo>
                <a:lnTo>
                  <a:pt x="386808" y="261424"/>
                </a:lnTo>
                <a:lnTo>
                  <a:pt x="353593" y="290860"/>
                </a:lnTo>
                <a:lnTo>
                  <a:pt x="321596" y="321596"/>
                </a:lnTo>
                <a:lnTo>
                  <a:pt x="290860" y="353593"/>
                </a:lnTo>
                <a:lnTo>
                  <a:pt x="261424" y="386808"/>
                </a:lnTo>
                <a:lnTo>
                  <a:pt x="233331" y="421201"/>
                </a:lnTo>
                <a:lnTo>
                  <a:pt x="206621" y="456730"/>
                </a:lnTo>
                <a:lnTo>
                  <a:pt x="181335" y="493354"/>
                </a:lnTo>
                <a:lnTo>
                  <a:pt x="157516" y="531032"/>
                </a:lnTo>
                <a:lnTo>
                  <a:pt x="135203" y="569722"/>
                </a:lnTo>
                <a:lnTo>
                  <a:pt x="114439" y="609384"/>
                </a:lnTo>
                <a:lnTo>
                  <a:pt x="95264" y="649976"/>
                </a:lnTo>
                <a:lnTo>
                  <a:pt x="77720" y="691458"/>
                </a:lnTo>
                <a:lnTo>
                  <a:pt x="61848" y="733787"/>
                </a:lnTo>
                <a:lnTo>
                  <a:pt x="47689" y="776923"/>
                </a:lnTo>
                <a:lnTo>
                  <a:pt x="35284" y="820824"/>
                </a:lnTo>
                <a:lnTo>
                  <a:pt x="24674" y="865450"/>
                </a:lnTo>
                <a:lnTo>
                  <a:pt x="15901" y="910758"/>
                </a:lnTo>
                <a:lnTo>
                  <a:pt x="9006" y="956709"/>
                </a:lnTo>
                <a:lnTo>
                  <a:pt x="4030" y="1003260"/>
                </a:lnTo>
                <a:lnTo>
                  <a:pt x="1014" y="1050371"/>
                </a:lnTo>
                <a:lnTo>
                  <a:pt x="0" y="1098000"/>
                </a:lnTo>
                <a:lnTo>
                  <a:pt x="1014" y="1145629"/>
                </a:lnTo>
                <a:lnTo>
                  <a:pt x="4030" y="1192739"/>
                </a:lnTo>
                <a:lnTo>
                  <a:pt x="9006" y="1239290"/>
                </a:lnTo>
                <a:lnTo>
                  <a:pt x="15901" y="1285241"/>
                </a:lnTo>
                <a:lnTo>
                  <a:pt x="24674" y="1330550"/>
                </a:lnTo>
                <a:lnTo>
                  <a:pt x="35284" y="1375175"/>
                </a:lnTo>
                <a:lnTo>
                  <a:pt x="47689" y="1419076"/>
                </a:lnTo>
                <a:lnTo>
                  <a:pt x="61848" y="1462212"/>
                </a:lnTo>
                <a:lnTo>
                  <a:pt x="77720" y="1504541"/>
                </a:lnTo>
                <a:lnTo>
                  <a:pt x="95264" y="1546023"/>
                </a:lnTo>
                <a:lnTo>
                  <a:pt x="114439" y="1586615"/>
                </a:lnTo>
                <a:lnTo>
                  <a:pt x="135203" y="1626277"/>
                </a:lnTo>
                <a:lnTo>
                  <a:pt x="157516" y="1664968"/>
                </a:lnTo>
                <a:lnTo>
                  <a:pt x="181335" y="1702645"/>
                </a:lnTo>
                <a:lnTo>
                  <a:pt x="206621" y="1739269"/>
                </a:lnTo>
                <a:lnTo>
                  <a:pt x="233331" y="1774798"/>
                </a:lnTo>
                <a:lnTo>
                  <a:pt x="261424" y="1809191"/>
                </a:lnTo>
                <a:lnTo>
                  <a:pt x="290860" y="1842406"/>
                </a:lnTo>
                <a:lnTo>
                  <a:pt x="321596" y="1874403"/>
                </a:lnTo>
                <a:lnTo>
                  <a:pt x="353593" y="1905140"/>
                </a:lnTo>
                <a:lnTo>
                  <a:pt x="386808" y="1934575"/>
                </a:lnTo>
                <a:lnTo>
                  <a:pt x="421201" y="1962669"/>
                </a:lnTo>
                <a:lnTo>
                  <a:pt x="456730" y="1989379"/>
                </a:lnTo>
                <a:lnTo>
                  <a:pt x="493354" y="2014664"/>
                </a:lnTo>
                <a:lnTo>
                  <a:pt x="531032" y="2038483"/>
                </a:lnTo>
                <a:lnTo>
                  <a:pt x="569722" y="2060796"/>
                </a:lnTo>
                <a:lnTo>
                  <a:pt x="609384" y="2081560"/>
                </a:lnTo>
                <a:lnTo>
                  <a:pt x="649976" y="2100735"/>
                </a:lnTo>
                <a:lnTo>
                  <a:pt x="691458" y="2118279"/>
                </a:lnTo>
                <a:lnTo>
                  <a:pt x="733787" y="2134151"/>
                </a:lnTo>
                <a:lnTo>
                  <a:pt x="776923" y="2148311"/>
                </a:lnTo>
                <a:lnTo>
                  <a:pt x="820824" y="2160716"/>
                </a:lnTo>
                <a:lnTo>
                  <a:pt x="865450" y="2171325"/>
                </a:lnTo>
                <a:lnTo>
                  <a:pt x="910758" y="2180098"/>
                </a:lnTo>
                <a:lnTo>
                  <a:pt x="956709" y="2186993"/>
                </a:lnTo>
                <a:lnTo>
                  <a:pt x="1003260" y="2191969"/>
                </a:lnTo>
                <a:lnTo>
                  <a:pt x="1050371" y="2194985"/>
                </a:lnTo>
                <a:lnTo>
                  <a:pt x="1098000" y="2196000"/>
                </a:lnTo>
                <a:lnTo>
                  <a:pt x="1145629" y="2194985"/>
                </a:lnTo>
                <a:lnTo>
                  <a:pt x="1192739" y="2191969"/>
                </a:lnTo>
                <a:lnTo>
                  <a:pt x="1239290" y="2186993"/>
                </a:lnTo>
                <a:lnTo>
                  <a:pt x="1285241" y="2180098"/>
                </a:lnTo>
                <a:lnTo>
                  <a:pt x="1330550" y="2171325"/>
                </a:lnTo>
                <a:lnTo>
                  <a:pt x="1375175" y="2160716"/>
                </a:lnTo>
                <a:lnTo>
                  <a:pt x="1419076" y="2148311"/>
                </a:lnTo>
                <a:lnTo>
                  <a:pt x="1462212" y="2134151"/>
                </a:lnTo>
                <a:lnTo>
                  <a:pt x="1504541" y="2118279"/>
                </a:lnTo>
                <a:lnTo>
                  <a:pt x="1546023" y="2100735"/>
                </a:lnTo>
                <a:lnTo>
                  <a:pt x="1586615" y="2081560"/>
                </a:lnTo>
                <a:lnTo>
                  <a:pt x="1626277" y="2060796"/>
                </a:lnTo>
                <a:lnTo>
                  <a:pt x="1664968" y="2038483"/>
                </a:lnTo>
                <a:lnTo>
                  <a:pt x="1702645" y="2014664"/>
                </a:lnTo>
                <a:lnTo>
                  <a:pt x="1739269" y="1989379"/>
                </a:lnTo>
                <a:lnTo>
                  <a:pt x="1774798" y="1962669"/>
                </a:lnTo>
                <a:lnTo>
                  <a:pt x="1809191" y="1934575"/>
                </a:lnTo>
                <a:lnTo>
                  <a:pt x="1842406" y="1905140"/>
                </a:lnTo>
                <a:lnTo>
                  <a:pt x="1874403" y="1874403"/>
                </a:lnTo>
                <a:lnTo>
                  <a:pt x="1905140" y="1842406"/>
                </a:lnTo>
                <a:lnTo>
                  <a:pt x="1934575" y="1809191"/>
                </a:lnTo>
                <a:lnTo>
                  <a:pt x="1962669" y="1774798"/>
                </a:lnTo>
                <a:lnTo>
                  <a:pt x="1989379" y="1739269"/>
                </a:lnTo>
                <a:lnTo>
                  <a:pt x="2014664" y="1702645"/>
                </a:lnTo>
                <a:lnTo>
                  <a:pt x="2038483" y="1664968"/>
                </a:lnTo>
                <a:lnTo>
                  <a:pt x="2060796" y="1626277"/>
                </a:lnTo>
                <a:lnTo>
                  <a:pt x="2081560" y="1586615"/>
                </a:lnTo>
                <a:lnTo>
                  <a:pt x="2100735" y="1546023"/>
                </a:lnTo>
                <a:lnTo>
                  <a:pt x="2118279" y="1504541"/>
                </a:lnTo>
                <a:lnTo>
                  <a:pt x="2134151" y="1462212"/>
                </a:lnTo>
                <a:lnTo>
                  <a:pt x="2148311" y="1419076"/>
                </a:lnTo>
                <a:lnTo>
                  <a:pt x="2160716" y="1375175"/>
                </a:lnTo>
                <a:lnTo>
                  <a:pt x="2171325" y="1330550"/>
                </a:lnTo>
                <a:lnTo>
                  <a:pt x="2180098" y="1285241"/>
                </a:lnTo>
                <a:lnTo>
                  <a:pt x="2186993" y="1239290"/>
                </a:lnTo>
                <a:lnTo>
                  <a:pt x="2191969" y="1192739"/>
                </a:lnTo>
                <a:lnTo>
                  <a:pt x="2194985" y="1145629"/>
                </a:lnTo>
                <a:lnTo>
                  <a:pt x="2196000" y="1098000"/>
                </a:lnTo>
                <a:lnTo>
                  <a:pt x="2194985" y="1050371"/>
                </a:lnTo>
                <a:lnTo>
                  <a:pt x="2191969" y="1003260"/>
                </a:lnTo>
                <a:lnTo>
                  <a:pt x="2186993" y="956709"/>
                </a:lnTo>
                <a:lnTo>
                  <a:pt x="2180098" y="910758"/>
                </a:lnTo>
                <a:lnTo>
                  <a:pt x="2171325" y="865450"/>
                </a:lnTo>
                <a:lnTo>
                  <a:pt x="2160716" y="820824"/>
                </a:lnTo>
                <a:lnTo>
                  <a:pt x="2148311" y="776923"/>
                </a:lnTo>
                <a:lnTo>
                  <a:pt x="2134151" y="733787"/>
                </a:lnTo>
                <a:lnTo>
                  <a:pt x="2118279" y="691458"/>
                </a:lnTo>
                <a:lnTo>
                  <a:pt x="2100735" y="649976"/>
                </a:lnTo>
                <a:lnTo>
                  <a:pt x="2081560" y="609384"/>
                </a:lnTo>
                <a:lnTo>
                  <a:pt x="2060796" y="569722"/>
                </a:lnTo>
                <a:lnTo>
                  <a:pt x="2038483" y="531032"/>
                </a:lnTo>
                <a:lnTo>
                  <a:pt x="2014664" y="493354"/>
                </a:lnTo>
                <a:lnTo>
                  <a:pt x="1989379" y="456730"/>
                </a:lnTo>
                <a:lnTo>
                  <a:pt x="1962669" y="421201"/>
                </a:lnTo>
                <a:lnTo>
                  <a:pt x="1934575" y="386808"/>
                </a:lnTo>
                <a:lnTo>
                  <a:pt x="1905140" y="353593"/>
                </a:lnTo>
                <a:lnTo>
                  <a:pt x="1874403" y="321596"/>
                </a:lnTo>
                <a:lnTo>
                  <a:pt x="1842406" y="290860"/>
                </a:lnTo>
                <a:lnTo>
                  <a:pt x="1809191" y="261424"/>
                </a:lnTo>
                <a:lnTo>
                  <a:pt x="1774798" y="233331"/>
                </a:lnTo>
                <a:lnTo>
                  <a:pt x="1739269" y="206621"/>
                </a:lnTo>
                <a:lnTo>
                  <a:pt x="1702645" y="181335"/>
                </a:lnTo>
                <a:lnTo>
                  <a:pt x="1664968" y="157516"/>
                </a:lnTo>
                <a:lnTo>
                  <a:pt x="1626277" y="135203"/>
                </a:lnTo>
                <a:lnTo>
                  <a:pt x="1586615" y="114439"/>
                </a:lnTo>
                <a:lnTo>
                  <a:pt x="1546023" y="95264"/>
                </a:lnTo>
                <a:lnTo>
                  <a:pt x="1504541" y="77720"/>
                </a:lnTo>
                <a:lnTo>
                  <a:pt x="1462212" y="61848"/>
                </a:lnTo>
                <a:lnTo>
                  <a:pt x="1419076" y="47689"/>
                </a:lnTo>
                <a:lnTo>
                  <a:pt x="1375175" y="35284"/>
                </a:lnTo>
                <a:lnTo>
                  <a:pt x="1330550" y="24674"/>
                </a:lnTo>
                <a:lnTo>
                  <a:pt x="1285241" y="15901"/>
                </a:lnTo>
                <a:lnTo>
                  <a:pt x="1239290" y="9006"/>
                </a:lnTo>
                <a:lnTo>
                  <a:pt x="1192739" y="4030"/>
                </a:lnTo>
                <a:lnTo>
                  <a:pt x="1145629" y="1014"/>
                </a:lnTo>
                <a:lnTo>
                  <a:pt x="1098000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61944" y="2874264"/>
            <a:ext cx="1261872" cy="1264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267864" y="5262879"/>
            <a:ext cx="3449954" cy="6076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3675" marR="5080" indent="-181610">
              <a:lnSpc>
                <a:spcPct val="101099"/>
              </a:lnSpc>
              <a:spcBef>
                <a:spcPts val="75"/>
              </a:spcBef>
            </a:pPr>
            <a:r>
              <a:rPr dirty="0" sz="1900" spc="-10" i="1">
                <a:solidFill>
                  <a:srgbClr val="222C4B"/>
                </a:solidFill>
                <a:latin typeface="Calibri"/>
                <a:cs typeface="Calibri"/>
              </a:rPr>
              <a:t>BAND </a:t>
            </a:r>
            <a:r>
              <a:rPr dirty="0" sz="1900" spc="-5" i="1">
                <a:solidFill>
                  <a:srgbClr val="222C4B"/>
                </a:solidFill>
                <a:latin typeface="Calibri"/>
                <a:cs typeface="Calibri"/>
              </a:rPr>
              <a:t>OF </a:t>
            </a:r>
            <a:r>
              <a:rPr dirty="0" sz="1900" i="1">
                <a:solidFill>
                  <a:srgbClr val="222C4B"/>
                </a:solidFill>
                <a:latin typeface="Calibri"/>
                <a:cs typeface="Calibri"/>
              </a:rPr>
              <a:t>RISK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OR </a:t>
            </a:r>
            <a:r>
              <a:rPr dirty="0" sz="1900">
                <a:solidFill>
                  <a:srgbClr val="222C4B"/>
                </a:solidFill>
                <a:latin typeface="Calibri"/>
                <a:cs typeface="Calibri"/>
              </a:rPr>
              <a:t>RISK </a:t>
            </a:r>
            <a:r>
              <a:rPr dirty="0" sz="1900" spc="-55">
                <a:solidFill>
                  <a:srgbClr val="222C4B"/>
                </a:solidFill>
                <a:latin typeface="Calibri"/>
                <a:cs typeface="Calibri"/>
              </a:rPr>
              <a:t>STATUS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FOR 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FUTURE </a:t>
            </a:r>
            <a:r>
              <a:rPr dirty="0" sz="1900" spc="-10">
                <a:solidFill>
                  <a:srgbClr val="222C4B"/>
                </a:solidFill>
                <a:latin typeface="Calibri"/>
                <a:cs typeface="Calibri"/>
              </a:rPr>
              <a:t>READING</a:t>
            </a:r>
            <a:r>
              <a:rPr dirty="0" sz="1900" spc="-20">
                <a:solidFill>
                  <a:srgbClr val="222C4B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222C4B"/>
                </a:solidFill>
                <a:latin typeface="Calibri"/>
                <a:cs typeface="Calibri"/>
              </a:rPr>
              <a:t>DIFFICULTIES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24970" y="2408980"/>
            <a:ext cx="2196465" cy="2196465"/>
          </a:xfrm>
          <a:custGeom>
            <a:avLst/>
            <a:gdLst/>
            <a:ahLst/>
            <a:cxnLst/>
            <a:rect l="l" t="t" r="r" b="b"/>
            <a:pathLst>
              <a:path w="2196465" h="2196465">
                <a:moveTo>
                  <a:pt x="1097998" y="0"/>
                </a:moveTo>
                <a:lnTo>
                  <a:pt x="1050369" y="1014"/>
                </a:lnTo>
                <a:lnTo>
                  <a:pt x="1003259" y="4030"/>
                </a:lnTo>
                <a:lnTo>
                  <a:pt x="956708" y="9006"/>
                </a:lnTo>
                <a:lnTo>
                  <a:pt x="910757" y="15901"/>
                </a:lnTo>
                <a:lnTo>
                  <a:pt x="865448" y="24674"/>
                </a:lnTo>
                <a:lnTo>
                  <a:pt x="820823" y="35284"/>
                </a:lnTo>
                <a:lnTo>
                  <a:pt x="776922" y="47689"/>
                </a:lnTo>
                <a:lnTo>
                  <a:pt x="733786" y="61848"/>
                </a:lnTo>
                <a:lnTo>
                  <a:pt x="691457" y="77720"/>
                </a:lnTo>
                <a:lnTo>
                  <a:pt x="649975" y="95264"/>
                </a:lnTo>
                <a:lnTo>
                  <a:pt x="609383" y="114439"/>
                </a:lnTo>
                <a:lnTo>
                  <a:pt x="569721" y="135203"/>
                </a:lnTo>
                <a:lnTo>
                  <a:pt x="531031" y="157516"/>
                </a:lnTo>
                <a:lnTo>
                  <a:pt x="493353" y="181335"/>
                </a:lnTo>
                <a:lnTo>
                  <a:pt x="456729" y="206621"/>
                </a:lnTo>
                <a:lnTo>
                  <a:pt x="421200" y="233331"/>
                </a:lnTo>
                <a:lnTo>
                  <a:pt x="386807" y="261424"/>
                </a:lnTo>
                <a:lnTo>
                  <a:pt x="353592" y="290860"/>
                </a:lnTo>
                <a:lnTo>
                  <a:pt x="321596" y="321596"/>
                </a:lnTo>
                <a:lnTo>
                  <a:pt x="290859" y="353593"/>
                </a:lnTo>
                <a:lnTo>
                  <a:pt x="261423" y="386808"/>
                </a:lnTo>
                <a:lnTo>
                  <a:pt x="233330" y="421201"/>
                </a:lnTo>
                <a:lnTo>
                  <a:pt x="206620" y="456730"/>
                </a:lnTo>
                <a:lnTo>
                  <a:pt x="181335" y="493354"/>
                </a:lnTo>
                <a:lnTo>
                  <a:pt x="157515" y="531032"/>
                </a:lnTo>
                <a:lnTo>
                  <a:pt x="135203" y="569722"/>
                </a:lnTo>
                <a:lnTo>
                  <a:pt x="114439" y="609384"/>
                </a:lnTo>
                <a:lnTo>
                  <a:pt x="95264" y="649976"/>
                </a:lnTo>
                <a:lnTo>
                  <a:pt x="77720" y="691458"/>
                </a:lnTo>
                <a:lnTo>
                  <a:pt x="61848" y="733787"/>
                </a:lnTo>
                <a:lnTo>
                  <a:pt x="47688" y="776923"/>
                </a:lnTo>
                <a:lnTo>
                  <a:pt x="35284" y="820824"/>
                </a:lnTo>
                <a:lnTo>
                  <a:pt x="24674" y="865450"/>
                </a:lnTo>
                <a:lnTo>
                  <a:pt x="15901" y="910758"/>
                </a:lnTo>
                <a:lnTo>
                  <a:pt x="9006" y="956709"/>
                </a:lnTo>
                <a:lnTo>
                  <a:pt x="4030" y="1003260"/>
                </a:lnTo>
                <a:lnTo>
                  <a:pt x="1014" y="1050371"/>
                </a:lnTo>
                <a:lnTo>
                  <a:pt x="0" y="1098000"/>
                </a:lnTo>
                <a:lnTo>
                  <a:pt x="1014" y="1145629"/>
                </a:lnTo>
                <a:lnTo>
                  <a:pt x="4030" y="1192739"/>
                </a:lnTo>
                <a:lnTo>
                  <a:pt x="9006" y="1239290"/>
                </a:lnTo>
                <a:lnTo>
                  <a:pt x="15901" y="1285241"/>
                </a:lnTo>
                <a:lnTo>
                  <a:pt x="24674" y="1330550"/>
                </a:lnTo>
                <a:lnTo>
                  <a:pt x="35284" y="1375175"/>
                </a:lnTo>
                <a:lnTo>
                  <a:pt x="47688" y="1419076"/>
                </a:lnTo>
                <a:lnTo>
                  <a:pt x="61848" y="1462212"/>
                </a:lnTo>
                <a:lnTo>
                  <a:pt x="77720" y="1504541"/>
                </a:lnTo>
                <a:lnTo>
                  <a:pt x="95264" y="1546023"/>
                </a:lnTo>
                <a:lnTo>
                  <a:pt x="114439" y="1586615"/>
                </a:lnTo>
                <a:lnTo>
                  <a:pt x="135203" y="1626277"/>
                </a:lnTo>
                <a:lnTo>
                  <a:pt x="157515" y="1664968"/>
                </a:lnTo>
                <a:lnTo>
                  <a:pt x="181335" y="1702645"/>
                </a:lnTo>
                <a:lnTo>
                  <a:pt x="206620" y="1739269"/>
                </a:lnTo>
                <a:lnTo>
                  <a:pt x="233330" y="1774798"/>
                </a:lnTo>
                <a:lnTo>
                  <a:pt x="261423" y="1809191"/>
                </a:lnTo>
                <a:lnTo>
                  <a:pt x="290859" y="1842406"/>
                </a:lnTo>
                <a:lnTo>
                  <a:pt x="321596" y="1874403"/>
                </a:lnTo>
                <a:lnTo>
                  <a:pt x="353592" y="1905140"/>
                </a:lnTo>
                <a:lnTo>
                  <a:pt x="386807" y="1934575"/>
                </a:lnTo>
                <a:lnTo>
                  <a:pt x="421200" y="1962669"/>
                </a:lnTo>
                <a:lnTo>
                  <a:pt x="456729" y="1989379"/>
                </a:lnTo>
                <a:lnTo>
                  <a:pt x="493353" y="2014664"/>
                </a:lnTo>
                <a:lnTo>
                  <a:pt x="531031" y="2038483"/>
                </a:lnTo>
                <a:lnTo>
                  <a:pt x="569721" y="2060796"/>
                </a:lnTo>
                <a:lnTo>
                  <a:pt x="609383" y="2081560"/>
                </a:lnTo>
                <a:lnTo>
                  <a:pt x="649975" y="2100735"/>
                </a:lnTo>
                <a:lnTo>
                  <a:pt x="691457" y="2118279"/>
                </a:lnTo>
                <a:lnTo>
                  <a:pt x="733786" y="2134151"/>
                </a:lnTo>
                <a:lnTo>
                  <a:pt x="776922" y="2148311"/>
                </a:lnTo>
                <a:lnTo>
                  <a:pt x="820823" y="2160716"/>
                </a:lnTo>
                <a:lnTo>
                  <a:pt x="865448" y="2171325"/>
                </a:lnTo>
                <a:lnTo>
                  <a:pt x="910757" y="2180098"/>
                </a:lnTo>
                <a:lnTo>
                  <a:pt x="956708" y="2186993"/>
                </a:lnTo>
                <a:lnTo>
                  <a:pt x="1003259" y="2191969"/>
                </a:lnTo>
                <a:lnTo>
                  <a:pt x="1050369" y="2194985"/>
                </a:lnTo>
                <a:lnTo>
                  <a:pt x="1097998" y="2196000"/>
                </a:lnTo>
                <a:lnTo>
                  <a:pt x="1145627" y="2194985"/>
                </a:lnTo>
                <a:lnTo>
                  <a:pt x="1192738" y="2191969"/>
                </a:lnTo>
                <a:lnTo>
                  <a:pt x="1239289" y="2186993"/>
                </a:lnTo>
                <a:lnTo>
                  <a:pt x="1285240" y="2180098"/>
                </a:lnTo>
                <a:lnTo>
                  <a:pt x="1330549" y="2171325"/>
                </a:lnTo>
                <a:lnTo>
                  <a:pt x="1375174" y="2160716"/>
                </a:lnTo>
                <a:lnTo>
                  <a:pt x="1419076" y="2148311"/>
                </a:lnTo>
                <a:lnTo>
                  <a:pt x="1462212" y="2134151"/>
                </a:lnTo>
                <a:lnTo>
                  <a:pt x="1504541" y="2118279"/>
                </a:lnTo>
                <a:lnTo>
                  <a:pt x="1546022" y="2100735"/>
                </a:lnTo>
                <a:lnTo>
                  <a:pt x="1586614" y="2081560"/>
                </a:lnTo>
                <a:lnTo>
                  <a:pt x="1626276" y="2060796"/>
                </a:lnTo>
                <a:lnTo>
                  <a:pt x="1664967" y="2038483"/>
                </a:lnTo>
                <a:lnTo>
                  <a:pt x="1702645" y="2014664"/>
                </a:lnTo>
                <a:lnTo>
                  <a:pt x="1739269" y="1989379"/>
                </a:lnTo>
                <a:lnTo>
                  <a:pt x="1774798" y="1962669"/>
                </a:lnTo>
                <a:lnTo>
                  <a:pt x="1809190" y="1934575"/>
                </a:lnTo>
                <a:lnTo>
                  <a:pt x="1842405" y="1905140"/>
                </a:lnTo>
                <a:lnTo>
                  <a:pt x="1874402" y="1874403"/>
                </a:lnTo>
                <a:lnTo>
                  <a:pt x="1905139" y="1842406"/>
                </a:lnTo>
                <a:lnTo>
                  <a:pt x="1934574" y="1809191"/>
                </a:lnTo>
                <a:lnTo>
                  <a:pt x="1962668" y="1774798"/>
                </a:lnTo>
                <a:lnTo>
                  <a:pt x="1989378" y="1739269"/>
                </a:lnTo>
                <a:lnTo>
                  <a:pt x="2014663" y="1702645"/>
                </a:lnTo>
                <a:lnTo>
                  <a:pt x="2038482" y="1664968"/>
                </a:lnTo>
                <a:lnTo>
                  <a:pt x="2060795" y="1626277"/>
                </a:lnTo>
                <a:lnTo>
                  <a:pt x="2081559" y="1586615"/>
                </a:lnTo>
                <a:lnTo>
                  <a:pt x="2100734" y="1546023"/>
                </a:lnTo>
                <a:lnTo>
                  <a:pt x="2118278" y="1504541"/>
                </a:lnTo>
                <a:lnTo>
                  <a:pt x="2134150" y="1462212"/>
                </a:lnTo>
                <a:lnTo>
                  <a:pt x="2148309" y="1419076"/>
                </a:lnTo>
                <a:lnTo>
                  <a:pt x="2160714" y="1375175"/>
                </a:lnTo>
                <a:lnTo>
                  <a:pt x="2171324" y="1330550"/>
                </a:lnTo>
                <a:lnTo>
                  <a:pt x="2180097" y="1285241"/>
                </a:lnTo>
                <a:lnTo>
                  <a:pt x="2186992" y="1239290"/>
                </a:lnTo>
                <a:lnTo>
                  <a:pt x="2191968" y="1192739"/>
                </a:lnTo>
                <a:lnTo>
                  <a:pt x="2194984" y="1145629"/>
                </a:lnTo>
                <a:lnTo>
                  <a:pt x="2195998" y="1098000"/>
                </a:lnTo>
                <a:lnTo>
                  <a:pt x="2194984" y="1050371"/>
                </a:lnTo>
                <a:lnTo>
                  <a:pt x="2191968" y="1003260"/>
                </a:lnTo>
                <a:lnTo>
                  <a:pt x="2186992" y="956709"/>
                </a:lnTo>
                <a:lnTo>
                  <a:pt x="2180097" y="910758"/>
                </a:lnTo>
                <a:lnTo>
                  <a:pt x="2171324" y="865450"/>
                </a:lnTo>
                <a:lnTo>
                  <a:pt x="2160714" y="820824"/>
                </a:lnTo>
                <a:lnTo>
                  <a:pt x="2148309" y="776923"/>
                </a:lnTo>
                <a:lnTo>
                  <a:pt x="2134150" y="733787"/>
                </a:lnTo>
                <a:lnTo>
                  <a:pt x="2118278" y="691458"/>
                </a:lnTo>
                <a:lnTo>
                  <a:pt x="2100734" y="649976"/>
                </a:lnTo>
                <a:lnTo>
                  <a:pt x="2081559" y="609384"/>
                </a:lnTo>
                <a:lnTo>
                  <a:pt x="2060795" y="569722"/>
                </a:lnTo>
                <a:lnTo>
                  <a:pt x="2038482" y="531032"/>
                </a:lnTo>
                <a:lnTo>
                  <a:pt x="2014663" y="493354"/>
                </a:lnTo>
                <a:lnTo>
                  <a:pt x="1989378" y="456730"/>
                </a:lnTo>
                <a:lnTo>
                  <a:pt x="1962668" y="421201"/>
                </a:lnTo>
                <a:lnTo>
                  <a:pt x="1934574" y="386808"/>
                </a:lnTo>
                <a:lnTo>
                  <a:pt x="1905139" y="353593"/>
                </a:lnTo>
                <a:lnTo>
                  <a:pt x="1874402" y="321596"/>
                </a:lnTo>
                <a:lnTo>
                  <a:pt x="1842405" y="290860"/>
                </a:lnTo>
                <a:lnTo>
                  <a:pt x="1809190" y="261424"/>
                </a:lnTo>
                <a:lnTo>
                  <a:pt x="1774798" y="233331"/>
                </a:lnTo>
                <a:lnTo>
                  <a:pt x="1739269" y="206621"/>
                </a:lnTo>
                <a:lnTo>
                  <a:pt x="1702645" y="181335"/>
                </a:lnTo>
                <a:lnTo>
                  <a:pt x="1664967" y="157516"/>
                </a:lnTo>
                <a:lnTo>
                  <a:pt x="1626276" y="135203"/>
                </a:lnTo>
                <a:lnTo>
                  <a:pt x="1586614" y="114439"/>
                </a:lnTo>
                <a:lnTo>
                  <a:pt x="1546022" y="95264"/>
                </a:lnTo>
                <a:lnTo>
                  <a:pt x="1504541" y="77720"/>
                </a:lnTo>
                <a:lnTo>
                  <a:pt x="1462212" y="61848"/>
                </a:lnTo>
                <a:lnTo>
                  <a:pt x="1419076" y="47689"/>
                </a:lnTo>
                <a:lnTo>
                  <a:pt x="1375174" y="35284"/>
                </a:lnTo>
                <a:lnTo>
                  <a:pt x="1330549" y="24674"/>
                </a:lnTo>
                <a:lnTo>
                  <a:pt x="1285240" y="15901"/>
                </a:lnTo>
                <a:lnTo>
                  <a:pt x="1239289" y="9006"/>
                </a:lnTo>
                <a:lnTo>
                  <a:pt x="1192738" y="4030"/>
                </a:lnTo>
                <a:lnTo>
                  <a:pt x="1145627" y="1014"/>
                </a:lnTo>
                <a:lnTo>
                  <a:pt x="1097998" y="0"/>
                </a:lnTo>
                <a:close/>
              </a:path>
            </a:pathLst>
          </a:custGeom>
          <a:solidFill>
            <a:srgbClr val="154C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92568" y="2874264"/>
            <a:ext cx="1261872" cy="1264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427157" y="5262879"/>
            <a:ext cx="3592195" cy="6076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054735" marR="5080" indent="-1042669">
              <a:lnSpc>
                <a:spcPct val="101099"/>
              </a:lnSpc>
              <a:spcBef>
                <a:spcPts val="75"/>
              </a:spcBef>
            </a:pP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INSTRUCTIONAL </a:t>
            </a:r>
            <a:r>
              <a:rPr dirty="0" sz="1900" spc="-30">
                <a:solidFill>
                  <a:srgbClr val="222C4B"/>
                </a:solidFill>
                <a:latin typeface="Calibri"/>
                <a:cs typeface="Calibri"/>
              </a:rPr>
              <a:t>INDICATORS </a:t>
            </a:r>
            <a:r>
              <a:rPr dirty="0" sz="1900" spc="-75">
                <a:solidFill>
                  <a:srgbClr val="222C4B"/>
                </a:solidFill>
                <a:latin typeface="Calibri"/>
                <a:cs typeface="Calibri"/>
              </a:rPr>
              <a:t>AT 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THE  </a:t>
            </a:r>
            <a:r>
              <a:rPr dirty="0" sz="1900" spc="-15">
                <a:solidFill>
                  <a:srgbClr val="222C4B"/>
                </a:solidFill>
                <a:latin typeface="Calibri"/>
                <a:cs typeface="Calibri"/>
              </a:rPr>
              <a:t>SUBTEST</a:t>
            </a:r>
            <a:r>
              <a:rPr dirty="0" sz="1900" spc="-5">
                <a:solidFill>
                  <a:srgbClr val="222C4B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222C4B"/>
                </a:solidFill>
                <a:latin typeface="Calibri"/>
                <a:cs typeface="Calibri"/>
              </a:rPr>
              <a:t>LEVEL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831596"/>
            <a:ext cx="53625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 i="1">
                <a:solidFill>
                  <a:srgbClr val="222C4B"/>
                </a:solidFill>
                <a:latin typeface="Franklin Gothic Medium"/>
                <a:cs typeface="Franklin Gothic Medium"/>
              </a:rPr>
              <a:t>Band of Risk </a:t>
            </a: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or Risk</a:t>
            </a:r>
            <a:r>
              <a:rPr dirty="0" sz="3600" spc="-55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Status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929891"/>
            <a:ext cx="96932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57102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Places </a:t>
            </a:r>
            <a:r>
              <a:rPr dirty="0" sz="2800" b="1">
                <a:solidFill>
                  <a:srgbClr val="222C4B"/>
                </a:solidFill>
                <a:latin typeface="Franklin Gothic Demi"/>
                <a:cs typeface="Franklin Gothic Demi"/>
              </a:rPr>
              <a:t>student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in high </a:t>
            </a:r>
            <a:r>
              <a:rPr dirty="0" sz="2800" spc="5" b="1">
                <a:solidFill>
                  <a:srgbClr val="222C4B"/>
                </a:solidFill>
                <a:latin typeface="Franklin Gothic Demi"/>
                <a:cs typeface="Franklin Gothic Demi"/>
              </a:rPr>
              <a:t>risk,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moderate </a:t>
            </a:r>
            <a:r>
              <a:rPr dirty="0" sz="2800" spc="5" b="1">
                <a:solidFill>
                  <a:srgbClr val="222C4B"/>
                </a:solidFill>
                <a:latin typeface="Franklin Gothic Demi"/>
                <a:cs typeface="Franklin Gothic Demi"/>
              </a:rPr>
              <a:t>risk,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or </a:t>
            </a:r>
            <a:r>
              <a:rPr dirty="0" sz="2800" spc="-15" b="1">
                <a:solidFill>
                  <a:srgbClr val="222C4B"/>
                </a:solidFill>
                <a:latin typeface="Franklin Gothic Demi"/>
                <a:cs typeface="Franklin Gothic Demi"/>
              </a:rPr>
              <a:t>low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risk</a:t>
            </a:r>
            <a:r>
              <a:rPr dirty="0" sz="2800" spc="25" b="1">
                <a:solidFill>
                  <a:srgbClr val="222C4B"/>
                </a:solidFill>
                <a:latin typeface="Franklin Gothic Demi"/>
                <a:cs typeface="Franklin Gothic Demi"/>
              </a:rPr>
              <a:t>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groups</a:t>
            </a:r>
            <a:endParaRPr sz="28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" y="2505384"/>
            <a:ext cx="1644014" cy="3287395"/>
          </a:xfrm>
          <a:custGeom>
            <a:avLst/>
            <a:gdLst/>
            <a:ahLst/>
            <a:cxnLst/>
            <a:rect l="l" t="t" r="r" b="b"/>
            <a:pathLst>
              <a:path w="1644014" h="3287395">
                <a:moveTo>
                  <a:pt x="1643495" y="0"/>
                </a:moveTo>
                <a:lnTo>
                  <a:pt x="1595037" y="700"/>
                </a:lnTo>
                <a:lnTo>
                  <a:pt x="1546927" y="2789"/>
                </a:lnTo>
                <a:lnTo>
                  <a:pt x="1499185" y="6248"/>
                </a:lnTo>
                <a:lnTo>
                  <a:pt x="1451829" y="11056"/>
                </a:lnTo>
                <a:lnTo>
                  <a:pt x="1404879" y="17196"/>
                </a:lnTo>
                <a:lnTo>
                  <a:pt x="1358354" y="24647"/>
                </a:lnTo>
                <a:lnTo>
                  <a:pt x="1312273" y="33389"/>
                </a:lnTo>
                <a:lnTo>
                  <a:pt x="1266657" y="43405"/>
                </a:lnTo>
                <a:lnTo>
                  <a:pt x="1221523" y="54675"/>
                </a:lnTo>
                <a:lnTo>
                  <a:pt x="1176891" y="67179"/>
                </a:lnTo>
                <a:lnTo>
                  <a:pt x="1132781" y="80898"/>
                </a:lnTo>
                <a:lnTo>
                  <a:pt x="1089212" y="95813"/>
                </a:lnTo>
                <a:lnTo>
                  <a:pt x="1046202" y="111905"/>
                </a:lnTo>
                <a:lnTo>
                  <a:pt x="1003772" y="129153"/>
                </a:lnTo>
                <a:lnTo>
                  <a:pt x="961941" y="147540"/>
                </a:lnTo>
                <a:lnTo>
                  <a:pt x="920727" y="167046"/>
                </a:lnTo>
                <a:lnTo>
                  <a:pt x="880151" y="187652"/>
                </a:lnTo>
                <a:lnTo>
                  <a:pt x="840231" y="209337"/>
                </a:lnTo>
                <a:lnTo>
                  <a:pt x="800986" y="232084"/>
                </a:lnTo>
                <a:lnTo>
                  <a:pt x="762436" y="255872"/>
                </a:lnTo>
                <a:lnTo>
                  <a:pt x="724601" y="280683"/>
                </a:lnTo>
                <a:lnTo>
                  <a:pt x="687499" y="306497"/>
                </a:lnTo>
                <a:lnTo>
                  <a:pt x="651150" y="333294"/>
                </a:lnTo>
                <a:lnTo>
                  <a:pt x="615572" y="361057"/>
                </a:lnTo>
                <a:lnTo>
                  <a:pt x="580786" y="389765"/>
                </a:lnTo>
                <a:lnTo>
                  <a:pt x="546811" y="419399"/>
                </a:lnTo>
                <a:lnTo>
                  <a:pt x="513665" y="449940"/>
                </a:lnTo>
                <a:lnTo>
                  <a:pt x="481368" y="481368"/>
                </a:lnTo>
                <a:lnTo>
                  <a:pt x="449940" y="513665"/>
                </a:lnTo>
                <a:lnTo>
                  <a:pt x="419399" y="546811"/>
                </a:lnTo>
                <a:lnTo>
                  <a:pt x="389765" y="580786"/>
                </a:lnTo>
                <a:lnTo>
                  <a:pt x="361057" y="615572"/>
                </a:lnTo>
                <a:lnTo>
                  <a:pt x="333294" y="651150"/>
                </a:lnTo>
                <a:lnTo>
                  <a:pt x="306497" y="687499"/>
                </a:lnTo>
                <a:lnTo>
                  <a:pt x="280683" y="724601"/>
                </a:lnTo>
                <a:lnTo>
                  <a:pt x="255872" y="762436"/>
                </a:lnTo>
                <a:lnTo>
                  <a:pt x="232084" y="800986"/>
                </a:lnTo>
                <a:lnTo>
                  <a:pt x="209337" y="840231"/>
                </a:lnTo>
                <a:lnTo>
                  <a:pt x="187652" y="880151"/>
                </a:lnTo>
                <a:lnTo>
                  <a:pt x="167046" y="920727"/>
                </a:lnTo>
                <a:lnTo>
                  <a:pt x="147540" y="961941"/>
                </a:lnTo>
                <a:lnTo>
                  <a:pt x="129153" y="1003772"/>
                </a:lnTo>
                <a:lnTo>
                  <a:pt x="111905" y="1046202"/>
                </a:lnTo>
                <a:lnTo>
                  <a:pt x="95813" y="1089212"/>
                </a:lnTo>
                <a:lnTo>
                  <a:pt x="80898" y="1132781"/>
                </a:lnTo>
                <a:lnTo>
                  <a:pt x="67179" y="1176891"/>
                </a:lnTo>
                <a:lnTo>
                  <a:pt x="54675" y="1221523"/>
                </a:lnTo>
                <a:lnTo>
                  <a:pt x="43405" y="1266657"/>
                </a:lnTo>
                <a:lnTo>
                  <a:pt x="33389" y="1312273"/>
                </a:lnTo>
                <a:lnTo>
                  <a:pt x="24647" y="1358354"/>
                </a:lnTo>
                <a:lnTo>
                  <a:pt x="17196" y="1404879"/>
                </a:lnTo>
                <a:lnTo>
                  <a:pt x="11056" y="1451829"/>
                </a:lnTo>
                <a:lnTo>
                  <a:pt x="6248" y="1499185"/>
                </a:lnTo>
                <a:lnTo>
                  <a:pt x="2789" y="1546927"/>
                </a:lnTo>
                <a:lnTo>
                  <a:pt x="700" y="1595037"/>
                </a:lnTo>
                <a:lnTo>
                  <a:pt x="0" y="1643495"/>
                </a:lnTo>
                <a:lnTo>
                  <a:pt x="700" y="1691953"/>
                </a:lnTo>
                <a:lnTo>
                  <a:pt x="2789" y="1740063"/>
                </a:lnTo>
                <a:lnTo>
                  <a:pt x="6248" y="1787805"/>
                </a:lnTo>
                <a:lnTo>
                  <a:pt x="11056" y="1835161"/>
                </a:lnTo>
                <a:lnTo>
                  <a:pt x="17196" y="1882111"/>
                </a:lnTo>
                <a:lnTo>
                  <a:pt x="24647" y="1928636"/>
                </a:lnTo>
                <a:lnTo>
                  <a:pt x="33389" y="1974716"/>
                </a:lnTo>
                <a:lnTo>
                  <a:pt x="43405" y="2020333"/>
                </a:lnTo>
                <a:lnTo>
                  <a:pt x="54675" y="2065467"/>
                </a:lnTo>
                <a:lnTo>
                  <a:pt x="67179" y="2110099"/>
                </a:lnTo>
                <a:lnTo>
                  <a:pt x="80898" y="2154209"/>
                </a:lnTo>
                <a:lnTo>
                  <a:pt x="95813" y="2197778"/>
                </a:lnTo>
                <a:lnTo>
                  <a:pt x="111905" y="2240787"/>
                </a:lnTo>
                <a:lnTo>
                  <a:pt x="129153" y="2283217"/>
                </a:lnTo>
                <a:lnTo>
                  <a:pt x="147540" y="2325049"/>
                </a:lnTo>
                <a:lnTo>
                  <a:pt x="167046" y="2366262"/>
                </a:lnTo>
                <a:lnTo>
                  <a:pt x="187652" y="2406839"/>
                </a:lnTo>
                <a:lnTo>
                  <a:pt x="209337" y="2446759"/>
                </a:lnTo>
                <a:lnTo>
                  <a:pt x="232084" y="2486003"/>
                </a:lnTo>
                <a:lnTo>
                  <a:pt x="255872" y="2524553"/>
                </a:lnTo>
                <a:lnTo>
                  <a:pt x="280683" y="2562388"/>
                </a:lnTo>
                <a:lnTo>
                  <a:pt x="306497" y="2599490"/>
                </a:lnTo>
                <a:lnTo>
                  <a:pt x="333294" y="2635840"/>
                </a:lnTo>
                <a:lnTo>
                  <a:pt x="361057" y="2671417"/>
                </a:lnTo>
                <a:lnTo>
                  <a:pt x="389765" y="2706203"/>
                </a:lnTo>
                <a:lnTo>
                  <a:pt x="419399" y="2740179"/>
                </a:lnTo>
                <a:lnTo>
                  <a:pt x="449940" y="2773324"/>
                </a:lnTo>
                <a:lnTo>
                  <a:pt x="481368" y="2805621"/>
                </a:lnTo>
                <a:lnTo>
                  <a:pt x="513665" y="2837049"/>
                </a:lnTo>
                <a:lnTo>
                  <a:pt x="546811" y="2867590"/>
                </a:lnTo>
                <a:lnTo>
                  <a:pt x="580786" y="2897224"/>
                </a:lnTo>
                <a:lnTo>
                  <a:pt x="615572" y="2925932"/>
                </a:lnTo>
                <a:lnTo>
                  <a:pt x="651150" y="2953695"/>
                </a:lnTo>
                <a:lnTo>
                  <a:pt x="687499" y="2980492"/>
                </a:lnTo>
                <a:lnTo>
                  <a:pt x="724601" y="3006306"/>
                </a:lnTo>
                <a:lnTo>
                  <a:pt x="762436" y="3031117"/>
                </a:lnTo>
                <a:lnTo>
                  <a:pt x="800986" y="3054905"/>
                </a:lnTo>
                <a:lnTo>
                  <a:pt x="840231" y="3077652"/>
                </a:lnTo>
                <a:lnTo>
                  <a:pt x="880151" y="3099337"/>
                </a:lnTo>
                <a:lnTo>
                  <a:pt x="920727" y="3119943"/>
                </a:lnTo>
                <a:lnTo>
                  <a:pt x="961941" y="3139449"/>
                </a:lnTo>
                <a:lnTo>
                  <a:pt x="1003772" y="3157836"/>
                </a:lnTo>
                <a:lnTo>
                  <a:pt x="1046202" y="3175084"/>
                </a:lnTo>
                <a:lnTo>
                  <a:pt x="1089212" y="3191176"/>
                </a:lnTo>
                <a:lnTo>
                  <a:pt x="1132781" y="3206091"/>
                </a:lnTo>
                <a:lnTo>
                  <a:pt x="1176891" y="3219810"/>
                </a:lnTo>
                <a:lnTo>
                  <a:pt x="1221523" y="3232314"/>
                </a:lnTo>
                <a:lnTo>
                  <a:pt x="1266657" y="3243584"/>
                </a:lnTo>
                <a:lnTo>
                  <a:pt x="1312273" y="3253600"/>
                </a:lnTo>
                <a:lnTo>
                  <a:pt x="1358354" y="3262342"/>
                </a:lnTo>
                <a:lnTo>
                  <a:pt x="1404879" y="3269793"/>
                </a:lnTo>
                <a:lnTo>
                  <a:pt x="1451829" y="3275933"/>
                </a:lnTo>
                <a:lnTo>
                  <a:pt x="1499185" y="3280741"/>
                </a:lnTo>
                <a:lnTo>
                  <a:pt x="1546927" y="3284200"/>
                </a:lnTo>
                <a:lnTo>
                  <a:pt x="1595037" y="3286289"/>
                </a:lnTo>
                <a:lnTo>
                  <a:pt x="1643495" y="3286989"/>
                </a:lnTo>
                <a:lnTo>
                  <a:pt x="1643495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3423" y="3491484"/>
            <a:ext cx="1068705" cy="2136775"/>
          </a:xfrm>
          <a:custGeom>
            <a:avLst/>
            <a:gdLst/>
            <a:ahLst/>
            <a:cxnLst/>
            <a:rect l="l" t="t" r="r" b="b"/>
            <a:pathLst>
              <a:path w="1068705" h="2136775">
                <a:moveTo>
                  <a:pt x="1068270" y="0"/>
                </a:moveTo>
                <a:lnTo>
                  <a:pt x="1020685" y="1040"/>
                </a:lnTo>
                <a:lnTo>
                  <a:pt x="973633" y="4134"/>
                </a:lnTo>
                <a:lnTo>
                  <a:pt x="927158" y="9237"/>
                </a:lnTo>
                <a:lnTo>
                  <a:pt x="881302" y="16306"/>
                </a:lnTo>
                <a:lnTo>
                  <a:pt x="836110" y="25297"/>
                </a:lnTo>
                <a:lnTo>
                  <a:pt x="791624" y="36168"/>
                </a:lnTo>
                <a:lnTo>
                  <a:pt x="747889" y="48874"/>
                </a:lnTo>
                <a:lnTo>
                  <a:pt x="704947" y="63372"/>
                </a:lnTo>
                <a:lnTo>
                  <a:pt x="662842" y="79619"/>
                </a:lnTo>
                <a:lnTo>
                  <a:pt x="621617" y="97572"/>
                </a:lnTo>
                <a:lnTo>
                  <a:pt x="581316" y="117187"/>
                </a:lnTo>
                <a:lnTo>
                  <a:pt x="541983" y="138420"/>
                </a:lnTo>
                <a:lnTo>
                  <a:pt x="503660" y="161228"/>
                </a:lnTo>
                <a:lnTo>
                  <a:pt x="466391" y="185568"/>
                </a:lnTo>
                <a:lnTo>
                  <a:pt x="430219" y="211396"/>
                </a:lnTo>
                <a:lnTo>
                  <a:pt x="395189" y="238669"/>
                </a:lnTo>
                <a:lnTo>
                  <a:pt x="361343" y="267344"/>
                </a:lnTo>
                <a:lnTo>
                  <a:pt x="328724" y="297377"/>
                </a:lnTo>
                <a:lnTo>
                  <a:pt x="297377" y="328724"/>
                </a:lnTo>
                <a:lnTo>
                  <a:pt x="267344" y="361342"/>
                </a:lnTo>
                <a:lnTo>
                  <a:pt x="238670" y="395188"/>
                </a:lnTo>
                <a:lnTo>
                  <a:pt x="211397" y="430219"/>
                </a:lnTo>
                <a:lnTo>
                  <a:pt x="185568" y="466390"/>
                </a:lnTo>
                <a:lnTo>
                  <a:pt x="161228" y="503659"/>
                </a:lnTo>
                <a:lnTo>
                  <a:pt x="138420" y="541982"/>
                </a:lnTo>
                <a:lnTo>
                  <a:pt x="117187" y="581316"/>
                </a:lnTo>
                <a:lnTo>
                  <a:pt x="97572" y="621617"/>
                </a:lnTo>
                <a:lnTo>
                  <a:pt x="79620" y="662841"/>
                </a:lnTo>
                <a:lnTo>
                  <a:pt x="63372" y="704946"/>
                </a:lnTo>
                <a:lnTo>
                  <a:pt x="48874" y="747888"/>
                </a:lnTo>
                <a:lnTo>
                  <a:pt x="36168" y="791624"/>
                </a:lnTo>
                <a:lnTo>
                  <a:pt x="25297" y="836110"/>
                </a:lnTo>
                <a:lnTo>
                  <a:pt x="16306" y="881302"/>
                </a:lnTo>
                <a:lnTo>
                  <a:pt x="9237" y="927158"/>
                </a:lnTo>
                <a:lnTo>
                  <a:pt x="4134" y="973633"/>
                </a:lnTo>
                <a:lnTo>
                  <a:pt x="1040" y="1020685"/>
                </a:lnTo>
                <a:lnTo>
                  <a:pt x="0" y="1068270"/>
                </a:lnTo>
                <a:lnTo>
                  <a:pt x="1040" y="1115855"/>
                </a:lnTo>
                <a:lnTo>
                  <a:pt x="4134" y="1162907"/>
                </a:lnTo>
                <a:lnTo>
                  <a:pt x="9237" y="1209383"/>
                </a:lnTo>
                <a:lnTo>
                  <a:pt x="16306" y="1255238"/>
                </a:lnTo>
                <a:lnTo>
                  <a:pt x="25297" y="1300431"/>
                </a:lnTo>
                <a:lnTo>
                  <a:pt x="36168" y="1344916"/>
                </a:lnTo>
                <a:lnTo>
                  <a:pt x="48874" y="1388652"/>
                </a:lnTo>
                <a:lnTo>
                  <a:pt x="63372" y="1431594"/>
                </a:lnTo>
                <a:lnTo>
                  <a:pt x="79620" y="1473699"/>
                </a:lnTo>
                <a:lnTo>
                  <a:pt x="97572" y="1514924"/>
                </a:lnTo>
                <a:lnTo>
                  <a:pt x="117187" y="1555225"/>
                </a:lnTo>
                <a:lnTo>
                  <a:pt x="138420" y="1594558"/>
                </a:lnTo>
                <a:lnTo>
                  <a:pt x="161228" y="1632881"/>
                </a:lnTo>
                <a:lnTo>
                  <a:pt x="185568" y="1670150"/>
                </a:lnTo>
                <a:lnTo>
                  <a:pt x="211397" y="1706322"/>
                </a:lnTo>
                <a:lnTo>
                  <a:pt x="238670" y="1741352"/>
                </a:lnTo>
                <a:lnTo>
                  <a:pt x="267344" y="1775198"/>
                </a:lnTo>
                <a:lnTo>
                  <a:pt x="297377" y="1807817"/>
                </a:lnTo>
                <a:lnTo>
                  <a:pt x="328724" y="1839164"/>
                </a:lnTo>
                <a:lnTo>
                  <a:pt x="361343" y="1869197"/>
                </a:lnTo>
                <a:lnTo>
                  <a:pt x="395189" y="1897871"/>
                </a:lnTo>
                <a:lnTo>
                  <a:pt x="430219" y="1925144"/>
                </a:lnTo>
                <a:lnTo>
                  <a:pt x="466391" y="1950973"/>
                </a:lnTo>
                <a:lnTo>
                  <a:pt x="503660" y="1975313"/>
                </a:lnTo>
                <a:lnTo>
                  <a:pt x="541983" y="1998121"/>
                </a:lnTo>
                <a:lnTo>
                  <a:pt x="581316" y="2019354"/>
                </a:lnTo>
                <a:lnTo>
                  <a:pt x="621617" y="2038969"/>
                </a:lnTo>
                <a:lnTo>
                  <a:pt x="662842" y="2056921"/>
                </a:lnTo>
                <a:lnTo>
                  <a:pt x="704947" y="2073168"/>
                </a:lnTo>
                <a:lnTo>
                  <a:pt x="747889" y="2087667"/>
                </a:lnTo>
                <a:lnTo>
                  <a:pt x="791624" y="2100373"/>
                </a:lnTo>
                <a:lnTo>
                  <a:pt x="836110" y="2111244"/>
                </a:lnTo>
                <a:lnTo>
                  <a:pt x="881302" y="2120235"/>
                </a:lnTo>
                <a:lnTo>
                  <a:pt x="927158" y="2127304"/>
                </a:lnTo>
                <a:lnTo>
                  <a:pt x="973633" y="2132407"/>
                </a:lnTo>
                <a:lnTo>
                  <a:pt x="1020685" y="2135500"/>
                </a:lnTo>
                <a:lnTo>
                  <a:pt x="1068270" y="2136541"/>
                </a:lnTo>
                <a:lnTo>
                  <a:pt x="1068270" y="0"/>
                </a:lnTo>
                <a:close/>
              </a:path>
            </a:pathLst>
          </a:custGeom>
          <a:solidFill>
            <a:srgbClr val="FCD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13423" y="3491484"/>
            <a:ext cx="1068705" cy="2136775"/>
          </a:xfrm>
          <a:custGeom>
            <a:avLst/>
            <a:gdLst/>
            <a:ahLst/>
            <a:cxnLst/>
            <a:rect l="l" t="t" r="r" b="b"/>
            <a:pathLst>
              <a:path w="1068705" h="2136775">
                <a:moveTo>
                  <a:pt x="1068271" y="2136542"/>
                </a:moveTo>
                <a:lnTo>
                  <a:pt x="1020686" y="2135501"/>
                </a:lnTo>
                <a:lnTo>
                  <a:pt x="973634" y="2132407"/>
                </a:lnTo>
                <a:lnTo>
                  <a:pt x="927158" y="2127304"/>
                </a:lnTo>
                <a:lnTo>
                  <a:pt x="881302" y="2120235"/>
                </a:lnTo>
                <a:lnTo>
                  <a:pt x="836110" y="2111244"/>
                </a:lnTo>
                <a:lnTo>
                  <a:pt x="791624" y="2100373"/>
                </a:lnTo>
                <a:lnTo>
                  <a:pt x="747889" y="2087667"/>
                </a:lnTo>
                <a:lnTo>
                  <a:pt x="704947" y="2073169"/>
                </a:lnTo>
                <a:lnTo>
                  <a:pt x="662842" y="2056921"/>
                </a:lnTo>
                <a:lnTo>
                  <a:pt x="621617" y="2038969"/>
                </a:lnTo>
                <a:lnTo>
                  <a:pt x="581316" y="2019354"/>
                </a:lnTo>
                <a:lnTo>
                  <a:pt x="541982" y="1998121"/>
                </a:lnTo>
                <a:lnTo>
                  <a:pt x="503659" y="1975313"/>
                </a:lnTo>
                <a:lnTo>
                  <a:pt x="466391" y="1950973"/>
                </a:lnTo>
                <a:lnTo>
                  <a:pt x="430219" y="1925145"/>
                </a:lnTo>
                <a:lnTo>
                  <a:pt x="395189" y="1897871"/>
                </a:lnTo>
                <a:lnTo>
                  <a:pt x="361342" y="1869197"/>
                </a:lnTo>
                <a:lnTo>
                  <a:pt x="328724" y="1839164"/>
                </a:lnTo>
                <a:lnTo>
                  <a:pt x="297377" y="1807817"/>
                </a:lnTo>
                <a:lnTo>
                  <a:pt x="267344" y="1775199"/>
                </a:lnTo>
                <a:lnTo>
                  <a:pt x="238670" y="1741352"/>
                </a:lnTo>
                <a:lnTo>
                  <a:pt x="211396" y="1706322"/>
                </a:lnTo>
                <a:lnTo>
                  <a:pt x="185568" y="1670151"/>
                </a:lnTo>
                <a:lnTo>
                  <a:pt x="161228" y="1632882"/>
                </a:lnTo>
                <a:lnTo>
                  <a:pt x="138420" y="1594559"/>
                </a:lnTo>
                <a:lnTo>
                  <a:pt x="117187" y="1555225"/>
                </a:lnTo>
                <a:lnTo>
                  <a:pt x="97572" y="1514924"/>
                </a:lnTo>
                <a:lnTo>
                  <a:pt x="79620" y="1473699"/>
                </a:lnTo>
                <a:lnTo>
                  <a:pt x="63372" y="1431594"/>
                </a:lnTo>
                <a:lnTo>
                  <a:pt x="48874" y="1388652"/>
                </a:lnTo>
                <a:lnTo>
                  <a:pt x="36168" y="1344917"/>
                </a:lnTo>
                <a:lnTo>
                  <a:pt x="25297" y="1300431"/>
                </a:lnTo>
                <a:lnTo>
                  <a:pt x="16306" y="1255239"/>
                </a:lnTo>
                <a:lnTo>
                  <a:pt x="9237" y="1209383"/>
                </a:lnTo>
                <a:lnTo>
                  <a:pt x="4134" y="1162907"/>
                </a:lnTo>
                <a:lnTo>
                  <a:pt x="1040" y="1115856"/>
                </a:lnTo>
                <a:lnTo>
                  <a:pt x="0" y="1068271"/>
                </a:lnTo>
                <a:lnTo>
                  <a:pt x="1040" y="1020686"/>
                </a:lnTo>
                <a:lnTo>
                  <a:pt x="4134" y="973634"/>
                </a:lnTo>
                <a:lnTo>
                  <a:pt x="9237" y="927158"/>
                </a:lnTo>
                <a:lnTo>
                  <a:pt x="16306" y="881302"/>
                </a:lnTo>
                <a:lnTo>
                  <a:pt x="25297" y="836110"/>
                </a:lnTo>
                <a:lnTo>
                  <a:pt x="36168" y="791624"/>
                </a:lnTo>
                <a:lnTo>
                  <a:pt x="48874" y="747889"/>
                </a:lnTo>
                <a:lnTo>
                  <a:pt x="63372" y="704947"/>
                </a:lnTo>
                <a:lnTo>
                  <a:pt x="79620" y="662842"/>
                </a:lnTo>
                <a:lnTo>
                  <a:pt x="97572" y="621617"/>
                </a:lnTo>
                <a:lnTo>
                  <a:pt x="117187" y="581316"/>
                </a:lnTo>
                <a:lnTo>
                  <a:pt x="138420" y="541982"/>
                </a:lnTo>
                <a:lnTo>
                  <a:pt x="161228" y="503659"/>
                </a:lnTo>
                <a:lnTo>
                  <a:pt x="185568" y="466391"/>
                </a:lnTo>
                <a:lnTo>
                  <a:pt x="211396" y="430219"/>
                </a:lnTo>
                <a:lnTo>
                  <a:pt x="238670" y="395189"/>
                </a:lnTo>
                <a:lnTo>
                  <a:pt x="267344" y="361342"/>
                </a:lnTo>
                <a:lnTo>
                  <a:pt x="297377" y="328724"/>
                </a:lnTo>
                <a:lnTo>
                  <a:pt x="328724" y="297377"/>
                </a:lnTo>
                <a:lnTo>
                  <a:pt x="361342" y="267344"/>
                </a:lnTo>
                <a:lnTo>
                  <a:pt x="395189" y="238670"/>
                </a:lnTo>
                <a:lnTo>
                  <a:pt x="430219" y="211396"/>
                </a:lnTo>
                <a:lnTo>
                  <a:pt x="466391" y="185568"/>
                </a:lnTo>
                <a:lnTo>
                  <a:pt x="503659" y="161228"/>
                </a:lnTo>
                <a:lnTo>
                  <a:pt x="541982" y="138420"/>
                </a:lnTo>
                <a:lnTo>
                  <a:pt x="581316" y="117187"/>
                </a:lnTo>
                <a:lnTo>
                  <a:pt x="621617" y="97572"/>
                </a:lnTo>
                <a:lnTo>
                  <a:pt x="662842" y="79620"/>
                </a:lnTo>
                <a:lnTo>
                  <a:pt x="704947" y="63372"/>
                </a:lnTo>
                <a:lnTo>
                  <a:pt x="747889" y="48874"/>
                </a:lnTo>
                <a:lnTo>
                  <a:pt x="791624" y="36168"/>
                </a:lnTo>
                <a:lnTo>
                  <a:pt x="836110" y="25297"/>
                </a:lnTo>
                <a:lnTo>
                  <a:pt x="881302" y="16306"/>
                </a:lnTo>
                <a:lnTo>
                  <a:pt x="927158" y="9237"/>
                </a:lnTo>
                <a:lnTo>
                  <a:pt x="973634" y="4134"/>
                </a:lnTo>
                <a:lnTo>
                  <a:pt x="1020686" y="1040"/>
                </a:lnTo>
                <a:lnTo>
                  <a:pt x="1068271" y="0"/>
                </a:lnTo>
                <a:lnTo>
                  <a:pt x="1068271" y="1068271"/>
                </a:lnTo>
                <a:lnTo>
                  <a:pt x="1068271" y="213654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88647" y="4477580"/>
            <a:ext cx="493395" cy="986155"/>
          </a:xfrm>
          <a:custGeom>
            <a:avLst/>
            <a:gdLst/>
            <a:ahLst/>
            <a:cxnLst/>
            <a:rect l="l" t="t" r="r" b="b"/>
            <a:pathLst>
              <a:path w="493394" h="986154">
                <a:moveTo>
                  <a:pt x="493047" y="0"/>
                </a:moveTo>
                <a:lnTo>
                  <a:pt x="445563" y="2257"/>
                </a:lnTo>
                <a:lnTo>
                  <a:pt x="399356" y="8890"/>
                </a:lnTo>
                <a:lnTo>
                  <a:pt x="354633" y="19693"/>
                </a:lnTo>
                <a:lnTo>
                  <a:pt x="311600" y="34459"/>
                </a:lnTo>
                <a:lnTo>
                  <a:pt x="270465" y="52982"/>
                </a:lnTo>
                <a:lnTo>
                  <a:pt x="231432" y="75054"/>
                </a:lnTo>
                <a:lnTo>
                  <a:pt x="194710" y="100470"/>
                </a:lnTo>
                <a:lnTo>
                  <a:pt x="160504" y="129022"/>
                </a:lnTo>
                <a:lnTo>
                  <a:pt x="129022" y="160504"/>
                </a:lnTo>
                <a:lnTo>
                  <a:pt x="100470" y="194710"/>
                </a:lnTo>
                <a:lnTo>
                  <a:pt x="75054" y="231432"/>
                </a:lnTo>
                <a:lnTo>
                  <a:pt x="52982" y="270465"/>
                </a:lnTo>
                <a:lnTo>
                  <a:pt x="34459" y="311600"/>
                </a:lnTo>
                <a:lnTo>
                  <a:pt x="19693" y="354633"/>
                </a:lnTo>
                <a:lnTo>
                  <a:pt x="8890" y="399356"/>
                </a:lnTo>
                <a:lnTo>
                  <a:pt x="2257" y="445563"/>
                </a:lnTo>
                <a:lnTo>
                  <a:pt x="0" y="493047"/>
                </a:lnTo>
                <a:lnTo>
                  <a:pt x="2257" y="540530"/>
                </a:lnTo>
                <a:lnTo>
                  <a:pt x="8890" y="586737"/>
                </a:lnTo>
                <a:lnTo>
                  <a:pt x="19693" y="631460"/>
                </a:lnTo>
                <a:lnTo>
                  <a:pt x="34459" y="674493"/>
                </a:lnTo>
                <a:lnTo>
                  <a:pt x="52982" y="715629"/>
                </a:lnTo>
                <a:lnTo>
                  <a:pt x="75054" y="754662"/>
                </a:lnTo>
                <a:lnTo>
                  <a:pt x="100470" y="791384"/>
                </a:lnTo>
                <a:lnTo>
                  <a:pt x="129022" y="825590"/>
                </a:lnTo>
                <a:lnTo>
                  <a:pt x="160504" y="857072"/>
                </a:lnTo>
                <a:lnTo>
                  <a:pt x="194710" y="885624"/>
                </a:lnTo>
                <a:lnTo>
                  <a:pt x="231432" y="911040"/>
                </a:lnTo>
                <a:lnTo>
                  <a:pt x="270465" y="933113"/>
                </a:lnTo>
                <a:lnTo>
                  <a:pt x="311600" y="951635"/>
                </a:lnTo>
                <a:lnTo>
                  <a:pt x="354633" y="966401"/>
                </a:lnTo>
                <a:lnTo>
                  <a:pt x="399356" y="977204"/>
                </a:lnTo>
                <a:lnTo>
                  <a:pt x="445563" y="983838"/>
                </a:lnTo>
                <a:lnTo>
                  <a:pt x="493047" y="986095"/>
                </a:lnTo>
                <a:lnTo>
                  <a:pt x="4930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88647" y="4477580"/>
            <a:ext cx="493395" cy="986155"/>
          </a:xfrm>
          <a:custGeom>
            <a:avLst/>
            <a:gdLst/>
            <a:ahLst/>
            <a:cxnLst/>
            <a:rect l="l" t="t" r="r" b="b"/>
            <a:pathLst>
              <a:path w="493394" h="986154">
                <a:moveTo>
                  <a:pt x="493048" y="986096"/>
                </a:moveTo>
                <a:lnTo>
                  <a:pt x="445564" y="983838"/>
                </a:lnTo>
                <a:lnTo>
                  <a:pt x="399357" y="977205"/>
                </a:lnTo>
                <a:lnTo>
                  <a:pt x="354634" y="966402"/>
                </a:lnTo>
                <a:lnTo>
                  <a:pt x="311601" y="951636"/>
                </a:lnTo>
                <a:lnTo>
                  <a:pt x="270465" y="933113"/>
                </a:lnTo>
                <a:lnTo>
                  <a:pt x="231432" y="911041"/>
                </a:lnTo>
                <a:lnTo>
                  <a:pt x="194710" y="885625"/>
                </a:lnTo>
                <a:lnTo>
                  <a:pt x="160504" y="857073"/>
                </a:lnTo>
                <a:lnTo>
                  <a:pt x="129022" y="825591"/>
                </a:lnTo>
                <a:lnTo>
                  <a:pt x="100470" y="791385"/>
                </a:lnTo>
                <a:lnTo>
                  <a:pt x="75054" y="754663"/>
                </a:lnTo>
                <a:lnTo>
                  <a:pt x="52982" y="715630"/>
                </a:lnTo>
                <a:lnTo>
                  <a:pt x="34459" y="674494"/>
                </a:lnTo>
                <a:lnTo>
                  <a:pt x="19693" y="631461"/>
                </a:lnTo>
                <a:lnTo>
                  <a:pt x="8890" y="586738"/>
                </a:lnTo>
                <a:lnTo>
                  <a:pt x="2257" y="540531"/>
                </a:lnTo>
                <a:lnTo>
                  <a:pt x="0" y="493048"/>
                </a:lnTo>
                <a:lnTo>
                  <a:pt x="2257" y="445564"/>
                </a:lnTo>
                <a:lnTo>
                  <a:pt x="8890" y="399357"/>
                </a:lnTo>
                <a:lnTo>
                  <a:pt x="19693" y="354634"/>
                </a:lnTo>
                <a:lnTo>
                  <a:pt x="34459" y="311601"/>
                </a:lnTo>
                <a:lnTo>
                  <a:pt x="52982" y="270465"/>
                </a:lnTo>
                <a:lnTo>
                  <a:pt x="75054" y="231432"/>
                </a:lnTo>
                <a:lnTo>
                  <a:pt x="100470" y="194710"/>
                </a:lnTo>
                <a:lnTo>
                  <a:pt x="129022" y="160504"/>
                </a:lnTo>
                <a:lnTo>
                  <a:pt x="160504" y="129022"/>
                </a:lnTo>
                <a:lnTo>
                  <a:pt x="194710" y="100470"/>
                </a:lnTo>
                <a:lnTo>
                  <a:pt x="231432" y="75054"/>
                </a:lnTo>
                <a:lnTo>
                  <a:pt x="270465" y="52982"/>
                </a:lnTo>
                <a:lnTo>
                  <a:pt x="311601" y="34459"/>
                </a:lnTo>
                <a:lnTo>
                  <a:pt x="354634" y="19693"/>
                </a:lnTo>
                <a:lnTo>
                  <a:pt x="399357" y="8890"/>
                </a:lnTo>
                <a:lnTo>
                  <a:pt x="445564" y="2257"/>
                </a:lnTo>
                <a:lnTo>
                  <a:pt x="493048" y="0"/>
                </a:lnTo>
                <a:lnTo>
                  <a:pt x="493048" y="493048"/>
                </a:lnTo>
                <a:lnTo>
                  <a:pt x="493048" y="98609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475345" y="2499034"/>
          <a:ext cx="9064625" cy="3300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5295"/>
                <a:gridCol w="4780280"/>
              </a:tblGrid>
              <a:tr h="986099">
                <a:tc>
                  <a:txBody>
                    <a:bodyPr/>
                    <a:lstStyle/>
                    <a:p>
                      <a:pPr algn="ctr" marL="2571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45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Low </a:t>
                      </a:r>
                      <a:r>
                        <a:rPr dirty="0" sz="45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endParaRPr sz="45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19050">
                      <a:solidFill>
                        <a:srgbClr val="42B5D9"/>
                      </a:solidFill>
                      <a:prstDash val="solid"/>
                    </a:lnL>
                    <a:lnT w="19050">
                      <a:solidFill>
                        <a:srgbClr val="42B5D9"/>
                      </a:solidFill>
                      <a:prstDash val="solid"/>
                    </a:lnT>
                    <a:lnB w="19050">
                      <a:solidFill>
                        <a:srgbClr val="42B5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205" indent="-172085">
                        <a:lnSpc>
                          <a:spcPct val="100000"/>
                        </a:lnSpc>
                        <a:spcBef>
                          <a:spcPts val="1440"/>
                        </a:spcBef>
                        <a:buChar char="•"/>
                        <a:tabLst>
                          <a:tab pos="497840" algn="l"/>
                        </a:tabLst>
                      </a:pPr>
                      <a:r>
                        <a:rPr dirty="0" sz="18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Students </a:t>
                      </a:r>
                      <a:r>
                        <a:rPr dirty="0" sz="18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at lowest </a:t>
                      </a:r>
                      <a:r>
                        <a:rPr dirty="0" sz="18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risk </a:t>
                      </a:r>
                      <a:r>
                        <a:rPr dirty="0" sz="1800" spc="-1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8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reading</a:t>
                      </a:r>
                      <a:r>
                        <a:rPr dirty="0" sz="180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difficulties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97205" indent="-172085">
                        <a:lnSpc>
                          <a:spcPct val="100000"/>
                        </a:lnSpc>
                        <a:spcBef>
                          <a:spcPts val="145"/>
                        </a:spcBef>
                        <a:buChar char="•"/>
                        <a:tabLst>
                          <a:tab pos="497840" algn="l"/>
                        </a:tabLst>
                      </a:pPr>
                      <a:r>
                        <a:rPr dirty="0" sz="18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Supplemental </a:t>
                      </a:r>
                      <a:r>
                        <a:rPr dirty="0" sz="18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instruction not </a:t>
                      </a:r>
                      <a:r>
                        <a:rPr dirty="0" sz="18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recommended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2880">
                    <a:lnR w="19050">
                      <a:solidFill>
                        <a:srgbClr val="42B5D9"/>
                      </a:solidFill>
                      <a:prstDash val="solid"/>
                    </a:lnR>
                    <a:lnT w="19050">
                      <a:solidFill>
                        <a:srgbClr val="42B5D9"/>
                      </a:solidFill>
                      <a:prstDash val="solid"/>
                    </a:lnT>
                    <a:lnB w="19050">
                      <a:solidFill>
                        <a:srgbClr val="42B5D9"/>
                      </a:solidFill>
                      <a:prstDash val="solid"/>
                    </a:lnB>
                  </a:tcPr>
                </a:tc>
              </a:tr>
              <a:tr h="986096">
                <a:tc>
                  <a:txBody>
                    <a:bodyPr/>
                    <a:lstStyle/>
                    <a:p>
                      <a:pPr algn="ctr" marL="2578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4500" spc="-2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Moderate </a:t>
                      </a:r>
                      <a:r>
                        <a:rPr dirty="0" sz="45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endParaRPr sz="45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42B5D9"/>
                      </a:solidFill>
                      <a:prstDash val="solid"/>
                    </a:lnL>
                    <a:lnT w="19050">
                      <a:solidFill>
                        <a:srgbClr val="42B5D9"/>
                      </a:solidFill>
                      <a:prstDash val="solid"/>
                    </a:lnT>
                    <a:lnB w="19050">
                      <a:solidFill>
                        <a:srgbClr val="42B5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205" indent="-172085">
                        <a:lnSpc>
                          <a:spcPct val="100000"/>
                        </a:lnSpc>
                        <a:spcBef>
                          <a:spcPts val="515"/>
                        </a:spcBef>
                        <a:buChar char="•"/>
                        <a:tabLst>
                          <a:tab pos="497840" algn="l"/>
                        </a:tabLst>
                      </a:pPr>
                      <a:r>
                        <a:rPr dirty="0" sz="1800" spc="-1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Requires </a:t>
                      </a:r>
                      <a:r>
                        <a:rPr dirty="0" sz="1800" spc="-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additional explicit</a:t>
                      </a:r>
                      <a:r>
                        <a:rPr dirty="0" sz="180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-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instruction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497205" marR="533400" indent="-171450">
                        <a:lnSpc>
                          <a:spcPts val="18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497840" algn="l"/>
                        </a:tabLst>
                      </a:pPr>
                      <a:r>
                        <a:rPr dirty="0" sz="1800" spc="-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Supplemental instruction is highly  recommended </a:t>
                      </a:r>
                      <a:r>
                        <a:rPr dirty="0" sz="180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based </a:t>
                      </a:r>
                      <a:r>
                        <a:rPr dirty="0" sz="1800" spc="-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on student</a:t>
                      </a:r>
                      <a:r>
                        <a:rPr dirty="0" sz="1800" spc="-2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-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need.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65405">
                    <a:lnR w="19050">
                      <a:solidFill>
                        <a:srgbClr val="42B5D9"/>
                      </a:solidFill>
                      <a:prstDash val="solid"/>
                    </a:lnR>
                    <a:lnT w="19050">
                      <a:solidFill>
                        <a:srgbClr val="42B5D9"/>
                      </a:solidFill>
                      <a:prstDash val="solid"/>
                    </a:lnT>
                    <a:lnB w="19050">
                      <a:solidFill>
                        <a:srgbClr val="42B5D9"/>
                      </a:solidFill>
                      <a:prstDash val="solid"/>
                    </a:lnB>
                  </a:tcPr>
                </a:tc>
              </a:tr>
              <a:tr h="986096">
                <a:tc>
                  <a:txBody>
                    <a:bodyPr/>
                    <a:lstStyle/>
                    <a:p>
                      <a:pPr algn="ctr" marL="2578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45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4500" spc="-10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0" spc="-5">
                          <a:solidFill>
                            <a:srgbClr val="222C4B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endParaRPr sz="45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19050">
                      <a:solidFill>
                        <a:srgbClr val="42B5D9"/>
                      </a:solidFill>
                      <a:prstDash val="solid"/>
                    </a:lnL>
                    <a:lnT w="19050">
                      <a:solidFill>
                        <a:srgbClr val="42B5D9"/>
                      </a:solidFill>
                      <a:prstDash val="solid"/>
                    </a:lnT>
                    <a:lnB w="19050">
                      <a:solidFill>
                        <a:srgbClr val="42B5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205" marR="895350" indent="-171450">
                        <a:lnSpc>
                          <a:spcPts val="1900"/>
                        </a:lnSpc>
                        <a:spcBef>
                          <a:spcPts val="710"/>
                        </a:spcBef>
                        <a:buChar char="•"/>
                        <a:tabLst>
                          <a:tab pos="497840" algn="l"/>
                        </a:tabLst>
                      </a:pPr>
                      <a:r>
                        <a:rPr dirty="0" sz="1800" spc="-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Most </a:t>
                      </a:r>
                      <a:r>
                        <a:rPr dirty="0" sz="1800" spc="-1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likely </a:t>
                      </a:r>
                      <a:r>
                        <a:rPr dirty="0" sz="1800" spc="-1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dirty="0" sz="1800" spc="-2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dirty="0" sz="1800" spc="-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ongoing reading  </a:t>
                      </a:r>
                      <a:r>
                        <a:rPr dirty="0" sz="180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difficulties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497205" indent="-172085">
                        <a:lnSpc>
                          <a:spcPct val="100000"/>
                        </a:lnSpc>
                        <a:spcBef>
                          <a:spcPts val="120"/>
                        </a:spcBef>
                        <a:buChar char="•"/>
                        <a:tabLst>
                          <a:tab pos="497840" algn="l"/>
                        </a:tabLst>
                      </a:pPr>
                      <a:r>
                        <a:rPr dirty="0" sz="1800" spc="-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Students qualify </a:t>
                      </a:r>
                      <a:r>
                        <a:rPr dirty="0" sz="1800" spc="-2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dirty="0" sz="180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-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EIRI.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90170">
                    <a:lnR w="19050">
                      <a:solidFill>
                        <a:srgbClr val="42B5D9"/>
                      </a:solidFill>
                      <a:prstDash val="solid"/>
                    </a:lnR>
                    <a:lnT w="19050">
                      <a:solidFill>
                        <a:srgbClr val="42B5D9"/>
                      </a:solidFill>
                      <a:prstDash val="solid"/>
                    </a:lnT>
                    <a:lnB w="19050">
                      <a:solidFill>
                        <a:srgbClr val="42B5D9"/>
                      </a:solidFill>
                      <a:prstDash val="solid"/>
                    </a:lnB>
                  </a:tcPr>
                </a:tc>
              </a:tr>
              <a:tr h="16434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2B5D9"/>
                      </a:solidFill>
                      <a:prstDash val="solid"/>
                    </a:lnL>
                    <a:lnR w="19050">
                      <a:solidFill>
                        <a:srgbClr val="42B5D9"/>
                      </a:solidFill>
                      <a:prstDash val="solid"/>
                    </a:lnR>
                    <a:lnT w="19050">
                      <a:solidFill>
                        <a:srgbClr val="42B5D9"/>
                      </a:solidFill>
                      <a:prstDash val="solid"/>
                    </a:lnT>
                    <a:lnB w="19050">
                      <a:solidFill>
                        <a:srgbClr val="42B5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3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42B5D9"/>
                      </a:solidFill>
                      <a:prstDash val="solid"/>
                    </a:lnL>
                    <a:lnR w="19050">
                      <a:solidFill>
                        <a:srgbClr val="42B5D9"/>
                      </a:solidFill>
                      <a:prstDash val="solid"/>
                    </a:lnR>
                    <a:lnT w="19050">
                      <a:solidFill>
                        <a:srgbClr val="42B5D9"/>
                      </a:solidFill>
                      <a:prstDash val="solid"/>
                    </a:lnT>
                    <a:lnB w="19050">
                      <a:solidFill>
                        <a:srgbClr val="42B5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831596"/>
            <a:ext cx="45142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Instructional</a:t>
            </a:r>
            <a:r>
              <a:rPr dirty="0" sz="3600" spc="-35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0" b="0">
                <a:solidFill>
                  <a:srgbClr val="222C4B"/>
                </a:solidFill>
                <a:latin typeface="Franklin Gothic Medium"/>
                <a:cs typeface="Franklin Gothic Medium"/>
              </a:rPr>
              <a:t>Indicators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929891"/>
            <a:ext cx="9685020" cy="833119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Clr>
                <a:srgbClr val="E57102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Determines if </a:t>
            </a:r>
            <a:r>
              <a:rPr dirty="0" sz="2800" b="1">
                <a:solidFill>
                  <a:srgbClr val="222C4B"/>
                </a:solidFill>
                <a:latin typeface="Franklin Gothic Demi"/>
                <a:cs typeface="Franklin Gothic Demi"/>
              </a:rPr>
              <a:t>student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needs more instruction on a </a:t>
            </a:r>
            <a:r>
              <a:rPr dirty="0" sz="2800" b="1">
                <a:solidFill>
                  <a:srgbClr val="222C4B"/>
                </a:solidFill>
                <a:latin typeface="Franklin Gothic Demi"/>
                <a:cs typeface="Franklin Gothic Demi"/>
              </a:rPr>
              <a:t>particular 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early </a:t>
            </a:r>
            <a:r>
              <a:rPr dirty="0" sz="2800" spc="-10" b="1">
                <a:solidFill>
                  <a:srgbClr val="222C4B"/>
                </a:solidFill>
                <a:latin typeface="Franklin Gothic Demi"/>
                <a:cs typeface="Franklin Gothic Demi"/>
              </a:rPr>
              <a:t>literacy</a:t>
            </a:r>
            <a:r>
              <a:rPr dirty="0" sz="2800" b="1">
                <a:solidFill>
                  <a:srgbClr val="222C4B"/>
                </a:solidFill>
                <a:latin typeface="Franklin Gothic Demi"/>
                <a:cs typeface="Franklin Gothic Demi"/>
              </a:rPr>
              <a:t> </a:t>
            </a:r>
            <a:r>
              <a:rPr dirty="0" sz="2800" spc="-5" b="1">
                <a:solidFill>
                  <a:srgbClr val="222C4B"/>
                </a:solidFill>
                <a:latin typeface="Franklin Gothic Demi"/>
                <a:cs typeface="Franklin Gothic Demi"/>
              </a:rPr>
              <a:t>skill</a:t>
            </a:r>
            <a:endParaRPr sz="2800">
              <a:latin typeface="Franklin Gothic Demi"/>
              <a:cs typeface="Franklin Gothic Dem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75325" y="3033862"/>
          <a:ext cx="8239759" cy="234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2700"/>
                <a:gridCol w="1387475"/>
                <a:gridCol w="1387475"/>
                <a:gridCol w="1387475"/>
                <a:gridCol w="1387475"/>
                <a:gridCol w="1387475"/>
              </a:tblGrid>
              <a:tr h="60527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Student</a:t>
                      </a:r>
                      <a:endParaRPr sz="17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2920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2B5D9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607060">
                        <a:lnSpc>
                          <a:spcPct val="103499"/>
                        </a:lnSpc>
                        <a:spcBef>
                          <a:spcPts val="160"/>
                        </a:spcBef>
                      </a:pPr>
                      <a:r>
                        <a:rPr dirty="0" sz="1700" spc="-1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Letter  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So</a:t>
                      </a:r>
                      <a:r>
                        <a:rPr dirty="0" sz="1700" spc="-1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u</a:t>
                      </a:r>
                      <a:r>
                        <a:rPr dirty="0" sz="1700" spc="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d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s</a:t>
                      </a:r>
                      <a:endParaRPr sz="17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203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2B5D9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174625">
                        <a:lnSpc>
                          <a:spcPct val="103499"/>
                        </a:lnSpc>
                        <a:spcBef>
                          <a:spcPts val="160"/>
                        </a:spcBef>
                      </a:pP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Phoneme  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S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1700" spc="-1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g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me</a:t>
                      </a:r>
                      <a:r>
                        <a:rPr dirty="0" sz="1700" spc="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1700" spc="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ng</a:t>
                      </a:r>
                      <a:endParaRPr sz="17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203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2B5D9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334010">
                        <a:lnSpc>
                          <a:spcPct val="103499"/>
                        </a:lnSpc>
                        <a:spcBef>
                          <a:spcPts val="160"/>
                        </a:spcBef>
                      </a:pPr>
                      <a:r>
                        <a:rPr dirty="0" sz="1700" spc="-1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Real</a:t>
                      </a:r>
                      <a:r>
                        <a:rPr dirty="0" sz="1700" spc="-8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1700" spc="-1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Word  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Decoding</a:t>
                      </a:r>
                      <a:endParaRPr sz="17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203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2B5D9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157480">
                        <a:lnSpc>
                          <a:spcPct val="103499"/>
                        </a:lnSpc>
                        <a:spcBef>
                          <a:spcPts val="160"/>
                        </a:spcBef>
                      </a:pPr>
                      <a:r>
                        <a:rPr dirty="0" sz="1700" spc="-1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P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s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eud</a:t>
                      </a:r>
                      <a:r>
                        <a:rPr dirty="0" sz="1700" spc="-1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1700" spc="-1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w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170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d  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Decoding</a:t>
                      </a:r>
                      <a:endParaRPr sz="17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203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2B5D9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700" spc="-5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Encoding</a:t>
                      </a:r>
                      <a:endParaRPr sz="17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2920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2B5D9"/>
                    </a:solidFill>
                  </a:tcPr>
                </a:tc>
              </a:tr>
              <a:tr h="3461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700" spc="-1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Abby</a:t>
                      </a:r>
                      <a:endParaRPr sz="17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</a:tr>
              <a:tr h="3461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70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Jon</a:t>
                      </a:r>
                      <a:endParaRPr sz="17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</a:tr>
              <a:tr h="3461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70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Jorge</a:t>
                      </a:r>
                      <a:endParaRPr sz="17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</a:tr>
              <a:tr h="3461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700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Ana</a:t>
                      </a:r>
                      <a:endParaRPr sz="17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992C"/>
                    </a:solidFill>
                  </a:tcPr>
                </a:tc>
              </a:tr>
              <a:tr h="3461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700" spc="-5">
                          <a:solidFill>
                            <a:srgbClr val="222C4B"/>
                          </a:solidFill>
                          <a:latin typeface="Franklin Gothic Book"/>
                          <a:cs typeface="Franklin Gothic Book"/>
                        </a:rPr>
                        <a:t>Lillibeth</a:t>
                      </a:r>
                      <a:endParaRPr sz="17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298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EFF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01686" y="1869936"/>
            <a:ext cx="2677160" cy="3929379"/>
          </a:xfrm>
          <a:custGeom>
            <a:avLst/>
            <a:gdLst/>
            <a:ahLst/>
            <a:cxnLst/>
            <a:rect l="l" t="t" r="r" b="b"/>
            <a:pathLst>
              <a:path w="2677159" h="3929379">
                <a:moveTo>
                  <a:pt x="2275319" y="0"/>
                </a:moveTo>
                <a:lnTo>
                  <a:pt x="0" y="0"/>
                </a:lnTo>
                <a:lnTo>
                  <a:pt x="0" y="3928857"/>
                </a:lnTo>
                <a:lnTo>
                  <a:pt x="2275319" y="3928857"/>
                </a:lnTo>
                <a:lnTo>
                  <a:pt x="2275319" y="2350632"/>
                </a:lnTo>
                <a:lnTo>
                  <a:pt x="2677129" y="1964428"/>
                </a:lnTo>
                <a:lnTo>
                  <a:pt x="2275319" y="1578223"/>
                </a:lnTo>
                <a:lnTo>
                  <a:pt x="2275319" y="0"/>
                </a:lnTo>
                <a:close/>
              </a:path>
            </a:pathLst>
          </a:custGeom>
          <a:solidFill>
            <a:srgbClr val="1961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81744" y="1870836"/>
            <a:ext cx="2689860" cy="3929379"/>
          </a:xfrm>
          <a:custGeom>
            <a:avLst/>
            <a:gdLst/>
            <a:ahLst/>
            <a:cxnLst/>
            <a:rect l="l" t="t" r="r" b="b"/>
            <a:pathLst>
              <a:path w="2689859" h="3929379">
                <a:moveTo>
                  <a:pt x="2255547" y="0"/>
                </a:moveTo>
                <a:lnTo>
                  <a:pt x="0" y="0"/>
                </a:lnTo>
                <a:lnTo>
                  <a:pt x="0" y="3928856"/>
                </a:lnTo>
                <a:lnTo>
                  <a:pt x="2255547" y="3928856"/>
                </a:lnTo>
                <a:lnTo>
                  <a:pt x="2255547" y="2357141"/>
                </a:lnTo>
                <a:lnTo>
                  <a:pt x="2689819" y="1964428"/>
                </a:lnTo>
                <a:lnTo>
                  <a:pt x="2255547" y="1571713"/>
                </a:lnTo>
                <a:lnTo>
                  <a:pt x="2255547" y="0"/>
                </a:lnTo>
                <a:close/>
              </a:path>
            </a:pathLst>
          </a:custGeom>
          <a:solidFill>
            <a:srgbClr val="BC59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81744" y="1870836"/>
            <a:ext cx="2689860" cy="3929379"/>
          </a:xfrm>
          <a:custGeom>
            <a:avLst/>
            <a:gdLst/>
            <a:ahLst/>
            <a:cxnLst/>
            <a:rect l="l" t="t" r="r" b="b"/>
            <a:pathLst>
              <a:path w="2689859" h="3929379">
                <a:moveTo>
                  <a:pt x="0" y="3928857"/>
                </a:moveTo>
                <a:lnTo>
                  <a:pt x="0" y="0"/>
                </a:lnTo>
                <a:lnTo>
                  <a:pt x="2255547" y="0"/>
                </a:lnTo>
                <a:lnTo>
                  <a:pt x="2255547" y="1571715"/>
                </a:lnTo>
                <a:lnTo>
                  <a:pt x="2689819" y="1964428"/>
                </a:lnTo>
                <a:lnTo>
                  <a:pt x="2255547" y="2357142"/>
                </a:lnTo>
                <a:lnTo>
                  <a:pt x="2255547" y="3928857"/>
                </a:lnTo>
                <a:lnTo>
                  <a:pt x="0" y="3928857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96281" y="1870836"/>
            <a:ext cx="2677160" cy="3929379"/>
          </a:xfrm>
          <a:custGeom>
            <a:avLst/>
            <a:gdLst/>
            <a:ahLst/>
            <a:cxnLst/>
            <a:rect l="l" t="t" r="r" b="b"/>
            <a:pathLst>
              <a:path w="2677160" h="3929379">
                <a:moveTo>
                  <a:pt x="2275319" y="0"/>
                </a:moveTo>
                <a:lnTo>
                  <a:pt x="0" y="0"/>
                </a:lnTo>
                <a:lnTo>
                  <a:pt x="0" y="3928857"/>
                </a:lnTo>
                <a:lnTo>
                  <a:pt x="2275319" y="3928857"/>
                </a:lnTo>
                <a:lnTo>
                  <a:pt x="2275319" y="2350632"/>
                </a:lnTo>
                <a:lnTo>
                  <a:pt x="2677129" y="1964428"/>
                </a:lnTo>
                <a:lnTo>
                  <a:pt x="2275319" y="1578223"/>
                </a:lnTo>
                <a:lnTo>
                  <a:pt x="2275319" y="0"/>
                </a:lnTo>
                <a:close/>
              </a:path>
            </a:pathLst>
          </a:custGeom>
          <a:solidFill>
            <a:srgbClr val="ED99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96281" y="1870836"/>
            <a:ext cx="2677160" cy="3929379"/>
          </a:xfrm>
          <a:custGeom>
            <a:avLst/>
            <a:gdLst/>
            <a:ahLst/>
            <a:cxnLst/>
            <a:rect l="l" t="t" r="r" b="b"/>
            <a:pathLst>
              <a:path w="2677160" h="3929379">
                <a:moveTo>
                  <a:pt x="0" y="0"/>
                </a:moveTo>
                <a:lnTo>
                  <a:pt x="2275320" y="0"/>
                </a:lnTo>
                <a:lnTo>
                  <a:pt x="2275320" y="1578224"/>
                </a:lnTo>
                <a:lnTo>
                  <a:pt x="2677130" y="1964429"/>
                </a:lnTo>
                <a:lnTo>
                  <a:pt x="2275320" y="2350633"/>
                </a:lnTo>
                <a:lnTo>
                  <a:pt x="2275320" y="3928857"/>
                </a:lnTo>
                <a:lnTo>
                  <a:pt x="0" y="3928857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337819"/>
            <a:ext cx="8809990" cy="1056005"/>
          </a:xfrm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665"/>
              </a:spcBef>
            </a:pPr>
            <a:r>
              <a:rPr dirty="0" sz="3600" spc="-5">
                <a:solidFill>
                  <a:srgbClr val="222C4B"/>
                </a:solidFill>
              </a:rPr>
              <a:t>Subtest Scores and Instructional Indicators:  What </a:t>
            </a:r>
            <a:r>
              <a:rPr dirty="0" sz="3600" spc="-20">
                <a:solidFill>
                  <a:srgbClr val="222C4B"/>
                </a:solidFill>
              </a:rPr>
              <a:t>They </a:t>
            </a:r>
            <a:r>
              <a:rPr dirty="0" sz="3600" spc="-5">
                <a:solidFill>
                  <a:srgbClr val="222C4B"/>
                </a:solidFill>
              </a:rPr>
              <a:t>DO </a:t>
            </a:r>
            <a:r>
              <a:rPr dirty="0" sz="3600" spc="-55">
                <a:solidFill>
                  <a:srgbClr val="222C4B"/>
                </a:solidFill>
              </a:rPr>
              <a:t>Tell</a:t>
            </a:r>
            <a:r>
              <a:rPr dirty="0" sz="3600">
                <a:solidFill>
                  <a:srgbClr val="222C4B"/>
                </a:solidFill>
              </a:rPr>
              <a:t> </a:t>
            </a:r>
            <a:r>
              <a:rPr dirty="0" sz="3600" spc="-5">
                <a:solidFill>
                  <a:srgbClr val="222C4B"/>
                </a:solidFill>
              </a:rPr>
              <a:t>Us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2895795" y="3283203"/>
            <a:ext cx="161417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Whether </a:t>
            </a:r>
            <a:r>
              <a:rPr dirty="0" sz="160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student  continues </a:t>
            </a:r>
            <a:r>
              <a:rPr dirty="0" sz="1600" spc="-15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need  </a:t>
            </a:r>
            <a:r>
              <a:rPr dirty="0" sz="1600" spc="-10">
                <a:solidFill>
                  <a:srgbClr val="FFFFFF"/>
                </a:solidFill>
                <a:latin typeface="Franklin Gothic Book"/>
                <a:cs typeface="Franklin Gothic Book"/>
              </a:rPr>
              <a:t>extra explicit  </a:t>
            </a: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instruction and  </a:t>
            </a:r>
            <a:r>
              <a:rPr dirty="0" sz="1600" spc="5">
                <a:solidFill>
                  <a:srgbClr val="FFFFFF"/>
                </a:solidFill>
                <a:latin typeface="Franklin Gothic Book"/>
                <a:cs typeface="Franklin Gothic Book"/>
              </a:rPr>
              <a:t>support </a:t>
            </a: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in </a:t>
            </a:r>
            <a:r>
              <a:rPr dirty="0" sz="1600">
                <a:solidFill>
                  <a:srgbClr val="FFFFFF"/>
                </a:solidFill>
                <a:latin typeface="Franklin Gothic Book"/>
                <a:cs typeface="Franklin Gothic Book"/>
              </a:rPr>
              <a:t>a  particular</a:t>
            </a:r>
            <a:r>
              <a:rPr dirty="0" sz="16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skill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9856" y="3283203"/>
            <a:ext cx="1361440" cy="99186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065" marR="5080">
              <a:lnSpc>
                <a:spcPts val="1900"/>
              </a:lnSpc>
              <a:spcBef>
                <a:spcPts val="180"/>
              </a:spcBef>
            </a:pP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Plan</a:t>
            </a:r>
            <a:r>
              <a:rPr dirty="0" sz="16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instruction  that </a:t>
            </a:r>
            <a:r>
              <a:rPr dirty="0" sz="1600" spc="-15">
                <a:solidFill>
                  <a:srgbClr val="FFFFFF"/>
                </a:solidFill>
                <a:latin typeface="Franklin Gothic Book"/>
                <a:cs typeface="Franklin Gothic Book"/>
              </a:rPr>
              <a:t>improves  </a:t>
            </a:r>
            <a:r>
              <a:rPr dirty="0" sz="1600" spc="-10">
                <a:solidFill>
                  <a:srgbClr val="FFFFFF"/>
                </a:solidFill>
                <a:latin typeface="Franklin Gothic Book"/>
                <a:cs typeface="Franklin Gothic Book"/>
              </a:rPr>
              <a:t>overall </a:t>
            </a: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early  </a:t>
            </a:r>
            <a:r>
              <a:rPr dirty="0" sz="1600" spc="-10">
                <a:solidFill>
                  <a:srgbClr val="FFFFFF"/>
                </a:solidFill>
                <a:latin typeface="Franklin Gothic Book"/>
                <a:cs typeface="Franklin Gothic Book"/>
              </a:rPr>
              <a:t>literacy</a:t>
            </a:r>
            <a:r>
              <a:rPr dirty="0" sz="1600" spc="-6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abilities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5756" y="3289300"/>
            <a:ext cx="1547495" cy="99186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065" marR="5080" indent="635">
              <a:lnSpc>
                <a:spcPts val="1900"/>
              </a:lnSpc>
              <a:spcBef>
                <a:spcPts val="180"/>
              </a:spcBef>
            </a:pP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Plan instruction  with      </a:t>
            </a:r>
            <a:r>
              <a:rPr dirty="0" sz="1600" spc="-10">
                <a:solidFill>
                  <a:srgbClr val="FFFFFF"/>
                </a:solidFill>
                <a:latin typeface="Franklin Gothic Book"/>
                <a:cs typeface="Franklin Gothic Book"/>
              </a:rPr>
              <a:t>developmental  </a:t>
            </a: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sequence in</a:t>
            </a:r>
            <a:r>
              <a:rPr dirty="0" sz="1600" spc="-7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Franklin Gothic Book"/>
                <a:cs typeface="Franklin Gothic Book"/>
              </a:rPr>
              <a:t>mind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0772" y="2337308"/>
            <a:ext cx="130238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38455" marR="5080" indent="-326390">
              <a:lnSpc>
                <a:spcPct val="102200"/>
              </a:lnSpc>
              <a:spcBef>
                <a:spcPts val="50"/>
              </a:spcBef>
            </a:pP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In</a:t>
            </a:r>
            <a:r>
              <a:rPr dirty="0" sz="1800" spc="5" b="1">
                <a:solidFill>
                  <a:srgbClr val="FFFFFF"/>
                </a:solidFill>
                <a:latin typeface="Franklin Gothic Demi"/>
                <a:cs typeface="Franklin Gothic Demi"/>
              </a:rPr>
              <a:t>s</a:t>
            </a:r>
            <a:r>
              <a:rPr dirty="0" sz="1800" b="1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r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u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c</a:t>
            </a:r>
            <a:r>
              <a:rPr dirty="0" sz="1800" b="1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i</a:t>
            </a:r>
            <a:r>
              <a:rPr dirty="0" sz="18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on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a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l  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Needs</a:t>
            </a:r>
            <a:endParaRPr sz="1800">
              <a:latin typeface="Franklin Gothic Demi"/>
              <a:cs typeface="Franklin Gothic Dem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4296" y="2337308"/>
            <a:ext cx="130238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53695" marR="5080" indent="-341630">
              <a:lnSpc>
                <a:spcPct val="102200"/>
              </a:lnSpc>
              <a:spcBef>
                <a:spcPts val="50"/>
              </a:spcBef>
            </a:pP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In</a:t>
            </a:r>
            <a:r>
              <a:rPr dirty="0" sz="1800" spc="5" b="1">
                <a:solidFill>
                  <a:srgbClr val="FFFFFF"/>
                </a:solidFill>
                <a:latin typeface="Franklin Gothic Demi"/>
                <a:cs typeface="Franklin Gothic Demi"/>
              </a:rPr>
              <a:t>s</a:t>
            </a:r>
            <a:r>
              <a:rPr dirty="0" sz="1800" b="1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r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u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c</a:t>
            </a:r>
            <a:r>
              <a:rPr dirty="0" sz="1800" b="1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i</a:t>
            </a:r>
            <a:r>
              <a:rPr dirty="0" sz="18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on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a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l  </a:t>
            </a:r>
            <a:r>
              <a:rPr dirty="0" sz="1800" spc="-15" b="1">
                <a:solidFill>
                  <a:srgbClr val="FFFFFF"/>
                </a:solidFill>
                <a:latin typeface="Franklin Gothic Demi"/>
                <a:cs typeface="Franklin Gothic Demi"/>
              </a:rPr>
              <a:t>Focus</a:t>
            </a:r>
            <a:endParaRPr sz="1800">
              <a:latin typeface="Franklin Gothic Demi"/>
              <a:cs typeface="Franklin Gothic Dem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01187" y="2337308"/>
            <a:ext cx="130238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55575" marR="5080" indent="-143510">
              <a:lnSpc>
                <a:spcPct val="102200"/>
              </a:lnSpc>
              <a:spcBef>
                <a:spcPts val="50"/>
              </a:spcBef>
            </a:pP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In</a:t>
            </a:r>
            <a:r>
              <a:rPr dirty="0" sz="1800" spc="5" b="1">
                <a:solidFill>
                  <a:srgbClr val="FFFFFF"/>
                </a:solidFill>
                <a:latin typeface="Franklin Gothic Demi"/>
                <a:cs typeface="Franklin Gothic Demi"/>
              </a:rPr>
              <a:t>s</a:t>
            </a:r>
            <a:r>
              <a:rPr dirty="0" sz="1800" b="1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r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u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c</a:t>
            </a:r>
            <a:r>
              <a:rPr dirty="0" sz="1800" b="1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i</a:t>
            </a:r>
            <a:r>
              <a:rPr dirty="0" sz="18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on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a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l  </a:t>
            </a:r>
            <a:r>
              <a:rPr dirty="0" sz="1800" spc="-5" b="1">
                <a:solidFill>
                  <a:srgbClr val="FFFFFF"/>
                </a:solidFill>
                <a:latin typeface="Franklin Gothic Demi"/>
                <a:cs typeface="Franklin Gothic Demi"/>
              </a:rPr>
              <a:t>Sequence</a:t>
            </a:r>
            <a:endParaRPr sz="18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0579" y="2295304"/>
            <a:ext cx="8147684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114" b="0">
                <a:latin typeface="Franklin Gothic Medium"/>
                <a:cs typeface="Franklin Gothic Medium"/>
              </a:rPr>
              <a:t>Timeline </a:t>
            </a:r>
            <a:r>
              <a:rPr dirty="0" sz="4300" spc="80" b="0">
                <a:latin typeface="Franklin Gothic Medium"/>
                <a:cs typeface="Franklin Gothic Medium"/>
              </a:rPr>
              <a:t>for </a:t>
            </a:r>
            <a:r>
              <a:rPr dirty="0" sz="4300" spc="60" b="0">
                <a:latin typeface="Franklin Gothic Medium"/>
                <a:cs typeface="Franklin Gothic Medium"/>
              </a:rPr>
              <a:t>Full</a:t>
            </a:r>
            <a:r>
              <a:rPr dirty="0" sz="4300" spc="135" b="0">
                <a:latin typeface="Franklin Gothic Medium"/>
                <a:cs typeface="Franklin Gothic Medium"/>
              </a:rPr>
              <a:t> </a:t>
            </a:r>
            <a:r>
              <a:rPr dirty="0" sz="4300" spc="125" b="0">
                <a:latin typeface="Franklin Gothic Medium"/>
                <a:cs typeface="Franklin Gothic Medium"/>
              </a:rPr>
              <a:t>Implementation</a:t>
            </a:r>
            <a:endParaRPr sz="43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966" y="624444"/>
            <a:ext cx="10296525" cy="1772285"/>
          </a:xfrm>
          <a:prstGeom prst="rect"/>
        </p:spPr>
        <p:txBody>
          <a:bodyPr wrap="square" lIns="0" tIns="62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4000" spc="-10">
                <a:solidFill>
                  <a:srgbClr val="222C4B"/>
                </a:solidFill>
              </a:rPr>
              <a:t>What </a:t>
            </a:r>
            <a:r>
              <a:rPr dirty="0" sz="4000" spc="-5">
                <a:solidFill>
                  <a:srgbClr val="222C4B"/>
                </a:solidFill>
              </a:rPr>
              <a:t>is the </a:t>
            </a:r>
            <a:r>
              <a:rPr dirty="0" sz="4000" spc="-10">
                <a:solidFill>
                  <a:srgbClr val="222C4B"/>
                </a:solidFill>
              </a:rPr>
              <a:t>purpose </a:t>
            </a:r>
            <a:r>
              <a:rPr dirty="0" sz="4000" spc="-5">
                <a:solidFill>
                  <a:srgbClr val="222C4B"/>
                </a:solidFill>
              </a:rPr>
              <a:t>of a</a:t>
            </a:r>
            <a:r>
              <a:rPr dirty="0" sz="4000" spc="-10">
                <a:solidFill>
                  <a:srgbClr val="222C4B"/>
                </a:solidFill>
              </a:rPr>
              <a:t> screener?</a:t>
            </a:r>
            <a:endParaRPr sz="4000"/>
          </a:p>
          <a:p>
            <a:pPr marL="12700" marR="5080">
              <a:lnSpc>
                <a:spcPts val="3890"/>
              </a:lnSpc>
              <a:spcBef>
                <a:spcPts val="840"/>
              </a:spcBef>
            </a:pPr>
            <a:r>
              <a:rPr dirty="0" sz="3600" b="0">
                <a:solidFill>
                  <a:srgbClr val="222C4B"/>
                </a:solidFill>
                <a:latin typeface="Arial"/>
                <a:cs typeface="Arial"/>
              </a:rPr>
              <a:t>Risk </a:t>
            </a:r>
            <a:r>
              <a:rPr dirty="0" sz="3600" spc="-5" b="0">
                <a:solidFill>
                  <a:srgbClr val="222C4B"/>
                </a:solidFill>
                <a:latin typeface="Arial"/>
                <a:cs typeface="Arial"/>
              </a:rPr>
              <a:t>for reading </a:t>
            </a:r>
            <a:r>
              <a:rPr dirty="0" sz="3600" spc="-10" b="0">
                <a:solidFill>
                  <a:srgbClr val="222C4B"/>
                </a:solidFill>
                <a:latin typeface="Arial"/>
                <a:cs typeface="Arial"/>
              </a:rPr>
              <a:t>difficulties </a:t>
            </a:r>
            <a:r>
              <a:rPr dirty="0" sz="3600" spc="-5" b="0">
                <a:solidFill>
                  <a:srgbClr val="222C4B"/>
                </a:solidFill>
                <a:latin typeface="Arial"/>
                <a:cs typeface="Arial"/>
              </a:rPr>
              <a:t>can be detected </a:t>
            </a:r>
            <a:r>
              <a:rPr dirty="0" sz="3600" spc="-50" b="0">
                <a:solidFill>
                  <a:srgbClr val="222C4B"/>
                </a:solidFill>
                <a:latin typeface="Arial"/>
                <a:cs typeface="Arial"/>
              </a:rPr>
              <a:t>early, </a:t>
            </a:r>
            <a:r>
              <a:rPr dirty="0" sz="3600" b="0">
                <a:solidFill>
                  <a:srgbClr val="222C4B"/>
                </a:solidFill>
                <a:latin typeface="Arial"/>
                <a:cs typeface="Arial"/>
              </a:rPr>
              <a:t>it  </a:t>
            </a:r>
            <a:r>
              <a:rPr dirty="0" sz="3600" spc="-5" b="0">
                <a:solidFill>
                  <a:srgbClr val="222C4B"/>
                </a:solidFill>
                <a:latin typeface="Arial"/>
                <a:cs typeface="Arial"/>
              </a:rPr>
              <a:t>serves as an </a:t>
            </a:r>
            <a:r>
              <a:rPr dirty="0" sz="3600" spc="-5" i="1">
                <a:solidFill>
                  <a:srgbClr val="E57102"/>
                </a:solidFill>
                <a:latin typeface="Arial"/>
                <a:cs typeface="Arial"/>
              </a:rPr>
              <a:t>early warning</a:t>
            </a:r>
            <a:r>
              <a:rPr dirty="0" sz="3600" spc="-10" i="1">
                <a:solidFill>
                  <a:srgbClr val="E57102"/>
                </a:solidFill>
                <a:latin typeface="Arial"/>
                <a:cs typeface="Arial"/>
              </a:rPr>
              <a:t> </a:t>
            </a:r>
            <a:r>
              <a:rPr dirty="0" sz="3600" spc="-5" i="1">
                <a:solidFill>
                  <a:srgbClr val="E57102"/>
                </a:solidFill>
                <a:latin typeface="Arial"/>
                <a:cs typeface="Arial"/>
              </a:rPr>
              <a:t>system.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166" y="2853435"/>
            <a:ext cx="10528300" cy="287528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93700" marR="568960" indent="-381000">
              <a:lnSpc>
                <a:spcPts val="3000"/>
              </a:lnSpc>
              <a:spcBef>
                <a:spcPts val="500"/>
              </a:spcBef>
              <a:buClr>
                <a:srgbClr val="E57102"/>
              </a:buClr>
              <a:buChar char="•"/>
              <a:tabLst>
                <a:tab pos="393065" algn="l"/>
                <a:tab pos="393700" algn="l"/>
              </a:tabLst>
            </a:pPr>
            <a:r>
              <a:rPr dirty="0" sz="2800">
                <a:solidFill>
                  <a:srgbClr val="222C4B"/>
                </a:solidFill>
                <a:latin typeface="Arial"/>
                <a:cs typeface="Arial"/>
              </a:rPr>
              <a:t>The majority of students who have reading </a:t>
            </a:r>
            <a:r>
              <a:rPr dirty="0" sz="2800" spc="-5">
                <a:solidFill>
                  <a:srgbClr val="222C4B"/>
                </a:solidFill>
                <a:latin typeface="Arial"/>
                <a:cs typeface="Arial"/>
              </a:rPr>
              <a:t>difficulties </a:t>
            </a:r>
            <a:r>
              <a:rPr dirty="0" sz="2800">
                <a:solidFill>
                  <a:srgbClr val="222C4B"/>
                </a:solidFill>
                <a:latin typeface="Arial"/>
                <a:cs typeface="Arial"/>
              </a:rPr>
              <a:t>will not  simply “catch</a:t>
            </a:r>
            <a:r>
              <a:rPr dirty="0" sz="2800" spc="-10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22C4B"/>
                </a:solidFill>
                <a:latin typeface="Arial"/>
                <a:cs typeface="Arial"/>
              </a:rPr>
              <a:t>up.”</a:t>
            </a:r>
            <a:endParaRPr sz="2800">
              <a:latin typeface="Arial"/>
              <a:cs typeface="Arial"/>
            </a:endParaRPr>
          </a:p>
          <a:p>
            <a:pPr marL="393700" marR="284480" indent="-381000">
              <a:lnSpc>
                <a:spcPts val="3000"/>
              </a:lnSpc>
              <a:spcBef>
                <a:spcPts val="480"/>
              </a:spcBef>
              <a:buClr>
                <a:srgbClr val="E57102"/>
              </a:buClr>
              <a:buChar char="•"/>
              <a:tabLst>
                <a:tab pos="393065" algn="l"/>
                <a:tab pos="393700" algn="l"/>
              </a:tabLst>
            </a:pPr>
            <a:r>
              <a:rPr dirty="0" sz="2800">
                <a:solidFill>
                  <a:srgbClr val="222C4B"/>
                </a:solidFill>
                <a:latin typeface="Arial"/>
                <a:cs typeface="Arial"/>
              </a:rPr>
              <a:t>A screener allows educators </a:t>
            </a:r>
            <a:r>
              <a:rPr dirty="0" sz="2800" spc="-5">
                <a:solidFill>
                  <a:srgbClr val="222C4B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222C4B"/>
                </a:solidFill>
                <a:latin typeface="Arial"/>
                <a:cs typeface="Arial"/>
              </a:rPr>
              <a:t>better understand early</a:t>
            </a:r>
            <a:r>
              <a:rPr dirty="0" sz="2800" spc="-155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22C4B"/>
                </a:solidFill>
                <a:latin typeface="Arial"/>
                <a:cs typeface="Arial"/>
              </a:rPr>
              <a:t>literacy  teaching</a:t>
            </a:r>
            <a:r>
              <a:rPr dirty="0" sz="2800" spc="-5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22C4B"/>
                </a:solidFill>
                <a:latin typeface="Arial"/>
                <a:cs typeface="Arial"/>
              </a:rPr>
              <a:t>targets</a:t>
            </a:r>
            <a:endParaRPr sz="2800">
              <a:latin typeface="Arial"/>
              <a:cs typeface="Arial"/>
            </a:endParaRPr>
          </a:p>
          <a:p>
            <a:pPr marL="393700" marR="5080" indent="-381000">
              <a:lnSpc>
                <a:spcPts val="3000"/>
              </a:lnSpc>
              <a:spcBef>
                <a:spcPts val="600"/>
              </a:spcBef>
              <a:buClr>
                <a:srgbClr val="E57102"/>
              </a:buClr>
              <a:buChar char="•"/>
              <a:tabLst>
                <a:tab pos="393065" algn="l"/>
                <a:tab pos="393700" algn="l"/>
              </a:tabLst>
            </a:pPr>
            <a:r>
              <a:rPr dirty="0" sz="2800">
                <a:solidFill>
                  <a:srgbClr val="222C4B"/>
                </a:solidFill>
                <a:latin typeface="Arial"/>
                <a:cs typeface="Arial"/>
              </a:rPr>
              <a:t>Pairing evidence-based classroom instruction </a:t>
            </a:r>
            <a:r>
              <a:rPr dirty="0" sz="2800" spc="-5">
                <a:solidFill>
                  <a:srgbClr val="222C4B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222C4B"/>
                </a:solidFill>
                <a:latin typeface="Arial"/>
                <a:cs typeface="Arial"/>
              </a:rPr>
              <a:t>supplemental  instruction in the early grades is the most </a:t>
            </a:r>
            <a:r>
              <a:rPr dirty="0" sz="2800" spc="-10">
                <a:solidFill>
                  <a:srgbClr val="222C4B"/>
                </a:solidFill>
                <a:latin typeface="Arial"/>
                <a:cs typeface="Arial"/>
              </a:rPr>
              <a:t>effective </a:t>
            </a:r>
            <a:r>
              <a:rPr dirty="0" sz="2800">
                <a:solidFill>
                  <a:srgbClr val="222C4B"/>
                </a:solidFill>
                <a:latin typeface="Arial"/>
                <a:cs typeface="Arial"/>
              </a:rPr>
              <a:t>approach </a:t>
            </a:r>
            <a:r>
              <a:rPr dirty="0" sz="2800" spc="-5">
                <a:solidFill>
                  <a:srgbClr val="222C4B"/>
                </a:solidFill>
                <a:latin typeface="Arial"/>
                <a:cs typeface="Arial"/>
              </a:rPr>
              <a:t>to  </a:t>
            </a:r>
            <a:r>
              <a:rPr dirty="0" sz="2800">
                <a:solidFill>
                  <a:srgbClr val="222C4B"/>
                </a:solidFill>
                <a:latin typeface="Arial"/>
                <a:cs typeface="Arial"/>
              </a:rPr>
              <a:t>prevent later reading</a:t>
            </a:r>
            <a:r>
              <a:rPr dirty="0" sz="2800" spc="-15">
                <a:solidFill>
                  <a:srgbClr val="222C4B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22C4B"/>
                </a:solidFill>
                <a:latin typeface="Arial"/>
                <a:cs typeface="Arial"/>
              </a:rPr>
              <a:t>difficulties.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57" y="6604000"/>
            <a:ext cx="1680028" cy="190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831596"/>
            <a:ext cx="53219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Screener </a:t>
            </a:r>
            <a:r>
              <a:rPr dirty="0" sz="3600" spc="-15" b="0">
                <a:solidFill>
                  <a:srgbClr val="222C4B"/>
                </a:solidFill>
                <a:latin typeface="Franklin Gothic Medium"/>
                <a:cs typeface="Franklin Gothic Medium"/>
              </a:rPr>
              <a:t>Revision</a:t>
            </a:r>
            <a:r>
              <a:rPr dirty="0" sz="3600" spc="-75" b="0">
                <a:solidFill>
                  <a:srgbClr val="222C4B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 b="0">
                <a:solidFill>
                  <a:srgbClr val="222C4B"/>
                </a:solidFill>
                <a:latin typeface="Franklin Gothic Medium"/>
                <a:cs typeface="Franklin Gothic Medium"/>
              </a:rPr>
              <a:t>Timeline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539" y="2300616"/>
            <a:ext cx="1920875" cy="0"/>
          </a:xfrm>
          <a:custGeom>
            <a:avLst/>
            <a:gdLst/>
            <a:ahLst/>
            <a:cxnLst/>
            <a:rect l="l" t="t" r="r" b="b"/>
            <a:pathLst>
              <a:path w="1920875" h="0">
                <a:moveTo>
                  <a:pt x="0" y="0"/>
                </a:moveTo>
                <a:lnTo>
                  <a:pt x="1920812" y="1"/>
                </a:lnTo>
              </a:path>
            </a:pathLst>
          </a:custGeom>
          <a:ln w="25400">
            <a:solidFill>
              <a:srgbClr val="34A1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78082" y="2849897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09" h="2141854">
                <a:moveTo>
                  <a:pt x="1568305" y="936011"/>
                </a:moveTo>
                <a:lnTo>
                  <a:pt x="276759" y="936011"/>
                </a:lnTo>
                <a:lnTo>
                  <a:pt x="276759" y="2141597"/>
                </a:lnTo>
                <a:lnTo>
                  <a:pt x="1568305" y="2141597"/>
                </a:lnTo>
                <a:lnTo>
                  <a:pt x="1568305" y="936011"/>
                </a:lnTo>
                <a:close/>
              </a:path>
              <a:path w="1845309" h="2141854">
                <a:moveTo>
                  <a:pt x="922533" y="0"/>
                </a:moveTo>
                <a:lnTo>
                  <a:pt x="0" y="936011"/>
                </a:lnTo>
                <a:lnTo>
                  <a:pt x="1845064" y="936011"/>
                </a:lnTo>
                <a:lnTo>
                  <a:pt x="922533" y="0"/>
                </a:lnTo>
                <a:close/>
              </a:path>
            </a:pathLst>
          </a:custGeom>
          <a:solidFill>
            <a:srgbClr val="D6ECF5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78082" y="2849896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09" h="2141854">
                <a:moveTo>
                  <a:pt x="276759" y="2141598"/>
                </a:moveTo>
                <a:lnTo>
                  <a:pt x="276759" y="936013"/>
                </a:lnTo>
                <a:lnTo>
                  <a:pt x="0" y="936013"/>
                </a:lnTo>
                <a:lnTo>
                  <a:pt x="922533" y="0"/>
                </a:lnTo>
                <a:lnTo>
                  <a:pt x="1845065" y="936013"/>
                </a:lnTo>
                <a:lnTo>
                  <a:pt x="1568305" y="936013"/>
                </a:lnTo>
                <a:lnTo>
                  <a:pt x="1568305" y="2141598"/>
                </a:lnTo>
                <a:lnTo>
                  <a:pt x="276759" y="2141598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28690" y="3558540"/>
            <a:ext cx="1344295" cy="115316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 marL="144145" marR="137160">
              <a:lnSpc>
                <a:spcPts val="1490"/>
              </a:lnSpc>
              <a:spcBef>
                <a:spcPts val="305"/>
              </a:spcBef>
            </a:pPr>
            <a:r>
              <a:rPr dirty="0" sz="1400" spc="-15">
                <a:latin typeface="Calibri"/>
                <a:cs typeface="Calibri"/>
              </a:rPr>
              <a:t>VALLSS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Official  Launch: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Calibri"/>
                <a:cs typeface="Calibri"/>
              </a:rPr>
              <a:t>K-3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English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  <a:spcBef>
                <a:spcPts val="720"/>
              </a:spcBef>
            </a:pPr>
            <a:r>
              <a:rPr dirty="0" sz="1400" spc="-5">
                <a:latin typeface="Calibri"/>
                <a:cs typeface="Calibri"/>
              </a:rPr>
              <a:t>Soft Launch: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Pre-K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</a:pPr>
            <a:r>
              <a:rPr dirty="0" sz="1400">
                <a:latin typeface="Calibri"/>
                <a:cs typeface="Calibri"/>
              </a:rPr>
              <a:t>- </a:t>
            </a:r>
            <a:r>
              <a:rPr dirty="0" sz="1400" spc="-10">
                <a:latin typeface="Calibri"/>
                <a:cs typeface="Calibri"/>
              </a:rPr>
              <a:t>Grade </a:t>
            </a:r>
            <a:r>
              <a:rPr dirty="0" sz="1400">
                <a:latin typeface="Calibri"/>
                <a:cs typeface="Calibri"/>
              </a:rPr>
              <a:t>3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Spanish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38372" y="2849895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09" h="2141854">
                <a:moveTo>
                  <a:pt x="1568305" y="936012"/>
                </a:moveTo>
                <a:lnTo>
                  <a:pt x="276759" y="936012"/>
                </a:lnTo>
                <a:lnTo>
                  <a:pt x="276759" y="2141598"/>
                </a:lnTo>
                <a:lnTo>
                  <a:pt x="1568305" y="2141598"/>
                </a:lnTo>
                <a:lnTo>
                  <a:pt x="1568305" y="936012"/>
                </a:lnTo>
                <a:close/>
              </a:path>
              <a:path w="1845309" h="2141854">
                <a:moveTo>
                  <a:pt x="922533" y="0"/>
                </a:moveTo>
                <a:lnTo>
                  <a:pt x="0" y="936012"/>
                </a:lnTo>
                <a:lnTo>
                  <a:pt x="1845064" y="936012"/>
                </a:lnTo>
                <a:lnTo>
                  <a:pt x="922533" y="0"/>
                </a:lnTo>
                <a:close/>
              </a:path>
            </a:pathLst>
          </a:custGeom>
          <a:solidFill>
            <a:srgbClr val="D6ECF5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238372" y="2849895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09" h="2141854">
                <a:moveTo>
                  <a:pt x="276759" y="2141598"/>
                </a:moveTo>
                <a:lnTo>
                  <a:pt x="276759" y="936013"/>
                </a:lnTo>
                <a:lnTo>
                  <a:pt x="0" y="936013"/>
                </a:lnTo>
                <a:lnTo>
                  <a:pt x="922533" y="0"/>
                </a:lnTo>
                <a:lnTo>
                  <a:pt x="1845065" y="936013"/>
                </a:lnTo>
                <a:lnTo>
                  <a:pt x="1568305" y="936013"/>
                </a:lnTo>
                <a:lnTo>
                  <a:pt x="1568305" y="2141598"/>
                </a:lnTo>
                <a:lnTo>
                  <a:pt x="276759" y="2141598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603501" y="3710940"/>
            <a:ext cx="1114425" cy="84836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75590" marR="21590" indent="-246379">
              <a:lnSpc>
                <a:spcPts val="1510"/>
              </a:lnSpc>
              <a:spcBef>
                <a:spcPts val="290"/>
              </a:spcBef>
            </a:pPr>
            <a:r>
              <a:rPr dirty="0" sz="1400" spc="-15">
                <a:latin typeface="Calibri"/>
                <a:cs typeface="Calibri"/>
              </a:rPr>
              <a:t>VALLSS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Official  Launch:</a:t>
            </a:r>
            <a:endParaRPr sz="1400">
              <a:latin typeface="Calibri"/>
              <a:cs typeface="Calibri"/>
            </a:endParaRPr>
          </a:p>
          <a:p>
            <a:pPr marL="277495" marR="5080" indent="-265430">
              <a:lnSpc>
                <a:spcPts val="1490"/>
              </a:lnSpc>
              <a:spcBef>
                <a:spcPts val="310"/>
              </a:spcBef>
            </a:pPr>
            <a:r>
              <a:rPr dirty="0" sz="1400" spc="-5">
                <a:latin typeface="Calibri"/>
                <a:cs typeface="Calibri"/>
              </a:rPr>
              <a:t>Pre-K </a:t>
            </a:r>
            <a:r>
              <a:rPr dirty="0" sz="1400">
                <a:latin typeface="Calibri"/>
                <a:cs typeface="Calibri"/>
              </a:rPr>
              <a:t>- </a:t>
            </a:r>
            <a:r>
              <a:rPr dirty="0" sz="1400" spc="-10">
                <a:latin typeface="Calibri"/>
                <a:cs typeface="Calibri"/>
              </a:rPr>
              <a:t>Grade</a:t>
            </a:r>
            <a:r>
              <a:rPr dirty="0" sz="1400" spc="-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3  </a:t>
            </a:r>
            <a:r>
              <a:rPr dirty="0" sz="1400" spc="-5">
                <a:latin typeface="Calibri"/>
                <a:cs typeface="Calibri"/>
              </a:rPr>
              <a:t>Spanish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6006" y="2849904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10" h="2141854">
                <a:moveTo>
                  <a:pt x="1038655" y="0"/>
                </a:moveTo>
                <a:lnTo>
                  <a:pt x="1038655" y="321238"/>
                </a:lnTo>
                <a:lnTo>
                  <a:pt x="0" y="321238"/>
                </a:lnTo>
                <a:lnTo>
                  <a:pt x="0" y="1820357"/>
                </a:lnTo>
                <a:lnTo>
                  <a:pt x="1038655" y="1820357"/>
                </a:lnTo>
                <a:lnTo>
                  <a:pt x="1038655" y="2141597"/>
                </a:lnTo>
                <a:lnTo>
                  <a:pt x="1845063" y="1070799"/>
                </a:lnTo>
                <a:lnTo>
                  <a:pt x="1038655" y="0"/>
                </a:lnTo>
                <a:close/>
              </a:path>
            </a:pathLst>
          </a:custGeom>
          <a:solidFill>
            <a:srgbClr val="CFE5F1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6006" y="2849904"/>
            <a:ext cx="1845310" cy="2141855"/>
          </a:xfrm>
          <a:custGeom>
            <a:avLst/>
            <a:gdLst/>
            <a:ahLst/>
            <a:cxnLst/>
            <a:rect l="l" t="t" r="r" b="b"/>
            <a:pathLst>
              <a:path w="1845310" h="2141854">
                <a:moveTo>
                  <a:pt x="0" y="321239"/>
                </a:moveTo>
                <a:lnTo>
                  <a:pt x="1038655" y="321239"/>
                </a:lnTo>
                <a:lnTo>
                  <a:pt x="1038655" y="0"/>
                </a:lnTo>
                <a:lnTo>
                  <a:pt x="1845064" y="1070799"/>
                </a:lnTo>
                <a:lnTo>
                  <a:pt x="1038655" y="2141597"/>
                </a:lnTo>
                <a:lnTo>
                  <a:pt x="1038655" y="1820358"/>
                </a:lnTo>
                <a:lnTo>
                  <a:pt x="0" y="1820358"/>
                </a:lnTo>
                <a:lnTo>
                  <a:pt x="0" y="321239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95955" y="3485388"/>
            <a:ext cx="875030" cy="82423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244"/>
              </a:spcBef>
            </a:pPr>
            <a:r>
              <a:rPr dirty="0" sz="1400" spc="-5">
                <a:latin typeface="Calibri"/>
                <a:cs typeface="Calibri"/>
              </a:rPr>
              <a:t>Pilot Pre-K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-  </a:t>
            </a:r>
            <a:r>
              <a:rPr dirty="0" sz="1400" spc="-10">
                <a:latin typeface="Calibri"/>
                <a:cs typeface="Calibri"/>
              </a:rPr>
              <a:t>Grade </a:t>
            </a:r>
            <a:r>
              <a:rPr dirty="0" sz="1400">
                <a:latin typeface="Calibri"/>
                <a:cs typeface="Calibri"/>
              </a:rPr>
              <a:t>3  English &amp;  </a:t>
            </a:r>
            <a:r>
              <a:rPr dirty="0" sz="1400" spc="-5">
                <a:latin typeface="Calibri"/>
                <a:cs typeface="Calibri"/>
              </a:rPr>
              <a:t>Spanish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8562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5" h="831850">
                <a:moveTo>
                  <a:pt x="384858" y="0"/>
                </a:moveTo>
                <a:lnTo>
                  <a:pt x="339975" y="2797"/>
                </a:lnTo>
                <a:lnTo>
                  <a:pt x="296613" y="10981"/>
                </a:lnTo>
                <a:lnTo>
                  <a:pt x="255061" y="24240"/>
                </a:lnTo>
                <a:lnTo>
                  <a:pt x="215607" y="42263"/>
                </a:lnTo>
                <a:lnTo>
                  <a:pt x="178539" y="64736"/>
                </a:lnTo>
                <a:lnTo>
                  <a:pt x="144148" y="91348"/>
                </a:lnTo>
                <a:lnTo>
                  <a:pt x="112722" y="121787"/>
                </a:lnTo>
                <a:lnTo>
                  <a:pt x="84548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8" y="675875"/>
                </a:lnTo>
                <a:lnTo>
                  <a:pt x="112722" y="709829"/>
                </a:lnTo>
                <a:lnTo>
                  <a:pt x="144148" y="740268"/>
                </a:lnTo>
                <a:lnTo>
                  <a:pt x="178539" y="766881"/>
                </a:lnTo>
                <a:lnTo>
                  <a:pt x="215607" y="789354"/>
                </a:lnTo>
                <a:lnTo>
                  <a:pt x="255061" y="807376"/>
                </a:lnTo>
                <a:lnTo>
                  <a:pt x="296613" y="820635"/>
                </a:lnTo>
                <a:lnTo>
                  <a:pt x="339975" y="828820"/>
                </a:lnTo>
                <a:lnTo>
                  <a:pt x="384858" y="831617"/>
                </a:lnTo>
                <a:lnTo>
                  <a:pt x="429740" y="828820"/>
                </a:lnTo>
                <a:lnTo>
                  <a:pt x="473102" y="820635"/>
                </a:lnTo>
                <a:lnTo>
                  <a:pt x="514654" y="807376"/>
                </a:lnTo>
                <a:lnTo>
                  <a:pt x="554109" y="789354"/>
                </a:lnTo>
                <a:lnTo>
                  <a:pt x="591176" y="766881"/>
                </a:lnTo>
                <a:lnTo>
                  <a:pt x="625567" y="740268"/>
                </a:lnTo>
                <a:lnTo>
                  <a:pt x="656993" y="709829"/>
                </a:lnTo>
                <a:lnTo>
                  <a:pt x="685167" y="675875"/>
                </a:lnTo>
                <a:lnTo>
                  <a:pt x="709798" y="638718"/>
                </a:lnTo>
                <a:lnTo>
                  <a:pt x="730598" y="598670"/>
                </a:lnTo>
                <a:lnTo>
                  <a:pt x="747279" y="556043"/>
                </a:lnTo>
                <a:lnTo>
                  <a:pt x="759551" y="511149"/>
                </a:lnTo>
                <a:lnTo>
                  <a:pt x="767126" y="464300"/>
                </a:lnTo>
                <a:lnTo>
                  <a:pt x="769716" y="415808"/>
                </a:lnTo>
                <a:lnTo>
                  <a:pt x="767126" y="367316"/>
                </a:lnTo>
                <a:lnTo>
                  <a:pt x="759551" y="320466"/>
                </a:lnTo>
                <a:lnTo>
                  <a:pt x="747279" y="275572"/>
                </a:lnTo>
                <a:lnTo>
                  <a:pt x="730598" y="232945"/>
                </a:lnTo>
                <a:lnTo>
                  <a:pt x="709798" y="192898"/>
                </a:lnTo>
                <a:lnTo>
                  <a:pt x="685167" y="155741"/>
                </a:lnTo>
                <a:lnTo>
                  <a:pt x="656993" y="121787"/>
                </a:lnTo>
                <a:lnTo>
                  <a:pt x="625567" y="91348"/>
                </a:lnTo>
                <a:lnTo>
                  <a:pt x="591176" y="64736"/>
                </a:lnTo>
                <a:lnTo>
                  <a:pt x="554109" y="42263"/>
                </a:lnTo>
                <a:lnTo>
                  <a:pt x="514654" y="24240"/>
                </a:lnTo>
                <a:lnTo>
                  <a:pt x="473102" y="10981"/>
                </a:lnTo>
                <a:lnTo>
                  <a:pt x="429740" y="2797"/>
                </a:lnTo>
                <a:lnTo>
                  <a:pt x="384858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562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5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35359" y="3682492"/>
            <a:ext cx="500380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2021-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85305" y="2849901"/>
            <a:ext cx="1677035" cy="2141855"/>
          </a:xfrm>
          <a:custGeom>
            <a:avLst/>
            <a:gdLst/>
            <a:ahLst/>
            <a:cxnLst/>
            <a:rect l="l" t="t" r="r" b="b"/>
            <a:pathLst>
              <a:path w="1677035" h="2141854">
                <a:moveTo>
                  <a:pt x="1425080" y="936011"/>
                </a:moveTo>
                <a:lnTo>
                  <a:pt x="251485" y="936011"/>
                </a:lnTo>
                <a:lnTo>
                  <a:pt x="251485" y="2141597"/>
                </a:lnTo>
                <a:lnTo>
                  <a:pt x="1425080" y="2141597"/>
                </a:lnTo>
                <a:lnTo>
                  <a:pt x="1425080" y="936011"/>
                </a:lnTo>
                <a:close/>
              </a:path>
              <a:path w="1677035" h="2141854">
                <a:moveTo>
                  <a:pt x="838283" y="0"/>
                </a:moveTo>
                <a:lnTo>
                  <a:pt x="0" y="936011"/>
                </a:lnTo>
                <a:lnTo>
                  <a:pt x="1676566" y="936011"/>
                </a:lnTo>
                <a:lnTo>
                  <a:pt x="838283" y="0"/>
                </a:lnTo>
                <a:close/>
              </a:path>
            </a:pathLst>
          </a:custGeom>
          <a:solidFill>
            <a:srgbClr val="D6ECF5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85305" y="2849901"/>
            <a:ext cx="1677035" cy="2141855"/>
          </a:xfrm>
          <a:custGeom>
            <a:avLst/>
            <a:gdLst/>
            <a:ahLst/>
            <a:cxnLst/>
            <a:rect l="l" t="t" r="r" b="b"/>
            <a:pathLst>
              <a:path w="1677035" h="2141854">
                <a:moveTo>
                  <a:pt x="251484" y="2141597"/>
                </a:moveTo>
                <a:lnTo>
                  <a:pt x="251484" y="936012"/>
                </a:lnTo>
                <a:lnTo>
                  <a:pt x="0" y="936012"/>
                </a:lnTo>
                <a:lnTo>
                  <a:pt x="838283" y="0"/>
                </a:lnTo>
                <a:lnTo>
                  <a:pt x="1676566" y="936012"/>
                </a:lnTo>
                <a:lnTo>
                  <a:pt x="1425081" y="936012"/>
                </a:lnTo>
                <a:lnTo>
                  <a:pt x="1425081" y="2141597"/>
                </a:lnTo>
                <a:lnTo>
                  <a:pt x="251484" y="2141597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79085" y="3814572"/>
            <a:ext cx="108966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1590" marR="5080" indent="-9525">
              <a:lnSpc>
                <a:spcPts val="1610"/>
              </a:lnSpc>
              <a:spcBef>
                <a:spcPts val="210"/>
              </a:spcBef>
            </a:pPr>
            <a:r>
              <a:rPr dirty="0" sz="1400" spc="-5">
                <a:latin typeface="Calibri"/>
                <a:cs typeface="Calibri"/>
              </a:rPr>
              <a:t>Launch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VALLSS  </a:t>
            </a:r>
            <a:r>
              <a:rPr dirty="0" sz="1400" spc="-5">
                <a:latin typeface="Calibri"/>
                <a:cs typeface="Calibri"/>
              </a:rPr>
              <a:t>Pre-K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(English)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53709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5" h="831850">
                <a:moveTo>
                  <a:pt x="384858" y="0"/>
                </a:moveTo>
                <a:lnTo>
                  <a:pt x="339975" y="2797"/>
                </a:lnTo>
                <a:lnTo>
                  <a:pt x="296613" y="10981"/>
                </a:lnTo>
                <a:lnTo>
                  <a:pt x="255061" y="24240"/>
                </a:lnTo>
                <a:lnTo>
                  <a:pt x="215606" y="42263"/>
                </a:lnTo>
                <a:lnTo>
                  <a:pt x="178539" y="64736"/>
                </a:lnTo>
                <a:lnTo>
                  <a:pt x="144148" y="91348"/>
                </a:lnTo>
                <a:lnTo>
                  <a:pt x="112722" y="121787"/>
                </a:lnTo>
                <a:lnTo>
                  <a:pt x="84548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8" y="675875"/>
                </a:lnTo>
                <a:lnTo>
                  <a:pt x="112722" y="709829"/>
                </a:lnTo>
                <a:lnTo>
                  <a:pt x="144148" y="740268"/>
                </a:lnTo>
                <a:lnTo>
                  <a:pt x="178539" y="766881"/>
                </a:lnTo>
                <a:lnTo>
                  <a:pt x="215606" y="789354"/>
                </a:lnTo>
                <a:lnTo>
                  <a:pt x="255061" y="807376"/>
                </a:lnTo>
                <a:lnTo>
                  <a:pt x="296613" y="820635"/>
                </a:lnTo>
                <a:lnTo>
                  <a:pt x="339975" y="828820"/>
                </a:lnTo>
                <a:lnTo>
                  <a:pt x="384858" y="831617"/>
                </a:lnTo>
                <a:lnTo>
                  <a:pt x="429740" y="828820"/>
                </a:lnTo>
                <a:lnTo>
                  <a:pt x="473102" y="820635"/>
                </a:lnTo>
                <a:lnTo>
                  <a:pt x="514654" y="807376"/>
                </a:lnTo>
                <a:lnTo>
                  <a:pt x="554109" y="789354"/>
                </a:lnTo>
                <a:lnTo>
                  <a:pt x="591176" y="766881"/>
                </a:lnTo>
                <a:lnTo>
                  <a:pt x="625567" y="740268"/>
                </a:lnTo>
                <a:lnTo>
                  <a:pt x="656994" y="709829"/>
                </a:lnTo>
                <a:lnTo>
                  <a:pt x="685167" y="675875"/>
                </a:lnTo>
                <a:lnTo>
                  <a:pt x="709798" y="638718"/>
                </a:lnTo>
                <a:lnTo>
                  <a:pt x="730599" y="598670"/>
                </a:lnTo>
                <a:lnTo>
                  <a:pt x="747279" y="556043"/>
                </a:lnTo>
                <a:lnTo>
                  <a:pt x="759552" y="511149"/>
                </a:lnTo>
                <a:lnTo>
                  <a:pt x="767127" y="464300"/>
                </a:lnTo>
                <a:lnTo>
                  <a:pt x="769716" y="415808"/>
                </a:lnTo>
                <a:lnTo>
                  <a:pt x="767127" y="367316"/>
                </a:lnTo>
                <a:lnTo>
                  <a:pt x="759552" y="320466"/>
                </a:lnTo>
                <a:lnTo>
                  <a:pt x="747279" y="275572"/>
                </a:lnTo>
                <a:lnTo>
                  <a:pt x="730599" y="232945"/>
                </a:lnTo>
                <a:lnTo>
                  <a:pt x="709798" y="192898"/>
                </a:lnTo>
                <a:lnTo>
                  <a:pt x="685167" y="155741"/>
                </a:lnTo>
                <a:lnTo>
                  <a:pt x="656994" y="121787"/>
                </a:lnTo>
                <a:lnTo>
                  <a:pt x="625567" y="91348"/>
                </a:lnTo>
                <a:lnTo>
                  <a:pt x="591176" y="64736"/>
                </a:lnTo>
                <a:lnTo>
                  <a:pt x="554109" y="42263"/>
                </a:lnTo>
                <a:lnTo>
                  <a:pt x="514654" y="24240"/>
                </a:lnTo>
                <a:lnTo>
                  <a:pt x="473102" y="10981"/>
                </a:lnTo>
                <a:lnTo>
                  <a:pt x="429740" y="2797"/>
                </a:lnTo>
                <a:lnTo>
                  <a:pt x="384858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53709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5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019493" y="3682492"/>
            <a:ext cx="438150" cy="485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67310">
              <a:lnSpc>
                <a:spcPts val="1700"/>
              </a:lnSpc>
              <a:spcBef>
                <a:spcPts val="340"/>
              </a:spcBef>
            </a:pP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Fall 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95724" y="2849901"/>
            <a:ext cx="1859280" cy="2141855"/>
          </a:xfrm>
          <a:custGeom>
            <a:avLst/>
            <a:gdLst/>
            <a:ahLst/>
            <a:cxnLst/>
            <a:rect l="l" t="t" r="r" b="b"/>
            <a:pathLst>
              <a:path w="1859279" h="2141854">
                <a:moveTo>
                  <a:pt x="1046572" y="0"/>
                </a:moveTo>
                <a:lnTo>
                  <a:pt x="1046572" y="321238"/>
                </a:lnTo>
                <a:lnTo>
                  <a:pt x="0" y="321238"/>
                </a:lnTo>
                <a:lnTo>
                  <a:pt x="0" y="1820357"/>
                </a:lnTo>
                <a:lnTo>
                  <a:pt x="1046572" y="1820357"/>
                </a:lnTo>
                <a:lnTo>
                  <a:pt x="1046572" y="2141595"/>
                </a:lnTo>
                <a:lnTo>
                  <a:pt x="1859127" y="1070797"/>
                </a:lnTo>
                <a:lnTo>
                  <a:pt x="1046572" y="0"/>
                </a:lnTo>
                <a:close/>
              </a:path>
            </a:pathLst>
          </a:custGeom>
          <a:solidFill>
            <a:srgbClr val="CFE5F1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95724" y="2849901"/>
            <a:ext cx="1859280" cy="2141855"/>
          </a:xfrm>
          <a:custGeom>
            <a:avLst/>
            <a:gdLst/>
            <a:ahLst/>
            <a:cxnLst/>
            <a:rect l="l" t="t" r="r" b="b"/>
            <a:pathLst>
              <a:path w="1859279" h="2141854">
                <a:moveTo>
                  <a:pt x="0" y="321239"/>
                </a:moveTo>
                <a:lnTo>
                  <a:pt x="1046573" y="321239"/>
                </a:lnTo>
                <a:lnTo>
                  <a:pt x="1046573" y="0"/>
                </a:lnTo>
                <a:lnTo>
                  <a:pt x="1859128" y="1070799"/>
                </a:lnTo>
                <a:lnTo>
                  <a:pt x="1046573" y="2141597"/>
                </a:lnTo>
                <a:lnTo>
                  <a:pt x="1046573" y="1820358"/>
                </a:lnTo>
                <a:lnTo>
                  <a:pt x="0" y="1820358"/>
                </a:lnTo>
                <a:lnTo>
                  <a:pt x="0" y="321239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645673" y="3293364"/>
            <a:ext cx="773430" cy="12052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254"/>
              </a:spcBef>
            </a:pPr>
            <a:r>
              <a:rPr dirty="0" sz="1400" spc="-5">
                <a:latin typeface="Calibri"/>
                <a:cs typeface="Calibri"/>
              </a:rPr>
              <a:t>Pilot </a:t>
            </a:r>
            <a:r>
              <a:rPr dirty="0" sz="1400" spc="-15">
                <a:latin typeface="Calibri"/>
                <a:cs typeface="Calibri"/>
              </a:rPr>
              <a:t>K-3  </a:t>
            </a:r>
            <a:r>
              <a:rPr dirty="0" sz="1400">
                <a:latin typeface="Calibri"/>
                <a:cs typeface="Calibri"/>
              </a:rPr>
              <a:t>English &amp;  </a:t>
            </a:r>
            <a:r>
              <a:rPr dirty="0" sz="1400" spc="-5">
                <a:latin typeface="Calibri"/>
                <a:cs typeface="Calibri"/>
              </a:rPr>
              <a:t>Spanish;  </a:t>
            </a:r>
            <a:r>
              <a:rPr dirty="0" sz="1400">
                <a:latin typeface="Calibri"/>
                <a:cs typeface="Calibri"/>
              </a:rPr>
              <a:t>Add</a:t>
            </a:r>
            <a:r>
              <a:rPr dirty="0" sz="1400" spc="5">
                <a:latin typeface="Calibri"/>
                <a:cs typeface="Calibri"/>
              </a:rPr>
              <a:t>it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nal  </a:t>
            </a:r>
            <a:r>
              <a:rPr dirty="0" sz="1400" spc="-5">
                <a:latin typeface="Calibri"/>
                <a:cs typeface="Calibri"/>
              </a:rPr>
              <a:t>Pre-K  validation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10866" y="3541755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384858" y="0"/>
                </a:moveTo>
                <a:lnTo>
                  <a:pt x="339975" y="2797"/>
                </a:lnTo>
                <a:lnTo>
                  <a:pt x="296613" y="10981"/>
                </a:lnTo>
                <a:lnTo>
                  <a:pt x="255061" y="24240"/>
                </a:lnTo>
                <a:lnTo>
                  <a:pt x="215606" y="42263"/>
                </a:lnTo>
                <a:lnTo>
                  <a:pt x="178539" y="64736"/>
                </a:lnTo>
                <a:lnTo>
                  <a:pt x="144148" y="91348"/>
                </a:lnTo>
                <a:lnTo>
                  <a:pt x="112722" y="121787"/>
                </a:lnTo>
                <a:lnTo>
                  <a:pt x="84548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8" y="675875"/>
                </a:lnTo>
                <a:lnTo>
                  <a:pt x="112722" y="709829"/>
                </a:lnTo>
                <a:lnTo>
                  <a:pt x="144148" y="740268"/>
                </a:lnTo>
                <a:lnTo>
                  <a:pt x="178539" y="766881"/>
                </a:lnTo>
                <a:lnTo>
                  <a:pt x="215606" y="789354"/>
                </a:lnTo>
                <a:lnTo>
                  <a:pt x="255061" y="807376"/>
                </a:lnTo>
                <a:lnTo>
                  <a:pt x="296613" y="820635"/>
                </a:lnTo>
                <a:lnTo>
                  <a:pt x="339975" y="828820"/>
                </a:lnTo>
                <a:lnTo>
                  <a:pt x="384858" y="831617"/>
                </a:lnTo>
                <a:lnTo>
                  <a:pt x="429740" y="828820"/>
                </a:lnTo>
                <a:lnTo>
                  <a:pt x="473102" y="820635"/>
                </a:lnTo>
                <a:lnTo>
                  <a:pt x="514654" y="807376"/>
                </a:lnTo>
                <a:lnTo>
                  <a:pt x="554109" y="789354"/>
                </a:lnTo>
                <a:lnTo>
                  <a:pt x="591176" y="766881"/>
                </a:lnTo>
                <a:lnTo>
                  <a:pt x="625567" y="740268"/>
                </a:lnTo>
                <a:lnTo>
                  <a:pt x="656994" y="709829"/>
                </a:lnTo>
                <a:lnTo>
                  <a:pt x="685167" y="675875"/>
                </a:lnTo>
                <a:lnTo>
                  <a:pt x="709798" y="638718"/>
                </a:lnTo>
                <a:lnTo>
                  <a:pt x="730599" y="598670"/>
                </a:lnTo>
                <a:lnTo>
                  <a:pt x="747279" y="556043"/>
                </a:lnTo>
                <a:lnTo>
                  <a:pt x="759552" y="511149"/>
                </a:lnTo>
                <a:lnTo>
                  <a:pt x="767127" y="464300"/>
                </a:lnTo>
                <a:lnTo>
                  <a:pt x="769716" y="415808"/>
                </a:lnTo>
                <a:lnTo>
                  <a:pt x="767127" y="367316"/>
                </a:lnTo>
                <a:lnTo>
                  <a:pt x="759552" y="320466"/>
                </a:lnTo>
                <a:lnTo>
                  <a:pt x="747279" y="275572"/>
                </a:lnTo>
                <a:lnTo>
                  <a:pt x="730599" y="232945"/>
                </a:lnTo>
                <a:lnTo>
                  <a:pt x="709798" y="192898"/>
                </a:lnTo>
                <a:lnTo>
                  <a:pt x="685167" y="155741"/>
                </a:lnTo>
                <a:lnTo>
                  <a:pt x="656994" y="121787"/>
                </a:lnTo>
                <a:lnTo>
                  <a:pt x="625567" y="91348"/>
                </a:lnTo>
                <a:lnTo>
                  <a:pt x="591176" y="64736"/>
                </a:lnTo>
                <a:lnTo>
                  <a:pt x="554109" y="42263"/>
                </a:lnTo>
                <a:lnTo>
                  <a:pt x="514654" y="24240"/>
                </a:lnTo>
                <a:lnTo>
                  <a:pt x="473102" y="10981"/>
                </a:lnTo>
                <a:lnTo>
                  <a:pt x="429740" y="2797"/>
                </a:lnTo>
                <a:lnTo>
                  <a:pt x="384858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10866" y="3541755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937664" y="3688588"/>
            <a:ext cx="5003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2022-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26815" y="2849900"/>
            <a:ext cx="1929764" cy="2141855"/>
          </a:xfrm>
          <a:custGeom>
            <a:avLst/>
            <a:gdLst/>
            <a:ahLst/>
            <a:cxnLst/>
            <a:rect l="l" t="t" r="r" b="b"/>
            <a:pathLst>
              <a:path w="1929765" h="2141854">
                <a:moveTo>
                  <a:pt x="1086017" y="0"/>
                </a:moveTo>
                <a:lnTo>
                  <a:pt x="1086017" y="321238"/>
                </a:lnTo>
                <a:lnTo>
                  <a:pt x="0" y="321238"/>
                </a:lnTo>
                <a:lnTo>
                  <a:pt x="0" y="1820357"/>
                </a:lnTo>
                <a:lnTo>
                  <a:pt x="1086017" y="1820357"/>
                </a:lnTo>
                <a:lnTo>
                  <a:pt x="1086017" y="2141597"/>
                </a:lnTo>
                <a:lnTo>
                  <a:pt x="1929196" y="1070799"/>
                </a:lnTo>
                <a:lnTo>
                  <a:pt x="1086017" y="0"/>
                </a:lnTo>
                <a:close/>
              </a:path>
            </a:pathLst>
          </a:custGeom>
          <a:solidFill>
            <a:srgbClr val="CFE5F1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26815" y="2849900"/>
            <a:ext cx="1929764" cy="2141855"/>
          </a:xfrm>
          <a:custGeom>
            <a:avLst/>
            <a:gdLst/>
            <a:ahLst/>
            <a:cxnLst/>
            <a:rect l="l" t="t" r="r" b="b"/>
            <a:pathLst>
              <a:path w="1929765" h="2141854">
                <a:moveTo>
                  <a:pt x="0" y="321239"/>
                </a:moveTo>
                <a:lnTo>
                  <a:pt x="1086016" y="321239"/>
                </a:lnTo>
                <a:lnTo>
                  <a:pt x="1086016" y="0"/>
                </a:lnTo>
                <a:lnTo>
                  <a:pt x="1929196" y="1070799"/>
                </a:lnTo>
                <a:lnTo>
                  <a:pt x="1086016" y="2141597"/>
                </a:lnTo>
                <a:lnTo>
                  <a:pt x="1086016" y="1820358"/>
                </a:lnTo>
                <a:lnTo>
                  <a:pt x="0" y="1820358"/>
                </a:lnTo>
                <a:lnTo>
                  <a:pt x="0" y="321239"/>
                </a:lnTo>
                <a:close/>
              </a:path>
            </a:pathLst>
          </a:custGeom>
          <a:ln w="12700">
            <a:solidFill>
              <a:srgbClr val="CFE5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576766" y="3293364"/>
            <a:ext cx="984250" cy="120523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36830">
              <a:lnSpc>
                <a:spcPct val="91400"/>
              </a:lnSpc>
              <a:spcBef>
                <a:spcPts val="244"/>
              </a:spcBef>
            </a:pPr>
            <a:r>
              <a:rPr dirty="0" sz="1400" spc="-5">
                <a:latin typeface="Calibri"/>
                <a:cs typeface="Calibri"/>
              </a:rPr>
              <a:t>Soft launch  </a:t>
            </a:r>
            <a:r>
              <a:rPr dirty="0" sz="1400" spc="-15">
                <a:latin typeface="Calibri"/>
                <a:cs typeface="Calibri"/>
              </a:rPr>
              <a:t>K-3 </a:t>
            </a:r>
            <a:r>
              <a:rPr dirty="0" sz="1400">
                <a:latin typeface="Calibri"/>
                <a:cs typeface="Calibri"/>
              </a:rPr>
              <a:t>English;  </a:t>
            </a:r>
            <a:r>
              <a:rPr dirty="0" sz="1400" spc="-5">
                <a:latin typeface="Calibri"/>
                <a:cs typeface="Calibri"/>
              </a:rPr>
              <a:t>Continue  Spanish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Pilot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</a:pPr>
            <a:r>
              <a:rPr dirty="0" sz="1400" spc="-5">
                <a:latin typeface="Calibri"/>
                <a:cs typeface="Calibri"/>
              </a:rPr>
              <a:t>Pre-K </a:t>
            </a:r>
            <a:r>
              <a:rPr dirty="0" sz="1400">
                <a:latin typeface="Calibri"/>
                <a:cs typeface="Calibri"/>
              </a:rPr>
              <a:t>-</a:t>
            </a:r>
            <a:r>
              <a:rPr dirty="0" sz="1400" spc="-9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Grade  </a:t>
            </a:r>
            <a:r>
              <a:rPr dirty="0" sz="140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62310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384856" y="0"/>
                </a:moveTo>
                <a:lnTo>
                  <a:pt x="339974" y="2797"/>
                </a:lnTo>
                <a:lnTo>
                  <a:pt x="296612" y="10981"/>
                </a:lnTo>
                <a:lnTo>
                  <a:pt x="255060" y="24240"/>
                </a:lnTo>
                <a:lnTo>
                  <a:pt x="215606" y="42263"/>
                </a:lnTo>
                <a:lnTo>
                  <a:pt x="178539" y="64736"/>
                </a:lnTo>
                <a:lnTo>
                  <a:pt x="144148" y="91348"/>
                </a:lnTo>
                <a:lnTo>
                  <a:pt x="112721" y="121787"/>
                </a:lnTo>
                <a:lnTo>
                  <a:pt x="84548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8" y="675875"/>
                </a:lnTo>
                <a:lnTo>
                  <a:pt x="112721" y="709829"/>
                </a:lnTo>
                <a:lnTo>
                  <a:pt x="144148" y="740268"/>
                </a:lnTo>
                <a:lnTo>
                  <a:pt x="178539" y="766881"/>
                </a:lnTo>
                <a:lnTo>
                  <a:pt x="215606" y="789354"/>
                </a:lnTo>
                <a:lnTo>
                  <a:pt x="255060" y="807376"/>
                </a:lnTo>
                <a:lnTo>
                  <a:pt x="296612" y="820635"/>
                </a:lnTo>
                <a:lnTo>
                  <a:pt x="339974" y="828820"/>
                </a:lnTo>
                <a:lnTo>
                  <a:pt x="384856" y="831617"/>
                </a:lnTo>
                <a:lnTo>
                  <a:pt x="429739" y="828820"/>
                </a:lnTo>
                <a:lnTo>
                  <a:pt x="473101" y="820635"/>
                </a:lnTo>
                <a:lnTo>
                  <a:pt x="514654" y="807376"/>
                </a:lnTo>
                <a:lnTo>
                  <a:pt x="554108" y="789354"/>
                </a:lnTo>
                <a:lnTo>
                  <a:pt x="591175" y="766881"/>
                </a:lnTo>
                <a:lnTo>
                  <a:pt x="625566" y="740268"/>
                </a:lnTo>
                <a:lnTo>
                  <a:pt x="656993" y="709829"/>
                </a:lnTo>
                <a:lnTo>
                  <a:pt x="685166" y="675875"/>
                </a:lnTo>
                <a:lnTo>
                  <a:pt x="709797" y="638718"/>
                </a:lnTo>
                <a:lnTo>
                  <a:pt x="730597" y="598670"/>
                </a:lnTo>
                <a:lnTo>
                  <a:pt x="747278" y="556043"/>
                </a:lnTo>
                <a:lnTo>
                  <a:pt x="759550" y="511149"/>
                </a:lnTo>
                <a:lnTo>
                  <a:pt x="767126" y="464300"/>
                </a:lnTo>
                <a:lnTo>
                  <a:pt x="769715" y="415808"/>
                </a:lnTo>
                <a:lnTo>
                  <a:pt x="767126" y="367316"/>
                </a:lnTo>
                <a:lnTo>
                  <a:pt x="759550" y="320466"/>
                </a:lnTo>
                <a:lnTo>
                  <a:pt x="747278" y="275572"/>
                </a:lnTo>
                <a:lnTo>
                  <a:pt x="730597" y="232945"/>
                </a:lnTo>
                <a:lnTo>
                  <a:pt x="709797" y="192898"/>
                </a:lnTo>
                <a:lnTo>
                  <a:pt x="685166" y="155741"/>
                </a:lnTo>
                <a:lnTo>
                  <a:pt x="656993" y="121787"/>
                </a:lnTo>
                <a:lnTo>
                  <a:pt x="625566" y="91348"/>
                </a:lnTo>
                <a:lnTo>
                  <a:pt x="591175" y="64736"/>
                </a:lnTo>
                <a:lnTo>
                  <a:pt x="554108" y="42263"/>
                </a:lnTo>
                <a:lnTo>
                  <a:pt x="514654" y="24240"/>
                </a:lnTo>
                <a:lnTo>
                  <a:pt x="473101" y="10981"/>
                </a:lnTo>
                <a:lnTo>
                  <a:pt x="429739" y="2797"/>
                </a:lnTo>
                <a:lnTo>
                  <a:pt x="384856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62310" y="3536270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689107" y="3682492"/>
            <a:ext cx="500380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2023-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71152" y="3541754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384858" y="0"/>
                </a:moveTo>
                <a:lnTo>
                  <a:pt x="339975" y="2797"/>
                </a:lnTo>
                <a:lnTo>
                  <a:pt x="296613" y="10981"/>
                </a:lnTo>
                <a:lnTo>
                  <a:pt x="255061" y="24240"/>
                </a:lnTo>
                <a:lnTo>
                  <a:pt x="215607" y="42263"/>
                </a:lnTo>
                <a:lnTo>
                  <a:pt x="178540" y="64736"/>
                </a:lnTo>
                <a:lnTo>
                  <a:pt x="144149" y="91348"/>
                </a:lnTo>
                <a:lnTo>
                  <a:pt x="112722" y="121787"/>
                </a:lnTo>
                <a:lnTo>
                  <a:pt x="84549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9" y="675875"/>
                </a:lnTo>
                <a:lnTo>
                  <a:pt x="112722" y="709829"/>
                </a:lnTo>
                <a:lnTo>
                  <a:pt x="144149" y="740268"/>
                </a:lnTo>
                <a:lnTo>
                  <a:pt x="178540" y="766881"/>
                </a:lnTo>
                <a:lnTo>
                  <a:pt x="215607" y="789354"/>
                </a:lnTo>
                <a:lnTo>
                  <a:pt x="255061" y="807376"/>
                </a:lnTo>
                <a:lnTo>
                  <a:pt x="296613" y="820635"/>
                </a:lnTo>
                <a:lnTo>
                  <a:pt x="339975" y="828820"/>
                </a:lnTo>
                <a:lnTo>
                  <a:pt x="384858" y="831617"/>
                </a:lnTo>
                <a:lnTo>
                  <a:pt x="429741" y="828820"/>
                </a:lnTo>
                <a:lnTo>
                  <a:pt x="473103" y="820635"/>
                </a:lnTo>
                <a:lnTo>
                  <a:pt x="514655" y="807376"/>
                </a:lnTo>
                <a:lnTo>
                  <a:pt x="554109" y="789354"/>
                </a:lnTo>
                <a:lnTo>
                  <a:pt x="591176" y="766881"/>
                </a:lnTo>
                <a:lnTo>
                  <a:pt x="625567" y="740268"/>
                </a:lnTo>
                <a:lnTo>
                  <a:pt x="656994" y="709829"/>
                </a:lnTo>
                <a:lnTo>
                  <a:pt x="685167" y="675875"/>
                </a:lnTo>
                <a:lnTo>
                  <a:pt x="709798" y="638718"/>
                </a:lnTo>
                <a:lnTo>
                  <a:pt x="730599" y="598670"/>
                </a:lnTo>
                <a:lnTo>
                  <a:pt x="747279" y="556043"/>
                </a:lnTo>
                <a:lnTo>
                  <a:pt x="759552" y="511149"/>
                </a:lnTo>
                <a:lnTo>
                  <a:pt x="767127" y="464300"/>
                </a:lnTo>
                <a:lnTo>
                  <a:pt x="769716" y="415808"/>
                </a:lnTo>
                <a:lnTo>
                  <a:pt x="767127" y="367316"/>
                </a:lnTo>
                <a:lnTo>
                  <a:pt x="759552" y="320466"/>
                </a:lnTo>
                <a:lnTo>
                  <a:pt x="747279" y="275572"/>
                </a:lnTo>
                <a:lnTo>
                  <a:pt x="730599" y="232945"/>
                </a:lnTo>
                <a:lnTo>
                  <a:pt x="709798" y="192898"/>
                </a:lnTo>
                <a:lnTo>
                  <a:pt x="685167" y="155741"/>
                </a:lnTo>
                <a:lnTo>
                  <a:pt x="656994" y="121787"/>
                </a:lnTo>
                <a:lnTo>
                  <a:pt x="625567" y="91348"/>
                </a:lnTo>
                <a:lnTo>
                  <a:pt x="591176" y="64736"/>
                </a:lnTo>
                <a:lnTo>
                  <a:pt x="554109" y="42263"/>
                </a:lnTo>
                <a:lnTo>
                  <a:pt x="514655" y="24240"/>
                </a:lnTo>
                <a:lnTo>
                  <a:pt x="473103" y="10981"/>
                </a:lnTo>
                <a:lnTo>
                  <a:pt x="429741" y="2797"/>
                </a:lnTo>
                <a:lnTo>
                  <a:pt x="384858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71152" y="3541754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836937" y="3688588"/>
            <a:ext cx="438150" cy="48260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 indent="67310">
              <a:lnSpc>
                <a:spcPts val="1680"/>
              </a:lnSpc>
              <a:spcBef>
                <a:spcPts val="355"/>
              </a:spcBef>
            </a:pP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Fall 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44229" y="1882866"/>
            <a:ext cx="1370965" cy="1029969"/>
          </a:xfrm>
          <a:custGeom>
            <a:avLst/>
            <a:gdLst/>
            <a:ahLst/>
            <a:cxnLst/>
            <a:rect l="l" t="t" r="r" b="b"/>
            <a:pathLst>
              <a:path w="1370965" h="1029969">
                <a:moveTo>
                  <a:pt x="1234789" y="203964"/>
                </a:moveTo>
                <a:lnTo>
                  <a:pt x="135726" y="203964"/>
                </a:lnTo>
                <a:lnTo>
                  <a:pt x="211044" y="458304"/>
                </a:lnTo>
                <a:lnTo>
                  <a:pt x="0" y="662268"/>
                </a:lnTo>
                <a:lnTo>
                  <a:pt x="304968" y="775459"/>
                </a:lnTo>
                <a:lnTo>
                  <a:pt x="380292" y="1029798"/>
                </a:lnTo>
                <a:lnTo>
                  <a:pt x="685257" y="916605"/>
                </a:lnTo>
                <a:lnTo>
                  <a:pt x="1023744" y="916605"/>
                </a:lnTo>
                <a:lnTo>
                  <a:pt x="1065545" y="775459"/>
                </a:lnTo>
                <a:lnTo>
                  <a:pt x="1370515" y="662268"/>
                </a:lnTo>
                <a:lnTo>
                  <a:pt x="1159469" y="458304"/>
                </a:lnTo>
                <a:lnTo>
                  <a:pt x="1234789" y="203964"/>
                </a:lnTo>
                <a:close/>
              </a:path>
              <a:path w="1370965" h="1029969">
                <a:moveTo>
                  <a:pt x="1023744" y="916605"/>
                </a:moveTo>
                <a:lnTo>
                  <a:pt x="685257" y="916605"/>
                </a:lnTo>
                <a:lnTo>
                  <a:pt x="990222" y="1029798"/>
                </a:lnTo>
                <a:lnTo>
                  <a:pt x="1023744" y="916605"/>
                </a:lnTo>
                <a:close/>
              </a:path>
              <a:path w="1370965" h="1029969">
                <a:moveTo>
                  <a:pt x="685257" y="0"/>
                </a:moveTo>
                <a:lnTo>
                  <a:pt x="474215" y="203964"/>
                </a:lnTo>
                <a:lnTo>
                  <a:pt x="896299" y="203964"/>
                </a:lnTo>
                <a:lnTo>
                  <a:pt x="685257" y="0"/>
                </a:lnTo>
                <a:close/>
              </a:path>
            </a:pathLst>
          </a:custGeom>
          <a:solidFill>
            <a:srgbClr val="FCD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44228" y="1882866"/>
            <a:ext cx="1370965" cy="1029969"/>
          </a:xfrm>
          <a:custGeom>
            <a:avLst/>
            <a:gdLst/>
            <a:ahLst/>
            <a:cxnLst/>
            <a:rect l="l" t="t" r="r" b="b"/>
            <a:pathLst>
              <a:path w="1370965" h="1029969">
                <a:moveTo>
                  <a:pt x="0" y="662267"/>
                </a:moveTo>
                <a:lnTo>
                  <a:pt x="211045" y="458304"/>
                </a:lnTo>
                <a:lnTo>
                  <a:pt x="135726" y="203964"/>
                </a:lnTo>
                <a:lnTo>
                  <a:pt x="474215" y="203964"/>
                </a:lnTo>
                <a:lnTo>
                  <a:pt x="685258" y="0"/>
                </a:lnTo>
                <a:lnTo>
                  <a:pt x="896300" y="203964"/>
                </a:lnTo>
                <a:lnTo>
                  <a:pt x="1234790" y="203964"/>
                </a:lnTo>
                <a:lnTo>
                  <a:pt x="1159470" y="458304"/>
                </a:lnTo>
                <a:lnTo>
                  <a:pt x="1370516" y="662267"/>
                </a:lnTo>
                <a:lnTo>
                  <a:pt x="1065546" y="775458"/>
                </a:lnTo>
                <a:lnTo>
                  <a:pt x="990223" y="1029799"/>
                </a:lnTo>
                <a:lnTo>
                  <a:pt x="685258" y="916605"/>
                </a:lnTo>
                <a:lnTo>
                  <a:pt x="380292" y="1029799"/>
                </a:lnTo>
                <a:lnTo>
                  <a:pt x="304969" y="775458"/>
                </a:lnTo>
                <a:lnTo>
                  <a:pt x="0" y="662267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659294" y="2135123"/>
            <a:ext cx="5403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4139" marR="5080" indent="-92075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are  here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752130" y="3504886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384856" y="0"/>
                </a:moveTo>
                <a:lnTo>
                  <a:pt x="339974" y="2797"/>
                </a:lnTo>
                <a:lnTo>
                  <a:pt x="296612" y="10981"/>
                </a:lnTo>
                <a:lnTo>
                  <a:pt x="255060" y="24240"/>
                </a:lnTo>
                <a:lnTo>
                  <a:pt x="215606" y="42263"/>
                </a:lnTo>
                <a:lnTo>
                  <a:pt x="178539" y="64736"/>
                </a:lnTo>
                <a:lnTo>
                  <a:pt x="144148" y="91348"/>
                </a:lnTo>
                <a:lnTo>
                  <a:pt x="112721" y="121787"/>
                </a:lnTo>
                <a:lnTo>
                  <a:pt x="84548" y="155741"/>
                </a:lnTo>
                <a:lnTo>
                  <a:pt x="59917" y="192898"/>
                </a:lnTo>
                <a:lnTo>
                  <a:pt x="39117" y="232945"/>
                </a:lnTo>
                <a:lnTo>
                  <a:pt x="22436" y="275572"/>
                </a:lnTo>
                <a:lnTo>
                  <a:pt x="10164" y="320466"/>
                </a:lnTo>
                <a:lnTo>
                  <a:pt x="2589" y="367316"/>
                </a:lnTo>
                <a:lnTo>
                  <a:pt x="0" y="415808"/>
                </a:lnTo>
                <a:lnTo>
                  <a:pt x="2589" y="464300"/>
                </a:lnTo>
                <a:lnTo>
                  <a:pt x="10164" y="511149"/>
                </a:lnTo>
                <a:lnTo>
                  <a:pt x="22436" y="556043"/>
                </a:lnTo>
                <a:lnTo>
                  <a:pt x="39117" y="598670"/>
                </a:lnTo>
                <a:lnTo>
                  <a:pt x="59917" y="638718"/>
                </a:lnTo>
                <a:lnTo>
                  <a:pt x="84548" y="675875"/>
                </a:lnTo>
                <a:lnTo>
                  <a:pt x="112721" y="709829"/>
                </a:lnTo>
                <a:lnTo>
                  <a:pt x="144148" y="740268"/>
                </a:lnTo>
                <a:lnTo>
                  <a:pt x="178539" y="766881"/>
                </a:lnTo>
                <a:lnTo>
                  <a:pt x="215606" y="789354"/>
                </a:lnTo>
                <a:lnTo>
                  <a:pt x="255060" y="807376"/>
                </a:lnTo>
                <a:lnTo>
                  <a:pt x="296612" y="820635"/>
                </a:lnTo>
                <a:lnTo>
                  <a:pt x="339974" y="828820"/>
                </a:lnTo>
                <a:lnTo>
                  <a:pt x="384856" y="831617"/>
                </a:lnTo>
                <a:lnTo>
                  <a:pt x="429739" y="828820"/>
                </a:lnTo>
                <a:lnTo>
                  <a:pt x="473101" y="820635"/>
                </a:lnTo>
                <a:lnTo>
                  <a:pt x="514654" y="807376"/>
                </a:lnTo>
                <a:lnTo>
                  <a:pt x="554108" y="789354"/>
                </a:lnTo>
                <a:lnTo>
                  <a:pt x="591175" y="766881"/>
                </a:lnTo>
                <a:lnTo>
                  <a:pt x="625566" y="740268"/>
                </a:lnTo>
                <a:lnTo>
                  <a:pt x="656993" y="709829"/>
                </a:lnTo>
                <a:lnTo>
                  <a:pt x="685166" y="675875"/>
                </a:lnTo>
                <a:lnTo>
                  <a:pt x="709797" y="638718"/>
                </a:lnTo>
                <a:lnTo>
                  <a:pt x="730597" y="598670"/>
                </a:lnTo>
                <a:lnTo>
                  <a:pt x="747278" y="556043"/>
                </a:lnTo>
                <a:lnTo>
                  <a:pt x="759550" y="511149"/>
                </a:lnTo>
                <a:lnTo>
                  <a:pt x="767126" y="464300"/>
                </a:lnTo>
                <a:lnTo>
                  <a:pt x="769715" y="415808"/>
                </a:lnTo>
                <a:lnTo>
                  <a:pt x="767126" y="367316"/>
                </a:lnTo>
                <a:lnTo>
                  <a:pt x="759550" y="320466"/>
                </a:lnTo>
                <a:lnTo>
                  <a:pt x="747278" y="275572"/>
                </a:lnTo>
                <a:lnTo>
                  <a:pt x="730597" y="232945"/>
                </a:lnTo>
                <a:lnTo>
                  <a:pt x="709797" y="192898"/>
                </a:lnTo>
                <a:lnTo>
                  <a:pt x="685166" y="155741"/>
                </a:lnTo>
                <a:lnTo>
                  <a:pt x="656993" y="121787"/>
                </a:lnTo>
                <a:lnTo>
                  <a:pt x="625566" y="91348"/>
                </a:lnTo>
                <a:lnTo>
                  <a:pt x="591175" y="64736"/>
                </a:lnTo>
                <a:lnTo>
                  <a:pt x="554108" y="42263"/>
                </a:lnTo>
                <a:lnTo>
                  <a:pt x="514654" y="24240"/>
                </a:lnTo>
                <a:lnTo>
                  <a:pt x="473101" y="10981"/>
                </a:lnTo>
                <a:lnTo>
                  <a:pt x="429739" y="2797"/>
                </a:lnTo>
                <a:lnTo>
                  <a:pt x="384856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752130" y="3504886"/>
            <a:ext cx="770255" cy="831850"/>
          </a:xfrm>
          <a:custGeom>
            <a:avLst/>
            <a:gdLst/>
            <a:ahLst/>
            <a:cxnLst/>
            <a:rect l="l" t="t" r="r" b="b"/>
            <a:pathLst>
              <a:path w="770254" h="831850">
                <a:moveTo>
                  <a:pt x="0" y="415809"/>
                </a:moveTo>
                <a:lnTo>
                  <a:pt x="2589" y="367316"/>
                </a:lnTo>
                <a:lnTo>
                  <a:pt x="10164" y="320467"/>
                </a:lnTo>
                <a:lnTo>
                  <a:pt x="22436" y="275573"/>
                </a:lnTo>
                <a:lnTo>
                  <a:pt x="39117" y="232946"/>
                </a:lnTo>
                <a:lnTo>
                  <a:pt x="59917" y="192898"/>
                </a:lnTo>
                <a:lnTo>
                  <a:pt x="84548" y="155741"/>
                </a:lnTo>
                <a:lnTo>
                  <a:pt x="112722" y="121787"/>
                </a:lnTo>
                <a:lnTo>
                  <a:pt x="144148" y="91348"/>
                </a:lnTo>
                <a:lnTo>
                  <a:pt x="178540" y="64736"/>
                </a:lnTo>
                <a:lnTo>
                  <a:pt x="215607" y="42263"/>
                </a:lnTo>
                <a:lnTo>
                  <a:pt x="255061" y="24241"/>
                </a:lnTo>
                <a:lnTo>
                  <a:pt x="296613" y="10981"/>
                </a:lnTo>
                <a:lnTo>
                  <a:pt x="339975" y="2797"/>
                </a:lnTo>
                <a:lnTo>
                  <a:pt x="384858" y="0"/>
                </a:lnTo>
                <a:lnTo>
                  <a:pt x="429740" y="2797"/>
                </a:lnTo>
                <a:lnTo>
                  <a:pt x="473102" y="10981"/>
                </a:lnTo>
                <a:lnTo>
                  <a:pt x="514654" y="24241"/>
                </a:lnTo>
                <a:lnTo>
                  <a:pt x="554108" y="42263"/>
                </a:lnTo>
                <a:lnTo>
                  <a:pt x="591176" y="64736"/>
                </a:lnTo>
                <a:lnTo>
                  <a:pt x="625567" y="91348"/>
                </a:lnTo>
                <a:lnTo>
                  <a:pt x="656993" y="121787"/>
                </a:lnTo>
                <a:lnTo>
                  <a:pt x="685167" y="155741"/>
                </a:lnTo>
                <a:lnTo>
                  <a:pt x="709798" y="192898"/>
                </a:lnTo>
                <a:lnTo>
                  <a:pt x="730598" y="232946"/>
                </a:lnTo>
                <a:lnTo>
                  <a:pt x="747279" y="275573"/>
                </a:lnTo>
                <a:lnTo>
                  <a:pt x="759551" y="320467"/>
                </a:lnTo>
                <a:lnTo>
                  <a:pt x="767126" y="367316"/>
                </a:lnTo>
                <a:lnTo>
                  <a:pt x="769716" y="415809"/>
                </a:lnTo>
                <a:lnTo>
                  <a:pt x="767126" y="464301"/>
                </a:lnTo>
                <a:lnTo>
                  <a:pt x="759551" y="511150"/>
                </a:lnTo>
                <a:lnTo>
                  <a:pt x="747279" y="556044"/>
                </a:lnTo>
                <a:lnTo>
                  <a:pt x="730598" y="598671"/>
                </a:lnTo>
                <a:lnTo>
                  <a:pt x="709798" y="638719"/>
                </a:lnTo>
                <a:lnTo>
                  <a:pt x="685167" y="675876"/>
                </a:lnTo>
                <a:lnTo>
                  <a:pt x="656993" y="709830"/>
                </a:lnTo>
                <a:lnTo>
                  <a:pt x="625567" y="740269"/>
                </a:lnTo>
                <a:lnTo>
                  <a:pt x="591176" y="766881"/>
                </a:lnTo>
                <a:lnTo>
                  <a:pt x="554108" y="789354"/>
                </a:lnTo>
                <a:lnTo>
                  <a:pt x="514654" y="807376"/>
                </a:lnTo>
                <a:lnTo>
                  <a:pt x="473102" y="820636"/>
                </a:lnTo>
                <a:lnTo>
                  <a:pt x="429740" y="828820"/>
                </a:lnTo>
                <a:lnTo>
                  <a:pt x="384858" y="831618"/>
                </a:lnTo>
                <a:lnTo>
                  <a:pt x="339975" y="828820"/>
                </a:lnTo>
                <a:lnTo>
                  <a:pt x="296613" y="820636"/>
                </a:lnTo>
                <a:lnTo>
                  <a:pt x="255061" y="807376"/>
                </a:lnTo>
                <a:lnTo>
                  <a:pt x="215607" y="789354"/>
                </a:lnTo>
                <a:lnTo>
                  <a:pt x="178540" y="766881"/>
                </a:lnTo>
                <a:lnTo>
                  <a:pt x="144148" y="740269"/>
                </a:lnTo>
                <a:lnTo>
                  <a:pt x="112722" y="709830"/>
                </a:lnTo>
                <a:lnTo>
                  <a:pt x="84548" y="675876"/>
                </a:lnTo>
                <a:lnTo>
                  <a:pt x="59917" y="638719"/>
                </a:lnTo>
                <a:lnTo>
                  <a:pt x="39117" y="598671"/>
                </a:lnTo>
                <a:lnTo>
                  <a:pt x="22436" y="556044"/>
                </a:lnTo>
                <a:lnTo>
                  <a:pt x="10164" y="511150"/>
                </a:lnTo>
                <a:lnTo>
                  <a:pt x="2589" y="464301"/>
                </a:lnTo>
                <a:lnTo>
                  <a:pt x="0" y="4158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9917912" y="3648964"/>
            <a:ext cx="438150" cy="485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67310">
              <a:lnSpc>
                <a:spcPts val="1700"/>
              </a:lnSpc>
              <a:spcBef>
                <a:spcPts val="340"/>
              </a:spcBef>
            </a:pP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Fall 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671152" y="2300616"/>
            <a:ext cx="4521200" cy="3596004"/>
          </a:xfrm>
          <a:custGeom>
            <a:avLst/>
            <a:gdLst/>
            <a:ahLst/>
            <a:cxnLst/>
            <a:rect l="l" t="t" r="r" b="b"/>
            <a:pathLst>
              <a:path w="4521200" h="3596004">
                <a:moveTo>
                  <a:pt x="0" y="1797843"/>
                </a:moveTo>
                <a:lnTo>
                  <a:pt x="617" y="1755406"/>
                </a:lnTo>
                <a:lnTo>
                  <a:pt x="2460" y="1713210"/>
                </a:lnTo>
                <a:lnTo>
                  <a:pt x="5515" y="1671266"/>
                </a:lnTo>
                <a:lnTo>
                  <a:pt x="9768" y="1629584"/>
                </a:lnTo>
                <a:lnTo>
                  <a:pt x="15207" y="1588176"/>
                </a:lnTo>
                <a:lnTo>
                  <a:pt x="21817" y="1547052"/>
                </a:lnTo>
                <a:lnTo>
                  <a:pt x="29585" y="1506223"/>
                </a:lnTo>
                <a:lnTo>
                  <a:pt x="38497" y="1465700"/>
                </a:lnTo>
                <a:lnTo>
                  <a:pt x="48539" y="1425493"/>
                </a:lnTo>
                <a:lnTo>
                  <a:pt x="59699" y="1385614"/>
                </a:lnTo>
                <a:lnTo>
                  <a:pt x="71962" y="1346072"/>
                </a:lnTo>
                <a:lnTo>
                  <a:pt x="85315" y="1306880"/>
                </a:lnTo>
                <a:lnTo>
                  <a:pt x="99745" y="1268047"/>
                </a:lnTo>
                <a:lnTo>
                  <a:pt x="115237" y="1229585"/>
                </a:lnTo>
                <a:lnTo>
                  <a:pt x="131779" y="1191504"/>
                </a:lnTo>
                <a:lnTo>
                  <a:pt x="149356" y="1153815"/>
                </a:lnTo>
                <a:lnTo>
                  <a:pt x="167956" y="1116529"/>
                </a:lnTo>
                <a:lnTo>
                  <a:pt x="187564" y="1079657"/>
                </a:lnTo>
                <a:lnTo>
                  <a:pt x="208167" y="1043209"/>
                </a:lnTo>
                <a:lnTo>
                  <a:pt x="229752" y="1007197"/>
                </a:lnTo>
                <a:lnTo>
                  <a:pt x="252304" y="971630"/>
                </a:lnTo>
                <a:lnTo>
                  <a:pt x="275810" y="936520"/>
                </a:lnTo>
                <a:lnTo>
                  <a:pt x="300258" y="901878"/>
                </a:lnTo>
                <a:lnTo>
                  <a:pt x="325632" y="867715"/>
                </a:lnTo>
                <a:lnTo>
                  <a:pt x="351920" y="834040"/>
                </a:lnTo>
                <a:lnTo>
                  <a:pt x="379108" y="800866"/>
                </a:lnTo>
                <a:lnTo>
                  <a:pt x="407183" y="768202"/>
                </a:lnTo>
                <a:lnTo>
                  <a:pt x="436130" y="736060"/>
                </a:lnTo>
                <a:lnTo>
                  <a:pt x="465937" y="704450"/>
                </a:lnTo>
                <a:lnTo>
                  <a:pt x="496589" y="673383"/>
                </a:lnTo>
                <a:lnTo>
                  <a:pt x="528074" y="642871"/>
                </a:lnTo>
                <a:lnTo>
                  <a:pt x="560377" y="612923"/>
                </a:lnTo>
                <a:lnTo>
                  <a:pt x="593485" y="583551"/>
                </a:lnTo>
                <a:lnTo>
                  <a:pt x="627385" y="554765"/>
                </a:lnTo>
                <a:lnTo>
                  <a:pt x="662062" y="526576"/>
                </a:lnTo>
                <a:lnTo>
                  <a:pt x="697504" y="498995"/>
                </a:lnTo>
                <a:lnTo>
                  <a:pt x="733697" y="472032"/>
                </a:lnTo>
                <a:lnTo>
                  <a:pt x="770626" y="445699"/>
                </a:lnTo>
                <a:lnTo>
                  <a:pt x="808280" y="420007"/>
                </a:lnTo>
                <a:lnTo>
                  <a:pt x="846643" y="394965"/>
                </a:lnTo>
                <a:lnTo>
                  <a:pt x="885703" y="370586"/>
                </a:lnTo>
                <a:lnTo>
                  <a:pt x="925446" y="346879"/>
                </a:lnTo>
                <a:lnTo>
                  <a:pt x="965858" y="323855"/>
                </a:lnTo>
                <a:lnTo>
                  <a:pt x="1006926" y="301526"/>
                </a:lnTo>
                <a:lnTo>
                  <a:pt x="1048637" y="279902"/>
                </a:lnTo>
                <a:lnTo>
                  <a:pt x="1090975" y="258994"/>
                </a:lnTo>
                <a:lnTo>
                  <a:pt x="1133929" y="238812"/>
                </a:lnTo>
                <a:lnTo>
                  <a:pt x="1177485" y="219368"/>
                </a:lnTo>
                <a:lnTo>
                  <a:pt x="1221628" y="200672"/>
                </a:lnTo>
                <a:lnTo>
                  <a:pt x="1266346" y="182734"/>
                </a:lnTo>
                <a:lnTo>
                  <a:pt x="1311624" y="165567"/>
                </a:lnTo>
                <a:lnTo>
                  <a:pt x="1357450" y="149180"/>
                </a:lnTo>
                <a:lnTo>
                  <a:pt x="1403810" y="133585"/>
                </a:lnTo>
                <a:lnTo>
                  <a:pt x="1450689" y="118792"/>
                </a:lnTo>
                <a:lnTo>
                  <a:pt x="1498075" y="104811"/>
                </a:lnTo>
                <a:lnTo>
                  <a:pt x="1545954" y="91655"/>
                </a:lnTo>
                <a:lnTo>
                  <a:pt x="1594312" y="79333"/>
                </a:lnTo>
                <a:lnTo>
                  <a:pt x="1643137" y="67856"/>
                </a:lnTo>
                <a:lnTo>
                  <a:pt x="1692413" y="57235"/>
                </a:lnTo>
                <a:lnTo>
                  <a:pt x="1742128" y="47482"/>
                </a:lnTo>
                <a:lnTo>
                  <a:pt x="1792269" y="38606"/>
                </a:lnTo>
                <a:lnTo>
                  <a:pt x="1842820" y="30618"/>
                </a:lnTo>
                <a:lnTo>
                  <a:pt x="1893770" y="23530"/>
                </a:lnTo>
                <a:lnTo>
                  <a:pt x="1945104" y="17352"/>
                </a:lnTo>
                <a:lnTo>
                  <a:pt x="1996809" y="12095"/>
                </a:lnTo>
                <a:lnTo>
                  <a:pt x="2048872" y="7769"/>
                </a:lnTo>
                <a:lnTo>
                  <a:pt x="2101278" y="4386"/>
                </a:lnTo>
                <a:lnTo>
                  <a:pt x="2154014" y="1956"/>
                </a:lnTo>
                <a:lnTo>
                  <a:pt x="2207067" y="491"/>
                </a:lnTo>
                <a:lnTo>
                  <a:pt x="2260423" y="0"/>
                </a:lnTo>
                <a:lnTo>
                  <a:pt x="2313778" y="491"/>
                </a:lnTo>
                <a:lnTo>
                  <a:pt x="2366831" y="1956"/>
                </a:lnTo>
                <a:lnTo>
                  <a:pt x="2419567" y="4386"/>
                </a:lnTo>
                <a:lnTo>
                  <a:pt x="2471973" y="7769"/>
                </a:lnTo>
                <a:lnTo>
                  <a:pt x="2524036" y="12095"/>
                </a:lnTo>
                <a:lnTo>
                  <a:pt x="2575741" y="17352"/>
                </a:lnTo>
                <a:lnTo>
                  <a:pt x="2627075" y="23530"/>
                </a:lnTo>
                <a:lnTo>
                  <a:pt x="2678025" y="30618"/>
                </a:lnTo>
                <a:lnTo>
                  <a:pt x="2728576" y="38606"/>
                </a:lnTo>
                <a:lnTo>
                  <a:pt x="2778717" y="47482"/>
                </a:lnTo>
                <a:lnTo>
                  <a:pt x="2828432" y="57235"/>
                </a:lnTo>
                <a:lnTo>
                  <a:pt x="2877708" y="67856"/>
                </a:lnTo>
                <a:lnTo>
                  <a:pt x="2926533" y="79333"/>
                </a:lnTo>
                <a:lnTo>
                  <a:pt x="2974891" y="91655"/>
                </a:lnTo>
                <a:lnTo>
                  <a:pt x="3022770" y="104811"/>
                </a:lnTo>
                <a:lnTo>
                  <a:pt x="3070156" y="118792"/>
                </a:lnTo>
                <a:lnTo>
                  <a:pt x="3117036" y="133585"/>
                </a:lnTo>
                <a:lnTo>
                  <a:pt x="3163395" y="149180"/>
                </a:lnTo>
                <a:lnTo>
                  <a:pt x="3209221" y="165567"/>
                </a:lnTo>
                <a:lnTo>
                  <a:pt x="3254499" y="182734"/>
                </a:lnTo>
                <a:lnTo>
                  <a:pt x="3299217" y="200672"/>
                </a:lnTo>
                <a:lnTo>
                  <a:pt x="3343360" y="219368"/>
                </a:lnTo>
                <a:lnTo>
                  <a:pt x="3386916" y="238812"/>
                </a:lnTo>
                <a:lnTo>
                  <a:pt x="3429870" y="258994"/>
                </a:lnTo>
                <a:lnTo>
                  <a:pt x="3472209" y="279902"/>
                </a:lnTo>
                <a:lnTo>
                  <a:pt x="3513919" y="301526"/>
                </a:lnTo>
                <a:lnTo>
                  <a:pt x="3554987" y="323855"/>
                </a:lnTo>
                <a:lnTo>
                  <a:pt x="3595399" y="346879"/>
                </a:lnTo>
                <a:lnTo>
                  <a:pt x="3635142" y="370586"/>
                </a:lnTo>
                <a:lnTo>
                  <a:pt x="3674202" y="394965"/>
                </a:lnTo>
                <a:lnTo>
                  <a:pt x="3712565" y="420007"/>
                </a:lnTo>
                <a:lnTo>
                  <a:pt x="3750219" y="445699"/>
                </a:lnTo>
                <a:lnTo>
                  <a:pt x="3787148" y="472032"/>
                </a:lnTo>
                <a:lnTo>
                  <a:pt x="3823341" y="498995"/>
                </a:lnTo>
                <a:lnTo>
                  <a:pt x="3858783" y="526576"/>
                </a:lnTo>
                <a:lnTo>
                  <a:pt x="3893460" y="554765"/>
                </a:lnTo>
                <a:lnTo>
                  <a:pt x="3927360" y="583551"/>
                </a:lnTo>
                <a:lnTo>
                  <a:pt x="3960468" y="612923"/>
                </a:lnTo>
                <a:lnTo>
                  <a:pt x="3992771" y="642871"/>
                </a:lnTo>
                <a:lnTo>
                  <a:pt x="4024256" y="673383"/>
                </a:lnTo>
                <a:lnTo>
                  <a:pt x="4054908" y="704450"/>
                </a:lnTo>
                <a:lnTo>
                  <a:pt x="4084715" y="736060"/>
                </a:lnTo>
                <a:lnTo>
                  <a:pt x="4113662" y="768202"/>
                </a:lnTo>
                <a:lnTo>
                  <a:pt x="4141737" y="800866"/>
                </a:lnTo>
                <a:lnTo>
                  <a:pt x="4168925" y="834040"/>
                </a:lnTo>
                <a:lnTo>
                  <a:pt x="4195213" y="867715"/>
                </a:lnTo>
                <a:lnTo>
                  <a:pt x="4220587" y="901878"/>
                </a:lnTo>
                <a:lnTo>
                  <a:pt x="4245035" y="936520"/>
                </a:lnTo>
                <a:lnTo>
                  <a:pt x="4268541" y="971630"/>
                </a:lnTo>
                <a:lnTo>
                  <a:pt x="4291094" y="1007197"/>
                </a:lnTo>
                <a:lnTo>
                  <a:pt x="4312678" y="1043209"/>
                </a:lnTo>
                <a:lnTo>
                  <a:pt x="4333281" y="1079657"/>
                </a:lnTo>
                <a:lnTo>
                  <a:pt x="4352889" y="1116529"/>
                </a:lnTo>
                <a:lnTo>
                  <a:pt x="4371489" y="1153815"/>
                </a:lnTo>
                <a:lnTo>
                  <a:pt x="4389066" y="1191504"/>
                </a:lnTo>
                <a:lnTo>
                  <a:pt x="4405608" y="1229585"/>
                </a:lnTo>
                <a:lnTo>
                  <a:pt x="4421100" y="1268047"/>
                </a:lnTo>
                <a:lnTo>
                  <a:pt x="4435530" y="1306880"/>
                </a:lnTo>
                <a:lnTo>
                  <a:pt x="4448883" y="1346072"/>
                </a:lnTo>
                <a:lnTo>
                  <a:pt x="4461146" y="1385614"/>
                </a:lnTo>
                <a:lnTo>
                  <a:pt x="4472306" y="1425493"/>
                </a:lnTo>
                <a:lnTo>
                  <a:pt x="4482348" y="1465700"/>
                </a:lnTo>
                <a:lnTo>
                  <a:pt x="4491260" y="1506223"/>
                </a:lnTo>
                <a:lnTo>
                  <a:pt x="4499028" y="1547052"/>
                </a:lnTo>
                <a:lnTo>
                  <a:pt x="4505638" y="1588176"/>
                </a:lnTo>
                <a:lnTo>
                  <a:pt x="4511077" y="1629584"/>
                </a:lnTo>
                <a:lnTo>
                  <a:pt x="4515330" y="1671266"/>
                </a:lnTo>
                <a:lnTo>
                  <a:pt x="4518385" y="1713210"/>
                </a:lnTo>
                <a:lnTo>
                  <a:pt x="4520228" y="1755406"/>
                </a:lnTo>
                <a:lnTo>
                  <a:pt x="4520846" y="1797843"/>
                </a:lnTo>
                <a:lnTo>
                  <a:pt x="4520228" y="1840279"/>
                </a:lnTo>
                <a:lnTo>
                  <a:pt x="4518385" y="1882475"/>
                </a:lnTo>
                <a:lnTo>
                  <a:pt x="4515330" y="1924419"/>
                </a:lnTo>
                <a:lnTo>
                  <a:pt x="4511077" y="1966101"/>
                </a:lnTo>
                <a:lnTo>
                  <a:pt x="4505638" y="2007509"/>
                </a:lnTo>
                <a:lnTo>
                  <a:pt x="4499028" y="2048633"/>
                </a:lnTo>
                <a:lnTo>
                  <a:pt x="4491260" y="2089462"/>
                </a:lnTo>
                <a:lnTo>
                  <a:pt x="4482348" y="2129986"/>
                </a:lnTo>
                <a:lnTo>
                  <a:pt x="4472306" y="2170192"/>
                </a:lnTo>
                <a:lnTo>
                  <a:pt x="4461146" y="2210072"/>
                </a:lnTo>
                <a:lnTo>
                  <a:pt x="4448883" y="2249613"/>
                </a:lnTo>
                <a:lnTo>
                  <a:pt x="4435530" y="2288805"/>
                </a:lnTo>
                <a:lnTo>
                  <a:pt x="4421100" y="2327638"/>
                </a:lnTo>
                <a:lnTo>
                  <a:pt x="4405608" y="2366100"/>
                </a:lnTo>
                <a:lnTo>
                  <a:pt x="4389066" y="2404181"/>
                </a:lnTo>
                <a:lnTo>
                  <a:pt x="4371489" y="2441870"/>
                </a:lnTo>
                <a:lnTo>
                  <a:pt x="4352889" y="2479156"/>
                </a:lnTo>
                <a:lnTo>
                  <a:pt x="4333281" y="2516028"/>
                </a:lnTo>
                <a:lnTo>
                  <a:pt x="4312678" y="2552476"/>
                </a:lnTo>
                <a:lnTo>
                  <a:pt x="4291094" y="2588489"/>
                </a:lnTo>
                <a:lnTo>
                  <a:pt x="4268541" y="2624055"/>
                </a:lnTo>
                <a:lnTo>
                  <a:pt x="4245035" y="2659165"/>
                </a:lnTo>
                <a:lnTo>
                  <a:pt x="4220587" y="2693807"/>
                </a:lnTo>
                <a:lnTo>
                  <a:pt x="4195213" y="2727971"/>
                </a:lnTo>
                <a:lnTo>
                  <a:pt x="4168925" y="2761646"/>
                </a:lnTo>
                <a:lnTo>
                  <a:pt x="4141737" y="2794820"/>
                </a:lnTo>
                <a:lnTo>
                  <a:pt x="4113662" y="2827484"/>
                </a:lnTo>
                <a:lnTo>
                  <a:pt x="4084715" y="2859626"/>
                </a:lnTo>
                <a:lnTo>
                  <a:pt x="4054908" y="2891236"/>
                </a:lnTo>
                <a:lnTo>
                  <a:pt x="4024256" y="2922302"/>
                </a:lnTo>
                <a:lnTo>
                  <a:pt x="3992771" y="2952815"/>
                </a:lnTo>
                <a:lnTo>
                  <a:pt x="3960468" y="2982763"/>
                </a:lnTo>
                <a:lnTo>
                  <a:pt x="3927360" y="3012135"/>
                </a:lnTo>
                <a:lnTo>
                  <a:pt x="3893460" y="3040921"/>
                </a:lnTo>
                <a:lnTo>
                  <a:pt x="3858783" y="3069110"/>
                </a:lnTo>
                <a:lnTo>
                  <a:pt x="3823341" y="3096691"/>
                </a:lnTo>
                <a:lnTo>
                  <a:pt x="3787148" y="3123654"/>
                </a:lnTo>
                <a:lnTo>
                  <a:pt x="3750219" y="3149986"/>
                </a:lnTo>
                <a:lnTo>
                  <a:pt x="3712565" y="3175679"/>
                </a:lnTo>
                <a:lnTo>
                  <a:pt x="3674202" y="3200720"/>
                </a:lnTo>
                <a:lnTo>
                  <a:pt x="3635142" y="3225100"/>
                </a:lnTo>
                <a:lnTo>
                  <a:pt x="3595399" y="3248807"/>
                </a:lnTo>
                <a:lnTo>
                  <a:pt x="3554987" y="3271830"/>
                </a:lnTo>
                <a:lnTo>
                  <a:pt x="3513919" y="3294160"/>
                </a:lnTo>
                <a:lnTo>
                  <a:pt x="3472209" y="3315784"/>
                </a:lnTo>
                <a:lnTo>
                  <a:pt x="3429870" y="3336692"/>
                </a:lnTo>
                <a:lnTo>
                  <a:pt x="3386916" y="3356874"/>
                </a:lnTo>
                <a:lnTo>
                  <a:pt x="3343360" y="3376318"/>
                </a:lnTo>
                <a:lnTo>
                  <a:pt x="3299217" y="3395015"/>
                </a:lnTo>
                <a:lnTo>
                  <a:pt x="3254499" y="3412952"/>
                </a:lnTo>
                <a:lnTo>
                  <a:pt x="3209221" y="3430119"/>
                </a:lnTo>
                <a:lnTo>
                  <a:pt x="3163395" y="3446506"/>
                </a:lnTo>
                <a:lnTo>
                  <a:pt x="3117036" y="3462101"/>
                </a:lnTo>
                <a:lnTo>
                  <a:pt x="3070156" y="3476894"/>
                </a:lnTo>
                <a:lnTo>
                  <a:pt x="3022770" y="3490875"/>
                </a:lnTo>
                <a:lnTo>
                  <a:pt x="2974891" y="3504031"/>
                </a:lnTo>
                <a:lnTo>
                  <a:pt x="2926533" y="3516353"/>
                </a:lnTo>
                <a:lnTo>
                  <a:pt x="2877708" y="3527830"/>
                </a:lnTo>
                <a:lnTo>
                  <a:pt x="2828432" y="3538451"/>
                </a:lnTo>
                <a:lnTo>
                  <a:pt x="2778717" y="3548204"/>
                </a:lnTo>
                <a:lnTo>
                  <a:pt x="2728576" y="3557080"/>
                </a:lnTo>
                <a:lnTo>
                  <a:pt x="2678025" y="3565068"/>
                </a:lnTo>
                <a:lnTo>
                  <a:pt x="2627075" y="3572156"/>
                </a:lnTo>
                <a:lnTo>
                  <a:pt x="2575741" y="3578334"/>
                </a:lnTo>
                <a:lnTo>
                  <a:pt x="2524036" y="3583591"/>
                </a:lnTo>
                <a:lnTo>
                  <a:pt x="2471973" y="3587917"/>
                </a:lnTo>
                <a:lnTo>
                  <a:pt x="2419567" y="3591300"/>
                </a:lnTo>
                <a:lnTo>
                  <a:pt x="2366831" y="3593730"/>
                </a:lnTo>
                <a:lnTo>
                  <a:pt x="2313778" y="3595196"/>
                </a:lnTo>
                <a:lnTo>
                  <a:pt x="2260423" y="3595687"/>
                </a:lnTo>
                <a:lnTo>
                  <a:pt x="2207067" y="3595196"/>
                </a:lnTo>
                <a:lnTo>
                  <a:pt x="2154014" y="3593730"/>
                </a:lnTo>
                <a:lnTo>
                  <a:pt x="2101278" y="3591300"/>
                </a:lnTo>
                <a:lnTo>
                  <a:pt x="2048872" y="3587917"/>
                </a:lnTo>
                <a:lnTo>
                  <a:pt x="1996809" y="3583591"/>
                </a:lnTo>
                <a:lnTo>
                  <a:pt x="1945104" y="3578334"/>
                </a:lnTo>
                <a:lnTo>
                  <a:pt x="1893770" y="3572156"/>
                </a:lnTo>
                <a:lnTo>
                  <a:pt x="1842820" y="3565068"/>
                </a:lnTo>
                <a:lnTo>
                  <a:pt x="1792269" y="3557080"/>
                </a:lnTo>
                <a:lnTo>
                  <a:pt x="1742128" y="3548204"/>
                </a:lnTo>
                <a:lnTo>
                  <a:pt x="1692413" y="3538451"/>
                </a:lnTo>
                <a:lnTo>
                  <a:pt x="1643137" y="3527830"/>
                </a:lnTo>
                <a:lnTo>
                  <a:pt x="1594312" y="3516353"/>
                </a:lnTo>
                <a:lnTo>
                  <a:pt x="1545954" y="3504031"/>
                </a:lnTo>
                <a:lnTo>
                  <a:pt x="1498075" y="3490875"/>
                </a:lnTo>
                <a:lnTo>
                  <a:pt x="1450689" y="3476894"/>
                </a:lnTo>
                <a:lnTo>
                  <a:pt x="1403810" y="3462101"/>
                </a:lnTo>
                <a:lnTo>
                  <a:pt x="1357450" y="3446506"/>
                </a:lnTo>
                <a:lnTo>
                  <a:pt x="1311624" y="3430119"/>
                </a:lnTo>
                <a:lnTo>
                  <a:pt x="1266346" y="3412952"/>
                </a:lnTo>
                <a:lnTo>
                  <a:pt x="1221628" y="3395015"/>
                </a:lnTo>
                <a:lnTo>
                  <a:pt x="1177485" y="3376318"/>
                </a:lnTo>
                <a:lnTo>
                  <a:pt x="1133929" y="3356874"/>
                </a:lnTo>
                <a:lnTo>
                  <a:pt x="1090975" y="3336692"/>
                </a:lnTo>
                <a:lnTo>
                  <a:pt x="1048637" y="3315784"/>
                </a:lnTo>
                <a:lnTo>
                  <a:pt x="1006926" y="3294160"/>
                </a:lnTo>
                <a:lnTo>
                  <a:pt x="965858" y="3271830"/>
                </a:lnTo>
                <a:lnTo>
                  <a:pt x="925446" y="3248807"/>
                </a:lnTo>
                <a:lnTo>
                  <a:pt x="885703" y="3225100"/>
                </a:lnTo>
                <a:lnTo>
                  <a:pt x="846643" y="3200720"/>
                </a:lnTo>
                <a:lnTo>
                  <a:pt x="808280" y="3175679"/>
                </a:lnTo>
                <a:lnTo>
                  <a:pt x="770626" y="3149986"/>
                </a:lnTo>
                <a:lnTo>
                  <a:pt x="733697" y="3123654"/>
                </a:lnTo>
                <a:lnTo>
                  <a:pt x="697504" y="3096691"/>
                </a:lnTo>
                <a:lnTo>
                  <a:pt x="662062" y="3069110"/>
                </a:lnTo>
                <a:lnTo>
                  <a:pt x="627385" y="3040921"/>
                </a:lnTo>
                <a:lnTo>
                  <a:pt x="593485" y="3012135"/>
                </a:lnTo>
                <a:lnTo>
                  <a:pt x="560377" y="2982763"/>
                </a:lnTo>
                <a:lnTo>
                  <a:pt x="528074" y="2952815"/>
                </a:lnTo>
                <a:lnTo>
                  <a:pt x="496589" y="2922302"/>
                </a:lnTo>
                <a:lnTo>
                  <a:pt x="465937" y="2891236"/>
                </a:lnTo>
                <a:lnTo>
                  <a:pt x="436130" y="2859626"/>
                </a:lnTo>
                <a:lnTo>
                  <a:pt x="407183" y="2827484"/>
                </a:lnTo>
                <a:lnTo>
                  <a:pt x="379108" y="2794820"/>
                </a:lnTo>
                <a:lnTo>
                  <a:pt x="351920" y="2761646"/>
                </a:lnTo>
                <a:lnTo>
                  <a:pt x="325632" y="2727971"/>
                </a:lnTo>
                <a:lnTo>
                  <a:pt x="300258" y="2693807"/>
                </a:lnTo>
                <a:lnTo>
                  <a:pt x="275810" y="2659165"/>
                </a:lnTo>
                <a:lnTo>
                  <a:pt x="252304" y="2624055"/>
                </a:lnTo>
                <a:lnTo>
                  <a:pt x="229752" y="2588489"/>
                </a:lnTo>
                <a:lnTo>
                  <a:pt x="208167" y="2552476"/>
                </a:lnTo>
                <a:lnTo>
                  <a:pt x="187564" y="2516028"/>
                </a:lnTo>
                <a:lnTo>
                  <a:pt x="167956" y="2479156"/>
                </a:lnTo>
                <a:lnTo>
                  <a:pt x="149356" y="2441870"/>
                </a:lnTo>
                <a:lnTo>
                  <a:pt x="131779" y="2404181"/>
                </a:lnTo>
                <a:lnTo>
                  <a:pt x="115237" y="2366100"/>
                </a:lnTo>
                <a:lnTo>
                  <a:pt x="99745" y="2327638"/>
                </a:lnTo>
                <a:lnTo>
                  <a:pt x="85315" y="2288805"/>
                </a:lnTo>
                <a:lnTo>
                  <a:pt x="71962" y="2249613"/>
                </a:lnTo>
                <a:lnTo>
                  <a:pt x="59699" y="2210072"/>
                </a:lnTo>
                <a:lnTo>
                  <a:pt x="48539" y="2170192"/>
                </a:lnTo>
                <a:lnTo>
                  <a:pt x="38497" y="2129986"/>
                </a:lnTo>
                <a:lnTo>
                  <a:pt x="29585" y="2089462"/>
                </a:lnTo>
                <a:lnTo>
                  <a:pt x="21817" y="2048633"/>
                </a:lnTo>
                <a:lnTo>
                  <a:pt x="15207" y="2007509"/>
                </a:lnTo>
                <a:lnTo>
                  <a:pt x="9768" y="1966101"/>
                </a:lnTo>
                <a:lnTo>
                  <a:pt x="5515" y="1924419"/>
                </a:lnTo>
                <a:lnTo>
                  <a:pt x="2460" y="1882475"/>
                </a:lnTo>
                <a:lnTo>
                  <a:pt x="617" y="1840279"/>
                </a:lnTo>
                <a:lnTo>
                  <a:pt x="0" y="1797843"/>
                </a:lnTo>
                <a:close/>
              </a:path>
            </a:pathLst>
          </a:custGeom>
          <a:ln w="76200">
            <a:solidFill>
              <a:srgbClr val="222C4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6608" y="2449620"/>
            <a:ext cx="2217420" cy="2226310"/>
          </a:xfrm>
          <a:custGeom>
            <a:avLst/>
            <a:gdLst/>
            <a:ahLst/>
            <a:cxnLst/>
            <a:rect l="l" t="t" r="r" b="b"/>
            <a:pathLst>
              <a:path w="2217420" h="2226310">
                <a:moveTo>
                  <a:pt x="1108429" y="0"/>
                </a:moveTo>
                <a:lnTo>
                  <a:pt x="1060348" y="1028"/>
                </a:lnTo>
                <a:lnTo>
                  <a:pt x="1012789" y="4085"/>
                </a:lnTo>
                <a:lnTo>
                  <a:pt x="965796" y="9129"/>
                </a:lnTo>
                <a:lnTo>
                  <a:pt x="919409" y="16118"/>
                </a:lnTo>
                <a:lnTo>
                  <a:pt x="873670" y="25011"/>
                </a:lnTo>
                <a:lnTo>
                  <a:pt x="828621" y="35765"/>
                </a:lnTo>
                <a:lnTo>
                  <a:pt x="784302" y="48339"/>
                </a:lnTo>
                <a:lnTo>
                  <a:pt x="740757" y="62692"/>
                </a:lnTo>
                <a:lnTo>
                  <a:pt x="698026" y="78781"/>
                </a:lnTo>
                <a:lnTo>
                  <a:pt x="656150" y="96564"/>
                </a:lnTo>
                <a:lnTo>
                  <a:pt x="615173" y="116001"/>
                </a:lnTo>
                <a:lnTo>
                  <a:pt x="575134" y="137048"/>
                </a:lnTo>
                <a:lnTo>
                  <a:pt x="536076" y="159665"/>
                </a:lnTo>
                <a:lnTo>
                  <a:pt x="498040" y="183810"/>
                </a:lnTo>
                <a:lnTo>
                  <a:pt x="461068" y="209440"/>
                </a:lnTo>
                <a:lnTo>
                  <a:pt x="425202" y="236515"/>
                </a:lnTo>
                <a:lnTo>
                  <a:pt x="390482" y="264991"/>
                </a:lnTo>
                <a:lnTo>
                  <a:pt x="356952" y="294829"/>
                </a:lnTo>
                <a:lnTo>
                  <a:pt x="324651" y="325985"/>
                </a:lnTo>
                <a:lnTo>
                  <a:pt x="293623" y="358418"/>
                </a:lnTo>
                <a:lnTo>
                  <a:pt x="263907" y="392087"/>
                </a:lnTo>
                <a:lnTo>
                  <a:pt x="235547" y="426949"/>
                </a:lnTo>
                <a:lnTo>
                  <a:pt x="208583" y="462962"/>
                </a:lnTo>
                <a:lnTo>
                  <a:pt x="183058" y="500086"/>
                </a:lnTo>
                <a:lnTo>
                  <a:pt x="159012" y="538278"/>
                </a:lnTo>
                <a:lnTo>
                  <a:pt x="136488" y="577497"/>
                </a:lnTo>
                <a:lnTo>
                  <a:pt x="115526" y="617700"/>
                </a:lnTo>
                <a:lnTo>
                  <a:pt x="96169" y="658846"/>
                </a:lnTo>
                <a:lnTo>
                  <a:pt x="78458" y="700893"/>
                </a:lnTo>
                <a:lnTo>
                  <a:pt x="62435" y="743800"/>
                </a:lnTo>
                <a:lnTo>
                  <a:pt x="48142" y="787525"/>
                </a:lnTo>
                <a:lnTo>
                  <a:pt x="35619" y="832025"/>
                </a:lnTo>
                <a:lnTo>
                  <a:pt x="24908" y="877260"/>
                </a:lnTo>
                <a:lnTo>
                  <a:pt x="16052" y="923187"/>
                </a:lnTo>
                <a:lnTo>
                  <a:pt x="9091" y="969764"/>
                </a:lnTo>
                <a:lnTo>
                  <a:pt x="4068" y="1016951"/>
                </a:lnTo>
                <a:lnTo>
                  <a:pt x="1024" y="1064704"/>
                </a:lnTo>
                <a:lnTo>
                  <a:pt x="0" y="1112983"/>
                </a:lnTo>
                <a:lnTo>
                  <a:pt x="1024" y="1161262"/>
                </a:lnTo>
                <a:lnTo>
                  <a:pt x="4068" y="1209016"/>
                </a:lnTo>
                <a:lnTo>
                  <a:pt x="9091" y="1256202"/>
                </a:lnTo>
                <a:lnTo>
                  <a:pt x="16052" y="1302780"/>
                </a:lnTo>
                <a:lnTo>
                  <a:pt x="24908" y="1348707"/>
                </a:lnTo>
                <a:lnTo>
                  <a:pt x="35619" y="1393941"/>
                </a:lnTo>
                <a:lnTo>
                  <a:pt x="48142" y="1438441"/>
                </a:lnTo>
                <a:lnTo>
                  <a:pt x="62435" y="1482166"/>
                </a:lnTo>
                <a:lnTo>
                  <a:pt x="78458" y="1525073"/>
                </a:lnTo>
                <a:lnTo>
                  <a:pt x="96169" y="1567120"/>
                </a:lnTo>
                <a:lnTo>
                  <a:pt x="115526" y="1608266"/>
                </a:lnTo>
                <a:lnTo>
                  <a:pt x="136488" y="1648469"/>
                </a:lnTo>
                <a:lnTo>
                  <a:pt x="159012" y="1687688"/>
                </a:lnTo>
                <a:lnTo>
                  <a:pt x="183058" y="1725880"/>
                </a:lnTo>
                <a:lnTo>
                  <a:pt x="208583" y="1763004"/>
                </a:lnTo>
                <a:lnTo>
                  <a:pt x="235547" y="1799018"/>
                </a:lnTo>
                <a:lnTo>
                  <a:pt x="263907" y="1833880"/>
                </a:lnTo>
                <a:lnTo>
                  <a:pt x="293623" y="1867548"/>
                </a:lnTo>
                <a:lnTo>
                  <a:pt x="324651" y="1899981"/>
                </a:lnTo>
                <a:lnTo>
                  <a:pt x="356952" y="1931137"/>
                </a:lnTo>
                <a:lnTo>
                  <a:pt x="390482" y="1960975"/>
                </a:lnTo>
                <a:lnTo>
                  <a:pt x="425202" y="1989452"/>
                </a:lnTo>
                <a:lnTo>
                  <a:pt x="461068" y="2016526"/>
                </a:lnTo>
                <a:lnTo>
                  <a:pt x="498040" y="2042156"/>
                </a:lnTo>
                <a:lnTo>
                  <a:pt x="536076" y="2066301"/>
                </a:lnTo>
                <a:lnTo>
                  <a:pt x="575134" y="2088918"/>
                </a:lnTo>
                <a:lnTo>
                  <a:pt x="615173" y="2109965"/>
                </a:lnTo>
                <a:lnTo>
                  <a:pt x="656150" y="2129402"/>
                </a:lnTo>
                <a:lnTo>
                  <a:pt x="698026" y="2147185"/>
                </a:lnTo>
                <a:lnTo>
                  <a:pt x="740757" y="2163274"/>
                </a:lnTo>
                <a:lnTo>
                  <a:pt x="784302" y="2177627"/>
                </a:lnTo>
                <a:lnTo>
                  <a:pt x="828621" y="2190201"/>
                </a:lnTo>
                <a:lnTo>
                  <a:pt x="873670" y="2200955"/>
                </a:lnTo>
                <a:lnTo>
                  <a:pt x="919409" y="2209848"/>
                </a:lnTo>
                <a:lnTo>
                  <a:pt x="965796" y="2216837"/>
                </a:lnTo>
                <a:lnTo>
                  <a:pt x="1012789" y="2221881"/>
                </a:lnTo>
                <a:lnTo>
                  <a:pt x="1060348" y="2224938"/>
                </a:lnTo>
                <a:lnTo>
                  <a:pt x="1108429" y="2225967"/>
                </a:lnTo>
                <a:lnTo>
                  <a:pt x="1156510" y="2224938"/>
                </a:lnTo>
                <a:lnTo>
                  <a:pt x="1204068" y="2221881"/>
                </a:lnTo>
                <a:lnTo>
                  <a:pt x="1251062" y="2216837"/>
                </a:lnTo>
                <a:lnTo>
                  <a:pt x="1297449" y="2209848"/>
                </a:lnTo>
                <a:lnTo>
                  <a:pt x="1343187" y="2200955"/>
                </a:lnTo>
                <a:lnTo>
                  <a:pt x="1388237" y="2190201"/>
                </a:lnTo>
                <a:lnTo>
                  <a:pt x="1432555" y="2177627"/>
                </a:lnTo>
                <a:lnTo>
                  <a:pt x="1476101" y="2163274"/>
                </a:lnTo>
                <a:lnTo>
                  <a:pt x="1518832" y="2147185"/>
                </a:lnTo>
                <a:lnTo>
                  <a:pt x="1560707" y="2129402"/>
                </a:lnTo>
                <a:lnTo>
                  <a:pt x="1601685" y="2109965"/>
                </a:lnTo>
                <a:lnTo>
                  <a:pt x="1641724" y="2088918"/>
                </a:lnTo>
                <a:lnTo>
                  <a:pt x="1680781" y="2066301"/>
                </a:lnTo>
                <a:lnTo>
                  <a:pt x="1718817" y="2042156"/>
                </a:lnTo>
                <a:lnTo>
                  <a:pt x="1755789" y="2016526"/>
                </a:lnTo>
                <a:lnTo>
                  <a:pt x="1791655" y="1989452"/>
                </a:lnTo>
                <a:lnTo>
                  <a:pt x="1826375" y="1960975"/>
                </a:lnTo>
                <a:lnTo>
                  <a:pt x="1859905" y="1931137"/>
                </a:lnTo>
                <a:lnTo>
                  <a:pt x="1892206" y="1899981"/>
                </a:lnTo>
                <a:lnTo>
                  <a:pt x="1923234" y="1867548"/>
                </a:lnTo>
                <a:lnTo>
                  <a:pt x="1952950" y="1833880"/>
                </a:lnTo>
                <a:lnTo>
                  <a:pt x="1981310" y="1799018"/>
                </a:lnTo>
                <a:lnTo>
                  <a:pt x="2008274" y="1763004"/>
                </a:lnTo>
                <a:lnTo>
                  <a:pt x="2033799" y="1725880"/>
                </a:lnTo>
                <a:lnTo>
                  <a:pt x="2057845" y="1687688"/>
                </a:lnTo>
                <a:lnTo>
                  <a:pt x="2080369" y="1648469"/>
                </a:lnTo>
                <a:lnTo>
                  <a:pt x="2101331" y="1608266"/>
                </a:lnTo>
                <a:lnTo>
                  <a:pt x="2120687" y="1567120"/>
                </a:lnTo>
                <a:lnTo>
                  <a:pt x="2138398" y="1525073"/>
                </a:lnTo>
                <a:lnTo>
                  <a:pt x="2154421" y="1482166"/>
                </a:lnTo>
                <a:lnTo>
                  <a:pt x="2168715" y="1438441"/>
                </a:lnTo>
                <a:lnTo>
                  <a:pt x="2181238" y="1393941"/>
                </a:lnTo>
                <a:lnTo>
                  <a:pt x="2191948" y="1348707"/>
                </a:lnTo>
                <a:lnTo>
                  <a:pt x="2200804" y="1302780"/>
                </a:lnTo>
                <a:lnTo>
                  <a:pt x="2207765" y="1256202"/>
                </a:lnTo>
                <a:lnTo>
                  <a:pt x="2212788" y="1209016"/>
                </a:lnTo>
                <a:lnTo>
                  <a:pt x="2215833" y="1161262"/>
                </a:lnTo>
                <a:lnTo>
                  <a:pt x="2216857" y="1112983"/>
                </a:lnTo>
                <a:lnTo>
                  <a:pt x="2215833" y="1064704"/>
                </a:lnTo>
                <a:lnTo>
                  <a:pt x="2212788" y="1016951"/>
                </a:lnTo>
                <a:lnTo>
                  <a:pt x="2207765" y="969764"/>
                </a:lnTo>
                <a:lnTo>
                  <a:pt x="2200804" y="923187"/>
                </a:lnTo>
                <a:lnTo>
                  <a:pt x="2191948" y="877260"/>
                </a:lnTo>
                <a:lnTo>
                  <a:pt x="2181238" y="832025"/>
                </a:lnTo>
                <a:lnTo>
                  <a:pt x="2168715" y="787525"/>
                </a:lnTo>
                <a:lnTo>
                  <a:pt x="2154421" y="743800"/>
                </a:lnTo>
                <a:lnTo>
                  <a:pt x="2138398" y="700893"/>
                </a:lnTo>
                <a:lnTo>
                  <a:pt x="2120687" y="658846"/>
                </a:lnTo>
                <a:lnTo>
                  <a:pt x="2101331" y="617700"/>
                </a:lnTo>
                <a:lnTo>
                  <a:pt x="2080369" y="577497"/>
                </a:lnTo>
                <a:lnTo>
                  <a:pt x="2057845" y="538278"/>
                </a:lnTo>
                <a:lnTo>
                  <a:pt x="2033799" y="500086"/>
                </a:lnTo>
                <a:lnTo>
                  <a:pt x="2008274" y="462962"/>
                </a:lnTo>
                <a:lnTo>
                  <a:pt x="1981310" y="426949"/>
                </a:lnTo>
                <a:lnTo>
                  <a:pt x="1952950" y="392087"/>
                </a:lnTo>
                <a:lnTo>
                  <a:pt x="1923234" y="358418"/>
                </a:lnTo>
                <a:lnTo>
                  <a:pt x="1892206" y="325985"/>
                </a:lnTo>
                <a:lnTo>
                  <a:pt x="1859905" y="294829"/>
                </a:lnTo>
                <a:lnTo>
                  <a:pt x="1826375" y="264991"/>
                </a:lnTo>
                <a:lnTo>
                  <a:pt x="1791655" y="236515"/>
                </a:lnTo>
                <a:lnTo>
                  <a:pt x="1755789" y="209440"/>
                </a:lnTo>
                <a:lnTo>
                  <a:pt x="1718817" y="183810"/>
                </a:lnTo>
                <a:lnTo>
                  <a:pt x="1680781" y="159665"/>
                </a:lnTo>
                <a:lnTo>
                  <a:pt x="1641724" y="137048"/>
                </a:lnTo>
                <a:lnTo>
                  <a:pt x="1601685" y="116001"/>
                </a:lnTo>
                <a:lnTo>
                  <a:pt x="1560707" y="96564"/>
                </a:lnTo>
                <a:lnTo>
                  <a:pt x="1518832" y="78781"/>
                </a:lnTo>
                <a:lnTo>
                  <a:pt x="1476101" y="62692"/>
                </a:lnTo>
                <a:lnTo>
                  <a:pt x="1432555" y="48339"/>
                </a:lnTo>
                <a:lnTo>
                  <a:pt x="1388237" y="35765"/>
                </a:lnTo>
                <a:lnTo>
                  <a:pt x="1343187" y="25011"/>
                </a:lnTo>
                <a:lnTo>
                  <a:pt x="1297449" y="16118"/>
                </a:lnTo>
                <a:lnTo>
                  <a:pt x="1251062" y="9129"/>
                </a:lnTo>
                <a:lnTo>
                  <a:pt x="1204068" y="4085"/>
                </a:lnTo>
                <a:lnTo>
                  <a:pt x="1156510" y="1028"/>
                </a:lnTo>
                <a:lnTo>
                  <a:pt x="110842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86608" y="2449620"/>
            <a:ext cx="2217420" cy="2226310"/>
          </a:xfrm>
          <a:custGeom>
            <a:avLst/>
            <a:gdLst/>
            <a:ahLst/>
            <a:cxnLst/>
            <a:rect l="l" t="t" r="r" b="b"/>
            <a:pathLst>
              <a:path w="2217420" h="2226310">
                <a:moveTo>
                  <a:pt x="0" y="1112984"/>
                </a:moveTo>
                <a:lnTo>
                  <a:pt x="1024" y="1064705"/>
                </a:lnTo>
                <a:lnTo>
                  <a:pt x="4068" y="1016951"/>
                </a:lnTo>
                <a:lnTo>
                  <a:pt x="9091" y="969764"/>
                </a:lnTo>
                <a:lnTo>
                  <a:pt x="16052" y="923187"/>
                </a:lnTo>
                <a:lnTo>
                  <a:pt x="24908" y="877260"/>
                </a:lnTo>
                <a:lnTo>
                  <a:pt x="35619" y="832025"/>
                </a:lnTo>
                <a:lnTo>
                  <a:pt x="48142" y="787525"/>
                </a:lnTo>
                <a:lnTo>
                  <a:pt x="62435" y="743800"/>
                </a:lnTo>
                <a:lnTo>
                  <a:pt x="78458" y="700894"/>
                </a:lnTo>
                <a:lnTo>
                  <a:pt x="96169" y="658846"/>
                </a:lnTo>
                <a:lnTo>
                  <a:pt x="115526" y="617700"/>
                </a:lnTo>
                <a:lnTo>
                  <a:pt x="136487" y="577497"/>
                </a:lnTo>
                <a:lnTo>
                  <a:pt x="159012" y="538278"/>
                </a:lnTo>
                <a:lnTo>
                  <a:pt x="183057" y="500086"/>
                </a:lnTo>
                <a:lnTo>
                  <a:pt x="208583" y="462962"/>
                </a:lnTo>
                <a:lnTo>
                  <a:pt x="235547" y="426949"/>
                </a:lnTo>
                <a:lnTo>
                  <a:pt x="263907" y="392087"/>
                </a:lnTo>
                <a:lnTo>
                  <a:pt x="293622" y="358418"/>
                </a:lnTo>
                <a:lnTo>
                  <a:pt x="324651" y="325985"/>
                </a:lnTo>
                <a:lnTo>
                  <a:pt x="356951" y="294829"/>
                </a:lnTo>
                <a:lnTo>
                  <a:pt x="390482" y="264991"/>
                </a:lnTo>
                <a:lnTo>
                  <a:pt x="425201" y="236515"/>
                </a:lnTo>
                <a:lnTo>
                  <a:pt x="461068" y="209440"/>
                </a:lnTo>
                <a:lnTo>
                  <a:pt x="498040" y="183810"/>
                </a:lnTo>
                <a:lnTo>
                  <a:pt x="536075" y="159665"/>
                </a:lnTo>
                <a:lnTo>
                  <a:pt x="575133" y="137048"/>
                </a:lnTo>
                <a:lnTo>
                  <a:pt x="615172" y="116001"/>
                </a:lnTo>
                <a:lnTo>
                  <a:pt x="656150" y="96564"/>
                </a:lnTo>
                <a:lnTo>
                  <a:pt x="698025" y="78781"/>
                </a:lnTo>
                <a:lnTo>
                  <a:pt x="740756" y="62692"/>
                </a:lnTo>
                <a:lnTo>
                  <a:pt x="784302" y="48339"/>
                </a:lnTo>
                <a:lnTo>
                  <a:pt x="828620" y="35765"/>
                </a:lnTo>
                <a:lnTo>
                  <a:pt x="873670" y="25011"/>
                </a:lnTo>
                <a:lnTo>
                  <a:pt x="919409" y="16118"/>
                </a:lnTo>
                <a:lnTo>
                  <a:pt x="965796" y="9129"/>
                </a:lnTo>
                <a:lnTo>
                  <a:pt x="1012789" y="4085"/>
                </a:lnTo>
                <a:lnTo>
                  <a:pt x="1060347" y="1028"/>
                </a:lnTo>
                <a:lnTo>
                  <a:pt x="1108429" y="0"/>
                </a:lnTo>
                <a:lnTo>
                  <a:pt x="1156510" y="1028"/>
                </a:lnTo>
                <a:lnTo>
                  <a:pt x="1204068" y="4085"/>
                </a:lnTo>
                <a:lnTo>
                  <a:pt x="1251061" y="9129"/>
                </a:lnTo>
                <a:lnTo>
                  <a:pt x="1297448" y="16118"/>
                </a:lnTo>
                <a:lnTo>
                  <a:pt x="1343187" y="25011"/>
                </a:lnTo>
                <a:lnTo>
                  <a:pt x="1388237" y="35765"/>
                </a:lnTo>
                <a:lnTo>
                  <a:pt x="1432555" y="48339"/>
                </a:lnTo>
                <a:lnTo>
                  <a:pt x="1476100" y="62692"/>
                </a:lnTo>
                <a:lnTo>
                  <a:pt x="1518832" y="78781"/>
                </a:lnTo>
                <a:lnTo>
                  <a:pt x="1560707" y="96564"/>
                </a:lnTo>
                <a:lnTo>
                  <a:pt x="1601685" y="116001"/>
                </a:lnTo>
                <a:lnTo>
                  <a:pt x="1641723" y="137048"/>
                </a:lnTo>
                <a:lnTo>
                  <a:pt x="1680781" y="159665"/>
                </a:lnTo>
                <a:lnTo>
                  <a:pt x="1718817" y="183810"/>
                </a:lnTo>
                <a:lnTo>
                  <a:pt x="1755789" y="209440"/>
                </a:lnTo>
                <a:lnTo>
                  <a:pt x="1791655" y="236515"/>
                </a:lnTo>
                <a:lnTo>
                  <a:pt x="1826374" y="264991"/>
                </a:lnTo>
                <a:lnTo>
                  <a:pt x="1859905" y="294829"/>
                </a:lnTo>
                <a:lnTo>
                  <a:pt x="1892206" y="325985"/>
                </a:lnTo>
                <a:lnTo>
                  <a:pt x="1923234" y="358418"/>
                </a:lnTo>
                <a:lnTo>
                  <a:pt x="1952949" y="392087"/>
                </a:lnTo>
                <a:lnTo>
                  <a:pt x="1981310" y="426949"/>
                </a:lnTo>
                <a:lnTo>
                  <a:pt x="2008273" y="462962"/>
                </a:lnTo>
                <a:lnTo>
                  <a:pt x="2033799" y="500086"/>
                </a:lnTo>
                <a:lnTo>
                  <a:pt x="2057844" y="538278"/>
                </a:lnTo>
                <a:lnTo>
                  <a:pt x="2080369" y="577497"/>
                </a:lnTo>
                <a:lnTo>
                  <a:pt x="2101330" y="617700"/>
                </a:lnTo>
                <a:lnTo>
                  <a:pt x="2120687" y="658846"/>
                </a:lnTo>
                <a:lnTo>
                  <a:pt x="2138398" y="700894"/>
                </a:lnTo>
                <a:lnTo>
                  <a:pt x="2154421" y="743800"/>
                </a:lnTo>
                <a:lnTo>
                  <a:pt x="2168715" y="787525"/>
                </a:lnTo>
                <a:lnTo>
                  <a:pt x="2181237" y="832025"/>
                </a:lnTo>
                <a:lnTo>
                  <a:pt x="2191948" y="877260"/>
                </a:lnTo>
                <a:lnTo>
                  <a:pt x="2200804" y="923187"/>
                </a:lnTo>
                <a:lnTo>
                  <a:pt x="2207765" y="969764"/>
                </a:lnTo>
                <a:lnTo>
                  <a:pt x="2212788" y="1016951"/>
                </a:lnTo>
                <a:lnTo>
                  <a:pt x="2215832" y="1064705"/>
                </a:lnTo>
                <a:lnTo>
                  <a:pt x="2216857" y="1112984"/>
                </a:lnTo>
                <a:lnTo>
                  <a:pt x="2215832" y="1161262"/>
                </a:lnTo>
                <a:lnTo>
                  <a:pt x="2212788" y="1209016"/>
                </a:lnTo>
                <a:lnTo>
                  <a:pt x="2207765" y="1256202"/>
                </a:lnTo>
                <a:lnTo>
                  <a:pt x="2200804" y="1302780"/>
                </a:lnTo>
                <a:lnTo>
                  <a:pt x="2191948" y="1348707"/>
                </a:lnTo>
                <a:lnTo>
                  <a:pt x="2181237" y="1393941"/>
                </a:lnTo>
                <a:lnTo>
                  <a:pt x="2168715" y="1438442"/>
                </a:lnTo>
                <a:lnTo>
                  <a:pt x="2154421" y="1482166"/>
                </a:lnTo>
                <a:lnTo>
                  <a:pt x="2138398" y="1525073"/>
                </a:lnTo>
                <a:lnTo>
                  <a:pt x="2120687" y="1567120"/>
                </a:lnTo>
                <a:lnTo>
                  <a:pt x="2101330" y="1608266"/>
                </a:lnTo>
                <a:lnTo>
                  <a:pt x="2080369" y="1648469"/>
                </a:lnTo>
                <a:lnTo>
                  <a:pt x="2057844" y="1687688"/>
                </a:lnTo>
                <a:lnTo>
                  <a:pt x="2033799" y="1725880"/>
                </a:lnTo>
                <a:lnTo>
                  <a:pt x="2008273" y="1763004"/>
                </a:lnTo>
                <a:lnTo>
                  <a:pt x="1981310" y="1799017"/>
                </a:lnTo>
                <a:lnTo>
                  <a:pt x="1952949" y="1833879"/>
                </a:lnTo>
                <a:lnTo>
                  <a:pt x="1923234" y="1867548"/>
                </a:lnTo>
                <a:lnTo>
                  <a:pt x="1892206" y="1899981"/>
                </a:lnTo>
                <a:lnTo>
                  <a:pt x="1859905" y="1931137"/>
                </a:lnTo>
                <a:lnTo>
                  <a:pt x="1826374" y="1960975"/>
                </a:lnTo>
                <a:lnTo>
                  <a:pt x="1791655" y="1989451"/>
                </a:lnTo>
                <a:lnTo>
                  <a:pt x="1755789" y="2016526"/>
                </a:lnTo>
                <a:lnTo>
                  <a:pt x="1718817" y="2042156"/>
                </a:lnTo>
                <a:lnTo>
                  <a:pt x="1680781" y="2066301"/>
                </a:lnTo>
                <a:lnTo>
                  <a:pt x="1641723" y="2088918"/>
                </a:lnTo>
                <a:lnTo>
                  <a:pt x="1601685" y="2109965"/>
                </a:lnTo>
                <a:lnTo>
                  <a:pt x="1560707" y="2129402"/>
                </a:lnTo>
                <a:lnTo>
                  <a:pt x="1518832" y="2147185"/>
                </a:lnTo>
                <a:lnTo>
                  <a:pt x="1476100" y="2163274"/>
                </a:lnTo>
                <a:lnTo>
                  <a:pt x="1432555" y="2177627"/>
                </a:lnTo>
                <a:lnTo>
                  <a:pt x="1388237" y="2190201"/>
                </a:lnTo>
                <a:lnTo>
                  <a:pt x="1343187" y="2200955"/>
                </a:lnTo>
                <a:lnTo>
                  <a:pt x="1297448" y="2209848"/>
                </a:lnTo>
                <a:lnTo>
                  <a:pt x="1251061" y="2216837"/>
                </a:lnTo>
                <a:lnTo>
                  <a:pt x="1204068" y="2221881"/>
                </a:lnTo>
                <a:lnTo>
                  <a:pt x="1156510" y="2224938"/>
                </a:lnTo>
                <a:lnTo>
                  <a:pt x="1108429" y="2225967"/>
                </a:lnTo>
                <a:lnTo>
                  <a:pt x="1060347" y="2224938"/>
                </a:lnTo>
                <a:lnTo>
                  <a:pt x="1012789" y="2221881"/>
                </a:lnTo>
                <a:lnTo>
                  <a:pt x="965796" y="2216837"/>
                </a:lnTo>
                <a:lnTo>
                  <a:pt x="919409" y="2209848"/>
                </a:lnTo>
                <a:lnTo>
                  <a:pt x="873670" y="2200955"/>
                </a:lnTo>
                <a:lnTo>
                  <a:pt x="828620" y="2190201"/>
                </a:lnTo>
                <a:lnTo>
                  <a:pt x="784302" y="2177627"/>
                </a:lnTo>
                <a:lnTo>
                  <a:pt x="740756" y="2163274"/>
                </a:lnTo>
                <a:lnTo>
                  <a:pt x="698025" y="2147185"/>
                </a:lnTo>
                <a:lnTo>
                  <a:pt x="656150" y="2129402"/>
                </a:lnTo>
                <a:lnTo>
                  <a:pt x="615172" y="2109965"/>
                </a:lnTo>
                <a:lnTo>
                  <a:pt x="575133" y="2088918"/>
                </a:lnTo>
                <a:lnTo>
                  <a:pt x="536075" y="2066301"/>
                </a:lnTo>
                <a:lnTo>
                  <a:pt x="498040" y="2042156"/>
                </a:lnTo>
                <a:lnTo>
                  <a:pt x="461068" y="2016526"/>
                </a:lnTo>
                <a:lnTo>
                  <a:pt x="425201" y="1989451"/>
                </a:lnTo>
                <a:lnTo>
                  <a:pt x="390482" y="1960975"/>
                </a:lnTo>
                <a:lnTo>
                  <a:pt x="356951" y="1931137"/>
                </a:lnTo>
                <a:lnTo>
                  <a:pt x="324651" y="1899981"/>
                </a:lnTo>
                <a:lnTo>
                  <a:pt x="293622" y="1867548"/>
                </a:lnTo>
                <a:lnTo>
                  <a:pt x="263907" y="1833879"/>
                </a:lnTo>
                <a:lnTo>
                  <a:pt x="235547" y="1799017"/>
                </a:lnTo>
                <a:lnTo>
                  <a:pt x="208583" y="1763004"/>
                </a:lnTo>
                <a:lnTo>
                  <a:pt x="183057" y="1725880"/>
                </a:lnTo>
                <a:lnTo>
                  <a:pt x="159012" y="1687688"/>
                </a:lnTo>
                <a:lnTo>
                  <a:pt x="136487" y="1648469"/>
                </a:lnTo>
                <a:lnTo>
                  <a:pt x="115526" y="1608266"/>
                </a:lnTo>
                <a:lnTo>
                  <a:pt x="96169" y="1567120"/>
                </a:lnTo>
                <a:lnTo>
                  <a:pt x="78458" y="1525073"/>
                </a:lnTo>
                <a:lnTo>
                  <a:pt x="62435" y="1482166"/>
                </a:lnTo>
                <a:lnTo>
                  <a:pt x="48142" y="1438442"/>
                </a:lnTo>
                <a:lnTo>
                  <a:pt x="35619" y="1393941"/>
                </a:lnTo>
                <a:lnTo>
                  <a:pt x="24908" y="1348707"/>
                </a:lnTo>
                <a:lnTo>
                  <a:pt x="16052" y="1302780"/>
                </a:lnTo>
                <a:lnTo>
                  <a:pt x="9091" y="1256202"/>
                </a:lnTo>
                <a:lnTo>
                  <a:pt x="4068" y="1209016"/>
                </a:lnTo>
                <a:lnTo>
                  <a:pt x="1024" y="1161262"/>
                </a:lnTo>
                <a:lnTo>
                  <a:pt x="0" y="1112984"/>
                </a:lnTo>
                <a:close/>
              </a:path>
            </a:pathLst>
          </a:custGeom>
          <a:ln w="12700">
            <a:solidFill>
              <a:srgbClr val="222C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00074" y="2706822"/>
            <a:ext cx="1183005" cy="16268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 indent="-635">
              <a:lnSpc>
                <a:spcPct val="94100"/>
              </a:lnSpc>
              <a:spcBef>
                <a:spcPts val="290"/>
              </a:spcBef>
            </a:pPr>
            <a:r>
              <a:rPr dirty="0" sz="2750" spc="55" b="0">
                <a:solidFill>
                  <a:srgbClr val="222C4B"/>
                </a:solidFill>
                <a:latin typeface="Calibri Light"/>
                <a:cs typeface="Calibri Light"/>
              </a:rPr>
              <a:t>The  Virginia  </a:t>
            </a:r>
            <a:r>
              <a:rPr dirty="0" sz="2750" spc="70" b="0">
                <a:solidFill>
                  <a:srgbClr val="222C4B"/>
                </a:solidFill>
                <a:latin typeface="Calibri Light"/>
                <a:cs typeface="Calibri Light"/>
              </a:rPr>
              <a:t>Li</a:t>
            </a:r>
            <a:r>
              <a:rPr dirty="0" sz="2750" spc="40" b="0">
                <a:solidFill>
                  <a:srgbClr val="222C4B"/>
                </a:solidFill>
                <a:latin typeface="Calibri Light"/>
                <a:cs typeface="Calibri Light"/>
              </a:rPr>
              <a:t>t</a:t>
            </a:r>
            <a:r>
              <a:rPr dirty="0" sz="2750" spc="75" b="0">
                <a:solidFill>
                  <a:srgbClr val="222C4B"/>
                </a:solidFill>
                <a:latin typeface="Calibri Light"/>
                <a:cs typeface="Calibri Light"/>
              </a:rPr>
              <a:t>e</a:t>
            </a:r>
            <a:r>
              <a:rPr dirty="0" sz="2750" spc="10" b="0">
                <a:solidFill>
                  <a:srgbClr val="222C4B"/>
                </a:solidFill>
                <a:latin typeface="Calibri Light"/>
                <a:cs typeface="Calibri Light"/>
              </a:rPr>
              <a:t>r</a:t>
            </a:r>
            <a:r>
              <a:rPr dirty="0" sz="2750" spc="75" b="0">
                <a:solidFill>
                  <a:srgbClr val="222C4B"/>
                </a:solidFill>
                <a:latin typeface="Calibri Light"/>
                <a:cs typeface="Calibri Light"/>
              </a:rPr>
              <a:t>ac</a:t>
            </a:r>
            <a:r>
              <a:rPr dirty="0" sz="2750" spc="10" b="0">
                <a:solidFill>
                  <a:srgbClr val="222C4B"/>
                </a:solidFill>
                <a:latin typeface="Calibri Light"/>
                <a:cs typeface="Calibri Light"/>
              </a:rPr>
              <a:t>y  </a:t>
            </a:r>
            <a:r>
              <a:rPr dirty="0" sz="2750" spc="75" b="0">
                <a:solidFill>
                  <a:srgbClr val="222C4B"/>
                </a:solidFill>
                <a:latin typeface="Calibri Light"/>
                <a:cs typeface="Calibri Light"/>
              </a:rPr>
              <a:t>Act</a:t>
            </a:r>
            <a:endParaRPr sz="275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2118" y="2739302"/>
            <a:ext cx="712470" cy="514984"/>
          </a:xfrm>
          <a:custGeom>
            <a:avLst/>
            <a:gdLst/>
            <a:ahLst/>
            <a:cxnLst/>
            <a:rect l="l" t="t" r="r" b="b"/>
            <a:pathLst>
              <a:path w="712470" h="514985">
                <a:moveTo>
                  <a:pt x="668509" y="368122"/>
                </a:moveTo>
                <a:lnTo>
                  <a:pt x="183620" y="368122"/>
                </a:lnTo>
                <a:lnTo>
                  <a:pt x="619184" y="514695"/>
                </a:lnTo>
                <a:lnTo>
                  <a:pt x="668509" y="368122"/>
                </a:lnTo>
                <a:close/>
              </a:path>
              <a:path w="712470" h="514985">
                <a:moveTo>
                  <a:pt x="307500" y="0"/>
                </a:moveTo>
                <a:lnTo>
                  <a:pt x="0" y="152651"/>
                </a:lnTo>
                <a:lnTo>
                  <a:pt x="152651" y="460151"/>
                </a:lnTo>
                <a:lnTo>
                  <a:pt x="183620" y="368122"/>
                </a:lnTo>
                <a:lnTo>
                  <a:pt x="668509" y="368122"/>
                </a:lnTo>
                <a:lnTo>
                  <a:pt x="712094" y="238605"/>
                </a:lnTo>
                <a:lnTo>
                  <a:pt x="276529" y="92030"/>
                </a:lnTo>
                <a:lnTo>
                  <a:pt x="307500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50025" y="1541612"/>
            <a:ext cx="1887855" cy="1887855"/>
          </a:xfrm>
          <a:custGeom>
            <a:avLst/>
            <a:gdLst/>
            <a:ahLst/>
            <a:cxnLst/>
            <a:rect l="l" t="t" r="r" b="b"/>
            <a:pathLst>
              <a:path w="1887854" h="1887854">
                <a:moveTo>
                  <a:pt x="943698" y="0"/>
                </a:moveTo>
                <a:lnTo>
                  <a:pt x="895136" y="1227"/>
                </a:lnTo>
                <a:lnTo>
                  <a:pt x="847211" y="4872"/>
                </a:lnTo>
                <a:lnTo>
                  <a:pt x="799982" y="10873"/>
                </a:lnTo>
                <a:lnTo>
                  <a:pt x="753510" y="19172"/>
                </a:lnTo>
                <a:lnTo>
                  <a:pt x="707853" y="29710"/>
                </a:lnTo>
                <a:lnTo>
                  <a:pt x="663071" y="42426"/>
                </a:lnTo>
                <a:lnTo>
                  <a:pt x="619223" y="57263"/>
                </a:lnTo>
                <a:lnTo>
                  <a:pt x="576368" y="74160"/>
                </a:lnTo>
                <a:lnTo>
                  <a:pt x="534566" y="93058"/>
                </a:lnTo>
                <a:lnTo>
                  <a:pt x="493876" y="113899"/>
                </a:lnTo>
                <a:lnTo>
                  <a:pt x="454356" y="136622"/>
                </a:lnTo>
                <a:lnTo>
                  <a:pt x="416067" y="161168"/>
                </a:lnTo>
                <a:lnTo>
                  <a:pt x="379068" y="187479"/>
                </a:lnTo>
                <a:lnTo>
                  <a:pt x="343418" y="215494"/>
                </a:lnTo>
                <a:lnTo>
                  <a:pt x="309177" y="245155"/>
                </a:lnTo>
                <a:lnTo>
                  <a:pt x="276403" y="276402"/>
                </a:lnTo>
                <a:lnTo>
                  <a:pt x="245155" y="309176"/>
                </a:lnTo>
                <a:lnTo>
                  <a:pt x="215495" y="343418"/>
                </a:lnTo>
                <a:lnTo>
                  <a:pt x="187479" y="379068"/>
                </a:lnTo>
                <a:lnTo>
                  <a:pt x="161169" y="416067"/>
                </a:lnTo>
                <a:lnTo>
                  <a:pt x="136622" y="454355"/>
                </a:lnTo>
                <a:lnTo>
                  <a:pt x="113899" y="493875"/>
                </a:lnTo>
                <a:lnTo>
                  <a:pt x="93059" y="534565"/>
                </a:lnTo>
                <a:lnTo>
                  <a:pt x="74160" y="576367"/>
                </a:lnTo>
                <a:lnTo>
                  <a:pt x="57263" y="619222"/>
                </a:lnTo>
                <a:lnTo>
                  <a:pt x="42426" y="663070"/>
                </a:lnTo>
                <a:lnTo>
                  <a:pt x="29710" y="707852"/>
                </a:lnTo>
                <a:lnTo>
                  <a:pt x="19172" y="753509"/>
                </a:lnTo>
                <a:lnTo>
                  <a:pt x="10873" y="799981"/>
                </a:lnTo>
                <a:lnTo>
                  <a:pt x="4872" y="847209"/>
                </a:lnTo>
                <a:lnTo>
                  <a:pt x="1227" y="895135"/>
                </a:lnTo>
                <a:lnTo>
                  <a:pt x="0" y="943697"/>
                </a:lnTo>
                <a:lnTo>
                  <a:pt x="1227" y="992260"/>
                </a:lnTo>
                <a:lnTo>
                  <a:pt x="4872" y="1040185"/>
                </a:lnTo>
                <a:lnTo>
                  <a:pt x="10873" y="1087413"/>
                </a:lnTo>
                <a:lnTo>
                  <a:pt x="19172" y="1133885"/>
                </a:lnTo>
                <a:lnTo>
                  <a:pt x="29710" y="1179542"/>
                </a:lnTo>
                <a:lnTo>
                  <a:pt x="42426" y="1224324"/>
                </a:lnTo>
                <a:lnTo>
                  <a:pt x="57263" y="1268172"/>
                </a:lnTo>
                <a:lnTo>
                  <a:pt x="74160" y="1311027"/>
                </a:lnTo>
                <a:lnTo>
                  <a:pt x="93059" y="1352830"/>
                </a:lnTo>
                <a:lnTo>
                  <a:pt x="113899" y="1393520"/>
                </a:lnTo>
                <a:lnTo>
                  <a:pt x="136622" y="1433039"/>
                </a:lnTo>
                <a:lnTo>
                  <a:pt x="161169" y="1471328"/>
                </a:lnTo>
                <a:lnTo>
                  <a:pt x="187479" y="1508327"/>
                </a:lnTo>
                <a:lnTo>
                  <a:pt x="215495" y="1543977"/>
                </a:lnTo>
                <a:lnTo>
                  <a:pt x="245155" y="1578219"/>
                </a:lnTo>
                <a:lnTo>
                  <a:pt x="276403" y="1610993"/>
                </a:lnTo>
                <a:lnTo>
                  <a:pt x="309177" y="1642240"/>
                </a:lnTo>
                <a:lnTo>
                  <a:pt x="343418" y="1671901"/>
                </a:lnTo>
                <a:lnTo>
                  <a:pt x="379068" y="1699916"/>
                </a:lnTo>
                <a:lnTo>
                  <a:pt x="416067" y="1726227"/>
                </a:lnTo>
                <a:lnTo>
                  <a:pt x="454356" y="1750774"/>
                </a:lnTo>
                <a:lnTo>
                  <a:pt x="493876" y="1773497"/>
                </a:lnTo>
                <a:lnTo>
                  <a:pt x="534566" y="1794337"/>
                </a:lnTo>
                <a:lnTo>
                  <a:pt x="576368" y="1813235"/>
                </a:lnTo>
                <a:lnTo>
                  <a:pt x="619223" y="1830133"/>
                </a:lnTo>
                <a:lnTo>
                  <a:pt x="663071" y="1844969"/>
                </a:lnTo>
                <a:lnTo>
                  <a:pt x="707853" y="1857686"/>
                </a:lnTo>
                <a:lnTo>
                  <a:pt x="753510" y="1868223"/>
                </a:lnTo>
                <a:lnTo>
                  <a:pt x="799982" y="1876522"/>
                </a:lnTo>
                <a:lnTo>
                  <a:pt x="847211" y="1882524"/>
                </a:lnTo>
                <a:lnTo>
                  <a:pt x="895136" y="1886168"/>
                </a:lnTo>
                <a:lnTo>
                  <a:pt x="943698" y="1887396"/>
                </a:lnTo>
                <a:lnTo>
                  <a:pt x="992261" y="1886168"/>
                </a:lnTo>
                <a:lnTo>
                  <a:pt x="1040186" y="1882524"/>
                </a:lnTo>
                <a:lnTo>
                  <a:pt x="1087414" y="1876522"/>
                </a:lnTo>
                <a:lnTo>
                  <a:pt x="1133887" y="1868223"/>
                </a:lnTo>
                <a:lnTo>
                  <a:pt x="1179543" y="1857686"/>
                </a:lnTo>
                <a:lnTo>
                  <a:pt x="1224325" y="1844969"/>
                </a:lnTo>
                <a:lnTo>
                  <a:pt x="1268174" y="1830133"/>
                </a:lnTo>
                <a:lnTo>
                  <a:pt x="1311028" y="1813235"/>
                </a:lnTo>
                <a:lnTo>
                  <a:pt x="1352831" y="1794337"/>
                </a:lnTo>
                <a:lnTo>
                  <a:pt x="1393521" y="1773497"/>
                </a:lnTo>
                <a:lnTo>
                  <a:pt x="1433040" y="1750774"/>
                </a:lnTo>
                <a:lnTo>
                  <a:pt x="1471329" y="1726227"/>
                </a:lnTo>
                <a:lnTo>
                  <a:pt x="1508328" y="1699916"/>
                </a:lnTo>
                <a:lnTo>
                  <a:pt x="1543978" y="1671901"/>
                </a:lnTo>
                <a:lnTo>
                  <a:pt x="1578220" y="1642240"/>
                </a:lnTo>
                <a:lnTo>
                  <a:pt x="1610994" y="1610993"/>
                </a:lnTo>
                <a:lnTo>
                  <a:pt x="1642241" y="1578219"/>
                </a:lnTo>
                <a:lnTo>
                  <a:pt x="1671902" y="1543977"/>
                </a:lnTo>
                <a:lnTo>
                  <a:pt x="1699918" y="1508327"/>
                </a:lnTo>
                <a:lnTo>
                  <a:pt x="1726228" y="1471328"/>
                </a:lnTo>
                <a:lnTo>
                  <a:pt x="1750775" y="1433039"/>
                </a:lnTo>
                <a:lnTo>
                  <a:pt x="1773498" y="1393520"/>
                </a:lnTo>
                <a:lnTo>
                  <a:pt x="1794338" y="1352830"/>
                </a:lnTo>
                <a:lnTo>
                  <a:pt x="1813237" y="1311027"/>
                </a:lnTo>
                <a:lnTo>
                  <a:pt x="1830134" y="1268172"/>
                </a:lnTo>
                <a:lnTo>
                  <a:pt x="1844970" y="1224324"/>
                </a:lnTo>
                <a:lnTo>
                  <a:pt x="1857687" y="1179542"/>
                </a:lnTo>
                <a:lnTo>
                  <a:pt x="1868225" y="1133885"/>
                </a:lnTo>
                <a:lnTo>
                  <a:pt x="1876524" y="1087413"/>
                </a:lnTo>
                <a:lnTo>
                  <a:pt x="1882525" y="1040185"/>
                </a:lnTo>
                <a:lnTo>
                  <a:pt x="1886169" y="992260"/>
                </a:lnTo>
                <a:lnTo>
                  <a:pt x="1887397" y="943697"/>
                </a:lnTo>
                <a:lnTo>
                  <a:pt x="1886169" y="895135"/>
                </a:lnTo>
                <a:lnTo>
                  <a:pt x="1882525" y="847209"/>
                </a:lnTo>
                <a:lnTo>
                  <a:pt x="1876524" y="799981"/>
                </a:lnTo>
                <a:lnTo>
                  <a:pt x="1868225" y="753509"/>
                </a:lnTo>
                <a:lnTo>
                  <a:pt x="1857687" y="707852"/>
                </a:lnTo>
                <a:lnTo>
                  <a:pt x="1844970" y="663070"/>
                </a:lnTo>
                <a:lnTo>
                  <a:pt x="1830134" y="619222"/>
                </a:lnTo>
                <a:lnTo>
                  <a:pt x="1813237" y="576367"/>
                </a:lnTo>
                <a:lnTo>
                  <a:pt x="1794338" y="534565"/>
                </a:lnTo>
                <a:lnTo>
                  <a:pt x="1773498" y="493875"/>
                </a:lnTo>
                <a:lnTo>
                  <a:pt x="1750775" y="454355"/>
                </a:lnTo>
                <a:lnTo>
                  <a:pt x="1726228" y="416067"/>
                </a:lnTo>
                <a:lnTo>
                  <a:pt x="1699918" y="379068"/>
                </a:lnTo>
                <a:lnTo>
                  <a:pt x="1671902" y="343418"/>
                </a:lnTo>
                <a:lnTo>
                  <a:pt x="1642241" y="309176"/>
                </a:lnTo>
                <a:lnTo>
                  <a:pt x="1610994" y="276402"/>
                </a:lnTo>
                <a:lnTo>
                  <a:pt x="1578220" y="245155"/>
                </a:lnTo>
                <a:lnTo>
                  <a:pt x="1543978" y="215494"/>
                </a:lnTo>
                <a:lnTo>
                  <a:pt x="1508328" y="187479"/>
                </a:lnTo>
                <a:lnTo>
                  <a:pt x="1471329" y="161168"/>
                </a:lnTo>
                <a:lnTo>
                  <a:pt x="1433040" y="136622"/>
                </a:lnTo>
                <a:lnTo>
                  <a:pt x="1393521" y="113899"/>
                </a:lnTo>
                <a:lnTo>
                  <a:pt x="1352831" y="93058"/>
                </a:lnTo>
                <a:lnTo>
                  <a:pt x="1311028" y="74160"/>
                </a:lnTo>
                <a:lnTo>
                  <a:pt x="1268174" y="57263"/>
                </a:lnTo>
                <a:lnTo>
                  <a:pt x="1224325" y="42426"/>
                </a:lnTo>
                <a:lnTo>
                  <a:pt x="1179543" y="29710"/>
                </a:lnTo>
                <a:lnTo>
                  <a:pt x="1133887" y="19172"/>
                </a:lnTo>
                <a:lnTo>
                  <a:pt x="1087414" y="10873"/>
                </a:lnTo>
                <a:lnTo>
                  <a:pt x="1040186" y="4872"/>
                </a:lnTo>
                <a:lnTo>
                  <a:pt x="992261" y="1227"/>
                </a:lnTo>
                <a:lnTo>
                  <a:pt x="943698" y="0"/>
                </a:lnTo>
                <a:close/>
              </a:path>
            </a:pathLst>
          </a:custGeom>
          <a:solidFill>
            <a:srgbClr val="34A1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68845" y="2181859"/>
            <a:ext cx="850265" cy="5562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 indent="39370">
              <a:lnSpc>
                <a:spcPts val="2020"/>
              </a:lnSpc>
              <a:spcBef>
                <a:spcPts val="28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Prepare  </a:t>
            </a:r>
            <a:r>
              <a:rPr dirty="0" sz="1800" spc="-16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81359" y="2741786"/>
            <a:ext cx="720725" cy="516255"/>
          </a:xfrm>
          <a:custGeom>
            <a:avLst/>
            <a:gdLst/>
            <a:ahLst/>
            <a:cxnLst/>
            <a:rect l="l" t="t" r="r" b="b"/>
            <a:pathLst>
              <a:path w="720725" h="516254">
                <a:moveTo>
                  <a:pt x="413531" y="0"/>
                </a:moveTo>
                <a:lnTo>
                  <a:pt x="444158" y="92144"/>
                </a:lnTo>
                <a:lnTo>
                  <a:pt x="0" y="239776"/>
                </a:lnTo>
                <a:lnTo>
                  <a:pt x="91881" y="516210"/>
                </a:lnTo>
                <a:lnTo>
                  <a:pt x="536040" y="368578"/>
                </a:lnTo>
                <a:lnTo>
                  <a:pt x="612838" y="368578"/>
                </a:lnTo>
                <a:lnTo>
                  <a:pt x="720460" y="153793"/>
                </a:lnTo>
                <a:lnTo>
                  <a:pt x="413531" y="0"/>
                </a:lnTo>
                <a:close/>
              </a:path>
              <a:path w="720725" h="516254">
                <a:moveTo>
                  <a:pt x="612838" y="368578"/>
                </a:moveTo>
                <a:lnTo>
                  <a:pt x="536040" y="368578"/>
                </a:lnTo>
                <a:lnTo>
                  <a:pt x="566667" y="460722"/>
                </a:lnTo>
                <a:lnTo>
                  <a:pt x="612838" y="368578"/>
                </a:lnTo>
                <a:close/>
              </a:path>
            </a:pathLst>
          </a:custGeom>
          <a:solidFill>
            <a:srgbClr val="154C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71818" y="1548466"/>
            <a:ext cx="1887855" cy="1887855"/>
          </a:xfrm>
          <a:custGeom>
            <a:avLst/>
            <a:gdLst/>
            <a:ahLst/>
            <a:cxnLst/>
            <a:rect l="l" t="t" r="r" b="b"/>
            <a:pathLst>
              <a:path w="1887854" h="1887854">
                <a:moveTo>
                  <a:pt x="943698" y="0"/>
                </a:moveTo>
                <a:lnTo>
                  <a:pt x="895136" y="1227"/>
                </a:lnTo>
                <a:lnTo>
                  <a:pt x="847211" y="4872"/>
                </a:lnTo>
                <a:lnTo>
                  <a:pt x="799982" y="10873"/>
                </a:lnTo>
                <a:lnTo>
                  <a:pt x="753510" y="19172"/>
                </a:lnTo>
                <a:lnTo>
                  <a:pt x="707853" y="29710"/>
                </a:lnTo>
                <a:lnTo>
                  <a:pt x="663071" y="42426"/>
                </a:lnTo>
                <a:lnTo>
                  <a:pt x="619223" y="57263"/>
                </a:lnTo>
                <a:lnTo>
                  <a:pt x="576368" y="74160"/>
                </a:lnTo>
                <a:lnTo>
                  <a:pt x="534566" y="93059"/>
                </a:lnTo>
                <a:lnTo>
                  <a:pt x="493876" y="113899"/>
                </a:lnTo>
                <a:lnTo>
                  <a:pt x="454356" y="136622"/>
                </a:lnTo>
                <a:lnTo>
                  <a:pt x="416067" y="161169"/>
                </a:lnTo>
                <a:lnTo>
                  <a:pt x="379068" y="187479"/>
                </a:lnTo>
                <a:lnTo>
                  <a:pt x="343418" y="215495"/>
                </a:lnTo>
                <a:lnTo>
                  <a:pt x="309177" y="245155"/>
                </a:lnTo>
                <a:lnTo>
                  <a:pt x="276403" y="276403"/>
                </a:lnTo>
                <a:lnTo>
                  <a:pt x="245155" y="309177"/>
                </a:lnTo>
                <a:lnTo>
                  <a:pt x="215495" y="343418"/>
                </a:lnTo>
                <a:lnTo>
                  <a:pt x="187479" y="379068"/>
                </a:lnTo>
                <a:lnTo>
                  <a:pt x="161169" y="416067"/>
                </a:lnTo>
                <a:lnTo>
                  <a:pt x="136622" y="454356"/>
                </a:lnTo>
                <a:lnTo>
                  <a:pt x="113899" y="493876"/>
                </a:lnTo>
                <a:lnTo>
                  <a:pt x="93059" y="534566"/>
                </a:lnTo>
                <a:lnTo>
                  <a:pt x="74160" y="576368"/>
                </a:lnTo>
                <a:lnTo>
                  <a:pt x="57263" y="619223"/>
                </a:lnTo>
                <a:lnTo>
                  <a:pt x="42426" y="663071"/>
                </a:lnTo>
                <a:lnTo>
                  <a:pt x="29710" y="707853"/>
                </a:lnTo>
                <a:lnTo>
                  <a:pt x="19172" y="753510"/>
                </a:lnTo>
                <a:lnTo>
                  <a:pt x="10873" y="799982"/>
                </a:lnTo>
                <a:lnTo>
                  <a:pt x="4872" y="847211"/>
                </a:lnTo>
                <a:lnTo>
                  <a:pt x="1227" y="895136"/>
                </a:lnTo>
                <a:lnTo>
                  <a:pt x="0" y="943698"/>
                </a:lnTo>
                <a:lnTo>
                  <a:pt x="1227" y="992261"/>
                </a:lnTo>
                <a:lnTo>
                  <a:pt x="4872" y="1040186"/>
                </a:lnTo>
                <a:lnTo>
                  <a:pt x="10873" y="1087414"/>
                </a:lnTo>
                <a:lnTo>
                  <a:pt x="19172" y="1133887"/>
                </a:lnTo>
                <a:lnTo>
                  <a:pt x="29710" y="1179543"/>
                </a:lnTo>
                <a:lnTo>
                  <a:pt x="42426" y="1224325"/>
                </a:lnTo>
                <a:lnTo>
                  <a:pt x="57263" y="1268174"/>
                </a:lnTo>
                <a:lnTo>
                  <a:pt x="74160" y="1311028"/>
                </a:lnTo>
                <a:lnTo>
                  <a:pt x="93059" y="1352831"/>
                </a:lnTo>
                <a:lnTo>
                  <a:pt x="113899" y="1393521"/>
                </a:lnTo>
                <a:lnTo>
                  <a:pt x="136622" y="1433040"/>
                </a:lnTo>
                <a:lnTo>
                  <a:pt x="161169" y="1471329"/>
                </a:lnTo>
                <a:lnTo>
                  <a:pt x="187479" y="1508328"/>
                </a:lnTo>
                <a:lnTo>
                  <a:pt x="215495" y="1543978"/>
                </a:lnTo>
                <a:lnTo>
                  <a:pt x="245155" y="1578220"/>
                </a:lnTo>
                <a:lnTo>
                  <a:pt x="276403" y="1610994"/>
                </a:lnTo>
                <a:lnTo>
                  <a:pt x="309177" y="1642241"/>
                </a:lnTo>
                <a:lnTo>
                  <a:pt x="343418" y="1671902"/>
                </a:lnTo>
                <a:lnTo>
                  <a:pt x="379068" y="1699918"/>
                </a:lnTo>
                <a:lnTo>
                  <a:pt x="416067" y="1726228"/>
                </a:lnTo>
                <a:lnTo>
                  <a:pt x="454356" y="1750775"/>
                </a:lnTo>
                <a:lnTo>
                  <a:pt x="493876" y="1773498"/>
                </a:lnTo>
                <a:lnTo>
                  <a:pt x="534566" y="1794338"/>
                </a:lnTo>
                <a:lnTo>
                  <a:pt x="576368" y="1813237"/>
                </a:lnTo>
                <a:lnTo>
                  <a:pt x="619223" y="1830134"/>
                </a:lnTo>
                <a:lnTo>
                  <a:pt x="663071" y="1844970"/>
                </a:lnTo>
                <a:lnTo>
                  <a:pt x="707853" y="1857687"/>
                </a:lnTo>
                <a:lnTo>
                  <a:pt x="753510" y="1868225"/>
                </a:lnTo>
                <a:lnTo>
                  <a:pt x="799982" y="1876524"/>
                </a:lnTo>
                <a:lnTo>
                  <a:pt x="847211" y="1882525"/>
                </a:lnTo>
                <a:lnTo>
                  <a:pt x="895136" y="1886169"/>
                </a:lnTo>
                <a:lnTo>
                  <a:pt x="943698" y="1887397"/>
                </a:lnTo>
                <a:lnTo>
                  <a:pt x="992261" y="1886169"/>
                </a:lnTo>
                <a:lnTo>
                  <a:pt x="1040186" y="1882525"/>
                </a:lnTo>
                <a:lnTo>
                  <a:pt x="1087414" y="1876524"/>
                </a:lnTo>
                <a:lnTo>
                  <a:pt x="1133887" y="1868225"/>
                </a:lnTo>
                <a:lnTo>
                  <a:pt x="1179543" y="1857687"/>
                </a:lnTo>
                <a:lnTo>
                  <a:pt x="1224325" y="1844970"/>
                </a:lnTo>
                <a:lnTo>
                  <a:pt x="1268173" y="1830134"/>
                </a:lnTo>
                <a:lnTo>
                  <a:pt x="1311028" y="1813237"/>
                </a:lnTo>
                <a:lnTo>
                  <a:pt x="1352831" y="1794338"/>
                </a:lnTo>
                <a:lnTo>
                  <a:pt x="1393521" y="1773498"/>
                </a:lnTo>
                <a:lnTo>
                  <a:pt x="1433040" y="1750775"/>
                </a:lnTo>
                <a:lnTo>
                  <a:pt x="1471329" y="1726228"/>
                </a:lnTo>
                <a:lnTo>
                  <a:pt x="1508328" y="1699918"/>
                </a:lnTo>
                <a:lnTo>
                  <a:pt x="1543978" y="1671902"/>
                </a:lnTo>
                <a:lnTo>
                  <a:pt x="1578220" y="1642241"/>
                </a:lnTo>
                <a:lnTo>
                  <a:pt x="1610994" y="1610994"/>
                </a:lnTo>
                <a:lnTo>
                  <a:pt x="1642241" y="1578220"/>
                </a:lnTo>
                <a:lnTo>
                  <a:pt x="1671902" y="1543978"/>
                </a:lnTo>
                <a:lnTo>
                  <a:pt x="1699917" y="1508328"/>
                </a:lnTo>
                <a:lnTo>
                  <a:pt x="1726227" y="1471329"/>
                </a:lnTo>
                <a:lnTo>
                  <a:pt x="1750774" y="1433040"/>
                </a:lnTo>
                <a:lnTo>
                  <a:pt x="1773497" y="1393521"/>
                </a:lnTo>
                <a:lnTo>
                  <a:pt x="1794337" y="1352831"/>
                </a:lnTo>
                <a:lnTo>
                  <a:pt x="1813236" y="1311028"/>
                </a:lnTo>
                <a:lnTo>
                  <a:pt x="1830133" y="1268174"/>
                </a:lnTo>
                <a:lnTo>
                  <a:pt x="1844969" y="1224325"/>
                </a:lnTo>
                <a:lnTo>
                  <a:pt x="1857686" y="1179543"/>
                </a:lnTo>
                <a:lnTo>
                  <a:pt x="1868223" y="1133887"/>
                </a:lnTo>
                <a:lnTo>
                  <a:pt x="1876523" y="1087414"/>
                </a:lnTo>
                <a:lnTo>
                  <a:pt x="1882524" y="1040186"/>
                </a:lnTo>
                <a:lnTo>
                  <a:pt x="1886168" y="992261"/>
                </a:lnTo>
                <a:lnTo>
                  <a:pt x="1887396" y="943698"/>
                </a:lnTo>
                <a:lnTo>
                  <a:pt x="1886168" y="895136"/>
                </a:lnTo>
                <a:lnTo>
                  <a:pt x="1882524" y="847211"/>
                </a:lnTo>
                <a:lnTo>
                  <a:pt x="1876523" y="799982"/>
                </a:lnTo>
                <a:lnTo>
                  <a:pt x="1868223" y="753510"/>
                </a:lnTo>
                <a:lnTo>
                  <a:pt x="1857686" y="707853"/>
                </a:lnTo>
                <a:lnTo>
                  <a:pt x="1844969" y="663071"/>
                </a:lnTo>
                <a:lnTo>
                  <a:pt x="1830133" y="619223"/>
                </a:lnTo>
                <a:lnTo>
                  <a:pt x="1813236" y="576368"/>
                </a:lnTo>
                <a:lnTo>
                  <a:pt x="1794337" y="534566"/>
                </a:lnTo>
                <a:lnTo>
                  <a:pt x="1773497" y="493876"/>
                </a:lnTo>
                <a:lnTo>
                  <a:pt x="1750774" y="454356"/>
                </a:lnTo>
                <a:lnTo>
                  <a:pt x="1726227" y="416067"/>
                </a:lnTo>
                <a:lnTo>
                  <a:pt x="1699917" y="379068"/>
                </a:lnTo>
                <a:lnTo>
                  <a:pt x="1671902" y="343418"/>
                </a:lnTo>
                <a:lnTo>
                  <a:pt x="1642241" y="309177"/>
                </a:lnTo>
                <a:lnTo>
                  <a:pt x="1610994" y="276403"/>
                </a:lnTo>
                <a:lnTo>
                  <a:pt x="1578220" y="245155"/>
                </a:lnTo>
                <a:lnTo>
                  <a:pt x="1543978" y="215495"/>
                </a:lnTo>
                <a:lnTo>
                  <a:pt x="1508328" y="187479"/>
                </a:lnTo>
                <a:lnTo>
                  <a:pt x="1471329" y="161169"/>
                </a:lnTo>
                <a:lnTo>
                  <a:pt x="1433040" y="136622"/>
                </a:lnTo>
                <a:lnTo>
                  <a:pt x="1393521" y="113899"/>
                </a:lnTo>
                <a:lnTo>
                  <a:pt x="1352831" y="93059"/>
                </a:lnTo>
                <a:lnTo>
                  <a:pt x="1311028" y="74160"/>
                </a:lnTo>
                <a:lnTo>
                  <a:pt x="1268173" y="57263"/>
                </a:lnTo>
                <a:lnTo>
                  <a:pt x="1224325" y="42426"/>
                </a:lnTo>
                <a:lnTo>
                  <a:pt x="1179543" y="29710"/>
                </a:lnTo>
                <a:lnTo>
                  <a:pt x="1133887" y="19172"/>
                </a:lnTo>
                <a:lnTo>
                  <a:pt x="1087414" y="10873"/>
                </a:lnTo>
                <a:lnTo>
                  <a:pt x="1040186" y="4872"/>
                </a:lnTo>
                <a:lnTo>
                  <a:pt x="992261" y="1227"/>
                </a:lnTo>
                <a:lnTo>
                  <a:pt x="943698" y="0"/>
                </a:lnTo>
                <a:close/>
              </a:path>
            </a:pathLst>
          </a:custGeom>
          <a:solidFill>
            <a:srgbClr val="154C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13315" y="1813052"/>
            <a:ext cx="1205230" cy="130302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700" marR="5080" indent="-1270">
              <a:lnSpc>
                <a:spcPct val="91400"/>
              </a:lnSpc>
              <a:spcBef>
                <a:spcPts val="285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Align  Curricula,  Screening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&amp;  I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tion 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33636" y="3868967"/>
            <a:ext cx="1051560" cy="605790"/>
          </a:xfrm>
          <a:custGeom>
            <a:avLst/>
            <a:gdLst/>
            <a:ahLst/>
            <a:cxnLst/>
            <a:rect l="l" t="t" r="r" b="b"/>
            <a:pathLst>
              <a:path w="1051559" h="605789">
                <a:moveTo>
                  <a:pt x="83991" y="0"/>
                </a:moveTo>
                <a:lnTo>
                  <a:pt x="0" y="278932"/>
                </a:lnTo>
                <a:lnTo>
                  <a:pt x="776671" y="512800"/>
                </a:lnTo>
                <a:lnTo>
                  <a:pt x="748673" y="605778"/>
                </a:lnTo>
                <a:lnTo>
                  <a:pt x="1051110" y="443326"/>
                </a:lnTo>
                <a:lnTo>
                  <a:pt x="938600" y="233867"/>
                </a:lnTo>
                <a:lnTo>
                  <a:pt x="860662" y="233867"/>
                </a:lnTo>
                <a:lnTo>
                  <a:pt x="83991" y="0"/>
                </a:lnTo>
                <a:close/>
              </a:path>
              <a:path w="1051559" h="605789">
                <a:moveTo>
                  <a:pt x="888658" y="140889"/>
                </a:moveTo>
                <a:lnTo>
                  <a:pt x="860662" y="233867"/>
                </a:lnTo>
                <a:lnTo>
                  <a:pt x="938600" y="233867"/>
                </a:lnTo>
                <a:lnTo>
                  <a:pt x="888658" y="140889"/>
                </a:lnTo>
                <a:close/>
              </a:path>
            </a:pathLst>
          </a:custGeom>
          <a:solidFill>
            <a:srgbClr val="B3E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20667" y="3784020"/>
            <a:ext cx="1887855" cy="1887855"/>
          </a:xfrm>
          <a:custGeom>
            <a:avLst/>
            <a:gdLst/>
            <a:ahLst/>
            <a:cxnLst/>
            <a:rect l="l" t="t" r="r" b="b"/>
            <a:pathLst>
              <a:path w="1887854" h="1887854">
                <a:moveTo>
                  <a:pt x="943697" y="0"/>
                </a:moveTo>
                <a:lnTo>
                  <a:pt x="895135" y="1227"/>
                </a:lnTo>
                <a:lnTo>
                  <a:pt x="847209" y="4872"/>
                </a:lnTo>
                <a:lnTo>
                  <a:pt x="799981" y="10873"/>
                </a:lnTo>
                <a:lnTo>
                  <a:pt x="753509" y="19172"/>
                </a:lnTo>
                <a:lnTo>
                  <a:pt x="707852" y="29710"/>
                </a:lnTo>
                <a:lnTo>
                  <a:pt x="663070" y="42426"/>
                </a:lnTo>
                <a:lnTo>
                  <a:pt x="619222" y="57263"/>
                </a:lnTo>
                <a:lnTo>
                  <a:pt x="576367" y="74160"/>
                </a:lnTo>
                <a:lnTo>
                  <a:pt x="534565" y="93059"/>
                </a:lnTo>
                <a:lnTo>
                  <a:pt x="493875" y="113899"/>
                </a:lnTo>
                <a:lnTo>
                  <a:pt x="454355" y="136622"/>
                </a:lnTo>
                <a:lnTo>
                  <a:pt x="416067" y="161169"/>
                </a:lnTo>
                <a:lnTo>
                  <a:pt x="379068" y="187479"/>
                </a:lnTo>
                <a:lnTo>
                  <a:pt x="343418" y="215495"/>
                </a:lnTo>
                <a:lnTo>
                  <a:pt x="309176" y="245155"/>
                </a:lnTo>
                <a:lnTo>
                  <a:pt x="276402" y="276403"/>
                </a:lnTo>
                <a:lnTo>
                  <a:pt x="245155" y="309177"/>
                </a:lnTo>
                <a:lnTo>
                  <a:pt x="215494" y="343418"/>
                </a:lnTo>
                <a:lnTo>
                  <a:pt x="187479" y="379068"/>
                </a:lnTo>
                <a:lnTo>
                  <a:pt x="161168" y="416067"/>
                </a:lnTo>
                <a:lnTo>
                  <a:pt x="136622" y="454356"/>
                </a:lnTo>
                <a:lnTo>
                  <a:pt x="113899" y="493876"/>
                </a:lnTo>
                <a:lnTo>
                  <a:pt x="93058" y="534566"/>
                </a:lnTo>
                <a:lnTo>
                  <a:pt x="74160" y="576368"/>
                </a:lnTo>
                <a:lnTo>
                  <a:pt x="57263" y="619223"/>
                </a:lnTo>
                <a:lnTo>
                  <a:pt x="42426" y="663071"/>
                </a:lnTo>
                <a:lnTo>
                  <a:pt x="29710" y="707853"/>
                </a:lnTo>
                <a:lnTo>
                  <a:pt x="19172" y="753510"/>
                </a:lnTo>
                <a:lnTo>
                  <a:pt x="10873" y="799982"/>
                </a:lnTo>
                <a:lnTo>
                  <a:pt x="4872" y="847211"/>
                </a:lnTo>
                <a:lnTo>
                  <a:pt x="1227" y="895136"/>
                </a:lnTo>
                <a:lnTo>
                  <a:pt x="0" y="943698"/>
                </a:lnTo>
                <a:lnTo>
                  <a:pt x="1227" y="992261"/>
                </a:lnTo>
                <a:lnTo>
                  <a:pt x="4872" y="1040186"/>
                </a:lnTo>
                <a:lnTo>
                  <a:pt x="10873" y="1087414"/>
                </a:lnTo>
                <a:lnTo>
                  <a:pt x="19172" y="1133887"/>
                </a:lnTo>
                <a:lnTo>
                  <a:pt x="29710" y="1179543"/>
                </a:lnTo>
                <a:lnTo>
                  <a:pt x="42426" y="1224325"/>
                </a:lnTo>
                <a:lnTo>
                  <a:pt x="57263" y="1268174"/>
                </a:lnTo>
                <a:lnTo>
                  <a:pt x="74160" y="1311028"/>
                </a:lnTo>
                <a:lnTo>
                  <a:pt x="93058" y="1352831"/>
                </a:lnTo>
                <a:lnTo>
                  <a:pt x="113899" y="1393521"/>
                </a:lnTo>
                <a:lnTo>
                  <a:pt x="136622" y="1433040"/>
                </a:lnTo>
                <a:lnTo>
                  <a:pt x="161168" y="1471329"/>
                </a:lnTo>
                <a:lnTo>
                  <a:pt x="187479" y="1508328"/>
                </a:lnTo>
                <a:lnTo>
                  <a:pt x="215494" y="1543978"/>
                </a:lnTo>
                <a:lnTo>
                  <a:pt x="245155" y="1578220"/>
                </a:lnTo>
                <a:lnTo>
                  <a:pt x="276402" y="1610994"/>
                </a:lnTo>
                <a:lnTo>
                  <a:pt x="309176" y="1642241"/>
                </a:lnTo>
                <a:lnTo>
                  <a:pt x="343418" y="1671902"/>
                </a:lnTo>
                <a:lnTo>
                  <a:pt x="379068" y="1699917"/>
                </a:lnTo>
                <a:lnTo>
                  <a:pt x="416067" y="1726228"/>
                </a:lnTo>
                <a:lnTo>
                  <a:pt x="454355" y="1750774"/>
                </a:lnTo>
                <a:lnTo>
                  <a:pt x="493875" y="1773497"/>
                </a:lnTo>
                <a:lnTo>
                  <a:pt x="534565" y="1794338"/>
                </a:lnTo>
                <a:lnTo>
                  <a:pt x="576367" y="1813236"/>
                </a:lnTo>
                <a:lnTo>
                  <a:pt x="619222" y="1830133"/>
                </a:lnTo>
                <a:lnTo>
                  <a:pt x="663070" y="1844970"/>
                </a:lnTo>
                <a:lnTo>
                  <a:pt x="707852" y="1857686"/>
                </a:lnTo>
                <a:lnTo>
                  <a:pt x="753509" y="1868224"/>
                </a:lnTo>
                <a:lnTo>
                  <a:pt x="799981" y="1876523"/>
                </a:lnTo>
                <a:lnTo>
                  <a:pt x="847209" y="1882524"/>
                </a:lnTo>
                <a:lnTo>
                  <a:pt x="895135" y="1886168"/>
                </a:lnTo>
                <a:lnTo>
                  <a:pt x="943697" y="1887396"/>
                </a:lnTo>
                <a:lnTo>
                  <a:pt x="992260" y="1886168"/>
                </a:lnTo>
                <a:lnTo>
                  <a:pt x="1040185" y="1882524"/>
                </a:lnTo>
                <a:lnTo>
                  <a:pt x="1087413" y="1876523"/>
                </a:lnTo>
                <a:lnTo>
                  <a:pt x="1133885" y="1868224"/>
                </a:lnTo>
                <a:lnTo>
                  <a:pt x="1179542" y="1857686"/>
                </a:lnTo>
                <a:lnTo>
                  <a:pt x="1224324" y="1844970"/>
                </a:lnTo>
                <a:lnTo>
                  <a:pt x="1268172" y="1830133"/>
                </a:lnTo>
                <a:lnTo>
                  <a:pt x="1311027" y="1813236"/>
                </a:lnTo>
                <a:lnTo>
                  <a:pt x="1352830" y="1794338"/>
                </a:lnTo>
                <a:lnTo>
                  <a:pt x="1393520" y="1773497"/>
                </a:lnTo>
                <a:lnTo>
                  <a:pt x="1433039" y="1750774"/>
                </a:lnTo>
                <a:lnTo>
                  <a:pt x="1471328" y="1726228"/>
                </a:lnTo>
                <a:lnTo>
                  <a:pt x="1508327" y="1699917"/>
                </a:lnTo>
                <a:lnTo>
                  <a:pt x="1543977" y="1671902"/>
                </a:lnTo>
                <a:lnTo>
                  <a:pt x="1578219" y="1642241"/>
                </a:lnTo>
                <a:lnTo>
                  <a:pt x="1610993" y="1610994"/>
                </a:lnTo>
                <a:lnTo>
                  <a:pt x="1642240" y="1578220"/>
                </a:lnTo>
                <a:lnTo>
                  <a:pt x="1671901" y="1543978"/>
                </a:lnTo>
                <a:lnTo>
                  <a:pt x="1699916" y="1508328"/>
                </a:lnTo>
                <a:lnTo>
                  <a:pt x="1726227" y="1471329"/>
                </a:lnTo>
                <a:lnTo>
                  <a:pt x="1750774" y="1433040"/>
                </a:lnTo>
                <a:lnTo>
                  <a:pt x="1773497" y="1393521"/>
                </a:lnTo>
                <a:lnTo>
                  <a:pt x="1794337" y="1352831"/>
                </a:lnTo>
                <a:lnTo>
                  <a:pt x="1813235" y="1311028"/>
                </a:lnTo>
                <a:lnTo>
                  <a:pt x="1830133" y="1268174"/>
                </a:lnTo>
                <a:lnTo>
                  <a:pt x="1844969" y="1224325"/>
                </a:lnTo>
                <a:lnTo>
                  <a:pt x="1857686" y="1179543"/>
                </a:lnTo>
                <a:lnTo>
                  <a:pt x="1868223" y="1133887"/>
                </a:lnTo>
                <a:lnTo>
                  <a:pt x="1876522" y="1087414"/>
                </a:lnTo>
                <a:lnTo>
                  <a:pt x="1882524" y="1040186"/>
                </a:lnTo>
                <a:lnTo>
                  <a:pt x="1886168" y="992261"/>
                </a:lnTo>
                <a:lnTo>
                  <a:pt x="1887396" y="943698"/>
                </a:lnTo>
                <a:lnTo>
                  <a:pt x="1886168" y="895136"/>
                </a:lnTo>
                <a:lnTo>
                  <a:pt x="1882524" y="847211"/>
                </a:lnTo>
                <a:lnTo>
                  <a:pt x="1876522" y="799982"/>
                </a:lnTo>
                <a:lnTo>
                  <a:pt x="1868223" y="753510"/>
                </a:lnTo>
                <a:lnTo>
                  <a:pt x="1857686" y="707853"/>
                </a:lnTo>
                <a:lnTo>
                  <a:pt x="1844969" y="663071"/>
                </a:lnTo>
                <a:lnTo>
                  <a:pt x="1830133" y="619223"/>
                </a:lnTo>
                <a:lnTo>
                  <a:pt x="1813235" y="576368"/>
                </a:lnTo>
                <a:lnTo>
                  <a:pt x="1794337" y="534566"/>
                </a:lnTo>
                <a:lnTo>
                  <a:pt x="1773497" y="493876"/>
                </a:lnTo>
                <a:lnTo>
                  <a:pt x="1750774" y="454356"/>
                </a:lnTo>
                <a:lnTo>
                  <a:pt x="1726227" y="416067"/>
                </a:lnTo>
                <a:lnTo>
                  <a:pt x="1699916" y="379068"/>
                </a:lnTo>
                <a:lnTo>
                  <a:pt x="1671901" y="343418"/>
                </a:lnTo>
                <a:lnTo>
                  <a:pt x="1642240" y="309177"/>
                </a:lnTo>
                <a:lnTo>
                  <a:pt x="1610993" y="276403"/>
                </a:lnTo>
                <a:lnTo>
                  <a:pt x="1578219" y="245155"/>
                </a:lnTo>
                <a:lnTo>
                  <a:pt x="1543977" y="215495"/>
                </a:lnTo>
                <a:lnTo>
                  <a:pt x="1508327" y="187479"/>
                </a:lnTo>
                <a:lnTo>
                  <a:pt x="1471328" y="161169"/>
                </a:lnTo>
                <a:lnTo>
                  <a:pt x="1433039" y="136622"/>
                </a:lnTo>
                <a:lnTo>
                  <a:pt x="1393520" y="113899"/>
                </a:lnTo>
                <a:lnTo>
                  <a:pt x="1352830" y="93059"/>
                </a:lnTo>
                <a:lnTo>
                  <a:pt x="1311027" y="74160"/>
                </a:lnTo>
                <a:lnTo>
                  <a:pt x="1268172" y="57263"/>
                </a:lnTo>
                <a:lnTo>
                  <a:pt x="1224324" y="42426"/>
                </a:lnTo>
                <a:lnTo>
                  <a:pt x="1179542" y="29710"/>
                </a:lnTo>
                <a:lnTo>
                  <a:pt x="1133885" y="19172"/>
                </a:lnTo>
                <a:lnTo>
                  <a:pt x="1087413" y="10873"/>
                </a:lnTo>
                <a:lnTo>
                  <a:pt x="1040185" y="4872"/>
                </a:lnTo>
                <a:lnTo>
                  <a:pt x="992260" y="1227"/>
                </a:lnTo>
                <a:lnTo>
                  <a:pt x="94369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210824" y="4175252"/>
            <a:ext cx="1306830" cy="104965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>
              <a:lnSpc>
                <a:spcPct val="91100"/>
              </a:lnSpc>
              <a:spcBef>
                <a:spcPts val="29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Require  Continuing  Professional 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elopme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85215" y="3934937"/>
            <a:ext cx="876935" cy="584835"/>
          </a:xfrm>
          <a:custGeom>
            <a:avLst/>
            <a:gdLst/>
            <a:ahLst/>
            <a:cxnLst/>
            <a:rect l="l" t="t" r="r" b="b"/>
            <a:pathLst>
              <a:path w="876935" h="584835">
                <a:moveTo>
                  <a:pt x="144014" y="128968"/>
                </a:moveTo>
                <a:lnTo>
                  <a:pt x="0" y="440606"/>
                </a:lnTo>
                <a:lnTo>
                  <a:pt x="311637" y="584621"/>
                </a:lnTo>
                <a:lnTo>
                  <a:pt x="278112" y="493490"/>
                </a:lnTo>
                <a:lnTo>
                  <a:pt x="876411" y="273391"/>
                </a:lnTo>
                <a:lnTo>
                  <a:pt x="856806" y="220098"/>
                </a:lnTo>
                <a:lnTo>
                  <a:pt x="177538" y="220098"/>
                </a:lnTo>
                <a:lnTo>
                  <a:pt x="144014" y="128968"/>
                </a:lnTo>
                <a:close/>
              </a:path>
              <a:path w="876935" h="584835">
                <a:moveTo>
                  <a:pt x="775837" y="0"/>
                </a:moveTo>
                <a:lnTo>
                  <a:pt x="177538" y="220098"/>
                </a:lnTo>
                <a:lnTo>
                  <a:pt x="856806" y="220098"/>
                </a:lnTo>
                <a:lnTo>
                  <a:pt x="775837" y="0"/>
                </a:lnTo>
                <a:close/>
              </a:path>
            </a:pathLst>
          </a:custGeom>
          <a:solidFill>
            <a:srgbClr val="F7D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66165" y="3901016"/>
            <a:ext cx="1887855" cy="1887855"/>
          </a:xfrm>
          <a:custGeom>
            <a:avLst/>
            <a:gdLst/>
            <a:ahLst/>
            <a:cxnLst/>
            <a:rect l="l" t="t" r="r" b="b"/>
            <a:pathLst>
              <a:path w="1887854" h="1887854">
                <a:moveTo>
                  <a:pt x="943697" y="0"/>
                </a:moveTo>
                <a:lnTo>
                  <a:pt x="895135" y="1227"/>
                </a:lnTo>
                <a:lnTo>
                  <a:pt x="847209" y="4872"/>
                </a:lnTo>
                <a:lnTo>
                  <a:pt x="799981" y="10873"/>
                </a:lnTo>
                <a:lnTo>
                  <a:pt x="753509" y="19172"/>
                </a:lnTo>
                <a:lnTo>
                  <a:pt x="707852" y="29710"/>
                </a:lnTo>
                <a:lnTo>
                  <a:pt x="663070" y="42426"/>
                </a:lnTo>
                <a:lnTo>
                  <a:pt x="619222" y="57263"/>
                </a:lnTo>
                <a:lnTo>
                  <a:pt x="576367" y="74160"/>
                </a:lnTo>
                <a:lnTo>
                  <a:pt x="534565" y="93058"/>
                </a:lnTo>
                <a:lnTo>
                  <a:pt x="493875" y="113899"/>
                </a:lnTo>
                <a:lnTo>
                  <a:pt x="454355" y="136622"/>
                </a:lnTo>
                <a:lnTo>
                  <a:pt x="416067" y="161168"/>
                </a:lnTo>
                <a:lnTo>
                  <a:pt x="379068" y="187479"/>
                </a:lnTo>
                <a:lnTo>
                  <a:pt x="343418" y="215494"/>
                </a:lnTo>
                <a:lnTo>
                  <a:pt x="309176" y="245155"/>
                </a:lnTo>
                <a:lnTo>
                  <a:pt x="276402" y="276402"/>
                </a:lnTo>
                <a:lnTo>
                  <a:pt x="245155" y="309176"/>
                </a:lnTo>
                <a:lnTo>
                  <a:pt x="215494" y="343418"/>
                </a:lnTo>
                <a:lnTo>
                  <a:pt x="187479" y="379068"/>
                </a:lnTo>
                <a:lnTo>
                  <a:pt x="161168" y="416067"/>
                </a:lnTo>
                <a:lnTo>
                  <a:pt x="136622" y="454355"/>
                </a:lnTo>
                <a:lnTo>
                  <a:pt x="113899" y="493875"/>
                </a:lnTo>
                <a:lnTo>
                  <a:pt x="93058" y="534565"/>
                </a:lnTo>
                <a:lnTo>
                  <a:pt x="74160" y="576367"/>
                </a:lnTo>
                <a:lnTo>
                  <a:pt x="57263" y="619222"/>
                </a:lnTo>
                <a:lnTo>
                  <a:pt x="42426" y="663070"/>
                </a:lnTo>
                <a:lnTo>
                  <a:pt x="29710" y="707852"/>
                </a:lnTo>
                <a:lnTo>
                  <a:pt x="19172" y="753509"/>
                </a:lnTo>
                <a:lnTo>
                  <a:pt x="10873" y="799981"/>
                </a:lnTo>
                <a:lnTo>
                  <a:pt x="4872" y="847209"/>
                </a:lnTo>
                <a:lnTo>
                  <a:pt x="1227" y="895135"/>
                </a:lnTo>
                <a:lnTo>
                  <a:pt x="0" y="943697"/>
                </a:lnTo>
                <a:lnTo>
                  <a:pt x="1227" y="992260"/>
                </a:lnTo>
                <a:lnTo>
                  <a:pt x="4872" y="1040185"/>
                </a:lnTo>
                <a:lnTo>
                  <a:pt x="10873" y="1087413"/>
                </a:lnTo>
                <a:lnTo>
                  <a:pt x="19172" y="1133885"/>
                </a:lnTo>
                <a:lnTo>
                  <a:pt x="29710" y="1179542"/>
                </a:lnTo>
                <a:lnTo>
                  <a:pt x="42426" y="1224324"/>
                </a:lnTo>
                <a:lnTo>
                  <a:pt x="57263" y="1268172"/>
                </a:lnTo>
                <a:lnTo>
                  <a:pt x="74160" y="1311027"/>
                </a:lnTo>
                <a:lnTo>
                  <a:pt x="93058" y="1352830"/>
                </a:lnTo>
                <a:lnTo>
                  <a:pt x="113899" y="1393520"/>
                </a:lnTo>
                <a:lnTo>
                  <a:pt x="136622" y="1433039"/>
                </a:lnTo>
                <a:lnTo>
                  <a:pt x="161168" y="1471328"/>
                </a:lnTo>
                <a:lnTo>
                  <a:pt x="187479" y="1508327"/>
                </a:lnTo>
                <a:lnTo>
                  <a:pt x="215494" y="1543977"/>
                </a:lnTo>
                <a:lnTo>
                  <a:pt x="245155" y="1578219"/>
                </a:lnTo>
                <a:lnTo>
                  <a:pt x="276402" y="1610993"/>
                </a:lnTo>
                <a:lnTo>
                  <a:pt x="309176" y="1642240"/>
                </a:lnTo>
                <a:lnTo>
                  <a:pt x="343418" y="1671901"/>
                </a:lnTo>
                <a:lnTo>
                  <a:pt x="379068" y="1699916"/>
                </a:lnTo>
                <a:lnTo>
                  <a:pt x="416067" y="1726227"/>
                </a:lnTo>
                <a:lnTo>
                  <a:pt x="454355" y="1750774"/>
                </a:lnTo>
                <a:lnTo>
                  <a:pt x="493875" y="1773497"/>
                </a:lnTo>
                <a:lnTo>
                  <a:pt x="534565" y="1794337"/>
                </a:lnTo>
                <a:lnTo>
                  <a:pt x="576367" y="1813236"/>
                </a:lnTo>
                <a:lnTo>
                  <a:pt x="619222" y="1830133"/>
                </a:lnTo>
                <a:lnTo>
                  <a:pt x="663070" y="1844969"/>
                </a:lnTo>
                <a:lnTo>
                  <a:pt x="707852" y="1857686"/>
                </a:lnTo>
                <a:lnTo>
                  <a:pt x="753509" y="1868224"/>
                </a:lnTo>
                <a:lnTo>
                  <a:pt x="799981" y="1876523"/>
                </a:lnTo>
                <a:lnTo>
                  <a:pt x="847209" y="1882524"/>
                </a:lnTo>
                <a:lnTo>
                  <a:pt x="895135" y="1886168"/>
                </a:lnTo>
                <a:lnTo>
                  <a:pt x="943697" y="1887396"/>
                </a:lnTo>
                <a:lnTo>
                  <a:pt x="992260" y="1886168"/>
                </a:lnTo>
                <a:lnTo>
                  <a:pt x="1040185" y="1882524"/>
                </a:lnTo>
                <a:lnTo>
                  <a:pt x="1087413" y="1876523"/>
                </a:lnTo>
                <a:lnTo>
                  <a:pt x="1133885" y="1868224"/>
                </a:lnTo>
                <a:lnTo>
                  <a:pt x="1179542" y="1857686"/>
                </a:lnTo>
                <a:lnTo>
                  <a:pt x="1224324" y="1844969"/>
                </a:lnTo>
                <a:lnTo>
                  <a:pt x="1268172" y="1830133"/>
                </a:lnTo>
                <a:lnTo>
                  <a:pt x="1311027" y="1813236"/>
                </a:lnTo>
                <a:lnTo>
                  <a:pt x="1352830" y="1794337"/>
                </a:lnTo>
                <a:lnTo>
                  <a:pt x="1393520" y="1773497"/>
                </a:lnTo>
                <a:lnTo>
                  <a:pt x="1433039" y="1750774"/>
                </a:lnTo>
                <a:lnTo>
                  <a:pt x="1471328" y="1726227"/>
                </a:lnTo>
                <a:lnTo>
                  <a:pt x="1508327" y="1699916"/>
                </a:lnTo>
                <a:lnTo>
                  <a:pt x="1543977" y="1671901"/>
                </a:lnTo>
                <a:lnTo>
                  <a:pt x="1578219" y="1642240"/>
                </a:lnTo>
                <a:lnTo>
                  <a:pt x="1610993" y="1610993"/>
                </a:lnTo>
                <a:lnTo>
                  <a:pt x="1642240" y="1578219"/>
                </a:lnTo>
                <a:lnTo>
                  <a:pt x="1671901" y="1543977"/>
                </a:lnTo>
                <a:lnTo>
                  <a:pt x="1699916" y="1508327"/>
                </a:lnTo>
                <a:lnTo>
                  <a:pt x="1726227" y="1471328"/>
                </a:lnTo>
                <a:lnTo>
                  <a:pt x="1750774" y="1433039"/>
                </a:lnTo>
                <a:lnTo>
                  <a:pt x="1773497" y="1393520"/>
                </a:lnTo>
                <a:lnTo>
                  <a:pt x="1794337" y="1352830"/>
                </a:lnTo>
                <a:lnTo>
                  <a:pt x="1813235" y="1311027"/>
                </a:lnTo>
                <a:lnTo>
                  <a:pt x="1830133" y="1268172"/>
                </a:lnTo>
                <a:lnTo>
                  <a:pt x="1844969" y="1224324"/>
                </a:lnTo>
                <a:lnTo>
                  <a:pt x="1857686" y="1179542"/>
                </a:lnTo>
                <a:lnTo>
                  <a:pt x="1868223" y="1133885"/>
                </a:lnTo>
                <a:lnTo>
                  <a:pt x="1876522" y="1087413"/>
                </a:lnTo>
                <a:lnTo>
                  <a:pt x="1882524" y="1040185"/>
                </a:lnTo>
                <a:lnTo>
                  <a:pt x="1886168" y="992260"/>
                </a:lnTo>
                <a:lnTo>
                  <a:pt x="1887396" y="943697"/>
                </a:lnTo>
                <a:lnTo>
                  <a:pt x="1886168" y="895135"/>
                </a:lnTo>
                <a:lnTo>
                  <a:pt x="1882524" y="847209"/>
                </a:lnTo>
                <a:lnTo>
                  <a:pt x="1876522" y="799981"/>
                </a:lnTo>
                <a:lnTo>
                  <a:pt x="1868223" y="753509"/>
                </a:lnTo>
                <a:lnTo>
                  <a:pt x="1857686" y="707852"/>
                </a:lnTo>
                <a:lnTo>
                  <a:pt x="1844969" y="663070"/>
                </a:lnTo>
                <a:lnTo>
                  <a:pt x="1830133" y="619222"/>
                </a:lnTo>
                <a:lnTo>
                  <a:pt x="1813235" y="576367"/>
                </a:lnTo>
                <a:lnTo>
                  <a:pt x="1794337" y="534565"/>
                </a:lnTo>
                <a:lnTo>
                  <a:pt x="1773497" y="493875"/>
                </a:lnTo>
                <a:lnTo>
                  <a:pt x="1750774" y="454355"/>
                </a:lnTo>
                <a:lnTo>
                  <a:pt x="1726227" y="416067"/>
                </a:lnTo>
                <a:lnTo>
                  <a:pt x="1699916" y="379068"/>
                </a:lnTo>
                <a:lnTo>
                  <a:pt x="1671901" y="343418"/>
                </a:lnTo>
                <a:lnTo>
                  <a:pt x="1642240" y="309176"/>
                </a:lnTo>
                <a:lnTo>
                  <a:pt x="1610993" y="276402"/>
                </a:lnTo>
                <a:lnTo>
                  <a:pt x="1578219" y="245155"/>
                </a:lnTo>
                <a:lnTo>
                  <a:pt x="1543977" y="215494"/>
                </a:lnTo>
                <a:lnTo>
                  <a:pt x="1508327" y="187479"/>
                </a:lnTo>
                <a:lnTo>
                  <a:pt x="1471328" y="161168"/>
                </a:lnTo>
                <a:lnTo>
                  <a:pt x="1433039" y="136622"/>
                </a:lnTo>
                <a:lnTo>
                  <a:pt x="1393520" y="113899"/>
                </a:lnTo>
                <a:lnTo>
                  <a:pt x="1352830" y="93058"/>
                </a:lnTo>
                <a:lnTo>
                  <a:pt x="1311027" y="74160"/>
                </a:lnTo>
                <a:lnTo>
                  <a:pt x="1268172" y="57263"/>
                </a:lnTo>
                <a:lnTo>
                  <a:pt x="1224324" y="42426"/>
                </a:lnTo>
                <a:lnTo>
                  <a:pt x="1179542" y="29710"/>
                </a:lnTo>
                <a:lnTo>
                  <a:pt x="1133885" y="19172"/>
                </a:lnTo>
                <a:lnTo>
                  <a:pt x="1087413" y="10873"/>
                </a:lnTo>
                <a:lnTo>
                  <a:pt x="1040185" y="4872"/>
                </a:lnTo>
                <a:lnTo>
                  <a:pt x="992260" y="1227"/>
                </a:lnTo>
                <a:lnTo>
                  <a:pt x="943697" y="0"/>
                </a:lnTo>
                <a:close/>
              </a:path>
            </a:pathLst>
          </a:custGeom>
          <a:solidFill>
            <a:srgbClr val="F4C2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918519" y="4556252"/>
            <a:ext cx="1183640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3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w Cen MT"/>
                <a:cs typeface="Tw Cen MT"/>
              </a:rPr>
              <a:t>Partner</a:t>
            </a:r>
            <a:r>
              <a:rPr dirty="0" sz="1800" spc="-85" b="1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w Cen MT"/>
                <a:cs typeface="Tw Cen MT"/>
              </a:rPr>
              <a:t>with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ts val="1789"/>
              </a:lnSpc>
            </a:pPr>
            <a:r>
              <a:rPr dirty="0" sz="1600" b="1">
                <a:solidFill>
                  <a:srgbClr val="FFFFFF"/>
                </a:solidFill>
                <a:latin typeface="Tw Cen MT"/>
                <a:cs typeface="Tw Cen MT"/>
              </a:rPr>
              <a:t>Families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8797" y="5523229"/>
            <a:ext cx="1299845" cy="368300"/>
          </a:xfrm>
          <a:custGeom>
            <a:avLst/>
            <a:gdLst/>
            <a:ahLst/>
            <a:cxnLst/>
            <a:rect l="l" t="t" r="r" b="b"/>
            <a:pathLst>
              <a:path w="1299845" h="368300">
                <a:moveTo>
                  <a:pt x="0" y="368300"/>
                </a:moveTo>
                <a:lnTo>
                  <a:pt x="1299785" y="368300"/>
                </a:lnTo>
                <a:lnTo>
                  <a:pt x="1299785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8797" y="1644650"/>
            <a:ext cx="435609" cy="3878579"/>
          </a:xfrm>
          <a:custGeom>
            <a:avLst/>
            <a:gdLst/>
            <a:ahLst/>
            <a:cxnLst/>
            <a:rect l="l" t="t" r="r" b="b"/>
            <a:pathLst>
              <a:path w="435609" h="3878579">
                <a:moveTo>
                  <a:pt x="0" y="3878579"/>
                </a:moveTo>
                <a:lnTo>
                  <a:pt x="435466" y="3878579"/>
                </a:lnTo>
                <a:lnTo>
                  <a:pt x="435466" y="0"/>
                </a:lnTo>
                <a:lnTo>
                  <a:pt x="0" y="0"/>
                </a:lnTo>
                <a:lnTo>
                  <a:pt x="0" y="3878579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8797" y="1644492"/>
            <a:ext cx="1299845" cy="4247515"/>
          </a:xfrm>
          <a:custGeom>
            <a:avLst/>
            <a:gdLst/>
            <a:ahLst/>
            <a:cxnLst/>
            <a:rect l="l" t="t" r="r" b="b"/>
            <a:pathLst>
              <a:path w="1299845" h="4247515">
                <a:moveTo>
                  <a:pt x="0" y="0"/>
                </a:moveTo>
                <a:lnTo>
                  <a:pt x="435466" y="0"/>
                </a:lnTo>
                <a:lnTo>
                  <a:pt x="435466" y="3878385"/>
                </a:lnTo>
                <a:lnTo>
                  <a:pt x="1299785" y="3878385"/>
                </a:lnTo>
                <a:lnTo>
                  <a:pt x="1299785" y="4247317"/>
                </a:lnTo>
                <a:lnTo>
                  <a:pt x="0" y="42473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508760" y="1652270"/>
            <a:ext cx="401320" cy="4193540"/>
          </a:xfrm>
          <a:custGeom>
            <a:avLst/>
            <a:gdLst/>
            <a:ahLst/>
            <a:cxnLst/>
            <a:rect l="l" t="t" r="r" b="b"/>
            <a:pathLst>
              <a:path w="401320" h="4193540">
                <a:moveTo>
                  <a:pt x="0" y="4193540"/>
                </a:moveTo>
                <a:lnTo>
                  <a:pt x="401142" y="4193540"/>
                </a:lnTo>
                <a:lnTo>
                  <a:pt x="401142" y="0"/>
                </a:lnTo>
                <a:lnTo>
                  <a:pt x="0" y="0"/>
                </a:lnTo>
                <a:lnTo>
                  <a:pt x="0" y="419354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712569" y="1311910"/>
            <a:ext cx="1197610" cy="340360"/>
          </a:xfrm>
          <a:custGeom>
            <a:avLst/>
            <a:gdLst/>
            <a:ahLst/>
            <a:cxnLst/>
            <a:rect l="l" t="t" r="r" b="b"/>
            <a:pathLst>
              <a:path w="1197609" h="340360">
                <a:moveTo>
                  <a:pt x="0" y="340360"/>
                </a:moveTo>
                <a:lnTo>
                  <a:pt x="1197333" y="340360"/>
                </a:lnTo>
                <a:lnTo>
                  <a:pt x="1197333" y="0"/>
                </a:lnTo>
                <a:lnTo>
                  <a:pt x="0" y="0"/>
                </a:lnTo>
                <a:lnTo>
                  <a:pt x="0" y="34036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712569" y="1312195"/>
            <a:ext cx="1197610" cy="4533900"/>
          </a:xfrm>
          <a:custGeom>
            <a:avLst/>
            <a:gdLst/>
            <a:ahLst/>
            <a:cxnLst/>
            <a:rect l="l" t="t" r="r" b="b"/>
            <a:pathLst>
              <a:path w="1197609" h="4533900">
                <a:moveTo>
                  <a:pt x="1197333" y="4533709"/>
                </a:moveTo>
                <a:lnTo>
                  <a:pt x="796190" y="4533709"/>
                </a:lnTo>
                <a:lnTo>
                  <a:pt x="796190" y="339850"/>
                </a:lnTo>
                <a:lnTo>
                  <a:pt x="0" y="339850"/>
                </a:lnTo>
                <a:lnTo>
                  <a:pt x="0" y="0"/>
                </a:lnTo>
                <a:lnTo>
                  <a:pt x="1197333" y="0"/>
                </a:lnTo>
                <a:lnTo>
                  <a:pt x="1197333" y="4533709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572048" y="1810004"/>
            <a:ext cx="335915" cy="3676650"/>
          </a:xfrm>
          <a:prstGeom prst="rect">
            <a:avLst/>
          </a:prstGeom>
        </p:spPr>
        <p:txBody>
          <a:bodyPr wrap="square" lIns="0" tIns="63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Evidence-based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858" y="2165940"/>
            <a:ext cx="335915" cy="3361054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Science Based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65803" y="527811"/>
            <a:ext cx="862393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" b="0">
                <a:solidFill>
                  <a:srgbClr val="222C4B"/>
                </a:solidFill>
                <a:latin typeface="Calibri Light"/>
                <a:cs typeface="Calibri Light"/>
              </a:rPr>
              <a:t>Strengthening </a:t>
            </a:r>
            <a:r>
              <a:rPr dirty="0" sz="4000" spc="-20" b="0">
                <a:solidFill>
                  <a:srgbClr val="222C4B"/>
                </a:solidFill>
                <a:latin typeface="Calibri Light"/>
                <a:cs typeface="Calibri Light"/>
              </a:rPr>
              <a:t>Literacy </a:t>
            </a:r>
            <a:r>
              <a:rPr dirty="0" sz="4000" b="0">
                <a:solidFill>
                  <a:srgbClr val="222C4B"/>
                </a:solidFill>
                <a:latin typeface="Calibri Light"/>
                <a:cs typeface="Calibri Light"/>
              </a:rPr>
              <a:t>in </a:t>
            </a:r>
            <a:r>
              <a:rPr dirty="0" sz="4000" spc="-10" b="0">
                <a:solidFill>
                  <a:srgbClr val="222C4B"/>
                </a:solidFill>
                <a:latin typeface="Calibri Light"/>
                <a:cs typeface="Calibri Light"/>
              </a:rPr>
              <a:t>Virginia: </a:t>
            </a:r>
            <a:r>
              <a:rPr dirty="0" sz="4000" spc="-5" b="0">
                <a:solidFill>
                  <a:srgbClr val="222C4B"/>
                </a:solidFill>
                <a:latin typeface="Calibri Light"/>
                <a:cs typeface="Calibri Light"/>
              </a:rPr>
              <a:t>The</a:t>
            </a:r>
            <a:r>
              <a:rPr dirty="0" sz="4000" spc="-25" b="0">
                <a:solidFill>
                  <a:srgbClr val="222C4B"/>
                </a:solidFill>
                <a:latin typeface="Calibri Light"/>
                <a:cs typeface="Calibri Light"/>
              </a:rPr>
              <a:t> </a:t>
            </a:r>
            <a:r>
              <a:rPr dirty="0" sz="4000" spc="-5" b="0">
                <a:solidFill>
                  <a:srgbClr val="222C4B"/>
                </a:solidFill>
                <a:latin typeface="Calibri Light"/>
                <a:cs typeface="Calibri Light"/>
              </a:rPr>
              <a:t>VLA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11149" y="1354109"/>
            <a:ext cx="2456815" cy="2348865"/>
          </a:xfrm>
          <a:custGeom>
            <a:avLst/>
            <a:gdLst/>
            <a:ahLst/>
            <a:cxnLst/>
            <a:rect l="l" t="t" r="r" b="b"/>
            <a:pathLst>
              <a:path w="2456815" h="2348865">
                <a:moveTo>
                  <a:pt x="0" y="1174377"/>
                </a:moveTo>
                <a:lnTo>
                  <a:pt x="975" y="1127144"/>
                </a:lnTo>
                <a:lnTo>
                  <a:pt x="3876" y="1080384"/>
                </a:lnTo>
                <a:lnTo>
                  <a:pt x="8666" y="1034133"/>
                </a:lnTo>
                <a:lnTo>
                  <a:pt x="15309" y="988426"/>
                </a:lnTo>
                <a:lnTo>
                  <a:pt x="23768" y="943297"/>
                </a:lnTo>
                <a:lnTo>
                  <a:pt x="34006" y="898782"/>
                </a:lnTo>
                <a:lnTo>
                  <a:pt x="45987" y="854916"/>
                </a:lnTo>
                <a:lnTo>
                  <a:pt x="59673" y="811734"/>
                </a:lnTo>
                <a:lnTo>
                  <a:pt x="75029" y="769270"/>
                </a:lnTo>
                <a:lnTo>
                  <a:pt x="92017" y="727561"/>
                </a:lnTo>
                <a:lnTo>
                  <a:pt x="110601" y="686641"/>
                </a:lnTo>
                <a:lnTo>
                  <a:pt x="130744" y="646545"/>
                </a:lnTo>
                <a:lnTo>
                  <a:pt x="152409" y="607309"/>
                </a:lnTo>
                <a:lnTo>
                  <a:pt x="175560" y="568967"/>
                </a:lnTo>
                <a:lnTo>
                  <a:pt x="200160" y="531554"/>
                </a:lnTo>
                <a:lnTo>
                  <a:pt x="226172" y="495106"/>
                </a:lnTo>
                <a:lnTo>
                  <a:pt x="253560" y="459657"/>
                </a:lnTo>
                <a:lnTo>
                  <a:pt x="282286" y="425244"/>
                </a:lnTo>
                <a:lnTo>
                  <a:pt x="312316" y="391900"/>
                </a:lnTo>
                <a:lnTo>
                  <a:pt x="343610" y="359661"/>
                </a:lnTo>
                <a:lnTo>
                  <a:pt x="376134" y="328562"/>
                </a:lnTo>
                <a:lnTo>
                  <a:pt x="409849" y="298638"/>
                </a:lnTo>
                <a:lnTo>
                  <a:pt x="444720" y="269924"/>
                </a:lnTo>
                <a:lnTo>
                  <a:pt x="480710" y="242455"/>
                </a:lnTo>
                <a:lnTo>
                  <a:pt x="517782" y="216267"/>
                </a:lnTo>
                <a:lnTo>
                  <a:pt x="555900" y="191394"/>
                </a:lnTo>
                <a:lnTo>
                  <a:pt x="595026" y="167871"/>
                </a:lnTo>
                <a:lnTo>
                  <a:pt x="635124" y="145734"/>
                </a:lnTo>
                <a:lnTo>
                  <a:pt x="676158" y="125018"/>
                </a:lnTo>
                <a:lnTo>
                  <a:pt x="718090" y="105757"/>
                </a:lnTo>
                <a:lnTo>
                  <a:pt x="760884" y="87987"/>
                </a:lnTo>
                <a:lnTo>
                  <a:pt x="804504" y="71743"/>
                </a:lnTo>
                <a:lnTo>
                  <a:pt x="848912" y="57060"/>
                </a:lnTo>
                <a:lnTo>
                  <a:pt x="894072" y="43973"/>
                </a:lnTo>
                <a:lnTo>
                  <a:pt x="939947" y="32517"/>
                </a:lnTo>
                <a:lnTo>
                  <a:pt x="986501" y="22727"/>
                </a:lnTo>
                <a:lnTo>
                  <a:pt x="1033696" y="14639"/>
                </a:lnTo>
                <a:lnTo>
                  <a:pt x="1081497" y="8287"/>
                </a:lnTo>
                <a:lnTo>
                  <a:pt x="1129866" y="3706"/>
                </a:lnTo>
                <a:lnTo>
                  <a:pt x="1178767" y="932"/>
                </a:lnTo>
                <a:lnTo>
                  <a:pt x="1228164" y="0"/>
                </a:lnTo>
                <a:lnTo>
                  <a:pt x="1277560" y="932"/>
                </a:lnTo>
                <a:lnTo>
                  <a:pt x="1326461" y="3706"/>
                </a:lnTo>
                <a:lnTo>
                  <a:pt x="1374830" y="8287"/>
                </a:lnTo>
                <a:lnTo>
                  <a:pt x="1422631" y="14639"/>
                </a:lnTo>
                <a:lnTo>
                  <a:pt x="1469827" y="22727"/>
                </a:lnTo>
                <a:lnTo>
                  <a:pt x="1516380" y="32517"/>
                </a:lnTo>
                <a:lnTo>
                  <a:pt x="1562256" y="43973"/>
                </a:lnTo>
                <a:lnTo>
                  <a:pt x="1607416" y="57060"/>
                </a:lnTo>
                <a:lnTo>
                  <a:pt x="1651824" y="71743"/>
                </a:lnTo>
                <a:lnTo>
                  <a:pt x="1695443" y="87987"/>
                </a:lnTo>
                <a:lnTo>
                  <a:pt x="1738238" y="105757"/>
                </a:lnTo>
                <a:lnTo>
                  <a:pt x="1780170" y="125018"/>
                </a:lnTo>
                <a:lnTo>
                  <a:pt x="1821204" y="145734"/>
                </a:lnTo>
                <a:lnTo>
                  <a:pt x="1861302" y="167871"/>
                </a:lnTo>
                <a:lnTo>
                  <a:pt x="1900428" y="191394"/>
                </a:lnTo>
                <a:lnTo>
                  <a:pt x="1938546" y="216267"/>
                </a:lnTo>
                <a:lnTo>
                  <a:pt x="1975618" y="242455"/>
                </a:lnTo>
                <a:lnTo>
                  <a:pt x="2011608" y="269924"/>
                </a:lnTo>
                <a:lnTo>
                  <a:pt x="2046479" y="298638"/>
                </a:lnTo>
                <a:lnTo>
                  <a:pt x="2080194" y="328562"/>
                </a:lnTo>
                <a:lnTo>
                  <a:pt x="2112718" y="359661"/>
                </a:lnTo>
                <a:lnTo>
                  <a:pt x="2144012" y="391900"/>
                </a:lnTo>
                <a:lnTo>
                  <a:pt x="2174041" y="425244"/>
                </a:lnTo>
                <a:lnTo>
                  <a:pt x="2202768" y="459657"/>
                </a:lnTo>
                <a:lnTo>
                  <a:pt x="2230156" y="495106"/>
                </a:lnTo>
                <a:lnTo>
                  <a:pt x="2256168" y="531554"/>
                </a:lnTo>
                <a:lnTo>
                  <a:pt x="2280768" y="568967"/>
                </a:lnTo>
                <a:lnTo>
                  <a:pt x="2303919" y="607309"/>
                </a:lnTo>
                <a:lnTo>
                  <a:pt x="2325584" y="646545"/>
                </a:lnTo>
                <a:lnTo>
                  <a:pt x="2345727" y="686641"/>
                </a:lnTo>
                <a:lnTo>
                  <a:pt x="2364311" y="727561"/>
                </a:lnTo>
                <a:lnTo>
                  <a:pt x="2381299" y="769270"/>
                </a:lnTo>
                <a:lnTo>
                  <a:pt x="2396655" y="811734"/>
                </a:lnTo>
                <a:lnTo>
                  <a:pt x="2410341" y="854916"/>
                </a:lnTo>
                <a:lnTo>
                  <a:pt x="2422322" y="898782"/>
                </a:lnTo>
                <a:lnTo>
                  <a:pt x="2432560" y="943297"/>
                </a:lnTo>
                <a:lnTo>
                  <a:pt x="2441019" y="988426"/>
                </a:lnTo>
                <a:lnTo>
                  <a:pt x="2447662" y="1034133"/>
                </a:lnTo>
                <a:lnTo>
                  <a:pt x="2452452" y="1080384"/>
                </a:lnTo>
                <a:lnTo>
                  <a:pt x="2455353" y="1127144"/>
                </a:lnTo>
                <a:lnTo>
                  <a:pt x="2456329" y="1174377"/>
                </a:lnTo>
                <a:lnTo>
                  <a:pt x="2455353" y="1221609"/>
                </a:lnTo>
                <a:lnTo>
                  <a:pt x="2452452" y="1268369"/>
                </a:lnTo>
                <a:lnTo>
                  <a:pt x="2447662" y="1314620"/>
                </a:lnTo>
                <a:lnTo>
                  <a:pt x="2441019" y="1360327"/>
                </a:lnTo>
                <a:lnTo>
                  <a:pt x="2432560" y="1405456"/>
                </a:lnTo>
                <a:lnTo>
                  <a:pt x="2422322" y="1449971"/>
                </a:lnTo>
                <a:lnTo>
                  <a:pt x="2410341" y="1493837"/>
                </a:lnTo>
                <a:lnTo>
                  <a:pt x="2396655" y="1537019"/>
                </a:lnTo>
                <a:lnTo>
                  <a:pt x="2381299" y="1579482"/>
                </a:lnTo>
                <a:lnTo>
                  <a:pt x="2364311" y="1621191"/>
                </a:lnTo>
                <a:lnTo>
                  <a:pt x="2345727" y="1662111"/>
                </a:lnTo>
                <a:lnTo>
                  <a:pt x="2325584" y="1702207"/>
                </a:lnTo>
                <a:lnTo>
                  <a:pt x="2303919" y="1741444"/>
                </a:lnTo>
                <a:lnTo>
                  <a:pt x="2280768" y="1779786"/>
                </a:lnTo>
                <a:lnTo>
                  <a:pt x="2256168" y="1817198"/>
                </a:lnTo>
                <a:lnTo>
                  <a:pt x="2230156" y="1853646"/>
                </a:lnTo>
                <a:lnTo>
                  <a:pt x="2202768" y="1889095"/>
                </a:lnTo>
                <a:lnTo>
                  <a:pt x="2174041" y="1923509"/>
                </a:lnTo>
                <a:lnTo>
                  <a:pt x="2144012" y="1956853"/>
                </a:lnTo>
                <a:lnTo>
                  <a:pt x="2112718" y="1989092"/>
                </a:lnTo>
                <a:lnTo>
                  <a:pt x="2080194" y="2020191"/>
                </a:lnTo>
                <a:lnTo>
                  <a:pt x="2046479" y="2050115"/>
                </a:lnTo>
                <a:lnTo>
                  <a:pt x="2011608" y="2078829"/>
                </a:lnTo>
                <a:lnTo>
                  <a:pt x="1975618" y="2106297"/>
                </a:lnTo>
                <a:lnTo>
                  <a:pt x="1938546" y="2132486"/>
                </a:lnTo>
                <a:lnTo>
                  <a:pt x="1900428" y="2157359"/>
                </a:lnTo>
                <a:lnTo>
                  <a:pt x="1861302" y="2180881"/>
                </a:lnTo>
                <a:lnTo>
                  <a:pt x="1821204" y="2203018"/>
                </a:lnTo>
                <a:lnTo>
                  <a:pt x="1780170" y="2223734"/>
                </a:lnTo>
                <a:lnTo>
                  <a:pt x="1738238" y="2242995"/>
                </a:lnTo>
                <a:lnTo>
                  <a:pt x="1695443" y="2260765"/>
                </a:lnTo>
                <a:lnTo>
                  <a:pt x="1651824" y="2277009"/>
                </a:lnTo>
                <a:lnTo>
                  <a:pt x="1607416" y="2291692"/>
                </a:lnTo>
                <a:lnTo>
                  <a:pt x="1562256" y="2304779"/>
                </a:lnTo>
                <a:lnTo>
                  <a:pt x="1516380" y="2316235"/>
                </a:lnTo>
                <a:lnTo>
                  <a:pt x="1469827" y="2326025"/>
                </a:lnTo>
                <a:lnTo>
                  <a:pt x="1422631" y="2334113"/>
                </a:lnTo>
                <a:lnTo>
                  <a:pt x="1374830" y="2340465"/>
                </a:lnTo>
                <a:lnTo>
                  <a:pt x="1326461" y="2345046"/>
                </a:lnTo>
                <a:lnTo>
                  <a:pt x="1277560" y="2347820"/>
                </a:lnTo>
                <a:lnTo>
                  <a:pt x="1228164" y="2348753"/>
                </a:lnTo>
                <a:lnTo>
                  <a:pt x="1178767" y="2347820"/>
                </a:lnTo>
                <a:lnTo>
                  <a:pt x="1129866" y="2345046"/>
                </a:lnTo>
                <a:lnTo>
                  <a:pt x="1081497" y="2340465"/>
                </a:lnTo>
                <a:lnTo>
                  <a:pt x="1033696" y="2334113"/>
                </a:lnTo>
                <a:lnTo>
                  <a:pt x="986501" y="2326025"/>
                </a:lnTo>
                <a:lnTo>
                  <a:pt x="939947" y="2316235"/>
                </a:lnTo>
                <a:lnTo>
                  <a:pt x="894072" y="2304779"/>
                </a:lnTo>
                <a:lnTo>
                  <a:pt x="848912" y="2291692"/>
                </a:lnTo>
                <a:lnTo>
                  <a:pt x="804504" y="2277009"/>
                </a:lnTo>
                <a:lnTo>
                  <a:pt x="760884" y="2260765"/>
                </a:lnTo>
                <a:lnTo>
                  <a:pt x="718090" y="2242995"/>
                </a:lnTo>
                <a:lnTo>
                  <a:pt x="676158" y="2223734"/>
                </a:lnTo>
                <a:lnTo>
                  <a:pt x="635124" y="2203018"/>
                </a:lnTo>
                <a:lnTo>
                  <a:pt x="595026" y="2180881"/>
                </a:lnTo>
                <a:lnTo>
                  <a:pt x="555900" y="2157359"/>
                </a:lnTo>
                <a:lnTo>
                  <a:pt x="517782" y="2132486"/>
                </a:lnTo>
                <a:lnTo>
                  <a:pt x="480710" y="2106297"/>
                </a:lnTo>
                <a:lnTo>
                  <a:pt x="444720" y="2078829"/>
                </a:lnTo>
                <a:lnTo>
                  <a:pt x="409849" y="2050115"/>
                </a:lnTo>
                <a:lnTo>
                  <a:pt x="376134" y="2020191"/>
                </a:lnTo>
                <a:lnTo>
                  <a:pt x="343610" y="1989092"/>
                </a:lnTo>
                <a:lnTo>
                  <a:pt x="312316" y="1956853"/>
                </a:lnTo>
                <a:lnTo>
                  <a:pt x="282286" y="1923509"/>
                </a:lnTo>
                <a:lnTo>
                  <a:pt x="253560" y="1889095"/>
                </a:lnTo>
                <a:lnTo>
                  <a:pt x="226172" y="1853646"/>
                </a:lnTo>
                <a:lnTo>
                  <a:pt x="200160" y="1817198"/>
                </a:lnTo>
                <a:lnTo>
                  <a:pt x="175560" y="1779786"/>
                </a:lnTo>
                <a:lnTo>
                  <a:pt x="152409" y="1741444"/>
                </a:lnTo>
                <a:lnTo>
                  <a:pt x="130744" y="1702207"/>
                </a:lnTo>
                <a:lnTo>
                  <a:pt x="110601" y="1662111"/>
                </a:lnTo>
                <a:lnTo>
                  <a:pt x="92017" y="1621191"/>
                </a:lnTo>
                <a:lnTo>
                  <a:pt x="75029" y="1579482"/>
                </a:lnTo>
                <a:lnTo>
                  <a:pt x="59673" y="1537019"/>
                </a:lnTo>
                <a:lnTo>
                  <a:pt x="45987" y="1493837"/>
                </a:lnTo>
                <a:lnTo>
                  <a:pt x="34006" y="1449971"/>
                </a:lnTo>
                <a:lnTo>
                  <a:pt x="23768" y="1405456"/>
                </a:lnTo>
                <a:lnTo>
                  <a:pt x="15309" y="1360327"/>
                </a:lnTo>
                <a:lnTo>
                  <a:pt x="8666" y="1314620"/>
                </a:lnTo>
                <a:lnTo>
                  <a:pt x="3876" y="1268369"/>
                </a:lnTo>
                <a:lnTo>
                  <a:pt x="975" y="1221609"/>
                </a:lnTo>
                <a:lnTo>
                  <a:pt x="0" y="1174377"/>
                </a:lnTo>
                <a:close/>
              </a:path>
            </a:pathLst>
          </a:custGeom>
          <a:ln w="98425">
            <a:solidFill>
              <a:srgbClr val="222C4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824692"/>
                </a:moveTo>
                <a:lnTo>
                  <a:pt x="12192000" y="824692"/>
                </a:lnTo>
                <a:lnTo>
                  <a:pt x="12192000" y="0"/>
                </a:lnTo>
                <a:lnTo>
                  <a:pt x="0" y="0"/>
                </a:lnTo>
                <a:lnTo>
                  <a:pt x="0" y="824692"/>
                </a:lnTo>
                <a:close/>
              </a:path>
            </a:pathLst>
          </a:custGeom>
          <a:solidFill>
            <a:srgbClr val="0B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106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1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39B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4852" y="6133962"/>
            <a:ext cx="1588956" cy="661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58651" y="6565900"/>
            <a:ext cx="22764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FFFFFF"/>
                </a:solidFill>
                <a:latin typeface="Franklin Gothic Book"/>
                <a:cs typeface="Franklin Gothic Book"/>
              </a:rPr>
              <a:t>Copyright</a:t>
            </a:r>
            <a:r>
              <a:rPr dirty="0" sz="1000" spc="-10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FFFFFF"/>
                </a:solidFill>
                <a:latin typeface="Franklin Gothic Book"/>
                <a:cs typeface="Franklin Gothic Book"/>
              </a:rPr>
              <a:t>©</a:t>
            </a:r>
            <a:r>
              <a:rPr dirty="0" sz="1000" spc="3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Franklin Gothic Book"/>
                <a:cs typeface="Franklin Gothic Book"/>
              </a:rPr>
              <a:t>2023</a:t>
            </a:r>
            <a:r>
              <a:rPr dirty="0" sz="1000" spc="-10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Franklin Gothic Book"/>
                <a:cs typeface="Franklin Gothic Book"/>
              </a:rPr>
              <a:t>by</a:t>
            </a:r>
            <a:r>
              <a:rPr dirty="0" sz="1000" spc="-114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Franklin Gothic Book"/>
                <a:cs typeface="Franklin Gothic Book"/>
              </a:rPr>
              <a:t>the</a:t>
            </a:r>
            <a:r>
              <a:rPr dirty="0" sz="1000" spc="-7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Franklin Gothic Book"/>
                <a:cs typeface="Franklin Gothic Book"/>
              </a:rPr>
              <a:t>University</a:t>
            </a:r>
            <a:r>
              <a:rPr dirty="0" sz="1000" spc="-10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FFFFFF"/>
                </a:solidFill>
                <a:latin typeface="Franklin Gothic Book"/>
                <a:cs typeface="Franklin Gothic Book"/>
              </a:rPr>
              <a:t>of</a:t>
            </a:r>
            <a:r>
              <a:rPr dirty="0" sz="10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Franklin Gothic Book"/>
                <a:cs typeface="Franklin Gothic Book"/>
              </a:rPr>
              <a:t>Virginia.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41148" y="6352285"/>
            <a:ext cx="2492137" cy="225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68599" y="6339793"/>
            <a:ext cx="227708" cy="2325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16430" y="2356960"/>
            <a:ext cx="8332470" cy="2144395"/>
          </a:xfrm>
          <a:custGeom>
            <a:avLst/>
            <a:gdLst/>
            <a:ahLst/>
            <a:cxnLst/>
            <a:rect l="l" t="t" r="r" b="b"/>
            <a:pathLst>
              <a:path w="8332470" h="2144395">
                <a:moveTo>
                  <a:pt x="0" y="357357"/>
                </a:moveTo>
                <a:lnTo>
                  <a:pt x="3262" y="308865"/>
                </a:lnTo>
                <a:lnTo>
                  <a:pt x="12765" y="262357"/>
                </a:lnTo>
                <a:lnTo>
                  <a:pt x="28082" y="218257"/>
                </a:lnTo>
                <a:lnTo>
                  <a:pt x="48789" y="176992"/>
                </a:lnTo>
                <a:lnTo>
                  <a:pt x="74459" y="138986"/>
                </a:lnTo>
                <a:lnTo>
                  <a:pt x="104667" y="104667"/>
                </a:lnTo>
                <a:lnTo>
                  <a:pt x="138986" y="74459"/>
                </a:lnTo>
                <a:lnTo>
                  <a:pt x="176991" y="48789"/>
                </a:lnTo>
                <a:lnTo>
                  <a:pt x="218256" y="28082"/>
                </a:lnTo>
                <a:lnTo>
                  <a:pt x="262356" y="12765"/>
                </a:lnTo>
                <a:lnTo>
                  <a:pt x="308864" y="3262"/>
                </a:lnTo>
                <a:lnTo>
                  <a:pt x="357356" y="0"/>
                </a:lnTo>
                <a:lnTo>
                  <a:pt x="7975119" y="0"/>
                </a:lnTo>
                <a:lnTo>
                  <a:pt x="8023610" y="3262"/>
                </a:lnTo>
                <a:lnTo>
                  <a:pt x="8070118" y="12765"/>
                </a:lnTo>
                <a:lnTo>
                  <a:pt x="8114218" y="28082"/>
                </a:lnTo>
                <a:lnTo>
                  <a:pt x="8155483" y="48789"/>
                </a:lnTo>
                <a:lnTo>
                  <a:pt x="8193488" y="74459"/>
                </a:lnTo>
                <a:lnTo>
                  <a:pt x="8227807" y="104667"/>
                </a:lnTo>
                <a:lnTo>
                  <a:pt x="8258015" y="138986"/>
                </a:lnTo>
                <a:lnTo>
                  <a:pt x="8283685" y="176992"/>
                </a:lnTo>
                <a:lnTo>
                  <a:pt x="8304392" y="218257"/>
                </a:lnTo>
                <a:lnTo>
                  <a:pt x="8319710" y="262357"/>
                </a:lnTo>
                <a:lnTo>
                  <a:pt x="8329212" y="308865"/>
                </a:lnTo>
                <a:lnTo>
                  <a:pt x="8332475" y="357357"/>
                </a:lnTo>
                <a:lnTo>
                  <a:pt x="8332475" y="1786722"/>
                </a:lnTo>
                <a:lnTo>
                  <a:pt x="8329212" y="1835213"/>
                </a:lnTo>
                <a:lnTo>
                  <a:pt x="8319710" y="1881721"/>
                </a:lnTo>
                <a:lnTo>
                  <a:pt x="8304392" y="1925821"/>
                </a:lnTo>
                <a:lnTo>
                  <a:pt x="8283685" y="1967087"/>
                </a:lnTo>
                <a:lnTo>
                  <a:pt x="8258015" y="2005092"/>
                </a:lnTo>
                <a:lnTo>
                  <a:pt x="8227807" y="2039411"/>
                </a:lnTo>
                <a:lnTo>
                  <a:pt x="8193488" y="2069619"/>
                </a:lnTo>
                <a:lnTo>
                  <a:pt x="8155483" y="2095289"/>
                </a:lnTo>
                <a:lnTo>
                  <a:pt x="8114218" y="2115996"/>
                </a:lnTo>
                <a:lnTo>
                  <a:pt x="8070118" y="2131313"/>
                </a:lnTo>
                <a:lnTo>
                  <a:pt x="8023610" y="2140816"/>
                </a:lnTo>
                <a:lnTo>
                  <a:pt x="7975119" y="2144079"/>
                </a:lnTo>
                <a:lnTo>
                  <a:pt x="357356" y="2144079"/>
                </a:lnTo>
                <a:lnTo>
                  <a:pt x="308864" y="2140816"/>
                </a:lnTo>
                <a:lnTo>
                  <a:pt x="262356" y="2131313"/>
                </a:lnTo>
                <a:lnTo>
                  <a:pt x="218256" y="2115996"/>
                </a:lnTo>
                <a:lnTo>
                  <a:pt x="176991" y="2095289"/>
                </a:lnTo>
                <a:lnTo>
                  <a:pt x="138986" y="2069619"/>
                </a:lnTo>
                <a:lnTo>
                  <a:pt x="104667" y="2039411"/>
                </a:lnTo>
                <a:lnTo>
                  <a:pt x="74459" y="2005092"/>
                </a:lnTo>
                <a:lnTo>
                  <a:pt x="48789" y="1967087"/>
                </a:lnTo>
                <a:lnTo>
                  <a:pt x="28082" y="1925821"/>
                </a:lnTo>
                <a:lnTo>
                  <a:pt x="12765" y="1881721"/>
                </a:lnTo>
                <a:lnTo>
                  <a:pt x="3262" y="1835213"/>
                </a:lnTo>
                <a:lnTo>
                  <a:pt x="0" y="1786722"/>
                </a:lnTo>
                <a:lnTo>
                  <a:pt x="0" y="357357"/>
                </a:lnTo>
                <a:close/>
              </a:path>
            </a:pathLst>
          </a:custGeom>
          <a:ln w="34925">
            <a:solidFill>
              <a:srgbClr val="42B5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449580" marR="5080">
              <a:lnSpc>
                <a:spcPct val="99300"/>
              </a:lnSpc>
              <a:spcBef>
                <a:spcPts val="120"/>
              </a:spcBef>
            </a:pPr>
            <a:r>
              <a:rPr dirty="0"/>
              <a:t>A comprehensive system for assessment  promotes the careful selection of the </a:t>
            </a:r>
            <a:r>
              <a:rPr dirty="0" spc="-5" b="1">
                <a:solidFill>
                  <a:srgbClr val="E57102"/>
                </a:solidFill>
                <a:latin typeface="Arial"/>
                <a:cs typeface="Arial"/>
              </a:rPr>
              <a:t>right </a:t>
            </a:r>
            <a:r>
              <a:rPr dirty="0" b="1">
                <a:solidFill>
                  <a:srgbClr val="E57102"/>
                </a:solidFill>
                <a:latin typeface="Arial"/>
                <a:cs typeface="Arial"/>
              </a:rPr>
              <a:t>tool </a:t>
            </a:r>
            <a:r>
              <a:rPr dirty="0" spc="5"/>
              <a:t>at  </a:t>
            </a:r>
            <a:r>
              <a:rPr dirty="0"/>
              <a:t>the </a:t>
            </a:r>
            <a:r>
              <a:rPr dirty="0" spc="-5" b="1">
                <a:solidFill>
                  <a:srgbClr val="E57102"/>
                </a:solidFill>
                <a:latin typeface="Arial"/>
                <a:cs typeface="Arial"/>
              </a:rPr>
              <a:t>right time </a:t>
            </a:r>
            <a:r>
              <a:rPr dirty="0" spc="-5"/>
              <a:t>to </a:t>
            </a:r>
            <a:r>
              <a:rPr dirty="0"/>
              <a:t>get the </a:t>
            </a:r>
            <a:r>
              <a:rPr dirty="0" spc="-5" b="1">
                <a:solidFill>
                  <a:srgbClr val="E57102"/>
                </a:solidFill>
                <a:latin typeface="Arial"/>
                <a:cs typeface="Arial"/>
              </a:rPr>
              <a:t>right information </a:t>
            </a:r>
            <a:r>
              <a:rPr dirty="0" spc="-5"/>
              <a:t>to  </a:t>
            </a:r>
            <a:r>
              <a:rPr dirty="0"/>
              <a:t>guide next steps for instruction and</a:t>
            </a:r>
            <a:r>
              <a:rPr dirty="0" spc="-35"/>
              <a:t> </a:t>
            </a:r>
            <a:r>
              <a:rPr dirty="0"/>
              <a:t>intervention.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75320" y="711707"/>
            <a:ext cx="922845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5">
                <a:solidFill>
                  <a:srgbClr val="003568"/>
                </a:solidFill>
                <a:latin typeface="Arial"/>
                <a:cs typeface="Arial"/>
              </a:rPr>
              <a:t>Comprehensive System for</a:t>
            </a:r>
            <a:r>
              <a:rPr dirty="0" sz="3800" spc="-204">
                <a:solidFill>
                  <a:srgbClr val="003568"/>
                </a:solidFill>
                <a:latin typeface="Arial"/>
                <a:cs typeface="Arial"/>
              </a:rPr>
              <a:t> </a:t>
            </a:r>
            <a:r>
              <a:rPr dirty="0" sz="3800" spc="-5">
                <a:solidFill>
                  <a:srgbClr val="003568"/>
                </a:solidFill>
                <a:latin typeface="Arial"/>
                <a:cs typeface="Arial"/>
              </a:rPr>
              <a:t>Assessment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solidFill>
            <a:srgbClr val="0B2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33306"/>
            <a:ext cx="12192000" cy="824865"/>
          </a:xfrm>
          <a:custGeom>
            <a:avLst/>
            <a:gdLst/>
            <a:ahLst/>
            <a:cxnLst/>
            <a:rect l="l" t="t" r="r" b="b"/>
            <a:pathLst>
              <a:path w="12192000" h="824865">
                <a:moveTo>
                  <a:pt x="0" y="0"/>
                </a:moveTo>
                <a:lnTo>
                  <a:pt x="12192000" y="0"/>
                </a:lnTo>
                <a:lnTo>
                  <a:pt x="12192000" y="824693"/>
                </a:lnTo>
                <a:lnTo>
                  <a:pt x="0" y="8246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84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106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1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39B9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41148" y="6352285"/>
            <a:ext cx="2492137" cy="22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68599" y="6339793"/>
            <a:ext cx="227708" cy="232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1665133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1"/>
                </a:lnTo>
              </a:path>
            </a:pathLst>
          </a:custGeom>
          <a:ln w="31750">
            <a:solidFill>
              <a:srgbClr val="E571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44701" y="419100"/>
            <a:ext cx="922845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5">
                <a:solidFill>
                  <a:srgbClr val="003568"/>
                </a:solidFill>
                <a:latin typeface="Arial"/>
                <a:cs typeface="Arial"/>
              </a:rPr>
              <a:t>Comprehensive System for</a:t>
            </a:r>
            <a:r>
              <a:rPr dirty="0" sz="3800" spc="-204">
                <a:solidFill>
                  <a:srgbClr val="003568"/>
                </a:solidFill>
                <a:latin typeface="Arial"/>
                <a:cs typeface="Arial"/>
              </a:rPr>
              <a:t> </a:t>
            </a:r>
            <a:r>
              <a:rPr dirty="0" sz="3800" spc="-5">
                <a:solidFill>
                  <a:srgbClr val="003568"/>
                </a:solidFill>
                <a:latin typeface="Arial"/>
                <a:cs typeface="Arial"/>
              </a:rPr>
              <a:t>Assessment</a:t>
            </a:r>
            <a:endParaRPr sz="3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86516" y="1023165"/>
            <a:ext cx="8139222" cy="4731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964" y="6085509"/>
            <a:ext cx="1722087" cy="71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5884" y="655827"/>
            <a:ext cx="592582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solidFill>
                  <a:srgbClr val="002060"/>
                </a:solidFill>
              </a:rPr>
              <a:t>Screening </a:t>
            </a:r>
            <a:r>
              <a:rPr dirty="0" sz="4000" spc="-45">
                <a:solidFill>
                  <a:srgbClr val="002060"/>
                </a:solidFill>
              </a:rPr>
              <a:t>Tools </a:t>
            </a:r>
            <a:r>
              <a:rPr dirty="0" sz="4000" spc="-5">
                <a:solidFill>
                  <a:srgbClr val="002060"/>
                </a:solidFill>
              </a:rPr>
              <a:t>Should</a:t>
            </a:r>
            <a:r>
              <a:rPr dirty="0" sz="4000" spc="-40">
                <a:solidFill>
                  <a:srgbClr val="002060"/>
                </a:solidFill>
              </a:rPr>
              <a:t> </a:t>
            </a:r>
            <a:r>
              <a:rPr dirty="0" sz="4000" spc="-10">
                <a:solidFill>
                  <a:srgbClr val="002060"/>
                </a:solidFill>
              </a:rPr>
              <a:t>Be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924411" y="2516898"/>
            <a:ext cx="2513330" cy="3024505"/>
          </a:xfrm>
          <a:custGeom>
            <a:avLst/>
            <a:gdLst/>
            <a:ahLst/>
            <a:cxnLst/>
            <a:rect l="l" t="t" r="r" b="b"/>
            <a:pathLst>
              <a:path w="2513329" h="3024504">
                <a:moveTo>
                  <a:pt x="2146248" y="940636"/>
                </a:moveTo>
                <a:lnTo>
                  <a:pt x="367011" y="940636"/>
                </a:lnTo>
                <a:lnTo>
                  <a:pt x="367011" y="3024336"/>
                </a:lnTo>
                <a:lnTo>
                  <a:pt x="2146248" y="3024336"/>
                </a:lnTo>
                <a:lnTo>
                  <a:pt x="2146248" y="940636"/>
                </a:lnTo>
                <a:close/>
              </a:path>
              <a:path w="2513329" h="3024504">
                <a:moveTo>
                  <a:pt x="1256631" y="0"/>
                </a:moveTo>
                <a:lnTo>
                  <a:pt x="0" y="940636"/>
                </a:lnTo>
                <a:lnTo>
                  <a:pt x="2513259" y="940636"/>
                </a:lnTo>
                <a:lnTo>
                  <a:pt x="1256631" y="0"/>
                </a:lnTo>
                <a:close/>
              </a:path>
            </a:pathLst>
          </a:custGeom>
          <a:solidFill>
            <a:srgbClr val="42B5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8567" y="3776979"/>
            <a:ext cx="1485900" cy="152336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63500" marR="56515">
              <a:lnSpc>
                <a:spcPct val="101400"/>
              </a:lnSpc>
              <a:spcBef>
                <a:spcPts val="50"/>
              </a:spcBef>
            </a:pPr>
            <a:r>
              <a:rPr dirty="0" sz="2800">
                <a:solidFill>
                  <a:srgbClr val="FFFFFF"/>
                </a:solidFill>
                <a:latin typeface="Franklin Gothic Book"/>
                <a:cs typeface="Franklin Gothic Book"/>
              </a:rPr>
              <a:t>Ev</a:t>
            </a:r>
            <a:r>
              <a:rPr dirty="0" sz="2800" spc="-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FFFFFF"/>
                </a:solidFill>
                <a:latin typeface="Franklin Gothic Book"/>
                <a:cs typeface="Franklin Gothic Book"/>
              </a:rPr>
              <a:t>de</a:t>
            </a:r>
            <a:r>
              <a:rPr dirty="0" sz="2800" spc="-5">
                <a:solidFill>
                  <a:srgbClr val="FFFFFF"/>
                </a:solidFill>
                <a:latin typeface="Franklin Gothic Book"/>
                <a:cs typeface="Franklin Gothic Book"/>
              </a:rPr>
              <a:t>nc</a:t>
            </a:r>
            <a:r>
              <a:rPr dirty="0" sz="2800">
                <a:solidFill>
                  <a:srgbClr val="FFFFFF"/>
                </a:solidFill>
                <a:latin typeface="Franklin Gothic Book"/>
                <a:cs typeface="Franklin Gothic Book"/>
              </a:rPr>
              <a:t>e  </a:t>
            </a:r>
            <a:r>
              <a:rPr dirty="0" sz="2800" spc="-5">
                <a:solidFill>
                  <a:srgbClr val="FFFFFF"/>
                </a:solidFill>
                <a:latin typeface="Franklin Gothic Book"/>
                <a:cs typeface="Franklin Gothic Book"/>
              </a:rPr>
              <a:t>Based</a:t>
            </a:r>
            <a:endParaRPr sz="2800">
              <a:latin typeface="Franklin Gothic Book"/>
              <a:cs typeface="Franklin Gothic Book"/>
            </a:endParaRPr>
          </a:p>
          <a:p>
            <a:pPr algn="ctr" marL="12700" marR="5080" indent="-1270">
              <a:lnSpc>
                <a:spcPct val="98600"/>
              </a:lnSpc>
              <a:spcBef>
                <a:spcPts val="55"/>
              </a:spcBef>
            </a:pPr>
            <a:r>
              <a:rPr dirty="0" sz="1400" spc="-10">
                <a:solidFill>
                  <a:srgbClr val="FFFFFF"/>
                </a:solidFill>
                <a:latin typeface="Franklin Gothic Book"/>
                <a:cs typeface="Franklin Gothic Book"/>
              </a:rPr>
              <a:t>Created </a:t>
            </a:r>
            <a:r>
              <a:rPr dirty="0" sz="1400" spc="-5">
                <a:solidFill>
                  <a:srgbClr val="FFFFFF"/>
                </a:solidFill>
                <a:latin typeface="Franklin Gothic Book"/>
                <a:cs typeface="Franklin Gothic Book"/>
              </a:rPr>
              <a:t>based on  </a:t>
            </a:r>
            <a:r>
              <a:rPr dirty="0" sz="1400" spc="-1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dirty="0" sz="1400" spc="-5">
                <a:solidFill>
                  <a:srgbClr val="FFFFFF"/>
                </a:solidFill>
                <a:latin typeface="Franklin Gothic Book"/>
                <a:cs typeface="Franklin Gothic Book"/>
              </a:rPr>
              <a:t>most </a:t>
            </a:r>
            <a:r>
              <a:rPr dirty="0" sz="1400">
                <a:solidFill>
                  <a:srgbClr val="FFFFFF"/>
                </a:solidFill>
                <a:latin typeface="Franklin Gothic Book"/>
                <a:cs typeface="Franklin Gothic Book"/>
              </a:rPr>
              <a:t>up </a:t>
            </a:r>
            <a:r>
              <a:rPr dirty="0" sz="1400" spc="-15">
                <a:solidFill>
                  <a:srgbClr val="FFFFFF"/>
                </a:solidFill>
                <a:latin typeface="Franklin Gothic Book"/>
                <a:cs typeface="Franklin Gothic Book"/>
              </a:rPr>
              <a:t>to</a:t>
            </a:r>
            <a:r>
              <a:rPr dirty="0" sz="1400" spc="-8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Franklin Gothic Book"/>
                <a:cs typeface="Franklin Gothic Book"/>
              </a:rPr>
              <a:t>date  information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24510" y="2516898"/>
            <a:ext cx="2513330" cy="3024505"/>
          </a:xfrm>
          <a:custGeom>
            <a:avLst/>
            <a:gdLst/>
            <a:ahLst/>
            <a:cxnLst/>
            <a:rect l="l" t="t" r="r" b="b"/>
            <a:pathLst>
              <a:path w="2513329" h="3024504">
                <a:moveTo>
                  <a:pt x="2146247" y="940636"/>
                </a:moveTo>
                <a:lnTo>
                  <a:pt x="367012" y="940636"/>
                </a:lnTo>
                <a:lnTo>
                  <a:pt x="367012" y="3024336"/>
                </a:lnTo>
                <a:lnTo>
                  <a:pt x="2146247" y="3024336"/>
                </a:lnTo>
                <a:lnTo>
                  <a:pt x="2146247" y="940636"/>
                </a:lnTo>
                <a:close/>
              </a:path>
              <a:path w="2513329" h="3024504">
                <a:moveTo>
                  <a:pt x="1256631" y="0"/>
                </a:moveTo>
                <a:lnTo>
                  <a:pt x="0" y="940636"/>
                </a:lnTo>
                <a:lnTo>
                  <a:pt x="2513260" y="940636"/>
                </a:lnTo>
                <a:lnTo>
                  <a:pt x="1256631" y="0"/>
                </a:lnTo>
                <a:close/>
              </a:path>
            </a:pathLst>
          </a:custGeom>
          <a:solidFill>
            <a:srgbClr val="154C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83053" y="3990339"/>
            <a:ext cx="1397000" cy="1102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25">
                <a:solidFill>
                  <a:srgbClr val="FFFFFF"/>
                </a:solidFill>
                <a:latin typeface="Franklin Gothic Book"/>
                <a:cs typeface="Franklin Gothic Book"/>
              </a:rPr>
              <a:t>Valid</a:t>
            </a:r>
            <a:endParaRPr sz="2800">
              <a:latin typeface="Franklin Gothic Book"/>
              <a:cs typeface="Franklin Gothic Book"/>
            </a:endParaRPr>
          </a:p>
          <a:p>
            <a:pPr algn="ctr" marL="12065" marR="5080">
              <a:lnSpc>
                <a:spcPct val="100699"/>
              </a:lnSpc>
              <a:spcBef>
                <a:spcPts val="45"/>
              </a:spcBef>
            </a:pPr>
            <a:r>
              <a:rPr dirty="0" sz="1400" spc="-5">
                <a:solidFill>
                  <a:srgbClr val="FFFFFF"/>
                </a:solidFill>
                <a:latin typeface="Franklin Gothic Book"/>
                <a:cs typeface="Franklin Gothic Book"/>
              </a:rPr>
              <a:t>Does </a:t>
            </a:r>
            <a:r>
              <a:rPr dirty="0" sz="1400">
                <a:solidFill>
                  <a:srgbClr val="FFFFFF"/>
                </a:solidFill>
                <a:latin typeface="Franklin Gothic Book"/>
                <a:cs typeface="Franklin Gothic Book"/>
              </a:rPr>
              <a:t>it </a:t>
            </a:r>
            <a:r>
              <a:rPr dirty="0" sz="1400" spc="-5">
                <a:solidFill>
                  <a:srgbClr val="FFFFFF"/>
                </a:solidFill>
                <a:latin typeface="Franklin Gothic Book"/>
                <a:cs typeface="Franklin Gothic Book"/>
              </a:rPr>
              <a:t>measure  what </a:t>
            </a:r>
            <a:r>
              <a:rPr dirty="0" sz="1400">
                <a:solidFill>
                  <a:srgbClr val="FFFFFF"/>
                </a:solidFill>
                <a:latin typeface="Franklin Gothic Book"/>
                <a:cs typeface="Franklin Gothic Book"/>
              </a:rPr>
              <a:t>it purports</a:t>
            </a:r>
            <a:r>
              <a:rPr dirty="0" sz="1400" spc="-9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Franklin Gothic Book"/>
                <a:cs typeface="Franklin Gothic Book"/>
              </a:rPr>
              <a:t>to  </a:t>
            </a:r>
            <a:r>
              <a:rPr dirty="0" sz="1400" spc="-5">
                <a:solidFill>
                  <a:srgbClr val="FFFFFF"/>
                </a:solidFill>
                <a:latin typeface="Franklin Gothic Book"/>
                <a:cs typeface="Franklin Gothic Book"/>
              </a:rPr>
              <a:t>measure?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1030" y="2516898"/>
            <a:ext cx="2513330" cy="3024505"/>
          </a:xfrm>
          <a:custGeom>
            <a:avLst/>
            <a:gdLst/>
            <a:ahLst/>
            <a:cxnLst/>
            <a:rect l="l" t="t" r="r" b="b"/>
            <a:pathLst>
              <a:path w="2513329" h="3024504">
                <a:moveTo>
                  <a:pt x="2146247" y="940636"/>
                </a:moveTo>
                <a:lnTo>
                  <a:pt x="367012" y="940636"/>
                </a:lnTo>
                <a:lnTo>
                  <a:pt x="367012" y="3024336"/>
                </a:lnTo>
                <a:lnTo>
                  <a:pt x="2146247" y="3024336"/>
                </a:lnTo>
                <a:lnTo>
                  <a:pt x="2146247" y="940636"/>
                </a:lnTo>
                <a:close/>
              </a:path>
              <a:path w="2513329" h="3024504">
                <a:moveTo>
                  <a:pt x="1256631" y="0"/>
                </a:moveTo>
                <a:lnTo>
                  <a:pt x="0" y="940636"/>
                </a:lnTo>
                <a:lnTo>
                  <a:pt x="2513260" y="940636"/>
                </a:lnTo>
                <a:lnTo>
                  <a:pt x="1256631" y="0"/>
                </a:lnTo>
                <a:close/>
              </a:path>
            </a:pathLst>
          </a:custGeom>
          <a:solidFill>
            <a:srgbClr val="EC99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597242" y="3990339"/>
            <a:ext cx="1621155" cy="1102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Franklin Gothic Book"/>
                <a:cs typeface="Franklin Gothic Book"/>
              </a:rPr>
              <a:t>Sensitive</a:t>
            </a:r>
            <a:endParaRPr sz="2800">
              <a:latin typeface="Franklin Gothic Book"/>
              <a:cs typeface="Franklin Gothic Book"/>
            </a:endParaRPr>
          </a:p>
          <a:p>
            <a:pPr algn="ctr" marL="12700" marR="5080">
              <a:lnSpc>
                <a:spcPct val="100699"/>
              </a:lnSpc>
              <a:spcBef>
                <a:spcPts val="45"/>
              </a:spcBef>
            </a:pPr>
            <a:r>
              <a:rPr dirty="0" sz="1400">
                <a:solidFill>
                  <a:srgbClr val="FFFFFF"/>
                </a:solidFill>
                <a:latin typeface="Franklin Gothic Book"/>
                <a:cs typeface="Franklin Gothic Book"/>
              </a:rPr>
              <a:t>Will it </a:t>
            </a:r>
            <a:r>
              <a:rPr dirty="0" sz="1400" spc="-10">
                <a:solidFill>
                  <a:srgbClr val="FFFFFF"/>
                </a:solidFill>
                <a:latin typeface="Franklin Gothic Book"/>
                <a:cs typeface="Franklin Gothic Book"/>
              </a:rPr>
              <a:t>accurately  </a:t>
            </a:r>
            <a:r>
              <a:rPr dirty="0" sz="1400" spc="-5">
                <a:solidFill>
                  <a:srgbClr val="FFFFFF"/>
                </a:solidFill>
                <a:latin typeface="Franklin Gothic Book"/>
                <a:cs typeface="Franklin Gothic Book"/>
              </a:rPr>
              <a:t>identify students</a:t>
            </a:r>
            <a:r>
              <a:rPr dirty="0" sz="14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Franklin Gothic Book"/>
                <a:cs typeface="Franklin Gothic Book"/>
              </a:rPr>
              <a:t>who  need </a:t>
            </a:r>
            <a:r>
              <a:rPr dirty="0" sz="1400" spc="-10">
                <a:solidFill>
                  <a:srgbClr val="FFFFFF"/>
                </a:solidFill>
                <a:latin typeface="Franklin Gothic Book"/>
                <a:cs typeface="Franklin Gothic Book"/>
              </a:rPr>
              <a:t>extra</a:t>
            </a:r>
            <a:r>
              <a:rPr dirty="0" sz="1400" spc="-4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FFFFFF"/>
                </a:solidFill>
                <a:latin typeface="Franklin Gothic Book"/>
                <a:cs typeface="Franklin Gothic Book"/>
              </a:rPr>
              <a:t>support?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64341" y="2516898"/>
            <a:ext cx="2513330" cy="3024505"/>
          </a:xfrm>
          <a:custGeom>
            <a:avLst/>
            <a:gdLst/>
            <a:ahLst/>
            <a:cxnLst/>
            <a:rect l="l" t="t" r="r" b="b"/>
            <a:pathLst>
              <a:path w="2513329" h="3024504">
                <a:moveTo>
                  <a:pt x="2146247" y="940636"/>
                </a:moveTo>
                <a:lnTo>
                  <a:pt x="367010" y="940636"/>
                </a:lnTo>
                <a:lnTo>
                  <a:pt x="367010" y="3024336"/>
                </a:lnTo>
                <a:lnTo>
                  <a:pt x="2146247" y="3024336"/>
                </a:lnTo>
                <a:lnTo>
                  <a:pt x="2146247" y="940636"/>
                </a:lnTo>
                <a:close/>
              </a:path>
              <a:path w="2513329" h="3024504">
                <a:moveTo>
                  <a:pt x="1256630" y="0"/>
                </a:moveTo>
                <a:lnTo>
                  <a:pt x="0" y="940636"/>
                </a:lnTo>
                <a:lnTo>
                  <a:pt x="2513258" y="940636"/>
                </a:lnTo>
                <a:lnTo>
                  <a:pt x="125663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284751" y="3990339"/>
            <a:ext cx="1473200" cy="88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5">
                <a:solidFill>
                  <a:srgbClr val="FFFFFF"/>
                </a:solidFill>
                <a:latin typeface="Franklin Gothic Book"/>
                <a:cs typeface="Franklin Gothic Book"/>
              </a:rPr>
              <a:t>Efficient</a:t>
            </a:r>
            <a:endParaRPr sz="2800">
              <a:latin typeface="Franklin Gothic Book"/>
              <a:cs typeface="Franklin Gothic Book"/>
            </a:endParaRPr>
          </a:p>
          <a:p>
            <a:pPr algn="ctr" marL="12700" marR="5080">
              <a:lnSpc>
                <a:spcPct val="101400"/>
              </a:lnSpc>
              <a:spcBef>
                <a:spcPts val="30"/>
              </a:spcBef>
            </a:pPr>
            <a:r>
              <a:rPr dirty="0" sz="1400">
                <a:solidFill>
                  <a:srgbClr val="FFFFFF"/>
                </a:solidFill>
                <a:latin typeface="Franklin Gothic Book"/>
                <a:cs typeface="Franklin Gothic Book"/>
              </a:rPr>
              <a:t>Is it </a:t>
            </a:r>
            <a:r>
              <a:rPr dirty="0" sz="1400" spc="-10">
                <a:solidFill>
                  <a:srgbClr val="FFFFFF"/>
                </a:solidFill>
                <a:latin typeface="Franklin Gothic Book"/>
                <a:cs typeface="Franklin Gothic Book"/>
              </a:rPr>
              <a:t>feasible </a:t>
            </a:r>
            <a:r>
              <a:rPr dirty="0" sz="1400" spc="-15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dirty="0" sz="1400">
                <a:solidFill>
                  <a:srgbClr val="FFFFFF"/>
                </a:solidFill>
                <a:latin typeface="Franklin Gothic Book"/>
                <a:cs typeface="Franklin Gothic Book"/>
              </a:rPr>
              <a:t>use  </a:t>
            </a:r>
            <a:r>
              <a:rPr dirty="0" sz="1400" spc="-5">
                <a:solidFill>
                  <a:srgbClr val="FFFFFF"/>
                </a:solidFill>
                <a:latin typeface="Franklin Gothic Book"/>
                <a:cs typeface="Franklin Gothic Book"/>
              </a:rPr>
              <a:t>with all</a:t>
            </a:r>
            <a:r>
              <a:rPr dirty="0" sz="1400" spc="-4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Franklin Gothic Book"/>
                <a:cs typeface="Franklin Gothic Book"/>
              </a:rPr>
              <a:t>students?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37831" y="2840735"/>
            <a:ext cx="874776" cy="87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06823" y="2810255"/>
            <a:ext cx="899160" cy="89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552431" y="2758439"/>
            <a:ext cx="941831" cy="941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83079" y="2910839"/>
            <a:ext cx="795528" cy="795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926" y="2295304"/>
            <a:ext cx="8702675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95" b="0">
                <a:latin typeface="Franklin Gothic Medium"/>
                <a:cs typeface="Franklin Gothic Medium"/>
              </a:rPr>
              <a:t>Why </a:t>
            </a:r>
            <a:r>
              <a:rPr dirty="0" sz="4300" spc="110" b="0">
                <a:latin typeface="Franklin Gothic Medium"/>
                <a:cs typeface="Franklin Gothic Medium"/>
              </a:rPr>
              <a:t>Update </a:t>
            </a:r>
            <a:r>
              <a:rPr dirty="0" sz="4300" spc="100" b="0">
                <a:latin typeface="Franklin Gothic Medium"/>
                <a:cs typeface="Franklin Gothic Medium"/>
              </a:rPr>
              <a:t>the </a:t>
            </a:r>
            <a:r>
              <a:rPr dirty="0" sz="4300" spc="105" b="0">
                <a:latin typeface="Franklin Gothic Medium"/>
                <a:cs typeface="Franklin Gothic Medium"/>
              </a:rPr>
              <a:t>Literacy</a:t>
            </a:r>
            <a:r>
              <a:rPr dirty="0" sz="4300" spc="125" b="0">
                <a:latin typeface="Franklin Gothic Medium"/>
                <a:cs typeface="Franklin Gothic Medium"/>
              </a:rPr>
              <a:t> Screener?</a:t>
            </a:r>
            <a:endParaRPr sz="43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8651" y="6565900"/>
            <a:ext cx="22764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FFFFFF"/>
                </a:solidFill>
                <a:latin typeface="Franklin Gothic Book"/>
                <a:cs typeface="Franklin Gothic Book"/>
              </a:rPr>
              <a:t>Copyright</a:t>
            </a:r>
            <a:r>
              <a:rPr dirty="0" sz="1000" spc="-10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FFFFFF"/>
                </a:solidFill>
                <a:latin typeface="Franklin Gothic Book"/>
                <a:cs typeface="Franklin Gothic Book"/>
              </a:rPr>
              <a:t>©</a:t>
            </a:r>
            <a:r>
              <a:rPr dirty="0" sz="1000" spc="3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Franklin Gothic Book"/>
                <a:cs typeface="Franklin Gothic Book"/>
              </a:rPr>
              <a:t>2023</a:t>
            </a:r>
            <a:r>
              <a:rPr dirty="0" sz="1000" spc="-10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Franklin Gothic Book"/>
                <a:cs typeface="Franklin Gothic Book"/>
              </a:rPr>
              <a:t>by</a:t>
            </a:r>
            <a:r>
              <a:rPr dirty="0" sz="1000" spc="-114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Franklin Gothic Book"/>
                <a:cs typeface="Franklin Gothic Book"/>
              </a:rPr>
              <a:t>the</a:t>
            </a:r>
            <a:r>
              <a:rPr dirty="0" sz="1000" spc="-7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Franklin Gothic Book"/>
                <a:cs typeface="Franklin Gothic Book"/>
              </a:rPr>
              <a:t>University</a:t>
            </a:r>
            <a:r>
              <a:rPr dirty="0" sz="1000" spc="-10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>
                <a:solidFill>
                  <a:srgbClr val="FFFFFF"/>
                </a:solidFill>
                <a:latin typeface="Franklin Gothic Book"/>
                <a:cs typeface="Franklin Gothic Book"/>
              </a:rPr>
              <a:t>of</a:t>
            </a:r>
            <a:r>
              <a:rPr dirty="0" sz="10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Franklin Gothic Book"/>
                <a:cs typeface="Franklin Gothic Book"/>
              </a:rPr>
              <a:t>Virginia.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41148" y="6352285"/>
            <a:ext cx="2492137" cy="22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68599" y="6339793"/>
            <a:ext cx="227708" cy="232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23394" y="2400532"/>
            <a:ext cx="3213100" cy="2348865"/>
          </a:xfrm>
          <a:custGeom>
            <a:avLst/>
            <a:gdLst/>
            <a:ahLst/>
            <a:cxnLst/>
            <a:rect l="l" t="t" r="r" b="b"/>
            <a:pathLst>
              <a:path w="3213100" h="2348865">
                <a:moveTo>
                  <a:pt x="2832728" y="0"/>
                </a:moveTo>
                <a:lnTo>
                  <a:pt x="379793" y="0"/>
                </a:lnTo>
                <a:lnTo>
                  <a:pt x="278828" y="13978"/>
                </a:lnTo>
                <a:lnTo>
                  <a:pt x="188103" y="53435"/>
                </a:lnTo>
                <a:lnTo>
                  <a:pt x="111238" y="114631"/>
                </a:lnTo>
                <a:lnTo>
                  <a:pt x="51852" y="193842"/>
                </a:lnTo>
                <a:lnTo>
                  <a:pt x="13564" y="287337"/>
                </a:lnTo>
                <a:lnTo>
                  <a:pt x="0" y="391382"/>
                </a:lnTo>
                <a:lnTo>
                  <a:pt x="0" y="1956860"/>
                </a:lnTo>
                <a:lnTo>
                  <a:pt x="13564" y="2060906"/>
                </a:lnTo>
                <a:lnTo>
                  <a:pt x="51852" y="2154398"/>
                </a:lnTo>
                <a:lnTo>
                  <a:pt x="111238" y="2233608"/>
                </a:lnTo>
                <a:lnTo>
                  <a:pt x="188103" y="2294807"/>
                </a:lnTo>
                <a:lnTo>
                  <a:pt x="278828" y="2334263"/>
                </a:lnTo>
                <a:lnTo>
                  <a:pt x="379793" y="2348245"/>
                </a:lnTo>
                <a:lnTo>
                  <a:pt x="2832728" y="2348245"/>
                </a:lnTo>
                <a:lnTo>
                  <a:pt x="2933692" y="2334263"/>
                </a:lnTo>
                <a:lnTo>
                  <a:pt x="3024417" y="2294807"/>
                </a:lnTo>
                <a:lnTo>
                  <a:pt x="3101281" y="2233608"/>
                </a:lnTo>
                <a:lnTo>
                  <a:pt x="3160669" y="2154398"/>
                </a:lnTo>
                <a:lnTo>
                  <a:pt x="3198954" y="2060906"/>
                </a:lnTo>
                <a:lnTo>
                  <a:pt x="3212520" y="1956860"/>
                </a:lnTo>
                <a:lnTo>
                  <a:pt x="3212520" y="391382"/>
                </a:lnTo>
                <a:lnTo>
                  <a:pt x="3198954" y="287337"/>
                </a:lnTo>
                <a:lnTo>
                  <a:pt x="3160669" y="193842"/>
                </a:lnTo>
                <a:lnTo>
                  <a:pt x="3101281" y="114631"/>
                </a:lnTo>
                <a:lnTo>
                  <a:pt x="3024417" y="53435"/>
                </a:lnTo>
                <a:lnTo>
                  <a:pt x="2933692" y="13978"/>
                </a:lnTo>
                <a:lnTo>
                  <a:pt x="2832728" y="0"/>
                </a:lnTo>
                <a:close/>
              </a:path>
            </a:pathLst>
          </a:custGeom>
          <a:solidFill>
            <a:srgbClr val="00B6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2505" y="2451905"/>
            <a:ext cx="3213100" cy="2411730"/>
          </a:xfrm>
          <a:custGeom>
            <a:avLst/>
            <a:gdLst/>
            <a:ahLst/>
            <a:cxnLst/>
            <a:rect l="l" t="t" r="r" b="b"/>
            <a:pathLst>
              <a:path w="3213100" h="2411729">
                <a:moveTo>
                  <a:pt x="2832728" y="0"/>
                </a:moveTo>
                <a:lnTo>
                  <a:pt x="379792" y="0"/>
                </a:lnTo>
                <a:lnTo>
                  <a:pt x="278828" y="14352"/>
                </a:lnTo>
                <a:lnTo>
                  <a:pt x="188102" y="54866"/>
                </a:lnTo>
                <a:lnTo>
                  <a:pt x="111237" y="117702"/>
                </a:lnTo>
                <a:lnTo>
                  <a:pt x="51852" y="199034"/>
                </a:lnTo>
                <a:lnTo>
                  <a:pt x="13564" y="295032"/>
                </a:lnTo>
                <a:lnTo>
                  <a:pt x="0" y="401864"/>
                </a:lnTo>
                <a:lnTo>
                  <a:pt x="0" y="2009275"/>
                </a:lnTo>
                <a:lnTo>
                  <a:pt x="13564" y="2116108"/>
                </a:lnTo>
                <a:lnTo>
                  <a:pt x="51852" y="2212105"/>
                </a:lnTo>
                <a:lnTo>
                  <a:pt x="111237" y="2293437"/>
                </a:lnTo>
                <a:lnTo>
                  <a:pt x="188102" y="2356275"/>
                </a:lnTo>
                <a:lnTo>
                  <a:pt x="278828" y="2396788"/>
                </a:lnTo>
                <a:lnTo>
                  <a:pt x="379792" y="2411143"/>
                </a:lnTo>
                <a:lnTo>
                  <a:pt x="2832728" y="2411143"/>
                </a:lnTo>
                <a:lnTo>
                  <a:pt x="2933692" y="2396788"/>
                </a:lnTo>
                <a:lnTo>
                  <a:pt x="3024415" y="2356275"/>
                </a:lnTo>
                <a:lnTo>
                  <a:pt x="3101281" y="2293437"/>
                </a:lnTo>
                <a:lnTo>
                  <a:pt x="3160667" y="2212105"/>
                </a:lnTo>
                <a:lnTo>
                  <a:pt x="3198954" y="2116108"/>
                </a:lnTo>
                <a:lnTo>
                  <a:pt x="3212520" y="2009275"/>
                </a:lnTo>
                <a:lnTo>
                  <a:pt x="3212520" y="401864"/>
                </a:lnTo>
                <a:lnTo>
                  <a:pt x="3198954" y="295032"/>
                </a:lnTo>
                <a:lnTo>
                  <a:pt x="3160667" y="199034"/>
                </a:lnTo>
                <a:lnTo>
                  <a:pt x="3101281" y="117702"/>
                </a:lnTo>
                <a:lnTo>
                  <a:pt x="3024415" y="54866"/>
                </a:lnTo>
                <a:lnTo>
                  <a:pt x="2933692" y="14352"/>
                </a:lnTo>
                <a:lnTo>
                  <a:pt x="2832728" y="0"/>
                </a:lnTo>
                <a:close/>
              </a:path>
            </a:pathLst>
          </a:custGeom>
          <a:solidFill>
            <a:srgbClr val="FFA6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50233" y="3365500"/>
            <a:ext cx="16478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9778" y="2465845"/>
            <a:ext cx="3138805" cy="2348865"/>
          </a:xfrm>
          <a:custGeom>
            <a:avLst/>
            <a:gdLst/>
            <a:ahLst/>
            <a:cxnLst/>
            <a:rect l="l" t="t" r="r" b="b"/>
            <a:pathLst>
              <a:path w="3138804" h="2348865">
                <a:moveTo>
                  <a:pt x="2794401" y="0"/>
                </a:moveTo>
                <a:lnTo>
                  <a:pt x="344156" y="0"/>
                </a:lnTo>
                <a:lnTo>
                  <a:pt x="252666" y="13983"/>
                </a:lnTo>
                <a:lnTo>
                  <a:pt x="170453" y="53447"/>
                </a:lnTo>
                <a:lnTo>
                  <a:pt x="100799" y="114660"/>
                </a:lnTo>
                <a:lnTo>
                  <a:pt x="46986" y="193893"/>
                </a:lnTo>
                <a:lnTo>
                  <a:pt x="12293" y="287411"/>
                </a:lnTo>
                <a:lnTo>
                  <a:pt x="0" y="391483"/>
                </a:lnTo>
                <a:lnTo>
                  <a:pt x="0" y="1957381"/>
                </a:lnTo>
                <a:lnTo>
                  <a:pt x="12293" y="2061452"/>
                </a:lnTo>
                <a:lnTo>
                  <a:pt x="46986" y="2154971"/>
                </a:lnTo>
                <a:lnTo>
                  <a:pt x="100799" y="2234201"/>
                </a:lnTo>
                <a:lnTo>
                  <a:pt x="170453" y="2295417"/>
                </a:lnTo>
                <a:lnTo>
                  <a:pt x="252666" y="2334881"/>
                </a:lnTo>
                <a:lnTo>
                  <a:pt x="344156" y="2348865"/>
                </a:lnTo>
                <a:lnTo>
                  <a:pt x="2794401" y="2348865"/>
                </a:lnTo>
                <a:lnTo>
                  <a:pt x="2885892" y="2334881"/>
                </a:lnTo>
                <a:lnTo>
                  <a:pt x="2968103" y="2295417"/>
                </a:lnTo>
                <a:lnTo>
                  <a:pt x="3037756" y="2234201"/>
                </a:lnTo>
                <a:lnTo>
                  <a:pt x="3091569" y="2154971"/>
                </a:lnTo>
                <a:lnTo>
                  <a:pt x="3126265" y="2061452"/>
                </a:lnTo>
                <a:lnTo>
                  <a:pt x="3138557" y="1957381"/>
                </a:lnTo>
                <a:lnTo>
                  <a:pt x="3138557" y="391483"/>
                </a:lnTo>
                <a:lnTo>
                  <a:pt x="3126265" y="287411"/>
                </a:lnTo>
                <a:lnTo>
                  <a:pt x="3091569" y="193893"/>
                </a:lnTo>
                <a:lnTo>
                  <a:pt x="3037756" y="114660"/>
                </a:lnTo>
                <a:lnTo>
                  <a:pt x="2968103" y="53447"/>
                </a:lnTo>
                <a:lnTo>
                  <a:pt x="2885892" y="13983"/>
                </a:lnTo>
                <a:lnTo>
                  <a:pt x="2794401" y="0"/>
                </a:lnTo>
                <a:close/>
              </a:path>
            </a:pathLst>
          </a:custGeom>
          <a:solidFill>
            <a:srgbClr val="6CC5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786800" y="3112516"/>
            <a:ext cx="27349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4184">
              <a:lnSpc>
                <a:spcPct val="1071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Language  Co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02943" y="3149091"/>
            <a:ext cx="2734945" cy="8820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654050">
              <a:lnSpc>
                <a:spcPct val="100699"/>
              </a:lnSpc>
              <a:spcBef>
                <a:spcPts val="75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Reading  Co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4645" y="1132332"/>
            <a:ext cx="544576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5" b="1">
                <a:solidFill>
                  <a:srgbClr val="003568"/>
                </a:solidFill>
                <a:latin typeface="Arial"/>
                <a:cs typeface="Arial"/>
              </a:rPr>
              <a:t>Simple </a:t>
            </a:r>
            <a:r>
              <a:rPr dirty="0" sz="3800" spc="-25" b="1">
                <a:solidFill>
                  <a:srgbClr val="003568"/>
                </a:solidFill>
                <a:latin typeface="Arial"/>
                <a:cs typeface="Arial"/>
              </a:rPr>
              <a:t>View </a:t>
            </a:r>
            <a:r>
              <a:rPr dirty="0" sz="3800" b="1">
                <a:solidFill>
                  <a:srgbClr val="003568"/>
                </a:solidFill>
                <a:latin typeface="Arial"/>
                <a:cs typeface="Arial"/>
              </a:rPr>
              <a:t>of</a:t>
            </a:r>
            <a:r>
              <a:rPr dirty="0" sz="3800" spc="-140" b="1">
                <a:solidFill>
                  <a:srgbClr val="003568"/>
                </a:solidFill>
                <a:latin typeface="Arial"/>
                <a:cs typeface="Arial"/>
              </a:rPr>
              <a:t> </a:t>
            </a:r>
            <a:r>
              <a:rPr dirty="0" sz="3800" spc="-5" b="1">
                <a:solidFill>
                  <a:srgbClr val="003568"/>
                </a:solidFill>
                <a:latin typeface="Arial"/>
                <a:cs typeface="Arial"/>
              </a:rPr>
              <a:t>Reading</a:t>
            </a:r>
            <a:endParaRPr sz="3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18756" y="3288283"/>
            <a:ext cx="4997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0F407A"/>
                </a:solidFill>
                <a:latin typeface="Arial Black"/>
                <a:cs typeface="Arial Black"/>
              </a:rPr>
              <a:t>X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13455" y="3132835"/>
            <a:ext cx="52895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0F407A"/>
                </a:solidFill>
                <a:latin typeface="Arial Black"/>
                <a:cs typeface="Arial Black"/>
              </a:rPr>
              <a:t>=</a:t>
            </a:r>
            <a:endParaRPr sz="6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E7C583ACDFCF4DB30CA959DC5287DA" ma:contentTypeVersion="5" ma:contentTypeDescription="Create a new document." ma:contentTypeScope="" ma:versionID="f928762306c5a502c2a0a846661488d3">
  <xsd:schema xmlns:xsd="http://www.w3.org/2001/XMLSchema" xmlns:xs="http://www.w3.org/2001/XMLSchema" xmlns:p="http://schemas.microsoft.com/office/2006/metadata/properties" xmlns:ns2="049005b6-5a38-4419-91fa-ebdf32acfed3" xmlns:ns3="4c2c5aab-b472-4b8f-a7fa-721e1e86a722" targetNamespace="http://schemas.microsoft.com/office/2006/metadata/properties" ma:root="true" ma:fieldsID="3730662b02fc00ae5e980e446709117c" ns2:_="" ns3:_="">
    <xsd:import namespace="049005b6-5a38-4419-91fa-ebdf32acfed3"/>
    <xsd:import namespace="4c2c5aab-b472-4b8f-a7fa-721e1e86a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05b6-5a38-4419-91fa-ebdf32acf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c5aab-b472-4b8f-a7fa-721e1e86a7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096EA1-3C76-4CE0-87B2-1B9A2D2D3D14}"/>
</file>

<file path=customXml/itemProps2.xml><?xml version="1.0" encoding="utf-8"?>
<ds:datastoreItem xmlns:ds="http://schemas.openxmlformats.org/officeDocument/2006/customXml" ds:itemID="{2FC4710F-E07D-4373-B790-D6B76B98E3B5}"/>
</file>

<file path=customXml/itemProps3.xml><?xml version="1.0" encoding="utf-8"?>
<ds:datastoreItem xmlns:ds="http://schemas.openxmlformats.org/officeDocument/2006/customXml" ds:itemID="{B3D999AB-40B2-4DFA-816F-268F8D710C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2023-09-12T13:19:32Z</dcterms:created>
  <dcterms:modified xsi:type="dcterms:W3CDTF">2023-09-12T13:19:32Z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2023-09-12T00:00:00Z</vt:filetime>
  </property>
  <property fmtid="{D5CDD505-2E9C-101B-9397-08002B2CF9AE}" pid="3" name="LastSaved">
    <vt:filetime>2023-09-12T00:00:00Z</vt:filetime>
  </property>
  <property fmtid="{D5CDD505-2E9C-101B-9397-08002B2CF9AE}" pid="4" name="ContentTypeId">
    <vt:lpwstr>0x01010037E7C583ACDFCF4DB30CA959DC5287DA</vt:lpwstr>
  </property>
</Properties>
</file>