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7" r:id="rId1"/>
  </p:sldMasterIdLst>
  <p:notesMasterIdLst>
    <p:notesMasterId r:id="rId11"/>
  </p:notesMasterIdLst>
  <p:handoutMasterIdLst>
    <p:handoutMasterId r:id="rId12"/>
  </p:handoutMasterIdLst>
  <p:sldIdLst>
    <p:sldId id="269" r:id="rId2"/>
    <p:sldId id="277" r:id="rId3"/>
    <p:sldId id="278" r:id="rId4"/>
    <p:sldId id="279" r:id="rId5"/>
    <p:sldId id="280" r:id="rId6"/>
    <p:sldId id="282" r:id="rId7"/>
    <p:sldId id="281" r:id="rId8"/>
    <p:sldId id="283" r:id="rId9"/>
    <p:sldId id="274" r:id="rId1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F32E04-1045-58FE-9E2B-B203B429FF89}" v="70" dt="2023-08-24T15:49:35.6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62"/>
    <p:restoredTop sz="96327"/>
  </p:normalViewPr>
  <p:slideViewPr>
    <p:cSldViewPr snapToGrid="0" snapToObjects="1">
      <p:cViewPr varScale="1">
        <p:scale>
          <a:sx n="107" d="100"/>
          <a:sy n="107" d="100"/>
        </p:scale>
        <p:origin x="618" y="102"/>
      </p:cViewPr>
      <p:guideLst/>
    </p:cSldViewPr>
  </p:slideViewPr>
  <p:notesTextViewPr>
    <p:cViewPr>
      <p:scale>
        <a:sx n="1" d="1"/>
        <a:sy n="1" d="1"/>
      </p:scale>
      <p:origin x="0" y="0"/>
    </p:cViewPr>
  </p:notesTextViewPr>
  <p:notesViewPr>
    <p:cSldViewPr snapToGrid="0" snapToObjects="1">
      <p:cViewPr varScale="1">
        <p:scale>
          <a:sx n="119" d="100"/>
          <a:sy n="119" d="100"/>
        </p:scale>
        <p:origin x="37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5EF669-B39E-CCD7-B479-3848492F95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b="1">
                <a:solidFill>
                  <a:srgbClr val="C22536"/>
                </a:solidFill>
                <a:latin typeface="Trebuchet MS" panose="020B0703020202090204" pitchFamily="34" charset="0"/>
              </a:defRPr>
            </a:lvl1pPr>
          </a:lstStyle>
          <a:p>
            <a:pPr>
              <a:defRPr/>
            </a:pPr>
            <a:endParaRPr lang="en-US"/>
          </a:p>
        </p:txBody>
      </p:sp>
      <p:sp>
        <p:nvSpPr>
          <p:cNvPr id="3" name="Date Placeholder 2">
            <a:extLst>
              <a:ext uri="{FF2B5EF4-FFF2-40B4-BE49-F238E27FC236}">
                <a16:creationId xmlns:a16="http://schemas.microsoft.com/office/drawing/2014/main" id="{41EB970F-2DF1-BC6B-3360-BB7014FF53D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Trebuchet MS" panose="020B0703020202090204" pitchFamily="34" charset="0"/>
              </a:defRPr>
            </a:lvl1pPr>
          </a:lstStyle>
          <a:p>
            <a:pPr>
              <a:defRPr/>
            </a:pPr>
            <a:fld id="{57DB1D19-35A5-4D4B-A6B3-073F27F40238}" type="datetimeFigureOut">
              <a:rPr lang="en-US"/>
              <a:pPr>
                <a:defRPr/>
              </a:pPr>
              <a:t>9/7/2023</a:t>
            </a:fld>
            <a:endParaRPr lang="en-US"/>
          </a:p>
        </p:txBody>
      </p:sp>
      <p:sp>
        <p:nvSpPr>
          <p:cNvPr id="4" name="Footer Placeholder 3">
            <a:extLst>
              <a:ext uri="{FF2B5EF4-FFF2-40B4-BE49-F238E27FC236}">
                <a16:creationId xmlns:a16="http://schemas.microsoft.com/office/drawing/2014/main" id="{813AEBED-21F8-3B42-BD04-125EF7795A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Trebuchet MS" panose="020B0703020202090204" pitchFamily="34" charset="0"/>
              </a:defRPr>
            </a:lvl1pPr>
          </a:lstStyle>
          <a:p>
            <a:pPr>
              <a:defRPr/>
            </a:pPr>
            <a:endParaRPr lang="en-US"/>
          </a:p>
        </p:txBody>
      </p:sp>
      <p:sp>
        <p:nvSpPr>
          <p:cNvPr id="5" name="Slide Number Placeholder 4">
            <a:extLst>
              <a:ext uri="{FF2B5EF4-FFF2-40B4-BE49-F238E27FC236}">
                <a16:creationId xmlns:a16="http://schemas.microsoft.com/office/drawing/2014/main" id="{F477805D-5146-54A0-11DF-2A1339FE0FE1}"/>
              </a:ext>
            </a:extLst>
          </p:cNvPr>
          <p:cNvSpPr>
            <a:spLocks noGrp="1"/>
          </p:cNvSpPr>
          <p:nvPr>
            <p:ph type="sldNum" sz="quarter" idx="3"/>
          </p:nvPr>
        </p:nvSpPr>
        <p:spPr>
          <a:xfrm>
            <a:off x="3884613" y="8685213"/>
            <a:ext cx="1214437"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0319804-54A5-40F6-ADB5-E4D94F9E4F3D}" type="slidenum">
              <a:rPr lang="en-US" altLang="en-US"/>
              <a:pPr>
                <a:defRPr/>
              </a:pPr>
              <a:t>‹#›</a:t>
            </a:fld>
            <a:endParaRPr lang="en-US" altLang="en-US"/>
          </a:p>
        </p:txBody>
      </p:sp>
      <p:pic>
        <p:nvPicPr>
          <p:cNvPr id="5126" name="Picture 7" descr="Virginia Department of Education">
            <a:extLst>
              <a:ext uri="{FF2B5EF4-FFF2-40B4-BE49-F238E27FC236}">
                <a16:creationId xmlns:a16="http://schemas.microsoft.com/office/drawing/2014/main" id="{0494606A-414E-3B02-F133-C2D96B7F41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 y="1054100"/>
            <a:ext cx="401638" cy="704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8" descr="VDOE Logo">
            <a:extLst>
              <a:ext uri="{FF2B5EF4-FFF2-40B4-BE49-F238E27FC236}">
                <a16:creationId xmlns:a16="http://schemas.microsoft.com/office/drawing/2014/main" id="{55FF62AC-E9AC-98DD-9577-5ECED026EF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2738" y="8699500"/>
            <a:ext cx="1376362"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9B28D9-85D0-4961-6D6C-83214438F23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b="0" i="0" spc="0">
                <a:solidFill>
                  <a:srgbClr val="C22536"/>
                </a:solidFill>
                <a:latin typeface="Trebuchet MS" panose="020B0703020202090204" pitchFamily="34" charset="0"/>
              </a:defRPr>
            </a:lvl1pPr>
          </a:lstStyle>
          <a:p>
            <a:pPr>
              <a:defRPr/>
            </a:pPr>
            <a:endParaRPr lang="en-US"/>
          </a:p>
        </p:txBody>
      </p:sp>
      <p:sp>
        <p:nvSpPr>
          <p:cNvPr id="3" name="Date Placeholder 2">
            <a:extLst>
              <a:ext uri="{FF2B5EF4-FFF2-40B4-BE49-F238E27FC236}">
                <a16:creationId xmlns:a16="http://schemas.microsoft.com/office/drawing/2014/main" id="{A577D36D-F0F8-968F-CE2F-3E006037A745}"/>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b="0" i="0">
                <a:latin typeface="Trebuchet MS" panose="020B0703020202090204" pitchFamily="34" charset="0"/>
              </a:defRPr>
            </a:lvl1pPr>
          </a:lstStyle>
          <a:p>
            <a:pPr>
              <a:defRPr/>
            </a:pPr>
            <a:fld id="{65C2D797-D72D-4D74-8025-C311FCC8C69C}" type="datetimeFigureOut">
              <a:rPr lang="en-US"/>
              <a:pPr>
                <a:defRPr/>
              </a:pPr>
              <a:t>9/7/2023</a:t>
            </a:fld>
            <a:endParaRPr lang="en-US"/>
          </a:p>
        </p:txBody>
      </p:sp>
      <p:sp>
        <p:nvSpPr>
          <p:cNvPr id="4" name="Slide Image Placeholder 3">
            <a:extLst>
              <a:ext uri="{FF2B5EF4-FFF2-40B4-BE49-F238E27FC236}">
                <a16:creationId xmlns:a16="http://schemas.microsoft.com/office/drawing/2014/main" id="{312CDCFD-A218-B824-611A-F59E245C751C}"/>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FD11D0F-F8BB-B571-E206-77DE30E6BF5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38DA9E7-7C50-F497-0CCF-6EAE0B533F8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b="0" i="0">
                <a:latin typeface="Trebuchet MS" panose="020B0703020202090204"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81CE1701-C341-8E39-FA7B-760614D7C21E}"/>
              </a:ext>
            </a:extLst>
          </p:cNvPr>
          <p:cNvSpPr>
            <a:spLocks noGrp="1"/>
          </p:cNvSpPr>
          <p:nvPr>
            <p:ph type="sldNum" sz="quarter" idx="5"/>
          </p:nvPr>
        </p:nvSpPr>
        <p:spPr>
          <a:xfrm>
            <a:off x="3884613" y="8685213"/>
            <a:ext cx="1508125"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342472F1-E0D5-47FB-A2E3-6899364D0B7A}" type="slidenum">
              <a:rPr lang="en-US" altLang="en-US"/>
              <a:pPr>
                <a:defRPr/>
              </a:pPr>
              <a:t>‹#›</a:t>
            </a:fld>
            <a:endParaRPr lang="en-US" altLang="en-US"/>
          </a:p>
        </p:txBody>
      </p:sp>
      <p:pic>
        <p:nvPicPr>
          <p:cNvPr id="4104" name="Picture 7" descr="Virginia Department of Education">
            <a:extLst>
              <a:ext uri="{FF2B5EF4-FFF2-40B4-BE49-F238E27FC236}">
                <a16:creationId xmlns:a16="http://schemas.microsoft.com/office/drawing/2014/main" id="{E56E1CC0-8114-9D8B-2EAE-01C357DEC9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 y="1054100"/>
            <a:ext cx="401638" cy="704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8" descr="VDOE Logo">
            <a:extLst>
              <a:ext uri="{FF2B5EF4-FFF2-40B4-BE49-F238E27FC236}">
                <a16:creationId xmlns:a16="http://schemas.microsoft.com/office/drawing/2014/main" id="{6DAADC29-0AD3-7D19-AD72-3855C9F09D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2738" y="8699500"/>
            <a:ext cx="1376362"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bg2"/>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B75D9AD-4421-AF6B-C44D-7234C6E0150D}"/>
              </a:ext>
            </a:extLst>
          </p:cNvPr>
          <p:cNvSpPr>
            <a:spLocks noGrp="1"/>
          </p:cNvSpPr>
          <p:nvPr>
            <p:ph type="dt" sz="half" idx="10"/>
          </p:nvPr>
        </p:nvSpPr>
        <p:spPr/>
        <p:txBody>
          <a:bodyPr/>
          <a:lstStyle>
            <a:lvl1pPr>
              <a:defRPr/>
            </a:lvl1pPr>
          </a:lstStyle>
          <a:p>
            <a:pPr>
              <a:defRPr/>
            </a:pPr>
            <a:fld id="{0AFAE6B8-9F2D-4CF1-80F0-580473D414A4}" type="datetime1">
              <a:rPr lang="en-US"/>
              <a:pPr>
                <a:defRPr/>
              </a:pPr>
              <a:t>9/7/2023</a:t>
            </a:fld>
            <a:endParaRPr lang="en-US"/>
          </a:p>
        </p:txBody>
      </p:sp>
      <p:sp>
        <p:nvSpPr>
          <p:cNvPr id="5" name="Footer Placeholder 4">
            <a:extLst>
              <a:ext uri="{FF2B5EF4-FFF2-40B4-BE49-F238E27FC236}">
                <a16:creationId xmlns:a16="http://schemas.microsoft.com/office/drawing/2014/main" id="{39434DB7-549D-50E4-2E46-16E1DD2EC22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3250F9-45AE-AC84-881E-AB087001A2AF}"/>
              </a:ext>
            </a:extLst>
          </p:cNvPr>
          <p:cNvSpPr>
            <a:spLocks noGrp="1"/>
          </p:cNvSpPr>
          <p:nvPr>
            <p:ph type="sldNum" sz="quarter" idx="12"/>
          </p:nvPr>
        </p:nvSpPr>
        <p:spPr/>
        <p:txBody>
          <a:bodyPr/>
          <a:lstStyle>
            <a:lvl1pPr>
              <a:defRPr/>
            </a:lvl1pPr>
          </a:lstStyle>
          <a:p>
            <a:pPr>
              <a:defRPr/>
            </a:pPr>
            <a:fld id="{F5D6DA3E-6C60-4CFB-96C6-32D6681FC50A}" type="slidenum">
              <a:rPr lang="en-US" altLang="en-US"/>
              <a:pPr>
                <a:defRPr/>
              </a:pPr>
              <a:t>‹#›</a:t>
            </a:fld>
            <a:endParaRPr lang="en-US" altLang="en-US"/>
          </a:p>
        </p:txBody>
      </p:sp>
    </p:spTree>
    <p:extLst>
      <p:ext uri="{BB962C8B-B14F-4D97-AF65-F5344CB8AC3E}">
        <p14:creationId xmlns:p14="http://schemas.microsoft.com/office/powerpoint/2010/main" val="3566472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EA35F11C-7DF8-F178-7817-28481761CB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25400"/>
            <a:ext cx="12236450"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DA6241D-1245-395A-0733-B2CED75EA2F7}"/>
              </a:ext>
            </a:extLst>
          </p:cNvPr>
          <p:cNvSpPr>
            <a:spLocks noGrp="1"/>
          </p:cNvSpPr>
          <p:nvPr>
            <p:ph type="dt" sz="half" idx="10"/>
          </p:nvPr>
        </p:nvSpPr>
        <p:spPr/>
        <p:txBody>
          <a:bodyPr/>
          <a:lstStyle>
            <a:lvl1pPr>
              <a:defRPr/>
            </a:lvl1pPr>
          </a:lstStyle>
          <a:p>
            <a:pPr>
              <a:defRPr/>
            </a:pPr>
            <a:fld id="{DE132C28-5D04-43DE-B0FE-76A83C8B3408}" type="datetime1">
              <a:rPr lang="en-US"/>
              <a:pPr>
                <a:defRPr/>
              </a:pPr>
              <a:t>9/7/2023</a:t>
            </a:fld>
            <a:endParaRPr lang="en-US"/>
          </a:p>
        </p:txBody>
      </p:sp>
      <p:sp>
        <p:nvSpPr>
          <p:cNvPr id="6" name="Footer Placeholder 4">
            <a:extLst>
              <a:ext uri="{FF2B5EF4-FFF2-40B4-BE49-F238E27FC236}">
                <a16:creationId xmlns:a16="http://schemas.microsoft.com/office/drawing/2014/main" id="{908E81C9-8420-DD37-2036-8CA2D51B44A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4F2FAE6-5731-3820-A19C-F61FAACE9E00}"/>
              </a:ext>
            </a:extLst>
          </p:cNvPr>
          <p:cNvSpPr>
            <a:spLocks noGrp="1"/>
          </p:cNvSpPr>
          <p:nvPr>
            <p:ph type="sldNum" sz="quarter" idx="12"/>
          </p:nvPr>
        </p:nvSpPr>
        <p:spPr/>
        <p:txBody>
          <a:bodyPr/>
          <a:lstStyle>
            <a:lvl1pPr>
              <a:defRPr/>
            </a:lvl1pPr>
          </a:lstStyle>
          <a:p>
            <a:pPr>
              <a:defRPr/>
            </a:pPr>
            <a:fld id="{B2245861-E8DE-4FC8-8D98-93991D304BB0}" type="slidenum">
              <a:rPr lang="en-US" altLang="en-US"/>
              <a:pPr>
                <a:defRPr/>
              </a:pPr>
              <a:t>‹#›</a:t>
            </a:fld>
            <a:endParaRPr lang="en-US" altLang="en-US"/>
          </a:p>
        </p:txBody>
      </p:sp>
    </p:spTree>
    <p:extLst>
      <p:ext uri="{BB962C8B-B14F-4D97-AF65-F5344CB8AC3E}">
        <p14:creationId xmlns:p14="http://schemas.microsoft.com/office/powerpoint/2010/main" val="289218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8239E857-F2C5-8618-65DB-168EB45FA2E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25400"/>
            <a:ext cx="12236450"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52097DD-0DB0-DA22-94F0-96D28D747AA5}"/>
              </a:ext>
            </a:extLst>
          </p:cNvPr>
          <p:cNvSpPr>
            <a:spLocks noGrp="1"/>
          </p:cNvSpPr>
          <p:nvPr>
            <p:ph type="dt" sz="half" idx="10"/>
          </p:nvPr>
        </p:nvSpPr>
        <p:spPr/>
        <p:txBody>
          <a:bodyPr/>
          <a:lstStyle>
            <a:lvl1pPr>
              <a:defRPr/>
            </a:lvl1pPr>
          </a:lstStyle>
          <a:p>
            <a:pPr>
              <a:defRPr/>
            </a:pPr>
            <a:fld id="{50089AAF-D693-4773-A0AC-2D116C74E66A}" type="datetime1">
              <a:rPr lang="en-US"/>
              <a:pPr>
                <a:defRPr/>
              </a:pPr>
              <a:t>9/7/2023</a:t>
            </a:fld>
            <a:endParaRPr lang="en-US"/>
          </a:p>
        </p:txBody>
      </p:sp>
      <p:sp>
        <p:nvSpPr>
          <p:cNvPr id="6" name="Footer Placeholder 4">
            <a:extLst>
              <a:ext uri="{FF2B5EF4-FFF2-40B4-BE49-F238E27FC236}">
                <a16:creationId xmlns:a16="http://schemas.microsoft.com/office/drawing/2014/main" id="{EE1AA7AB-4B5C-D043-0DC8-9CA2F2961C8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109AD5C-7C49-DF99-FBF3-605C22B6B14E}"/>
              </a:ext>
            </a:extLst>
          </p:cNvPr>
          <p:cNvSpPr>
            <a:spLocks noGrp="1"/>
          </p:cNvSpPr>
          <p:nvPr>
            <p:ph type="sldNum" sz="quarter" idx="12"/>
          </p:nvPr>
        </p:nvSpPr>
        <p:spPr/>
        <p:txBody>
          <a:bodyPr/>
          <a:lstStyle>
            <a:lvl1pPr>
              <a:defRPr/>
            </a:lvl1pPr>
          </a:lstStyle>
          <a:p>
            <a:pPr>
              <a:defRPr/>
            </a:pPr>
            <a:fld id="{CE206505-E688-4D83-97BE-3B2E16488671}" type="slidenum">
              <a:rPr lang="en-US" altLang="en-US"/>
              <a:pPr>
                <a:defRPr/>
              </a:pPr>
              <a:t>‹#›</a:t>
            </a:fld>
            <a:endParaRPr lang="en-US" altLang="en-US"/>
          </a:p>
        </p:txBody>
      </p:sp>
    </p:spTree>
    <p:extLst>
      <p:ext uri="{BB962C8B-B14F-4D97-AF65-F5344CB8AC3E}">
        <p14:creationId xmlns:p14="http://schemas.microsoft.com/office/powerpoint/2010/main" val="219587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Title 1"/>
          <p:cNvSpPr>
            <a:spLocks noGrp="1"/>
          </p:cNvSpPr>
          <p:nvPr>
            <p:ph type="ctrTitle"/>
          </p:nvPr>
        </p:nvSpPr>
        <p:spPr>
          <a:xfrm>
            <a:off x="1524000" y="2235199"/>
            <a:ext cx="9144000" cy="2387600"/>
          </a:xfrm>
          <a:noFill/>
          <a:ln w="79375" cap="rnd">
            <a:solidFill>
              <a:srgbClr val="003B71">
                <a:alpha val="79000"/>
              </a:srgbClr>
            </a:solidFill>
          </a:ln>
        </p:spPr>
        <p:txBody>
          <a:bodyPr/>
          <a:lstStyle>
            <a:lvl1pPr algn="ctr">
              <a:defRPr sz="6000"/>
            </a:lvl1pPr>
          </a:lstStyle>
          <a:p>
            <a:r>
              <a:rPr lang="en-US" dirty="0"/>
              <a:t>Click to edit Master title style</a:t>
            </a:r>
          </a:p>
        </p:txBody>
      </p:sp>
      <p:sp>
        <p:nvSpPr>
          <p:cNvPr id="7" name="Subtitle 2"/>
          <p:cNvSpPr>
            <a:spLocks noGrp="1"/>
          </p:cNvSpPr>
          <p:nvPr>
            <p:ph type="subTitle" idx="1"/>
          </p:nvPr>
        </p:nvSpPr>
        <p:spPr>
          <a:xfrm>
            <a:off x="1445341" y="4714875"/>
            <a:ext cx="9144000" cy="102861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Date Placeholder 3">
            <a:extLst>
              <a:ext uri="{FF2B5EF4-FFF2-40B4-BE49-F238E27FC236}">
                <a16:creationId xmlns:a16="http://schemas.microsoft.com/office/drawing/2014/main" id="{792CB64B-6B3C-6C21-57AF-C300B224050A}"/>
              </a:ext>
            </a:extLst>
          </p:cNvPr>
          <p:cNvSpPr>
            <a:spLocks noGrp="1"/>
          </p:cNvSpPr>
          <p:nvPr>
            <p:ph type="dt" sz="half" idx="10"/>
          </p:nvPr>
        </p:nvSpPr>
        <p:spPr/>
        <p:txBody>
          <a:bodyPr/>
          <a:lstStyle>
            <a:lvl1pPr>
              <a:defRPr/>
            </a:lvl1pPr>
          </a:lstStyle>
          <a:p>
            <a:pPr>
              <a:defRPr/>
            </a:pPr>
            <a:fld id="{60E0CFE2-59DB-4CC0-8EEE-6EB360A212A9}" type="datetime1">
              <a:rPr lang="en-US"/>
              <a:pPr>
                <a:defRPr/>
              </a:pPr>
              <a:t>9/7/2023</a:t>
            </a:fld>
            <a:endParaRPr lang="en-US"/>
          </a:p>
        </p:txBody>
      </p:sp>
      <p:sp>
        <p:nvSpPr>
          <p:cNvPr id="3" name="Footer Placeholder 4">
            <a:extLst>
              <a:ext uri="{FF2B5EF4-FFF2-40B4-BE49-F238E27FC236}">
                <a16:creationId xmlns:a16="http://schemas.microsoft.com/office/drawing/2014/main" id="{690B26B0-3984-4ECF-F767-078F3C5C8DF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4C5ABC2-9947-7A60-FA6D-A0573BA52705}"/>
              </a:ext>
            </a:extLst>
          </p:cNvPr>
          <p:cNvSpPr>
            <a:spLocks noGrp="1"/>
          </p:cNvSpPr>
          <p:nvPr>
            <p:ph type="sldNum" sz="quarter" idx="12"/>
          </p:nvPr>
        </p:nvSpPr>
        <p:spPr/>
        <p:txBody>
          <a:bodyPr/>
          <a:lstStyle>
            <a:lvl1pPr>
              <a:defRPr/>
            </a:lvl1pPr>
          </a:lstStyle>
          <a:p>
            <a:pPr>
              <a:defRPr/>
            </a:pPr>
            <a:fld id="{0783E319-30D9-4C12-9C27-049A15F44016}" type="slidenum">
              <a:rPr lang="en-US" altLang="en-US"/>
              <a:pPr>
                <a:defRPr/>
              </a:pPr>
              <a:t>‹#›</a:t>
            </a:fld>
            <a:endParaRPr lang="en-US" altLang="en-US"/>
          </a:p>
        </p:txBody>
      </p:sp>
    </p:spTree>
    <p:extLst>
      <p:ext uri="{BB962C8B-B14F-4D97-AF65-F5344CB8AC3E}">
        <p14:creationId xmlns:p14="http://schemas.microsoft.com/office/powerpoint/2010/main" val="56185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FA83B7-0987-D7C7-5513-9646F2A186AD}"/>
              </a:ext>
            </a:extLst>
          </p:cNvPr>
          <p:cNvSpPr>
            <a:spLocks noGrp="1"/>
          </p:cNvSpPr>
          <p:nvPr>
            <p:ph type="dt" sz="half" idx="10"/>
          </p:nvPr>
        </p:nvSpPr>
        <p:spPr/>
        <p:txBody>
          <a:bodyPr/>
          <a:lstStyle>
            <a:lvl1pPr>
              <a:defRPr/>
            </a:lvl1pPr>
          </a:lstStyle>
          <a:p>
            <a:pPr>
              <a:defRPr/>
            </a:pPr>
            <a:fld id="{171F9D9E-5126-4222-B6F1-4D6E301B8578}" type="datetime1">
              <a:rPr lang="en-US"/>
              <a:pPr>
                <a:defRPr/>
              </a:pPr>
              <a:t>9/7/2023</a:t>
            </a:fld>
            <a:endParaRPr lang="en-US"/>
          </a:p>
        </p:txBody>
      </p:sp>
      <p:sp>
        <p:nvSpPr>
          <p:cNvPr id="5" name="Footer Placeholder 4">
            <a:extLst>
              <a:ext uri="{FF2B5EF4-FFF2-40B4-BE49-F238E27FC236}">
                <a16:creationId xmlns:a16="http://schemas.microsoft.com/office/drawing/2014/main" id="{9F69A444-B4FD-D71E-2A8C-66834F75243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694012E-CEE4-5841-20DD-2498856BFAA3}"/>
              </a:ext>
            </a:extLst>
          </p:cNvPr>
          <p:cNvSpPr>
            <a:spLocks noGrp="1"/>
          </p:cNvSpPr>
          <p:nvPr>
            <p:ph type="sldNum" sz="quarter" idx="12"/>
          </p:nvPr>
        </p:nvSpPr>
        <p:spPr/>
        <p:txBody>
          <a:bodyPr/>
          <a:lstStyle>
            <a:lvl1pPr>
              <a:defRPr/>
            </a:lvl1pPr>
          </a:lstStyle>
          <a:p>
            <a:pPr>
              <a:defRPr/>
            </a:pPr>
            <a:fld id="{629CD697-8B0C-4F9D-BCCA-C36574F21951}" type="slidenum">
              <a:rPr lang="en-US" altLang="en-US"/>
              <a:pPr>
                <a:defRPr/>
              </a:pPr>
              <a:t>‹#›</a:t>
            </a:fld>
            <a:endParaRPr lang="en-US" altLang="en-US"/>
          </a:p>
        </p:txBody>
      </p:sp>
    </p:spTree>
    <p:extLst>
      <p:ext uri="{BB962C8B-B14F-4D97-AF65-F5344CB8AC3E}">
        <p14:creationId xmlns:p14="http://schemas.microsoft.com/office/powerpoint/2010/main" val="426667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16B9090-FFD1-07F9-AFBF-FD9FC4B89F87}"/>
              </a:ext>
            </a:extLst>
          </p:cNvPr>
          <p:cNvSpPr>
            <a:spLocks noGrp="1"/>
          </p:cNvSpPr>
          <p:nvPr>
            <p:ph type="dt" sz="half" idx="10"/>
          </p:nvPr>
        </p:nvSpPr>
        <p:spPr/>
        <p:txBody>
          <a:bodyPr/>
          <a:lstStyle>
            <a:lvl1pPr>
              <a:defRPr/>
            </a:lvl1pPr>
          </a:lstStyle>
          <a:p>
            <a:pPr>
              <a:defRPr/>
            </a:pPr>
            <a:fld id="{A307B8F2-4FE2-49DA-BB17-65EA3FA86E7C}" type="datetime1">
              <a:rPr lang="en-US"/>
              <a:pPr>
                <a:defRPr/>
              </a:pPr>
              <a:t>9/7/2023</a:t>
            </a:fld>
            <a:endParaRPr lang="en-US"/>
          </a:p>
        </p:txBody>
      </p:sp>
      <p:sp>
        <p:nvSpPr>
          <p:cNvPr id="5" name="Footer Placeholder 4">
            <a:extLst>
              <a:ext uri="{FF2B5EF4-FFF2-40B4-BE49-F238E27FC236}">
                <a16:creationId xmlns:a16="http://schemas.microsoft.com/office/drawing/2014/main" id="{D7C0289A-4D64-0B8F-A93C-75CC0F569E5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D728769-1481-E83C-0C21-B4C66C22C49D}"/>
              </a:ext>
            </a:extLst>
          </p:cNvPr>
          <p:cNvSpPr>
            <a:spLocks noGrp="1"/>
          </p:cNvSpPr>
          <p:nvPr>
            <p:ph type="sldNum" sz="quarter" idx="12"/>
          </p:nvPr>
        </p:nvSpPr>
        <p:spPr/>
        <p:txBody>
          <a:bodyPr/>
          <a:lstStyle>
            <a:lvl1pPr>
              <a:defRPr/>
            </a:lvl1pPr>
          </a:lstStyle>
          <a:p>
            <a:pPr>
              <a:defRPr/>
            </a:pPr>
            <a:fld id="{F5DFDC74-A52A-41B8-B4EF-A7B8C7B6EB41}" type="slidenum">
              <a:rPr lang="en-US" altLang="en-US"/>
              <a:pPr>
                <a:defRPr/>
              </a:pPr>
              <a:t>‹#›</a:t>
            </a:fld>
            <a:endParaRPr lang="en-US" altLang="en-US"/>
          </a:p>
        </p:txBody>
      </p:sp>
    </p:spTree>
    <p:extLst>
      <p:ext uri="{BB962C8B-B14F-4D97-AF65-F5344CB8AC3E}">
        <p14:creationId xmlns:p14="http://schemas.microsoft.com/office/powerpoint/2010/main" val="2684531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61308" y="365125"/>
            <a:ext cx="9192491"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36857FB-642C-BE16-3EC5-B5432DB3014F}"/>
              </a:ext>
            </a:extLst>
          </p:cNvPr>
          <p:cNvSpPr>
            <a:spLocks noGrp="1"/>
          </p:cNvSpPr>
          <p:nvPr>
            <p:ph type="dt" sz="half" idx="10"/>
          </p:nvPr>
        </p:nvSpPr>
        <p:spPr/>
        <p:txBody>
          <a:bodyPr/>
          <a:lstStyle>
            <a:lvl1pPr>
              <a:defRPr/>
            </a:lvl1pPr>
          </a:lstStyle>
          <a:p>
            <a:pPr>
              <a:defRPr/>
            </a:pPr>
            <a:fld id="{9CB8C7EE-8962-47CE-AA0E-61910A1012F0}" type="datetime1">
              <a:rPr lang="en-US"/>
              <a:pPr>
                <a:defRPr/>
              </a:pPr>
              <a:t>9/7/2023</a:t>
            </a:fld>
            <a:endParaRPr lang="en-US"/>
          </a:p>
        </p:txBody>
      </p:sp>
      <p:sp>
        <p:nvSpPr>
          <p:cNvPr id="6" name="Footer Placeholder 4">
            <a:extLst>
              <a:ext uri="{FF2B5EF4-FFF2-40B4-BE49-F238E27FC236}">
                <a16:creationId xmlns:a16="http://schemas.microsoft.com/office/drawing/2014/main" id="{511AA250-AB1A-BC20-5D63-094352AB126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84E0414-198C-4F73-02A6-D8D2DC490570}"/>
              </a:ext>
            </a:extLst>
          </p:cNvPr>
          <p:cNvSpPr>
            <a:spLocks noGrp="1"/>
          </p:cNvSpPr>
          <p:nvPr>
            <p:ph type="sldNum" sz="quarter" idx="12"/>
          </p:nvPr>
        </p:nvSpPr>
        <p:spPr/>
        <p:txBody>
          <a:bodyPr/>
          <a:lstStyle>
            <a:lvl1pPr>
              <a:defRPr/>
            </a:lvl1pPr>
          </a:lstStyle>
          <a:p>
            <a:pPr>
              <a:defRPr/>
            </a:pPr>
            <a:fld id="{422B978D-B1EF-48DB-8D5C-1A32AA867E1B}" type="slidenum">
              <a:rPr lang="en-US" altLang="en-US"/>
              <a:pPr>
                <a:defRPr/>
              </a:pPr>
              <a:t>‹#›</a:t>
            </a:fld>
            <a:endParaRPr lang="en-US" altLang="en-US"/>
          </a:p>
        </p:txBody>
      </p:sp>
    </p:spTree>
    <p:extLst>
      <p:ext uri="{BB962C8B-B14F-4D97-AF65-F5344CB8AC3E}">
        <p14:creationId xmlns:p14="http://schemas.microsoft.com/office/powerpoint/2010/main" val="134344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25964" y="365125"/>
            <a:ext cx="9129423"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CFBAF1C-0388-1D29-F785-73C90F5AECFD}"/>
              </a:ext>
            </a:extLst>
          </p:cNvPr>
          <p:cNvSpPr>
            <a:spLocks noGrp="1"/>
          </p:cNvSpPr>
          <p:nvPr>
            <p:ph type="dt" sz="half" idx="10"/>
          </p:nvPr>
        </p:nvSpPr>
        <p:spPr/>
        <p:txBody>
          <a:bodyPr/>
          <a:lstStyle>
            <a:lvl1pPr>
              <a:defRPr/>
            </a:lvl1pPr>
          </a:lstStyle>
          <a:p>
            <a:pPr>
              <a:defRPr/>
            </a:pPr>
            <a:fld id="{168D5195-F87A-4402-AB0F-6F55B5D0D29C}" type="datetime1">
              <a:rPr lang="en-US"/>
              <a:pPr>
                <a:defRPr/>
              </a:pPr>
              <a:t>9/7/2023</a:t>
            </a:fld>
            <a:endParaRPr lang="en-US"/>
          </a:p>
        </p:txBody>
      </p:sp>
      <p:sp>
        <p:nvSpPr>
          <p:cNvPr id="8" name="Footer Placeholder 4">
            <a:extLst>
              <a:ext uri="{FF2B5EF4-FFF2-40B4-BE49-F238E27FC236}">
                <a16:creationId xmlns:a16="http://schemas.microsoft.com/office/drawing/2014/main" id="{9EF0A667-9A16-3B58-C2D8-83DD9801E1E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C64538F-D7FB-33D7-18E8-8904CE3E2709}"/>
              </a:ext>
            </a:extLst>
          </p:cNvPr>
          <p:cNvSpPr>
            <a:spLocks noGrp="1"/>
          </p:cNvSpPr>
          <p:nvPr>
            <p:ph type="sldNum" sz="quarter" idx="12"/>
          </p:nvPr>
        </p:nvSpPr>
        <p:spPr/>
        <p:txBody>
          <a:bodyPr/>
          <a:lstStyle>
            <a:lvl1pPr>
              <a:defRPr/>
            </a:lvl1pPr>
          </a:lstStyle>
          <a:p>
            <a:pPr>
              <a:defRPr/>
            </a:pPr>
            <a:fld id="{B352DBFE-AB3F-4A53-B43F-A31DBABC9727}" type="slidenum">
              <a:rPr lang="en-US" altLang="en-US"/>
              <a:pPr>
                <a:defRPr/>
              </a:pPr>
              <a:t>‹#›</a:t>
            </a:fld>
            <a:endParaRPr lang="en-US" altLang="en-US"/>
          </a:p>
        </p:txBody>
      </p:sp>
    </p:spTree>
    <p:extLst>
      <p:ext uri="{BB962C8B-B14F-4D97-AF65-F5344CB8AC3E}">
        <p14:creationId xmlns:p14="http://schemas.microsoft.com/office/powerpoint/2010/main" val="3912169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6ECC376-20CD-3B87-01AE-C57E889C2332}"/>
              </a:ext>
            </a:extLst>
          </p:cNvPr>
          <p:cNvSpPr>
            <a:spLocks noGrp="1"/>
          </p:cNvSpPr>
          <p:nvPr>
            <p:ph type="dt" sz="half" idx="10"/>
          </p:nvPr>
        </p:nvSpPr>
        <p:spPr/>
        <p:txBody>
          <a:bodyPr/>
          <a:lstStyle>
            <a:lvl1pPr>
              <a:defRPr/>
            </a:lvl1pPr>
          </a:lstStyle>
          <a:p>
            <a:pPr>
              <a:defRPr/>
            </a:pPr>
            <a:fld id="{DB0F9CC6-9B36-4735-90AA-EEACCE1121AF}" type="datetime1">
              <a:rPr lang="en-US"/>
              <a:pPr>
                <a:defRPr/>
              </a:pPr>
              <a:t>9/7/2023</a:t>
            </a:fld>
            <a:endParaRPr lang="en-US"/>
          </a:p>
        </p:txBody>
      </p:sp>
      <p:sp>
        <p:nvSpPr>
          <p:cNvPr id="4" name="Footer Placeholder 4">
            <a:extLst>
              <a:ext uri="{FF2B5EF4-FFF2-40B4-BE49-F238E27FC236}">
                <a16:creationId xmlns:a16="http://schemas.microsoft.com/office/drawing/2014/main" id="{B870B5FE-DD63-3B4A-8312-EC8E52959C4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D12BAB8-EDE1-CD2E-7BCD-DBB6AD0FDEAF}"/>
              </a:ext>
            </a:extLst>
          </p:cNvPr>
          <p:cNvSpPr>
            <a:spLocks noGrp="1"/>
          </p:cNvSpPr>
          <p:nvPr>
            <p:ph type="sldNum" sz="quarter" idx="12"/>
          </p:nvPr>
        </p:nvSpPr>
        <p:spPr/>
        <p:txBody>
          <a:bodyPr/>
          <a:lstStyle>
            <a:lvl1pPr>
              <a:defRPr/>
            </a:lvl1pPr>
          </a:lstStyle>
          <a:p>
            <a:pPr>
              <a:defRPr/>
            </a:pPr>
            <a:fld id="{CCECD639-1D00-4D2B-AB21-42208132C851}" type="slidenum">
              <a:rPr lang="en-US" altLang="en-US"/>
              <a:pPr>
                <a:defRPr/>
              </a:pPr>
              <a:t>‹#›</a:t>
            </a:fld>
            <a:endParaRPr lang="en-US" altLang="en-US"/>
          </a:p>
        </p:txBody>
      </p:sp>
    </p:spTree>
    <p:extLst>
      <p:ext uri="{BB962C8B-B14F-4D97-AF65-F5344CB8AC3E}">
        <p14:creationId xmlns:p14="http://schemas.microsoft.com/office/powerpoint/2010/main" val="305397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3700BCA-7C23-3115-0A80-8551BD0B4B1D}"/>
              </a:ext>
            </a:extLst>
          </p:cNvPr>
          <p:cNvSpPr>
            <a:spLocks noGrp="1"/>
          </p:cNvSpPr>
          <p:nvPr>
            <p:ph type="dt" sz="half" idx="10"/>
          </p:nvPr>
        </p:nvSpPr>
        <p:spPr/>
        <p:txBody>
          <a:bodyPr/>
          <a:lstStyle>
            <a:lvl1pPr>
              <a:defRPr/>
            </a:lvl1pPr>
          </a:lstStyle>
          <a:p>
            <a:pPr>
              <a:defRPr/>
            </a:pPr>
            <a:fld id="{0EB078C3-621F-4BC3-9596-DC8E2231EB0B}" type="datetime1">
              <a:rPr lang="en-US"/>
              <a:pPr>
                <a:defRPr/>
              </a:pPr>
              <a:t>9/7/2023</a:t>
            </a:fld>
            <a:endParaRPr lang="en-US"/>
          </a:p>
        </p:txBody>
      </p:sp>
      <p:sp>
        <p:nvSpPr>
          <p:cNvPr id="3" name="Footer Placeholder 4">
            <a:extLst>
              <a:ext uri="{FF2B5EF4-FFF2-40B4-BE49-F238E27FC236}">
                <a16:creationId xmlns:a16="http://schemas.microsoft.com/office/drawing/2014/main" id="{1ED7A4E2-F2F2-B9E8-6E09-13584AA0F59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59257518-D6C8-EC78-E2F8-EFAF453C0804}"/>
              </a:ext>
            </a:extLst>
          </p:cNvPr>
          <p:cNvSpPr>
            <a:spLocks noGrp="1"/>
          </p:cNvSpPr>
          <p:nvPr>
            <p:ph type="sldNum" sz="quarter" idx="12"/>
          </p:nvPr>
        </p:nvSpPr>
        <p:spPr/>
        <p:txBody>
          <a:bodyPr/>
          <a:lstStyle>
            <a:lvl1pPr>
              <a:defRPr/>
            </a:lvl1pPr>
          </a:lstStyle>
          <a:p>
            <a:pPr>
              <a:defRPr/>
            </a:pPr>
            <a:fld id="{A50B69CA-AF56-4D9A-A2EE-F6011066003C}" type="slidenum">
              <a:rPr lang="en-US" altLang="en-US"/>
              <a:pPr>
                <a:defRPr/>
              </a:pPr>
              <a:t>‹#›</a:t>
            </a:fld>
            <a:endParaRPr lang="en-US" altLang="en-US"/>
          </a:p>
        </p:txBody>
      </p:sp>
    </p:spTree>
    <p:extLst>
      <p:ext uri="{BB962C8B-B14F-4D97-AF65-F5344CB8AC3E}">
        <p14:creationId xmlns:p14="http://schemas.microsoft.com/office/powerpoint/2010/main" val="305705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93799"/>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770908"/>
            <a:ext cx="3932237" cy="309807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096AF782-CDD4-D6D2-80B4-75002ED5633F}"/>
              </a:ext>
            </a:extLst>
          </p:cNvPr>
          <p:cNvSpPr>
            <a:spLocks noGrp="1"/>
          </p:cNvSpPr>
          <p:nvPr>
            <p:ph type="dt" sz="half" idx="10"/>
          </p:nvPr>
        </p:nvSpPr>
        <p:spPr/>
        <p:txBody>
          <a:bodyPr/>
          <a:lstStyle>
            <a:lvl1pPr>
              <a:defRPr/>
            </a:lvl1pPr>
          </a:lstStyle>
          <a:p>
            <a:pPr>
              <a:defRPr/>
            </a:pPr>
            <a:fld id="{016503D1-58DF-4D96-908C-DDD8C96AEE1E}" type="datetime1">
              <a:rPr lang="en-US"/>
              <a:pPr>
                <a:defRPr/>
              </a:pPr>
              <a:t>9/7/2023</a:t>
            </a:fld>
            <a:endParaRPr lang="en-US"/>
          </a:p>
        </p:txBody>
      </p:sp>
      <p:sp>
        <p:nvSpPr>
          <p:cNvPr id="6" name="Footer Placeholder 4">
            <a:extLst>
              <a:ext uri="{FF2B5EF4-FFF2-40B4-BE49-F238E27FC236}">
                <a16:creationId xmlns:a16="http://schemas.microsoft.com/office/drawing/2014/main" id="{93A90658-8AC9-A60E-C05C-D0A4765AD69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B18EB84-3FB0-C030-A898-C38453105F51}"/>
              </a:ext>
            </a:extLst>
          </p:cNvPr>
          <p:cNvSpPr>
            <a:spLocks noGrp="1"/>
          </p:cNvSpPr>
          <p:nvPr>
            <p:ph type="sldNum" sz="quarter" idx="12"/>
          </p:nvPr>
        </p:nvSpPr>
        <p:spPr/>
        <p:txBody>
          <a:bodyPr/>
          <a:lstStyle>
            <a:lvl1pPr>
              <a:defRPr/>
            </a:lvl1pPr>
          </a:lstStyle>
          <a:p>
            <a:pPr>
              <a:defRPr/>
            </a:pPr>
            <a:fld id="{2EC9F973-ADA8-4B82-87E5-712EAEBDA23A}" type="slidenum">
              <a:rPr lang="en-US" altLang="en-US"/>
              <a:pPr>
                <a:defRPr/>
              </a:pPr>
              <a:t>‹#›</a:t>
            </a:fld>
            <a:endParaRPr lang="en-US" altLang="en-US"/>
          </a:p>
        </p:txBody>
      </p:sp>
    </p:spTree>
    <p:extLst>
      <p:ext uri="{BB962C8B-B14F-4D97-AF65-F5344CB8AC3E}">
        <p14:creationId xmlns:p14="http://schemas.microsoft.com/office/powerpoint/2010/main" val="2433538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257300"/>
            <a:ext cx="3932237"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3001818"/>
            <a:ext cx="3932237" cy="28671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3">
            <a:extLst>
              <a:ext uri="{FF2B5EF4-FFF2-40B4-BE49-F238E27FC236}">
                <a16:creationId xmlns:a16="http://schemas.microsoft.com/office/drawing/2014/main" id="{981D31ED-42AE-2CBF-27CF-6819FC9BD547}"/>
              </a:ext>
            </a:extLst>
          </p:cNvPr>
          <p:cNvSpPr>
            <a:spLocks noGrp="1"/>
          </p:cNvSpPr>
          <p:nvPr>
            <p:ph type="dt" sz="half" idx="10"/>
          </p:nvPr>
        </p:nvSpPr>
        <p:spPr/>
        <p:txBody>
          <a:bodyPr/>
          <a:lstStyle>
            <a:lvl1pPr>
              <a:defRPr/>
            </a:lvl1pPr>
          </a:lstStyle>
          <a:p>
            <a:pPr>
              <a:defRPr/>
            </a:pPr>
            <a:fld id="{C603EC3A-9B6C-451B-BF43-29904C5BEB86}" type="datetime1">
              <a:rPr lang="en-US"/>
              <a:pPr>
                <a:defRPr/>
              </a:pPr>
              <a:t>9/7/2023</a:t>
            </a:fld>
            <a:endParaRPr lang="en-US"/>
          </a:p>
        </p:txBody>
      </p:sp>
      <p:sp>
        <p:nvSpPr>
          <p:cNvPr id="6" name="Footer Placeholder 4">
            <a:extLst>
              <a:ext uri="{FF2B5EF4-FFF2-40B4-BE49-F238E27FC236}">
                <a16:creationId xmlns:a16="http://schemas.microsoft.com/office/drawing/2014/main" id="{DBADC82D-7E66-6247-6782-30EC8E91314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EE4D872-E5FB-70EC-477F-4193536DF02E}"/>
              </a:ext>
            </a:extLst>
          </p:cNvPr>
          <p:cNvSpPr>
            <a:spLocks noGrp="1"/>
          </p:cNvSpPr>
          <p:nvPr>
            <p:ph type="sldNum" sz="quarter" idx="12"/>
          </p:nvPr>
        </p:nvSpPr>
        <p:spPr/>
        <p:txBody>
          <a:bodyPr/>
          <a:lstStyle>
            <a:lvl1pPr>
              <a:defRPr/>
            </a:lvl1pPr>
          </a:lstStyle>
          <a:p>
            <a:pPr>
              <a:defRPr/>
            </a:pPr>
            <a:fld id="{A02FDC98-A033-46E4-A517-AA7C9B52CEC1}" type="slidenum">
              <a:rPr lang="en-US" altLang="en-US"/>
              <a:pPr>
                <a:defRPr/>
              </a:pPr>
              <a:t>‹#›</a:t>
            </a:fld>
            <a:endParaRPr lang="en-US" altLang="en-US"/>
          </a:p>
        </p:txBody>
      </p:sp>
    </p:spTree>
    <p:extLst>
      <p:ext uri="{BB962C8B-B14F-4D97-AF65-F5344CB8AC3E}">
        <p14:creationId xmlns:p14="http://schemas.microsoft.com/office/powerpoint/2010/main" val="293483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C06875F-9A2B-349E-4B76-B8E58797FC15}"/>
              </a:ext>
            </a:extLst>
          </p:cNvPr>
          <p:cNvSpPr>
            <a:spLocks noGrp="1"/>
          </p:cNvSpPr>
          <p:nvPr>
            <p:ph type="title"/>
          </p:nvPr>
        </p:nvSpPr>
        <p:spPr bwMode="auto">
          <a:xfrm>
            <a:off x="2152650" y="365125"/>
            <a:ext cx="920115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88372AC3-AD46-0DE9-AD30-8AB5D93D6A8E}"/>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B333DEE-335E-6214-0F68-FB87F7289A0F}"/>
              </a:ext>
            </a:extLst>
          </p:cNvPr>
          <p:cNvSpPr>
            <a:spLocks noGrp="1"/>
          </p:cNvSpPr>
          <p:nvPr>
            <p:ph type="dt" sz="half" idx="2"/>
          </p:nvPr>
        </p:nvSpPr>
        <p:spPr>
          <a:xfrm>
            <a:off x="8939213" y="599440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2"/>
                </a:solidFill>
                <a:latin typeface="+mn-lt"/>
              </a:defRPr>
            </a:lvl1pPr>
          </a:lstStyle>
          <a:p>
            <a:pPr>
              <a:defRPr/>
            </a:pPr>
            <a:fld id="{CD89640D-CCC7-49FB-99C7-029A4F3C6C97}" type="datetime1">
              <a:rPr lang="en-US"/>
              <a:pPr>
                <a:defRPr/>
              </a:pPr>
              <a:t>9/7/2023</a:t>
            </a:fld>
            <a:endParaRPr lang="en-US"/>
          </a:p>
        </p:txBody>
      </p:sp>
      <p:sp>
        <p:nvSpPr>
          <p:cNvPr id="5" name="Footer Placeholder 4">
            <a:extLst>
              <a:ext uri="{FF2B5EF4-FFF2-40B4-BE49-F238E27FC236}">
                <a16:creationId xmlns:a16="http://schemas.microsoft.com/office/drawing/2014/main" id="{36265EF8-121C-72B4-6704-A8A24B999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06E747E-C59F-C1BA-BA9F-83A675BE6E3F}"/>
              </a:ext>
            </a:extLst>
          </p:cNvPr>
          <p:cNvSpPr>
            <a:spLocks noGrp="1"/>
          </p:cNvSpPr>
          <p:nvPr>
            <p:ph type="sldNum" sz="quarter" idx="4"/>
          </p:nvPr>
        </p:nvSpPr>
        <p:spPr>
          <a:xfrm>
            <a:off x="265113" y="6219825"/>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FFFFFF"/>
                </a:solidFill>
              </a:defRPr>
            </a:lvl1pPr>
          </a:lstStyle>
          <a:p>
            <a:pPr>
              <a:defRPr/>
            </a:pPr>
            <a:fld id="{573D9229-3F43-466E-A76F-04D5A39A3D3A}"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2" r:id="rId10"/>
    <p:sldLayoutId id="2147483813" r:id="rId11"/>
    <p:sldLayoutId id="2147483811" r:id="rId12"/>
  </p:sldLayoutIdLst>
  <p:hf hdr="0" ftr="0" dt="0"/>
  <p:txStyles>
    <p:titleStyle>
      <a:lvl1pPr algn="l" rtl="0" eaLnBrk="0" fontAlgn="base" hangingPunct="0">
        <a:lnSpc>
          <a:spcPct val="90000"/>
        </a:lnSpc>
        <a:spcBef>
          <a:spcPct val="0"/>
        </a:spcBef>
        <a:spcAft>
          <a:spcPct val="0"/>
        </a:spcAft>
        <a:defRPr sz="4400" kern="1200">
          <a:solidFill>
            <a:schemeClr val="bg2"/>
          </a:solidFill>
          <a:latin typeface="+mj-lt"/>
          <a:ea typeface="+mj-ea"/>
          <a:cs typeface="+mj-cs"/>
        </a:defRPr>
      </a:lvl1pPr>
      <a:lvl2pPr algn="l" rtl="0" eaLnBrk="0" fontAlgn="base" hangingPunct="0">
        <a:lnSpc>
          <a:spcPct val="90000"/>
        </a:lnSpc>
        <a:spcBef>
          <a:spcPct val="0"/>
        </a:spcBef>
        <a:spcAft>
          <a:spcPct val="0"/>
        </a:spcAft>
        <a:defRPr sz="4400">
          <a:solidFill>
            <a:schemeClr val="bg2"/>
          </a:solidFill>
          <a:latin typeface="Times New Roman" panose="02020603050405020304" pitchFamily="18" charset="0"/>
        </a:defRPr>
      </a:lvl2pPr>
      <a:lvl3pPr algn="l" rtl="0" eaLnBrk="0" fontAlgn="base" hangingPunct="0">
        <a:lnSpc>
          <a:spcPct val="90000"/>
        </a:lnSpc>
        <a:spcBef>
          <a:spcPct val="0"/>
        </a:spcBef>
        <a:spcAft>
          <a:spcPct val="0"/>
        </a:spcAft>
        <a:defRPr sz="4400">
          <a:solidFill>
            <a:schemeClr val="bg2"/>
          </a:solidFill>
          <a:latin typeface="Times New Roman" panose="02020603050405020304" pitchFamily="18" charset="0"/>
        </a:defRPr>
      </a:lvl3pPr>
      <a:lvl4pPr algn="l" rtl="0" eaLnBrk="0" fontAlgn="base" hangingPunct="0">
        <a:lnSpc>
          <a:spcPct val="90000"/>
        </a:lnSpc>
        <a:spcBef>
          <a:spcPct val="0"/>
        </a:spcBef>
        <a:spcAft>
          <a:spcPct val="0"/>
        </a:spcAft>
        <a:defRPr sz="4400">
          <a:solidFill>
            <a:schemeClr val="bg2"/>
          </a:solidFill>
          <a:latin typeface="Times New Roman" panose="02020603050405020304" pitchFamily="18" charset="0"/>
        </a:defRPr>
      </a:lvl4pPr>
      <a:lvl5pPr algn="l" rtl="0" eaLnBrk="0" fontAlgn="base" hangingPunct="0">
        <a:lnSpc>
          <a:spcPct val="90000"/>
        </a:lnSpc>
        <a:spcBef>
          <a:spcPct val="0"/>
        </a:spcBef>
        <a:spcAft>
          <a:spcPct val="0"/>
        </a:spcAft>
        <a:defRPr sz="4400">
          <a:solidFill>
            <a:schemeClr val="bg2"/>
          </a:solidFill>
          <a:latin typeface="Times New Roman" panose="02020603050405020304"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2"/>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b="1" kern="1200">
          <a:solidFill>
            <a:schemeClr val="accent2"/>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b="1" kern="1200">
          <a:solidFill>
            <a:srgbClr val="3F3F3F"/>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2"/>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b="1"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mailto:SSEAC@Virginia.gov"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6281C9C-A85B-3F60-C6A5-66FD9AA3AB2F}"/>
              </a:ext>
            </a:extLst>
          </p:cNvPr>
          <p:cNvSpPr>
            <a:spLocks noGrp="1"/>
          </p:cNvSpPr>
          <p:nvPr>
            <p:ph type="ctrTitle"/>
          </p:nvPr>
        </p:nvSpPr>
        <p:spPr>
          <a:xfrm>
            <a:off x="1524000" y="2235200"/>
            <a:ext cx="9144000" cy="2387600"/>
          </a:xfrm>
          <a:ln>
            <a:solidFill>
              <a:srgbClr val="003B71">
                <a:alpha val="78822"/>
              </a:srgbClr>
            </a:solidFill>
            <a:miter lim="800000"/>
            <a:headEnd/>
            <a:tailEnd/>
          </a:ln>
        </p:spPr>
        <p:txBody>
          <a:bodyPr/>
          <a:lstStyle/>
          <a:p>
            <a:pPr eaLnBrk="1" hangingPunct="1"/>
            <a:r>
              <a:rPr lang="en-US" altLang="en-US" sz="5500"/>
              <a:t>State Special Education Advisory Committee (SSEAC) </a:t>
            </a:r>
            <a:br>
              <a:rPr lang="en-US" altLang="en-US" sz="5500"/>
            </a:br>
            <a:r>
              <a:rPr lang="en-US" altLang="en-US" sz="5500"/>
              <a:t>Annual Report </a:t>
            </a:r>
          </a:p>
        </p:txBody>
      </p:sp>
      <p:sp>
        <p:nvSpPr>
          <p:cNvPr id="6147" name="Subtitle 2">
            <a:extLst>
              <a:ext uri="{FF2B5EF4-FFF2-40B4-BE49-F238E27FC236}">
                <a16:creationId xmlns:a16="http://schemas.microsoft.com/office/drawing/2014/main" id="{5BEE1929-1C4A-E32A-C140-84E096818641}"/>
              </a:ext>
            </a:extLst>
          </p:cNvPr>
          <p:cNvSpPr>
            <a:spLocks noGrp="1"/>
          </p:cNvSpPr>
          <p:nvPr>
            <p:ph type="subTitle" idx="1"/>
          </p:nvPr>
        </p:nvSpPr>
        <p:spPr>
          <a:xfrm>
            <a:off x="1444625" y="4714875"/>
            <a:ext cx="9144000" cy="1028700"/>
          </a:xfrm>
        </p:spPr>
        <p:txBody>
          <a:bodyPr/>
          <a:lstStyle/>
          <a:p>
            <a:pPr eaLnBrk="1" hangingPunct="1"/>
            <a:r>
              <a:rPr lang="en-US" altLang="en-US"/>
              <a:t>July 2022 - June 2023</a:t>
            </a:r>
          </a:p>
        </p:txBody>
      </p:sp>
      <p:sp>
        <p:nvSpPr>
          <p:cNvPr id="6148" name="Slide Number Placeholder 3">
            <a:extLst>
              <a:ext uri="{FF2B5EF4-FFF2-40B4-BE49-F238E27FC236}">
                <a16:creationId xmlns:a16="http://schemas.microsoft.com/office/drawing/2014/main" id="{56AA46DA-E9BE-276B-71DD-02CDE07208D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DACC06CA-1D1B-4A94-BD85-E318BE3286CB}" type="slidenum">
              <a:rPr lang="en-US" altLang="en-US" sz="1200" smtClean="0">
                <a:solidFill>
                  <a:srgbClr val="FFFFFF"/>
                </a:solidFill>
              </a:rPr>
              <a:pPr>
                <a:lnSpc>
                  <a:spcPct val="100000"/>
                </a:lnSpc>
                <a:spcBef>
                  <a:spcPct val="0"/>
                </a:spcBef>
                <a:buFontTx/>
                <a:buNone/>
              </a:pPr>
              <a:t>1</a:t>
            </a:fld>
            <a:endParaRPr lang="en-US" altLang="en-US" sz="12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78B9019-E748-6CA2-89F9-A46BF34314C6}"/>
              </a:ext>
            </a:extLst>
          </p:cNvPr>
          <p:cNvSpPr>
            <a:spLocks noGrp="1"/>
          </p:cNvSpPr>
          <p:nvPr>
            <p:ph type="ctrTitle"/>
          </p:nvPr>
        </p:nvSpPr>
        <p:spPr>
          <a:xfrm>
            <a:off x="2117725" y="636588"/>
            <a:ext cx="9842500" cy="698500"/>
          </a:xfrm>
        </p:spPr>
        <p:txBody>
          <a:bodyPr/>
          <a:lstStyle/>
          <a:p>
            <a:pPr eaLnBrk="1" hangingPunct="1"/>
            <a:r>
              <a:rPr lang="en-US" altLang="en-US" sz="3600" b="1"/>
              <a:t>Special Education Advisory Committee (SSEAC)</a:t>
            </a:r>
          </a:p>
        </p:txBody>
      </p:sp>
      <p:sp>
        <p:nvSpPr>
          <p:cNvPr id="7171" name="Subtitle 2">
            <a:extLst>
              <a:ext uri="{FF2B5EF4-FFF2-40B4-BE49-F238E27FC236}">
                <a16:creationId xmlns:a16="http://schemas.microsoft.com/office/drawing/2014/main" id="{F0A277ED-E952-7501-E445-4A3B17C941E8}"/>
              </a:ext>
            </a:extLst>
          </p:cNvPr>
          <p:cNvSpPr>
            <a:spLocks noGrp="1" noChangeArrowheads="1"/>
          </p:cNvSpPr>
          <p:nvPr>
            <p:ph type="subTitle" idx="1"/>
          </p:nvPr>
        </p:nvSpPr>
        <p:spPr>
          <a:xfrm>
            <a:off x="2228850" y="1660525"/>
            <a:ext cx="9621838" cy="3733800"/>
          </a:xfrm>
        </p:spPr>
        <p:txBody>
          <a:bodyPr/>
          <a:lstStyle/>
          <a:p>
            <a:pPr algn="l" eaLnBrk="1" hangingPunct="1">
              <a:defRPr/>
            </a:pPr>
            <a:r>
              <a:rPr lang="en-US" altLang="en-US" sz="2000" dirty="0"/>
              <a:t>The purpose of the SSEAC is to promote the education of children with disabilities by providing advice and policy guidance based on input from citizens and constituent groups. The SSEAC is organized and functions in accordance with state and federal requirements. </a:t>
            </a:r>
          </a:p>
          <a:p>
            <a:pPr marL="342900" indent="-342900" algn="l" eaLnBrk="1" hangingPunct="1">
              <a:buFont typeface="Arial" panose="020B0604020202020204" pitchFamily="34" charset="0"/>
              <a:buChar char="•"/>
              <a:defRPr/>
            </a:pPr>
            <a:r>
              <a:rPr lang="en-US" altLang="en-US" sz="2000" dirty="0"/>
              <a:t>Represents various stakeholder groups as prescribed by the </a:t>
            </a:r>
            <a:r>
              <a:rPr lang="en-US" altLang="en-US" sz="2000" i="1" dirty="0"/>
              <a:t>Individuals with Disabilities Education Act</a:t>
            </a:r>
            <a:r>
              <a:rPr lang="en-US" altLang="en-US" sz="2000" dirty="0"/>
              <a:t> (IDEA)</a:t>
            </a:r>
          </a:p>
          <a:p>
            <a:pPr marL="342900" indent="-342900" algn="l" eaLnBrk="1" hangingPunct="1">
              <a:buFont typeface="Arial" panose="020B0604020202020204" pitchFamily="34" charset="0"/>
              <a:buChar char="•"/>
              <a:defRPr/>
            </a:pPr>
            <a:r>
              <a:rPr lang="en-US" altLang="en-US" sz="2000" dirty="0"/>
              <a:t>Administrative year runs July 1 - June 30</a:t>
            </a:r>
          </a:p>
          <a:p>
            <a:pPr marL="342900" indent="-342900" algn="l" eaLnBrk="1" hangingPunct="1">
              <a:buFont typeface="Arial" panose="020B0604020202020204" pitchFamily="34" charset="0"/>
              <a:buChar char="•"/>
              <a:defRPr/>
            </a:pPr>
            <a:r>
              <a:rPr lang="en-US" altLang="en-US" sz="2000" dirty="0"/>
              <a:t>Five subcommittees</a:t>
            </a:r>
          </a:p>
          <a:p>
            <a:pPr marL="342900" indent="-342900" algn="l" eaLnBrk="1" hangingPunct="1">
              <a:buFont typeface="Arial" panose="020B0604020202020204" pitchFamily="34" charset="0"/>
              <a:buChar char="•"/>
              <a:defRPr/>
            </a:pPr>
            <a:r>
              <a:rPr lang="en-US" altLang="en-US" sz="2000" dirty="0"/>
              <a:t>Four meetings per administrative year</a:t>
            </a:r>
          </a:p>
        </p:txBody>
      </p:sp>
      <p:sp>
        <p:nvSpPr>
          <p:cNvPr id="7172" name="Slide Number Placeholder 1">
            <a:extLst>
              <a:ext uri="{FF2B5EF4-FFF2-40B4-BE49-F238E27FC236}">
                <a16:creationId xmlns:a16="http://schemas.microsoft.com/office/drawing/2014/main" id="{E82E3D5A-C652-FC5E-3AF3-2DB033FAEE9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B303A22F-CB7F-4D35-AD3F-CBD59D19E7AF}" type="slidenum">
              <a:rPr lang="en-US" altLang="en-US" sz="1200" smtClean="0">
                <a:solidFill>
                  <a:srgbClr val="FFFFFF"/>
                </a:solidFill>
              </a:rPr>
              <a:pPr>
                <a:lnSpc>
                  <a:spcPct val="100000"/>
                </a:lnSpc>
                <a:spcBef>
                  <a:spcPct val="0"/>
                </a:spcBef>
                <a:buFontTx/>
                <a:buNone/>
              </a:pPr>
              <a:t>2</a:t>
            </a:fld>
            <a:endParaRPr lang="en-US" altLang="en-US" sz="12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0BBDE3A7-19CB-E3D5-E2BE-9105E1DC5511}"/>
              </a:ext>
            </a:extLst>
          </p:cNvPr>
          <p:cNvSpPr>
            <a:spLocks noGrp="1"/>
          </p:cNvSpPr>
          <p:nvPr>
            <p:ph type="ctrTitle"/>
          </p:nvPr>
        </p:nvSpPr>
        <p:spPr>
          <a:xfrm>
            <a:off x="1965325" y="636588"/>
            <a:ext cx="10226675" cy="642937"/>
          </a:xfrm>
        </p:spPr>
        <p:txBody>
          <a:bodyPr/>
          <a:lstStyle/>
          <a:p>
            <a:pPr eaLnBrk="1" hangingPunct="1"/>
            <a:r>
              <a:rPr lang="en-US" altLang="en-US" sz="3600" b="1"/>
              <a:t>Public Comment and Constituency Report Themes</a:t>
            </a:r>
          </a:p>
        </p:txBody>
      </p:sp>
      <p:sp>
        <p:nvSpPr>
          <p:cNvPr id="8195" name="Subtitle 2">
            <a:extLst>
              <a:ext uri="{FF2B5EF4-FFF2-40B4-BE49-F238E27FC236}">
                <a16:creationId xmlns:a16="http://schemas.microsoft.com/office/drawing/2014/main" id="{D8D796CB-C1B9-8258-AF07-71D9196B2B32}"/>
              </a:ext>
            </a:extLst>
          </p:cNvPr>
          <p:cNvSpPr>
            <a:spLocks noGrp="1"/>
          </p:cNvSpPr>
          <p:nvPr>
            <p:ph type="subTitle" idx="1"/>
          </p:nvPr>
        </p:nvSpPr>
        <p:spPr>
          <a:xfrm>
            <a:off x="2117725" y="1417638"/>
            <a:ext cx="9705975" cy="4672012"/>
          </a:xfrm>
        </p:spPr>
        <p:txBody>
          <a:bodyPr/>
          <a:lstStyle/>
          <a:p>
            <a:pPr marL="342900" indent="-342900" algn="l">
              <a:buFont typeface="Arial" panose="020B0604020202020204" pitchFamily="34" charset="0"/>
              <a:buChar char="•"/>
            </a:pPr>
            <a:r>
              <a:rPr lang="en-US" altLang="en-US" sz="2000" dirty="0">
                <a:cs typeface="Times New Roman"/>
              </a:rPr>
              <a:t>Provision of Services for Special Education Students</a:t>
            </a:r>
          </a:p>
          <a:p>
            <a:pPr marL="342900" indent="-342900" algn="l">
              <a:buFont typeface="Arial" panose="020B0604020202020204" pitchFamily="34" charset="0"/>
              <a:buChar char="•"/>
            </a:pPr>
            <a:r>
              <a:rPr lang="en-US" altLang="en-US" sz="2000" dirty="0">
                <a:cs typeface="Times New Roman"/>
              </a:rPr>
              <a:t>Management and oversight of independent hearing officers</a:t>
            </a:r>
          </a:p>
          <a:p>
            <a:pPr marL="342900" indent="-342900" algn="l">
              <a:buFont typeface="Arial" panose="020B0604020202020204" pitchFamily="34" charset="0"/>
              <a:buChar char="•"/>
            </a:pPr>
            <a:r>
              <a:rPr lang="en-US" altLang="en-US" sz="2000" dirty="0">
                <a:cs typeface="Times New Roman"/>
              </a:rPr>
              <a:t>Need for services for twice exceptional students</a:t>
            </a:r>
          </a:p>
          <a:p>
            <a:pPr marL="342900" indent="-342900" algn="l">
              <a:buFont typeface="Arial" panose="020B0604020202020204" pitchFamily="34" charset="0"/>
              <a:buChar char="•"/>
            </a:pPr>
            <a:r>
              <a:rPr lang="en-US" altLang="en-US" sz="2000" dirty="0">
                <a:cs typeface="Times New Roman"/>
              </a:rPr>
              <a:t>Concerns related to the Virginia Procedural Safeguards document</a:t>
            </a:r>
          </a:p>
          <a:p>
            <a:pPr marL="342900" indent="-342900" algn="l">
              <a:buFont typeface="Arial" panose="020B0604020202020204" pitchFamily="34" charset="0"/>
              <a:buChar char="•"/>
            </a:pPr>
            <a:r>
              <a:rPr lang="en-US" altLang="en-US" sz="2000" dirty="0">
                <a:cs typeface="Times New Roman"/>
              </a:rPr>
              <a:t>The effectiveness of Virginia’s due process hearing dispute resolution option</a:t>
            </a:r>
          </a:p>
          <a:p>
            <a:pPr marL="342900" indent="-342900" algn="l">
              <a:buFont typeface="Arial" panose="020B0604020202020204" pitchFamily="34" charset="0"/>
              <a:buChar char="•"/>
            </a:pPr>
            <a:r>
              <a:rPr lang="en-US" altLang="en-US" sz="2000" dirty="0">
                <a:cs typeface="Times New Roman"/>
              </a:rPr>
              <a:t>Reported concerns with the general provision of FAPE to students</a:t>
            </a:r>
          </a:p>
          <a:p>
            <a:pPr marL="342900" indent="-342900" algn="l">
              <a:buFont typeface="Arial" panose="020B0604020202020204" pitchFamily="34" charset="0"/>
              <a:buChar char="•"/>
            </a:pPr>
            <a:r>
              <a:rPr lang="en-US" altLang="en-US" sz="2000" dirty="0">
                <a:cs typeface="Times New Roman"/>
              </a:rPr>
              <a:t>Reported lack of FAPE during the COVID pandemic</a:t>
            </a:r>
          </a:p>
          <a:p>
            <a:pPr marL="342900" indent="-342900" algn="l">
              <a:buFont typeface="Arial" panose="020B0604020202020204" pitchFamily="34" charset="0"/>
              <a:buChar char="•"/>
            </a:pPr>
            <a:r>
              <a:rPr lang="en-US" altLang="en-US" sz="2000" dirty="0">
                <a:cs typeface="Times New Roman"/>
              </a:rPr>
              <a:t>OCR findings regarding Fairfax County Public Schools regarding services to student post-pandemic</a:t>
            </a:r>
          </a:p>
          <a:p>
            <a:pPr marL="342900" indent="-342900" algn="l">
              <a:buFont typeface="Arial" panose="020B0604020202020204" pitchFamily="34" charset="0"/>
              <a:buChar char="•"/>
            </a:pPr>
            <a:r>
              <a:rPr lang="en-US" altLang="en-US" sz="2000" dirty="0">
                <a:cs typeface="Times New Roman"/>
              </a:rPr>
              <a:t>Comments regarding school divisions asking parents to waive their student's rights to special education during the COVID pandemic</a:t>
            </a:r>
          </a:p>
        </p:txBody>
      </p:sp>
      <p:sp>
        <p:nvSpPr>
          <p:cNvPr id="8196" name="Slide Number Placeholder 1">
            <a:extLst>
              <a:ext uri="{FF2B5EF4-FFF2-40B4-BE49-F238E27FC236}">
                <a16:creationId xmlns:a16="http://schemas.microsoft.com/office/drawing/2014/main" id="{666D2240-DCE9-5973-B2D2-FCAE529EC0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141A52C0-BD92-46BF-83D4-9D2B6702B318}" type="slidenum">
              <a:rPr lang="en-US" altLang="en-US" sz="1200" smtClean="0">
                <a:solidFill>
                  <a:srgbClr val="FFFFFF"/>
                </a:solidFill>
              </a:rPr>
              <a:pPr>
                <a:lnSpc>
                  <a:spcPct val="100000"/>
                </a:lnSpc>
                <a:spcBef>
                  <a:spcPct val="0"/>
                </a:spcBef>
                <a:buFontTx/>
                <a:buNone/>
              </a:pPr>
              <a:t>3</a:t>
            </a:fld>
            <a:endParaRPr lang="en-US" altLang="en-US" sz="12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F07E7ED-9D05-1E5D-D1F1-D4890870B82C}"/>
              </a:ext>
            </a:extLst>
          </p:cNvPr>
          <p:cNvSpPr>
            <a:spLocks noGrp="1"/>
          </p:cNvSpPr>
          <p:nvPr>
            <p:ph type="ctrTitle"/>
          </p:nvPr>
        </p:nvSpPr>
        <p:spPr>
          <a:xfrm>
            <a:off x="2001838" y="636588"/>
            <a:ext cx="10123487" cy="698500"/>
          </a:xfrm>
        </p:spPr>
        <p:txBody>
          <a:bodyPr/>
          <a:lstStyle/>
          <a:p>
            <a:pPr eaLnBrk="1" hangingPunct="1"/>
            <a:r>
              <a:rPr lang="en-US" altLang="en-US" sz="3600" b="1"/>
              <a:t>Subcommittee Discussion and Presentation Topics</a:t>
            </a:r>
          </a:p>
        </p:txBody>
      </p:sp>
      <p:sp>
        <p:nvSpPr>
          <p:cNvPr id="9219" name="Subtitle 2">
            <a:extLst>
              <a:ext uri="{FF2B5EF4-FFF2-40B4-BE49-F238E27FC236}">
                <a16:creationId xmlns:a16="http://schemas.microsoft.com/office/drawing/2014/main" id="{3284754A-63AD-79C6-4EB8-CD761A1A3BC5}"/>
              </a:ext>
            </a:extLst>
          </p:cNvPr>
          <p:cNvSpPr>
            <a:spLocks noGrp="1"/>
          </p:cNvSpPr>
          <p:nvPr>
            <p:ph type="subTitle" idx="1"/>
          </p:nvPr>
        </p:nvSpPr>
        <p:spPr>
          <a:xfrm>
            <a:off x="2117725" y="1660525"/>
            <a:ext cx="9879013" cy="4356100"/>
          </a:xfrm>
        </p:spPr>
        <p:txBody>
          <a:bodyPr/>
          <a:lstStyle/>
          <a:p>
            <a:pPr marL="342900" indent="-342900" algn="l">
              <a:buFont typeface="Arial" panose="020B0604020202020204" pitchFamily="34" charset="0"/>
              <a:buChar char="•"/>
            </a:pPr>
            <a:r>
              <a:rPr lang="en-US" altLang="en-US" sz="2000" dirty="0"/>
              <a:t>Applied Studies Diploma versus Standard Diploma</a:t>
            </a:r>
          </a:p>
          <a:p>
            <a:pPr marL="342900" indent="-342900" algn="l">
              <a:buFont typeface="Arial" panose="020B0604020202020204" pitchFamily="34" charset="0"/>
              <a:buChar char="•"/>
            </a:pPr>
            <a:r>
              <a:rPr lang="en-US" altLang="en-US" sz="2000" dirty="0"/>
              <a:t>VESOLs and SOLs</a:t>
            </a:r>
          </a:p>
          <a:p>
            <a:pPr marL="342900" indent="-342900" algn="l">
              <a:buFont typeface="Arial" panose="020B0604020202020204" pitchFamily="34" charset="0"/>
              <a:buChar char="•"/>
            </a:pPr>
            <a:r>
              <a:rPr lang="en-US" altLang="en-US" sz="2000" dirty="0"/>
              <a:t>Transition and Diploma option</a:t>
            </a:r>
          </a:p>
          <a:p>
            <a:pPr marL="342900" indent="-342900" algn="l">
              <a:buFont typeface="Arial" panose="020B0604020202020204" pitchFamily="34" charset="0"/>
              <a:buChar char="•"/>
            </a:pPr>
            <a:r>
              <a:rPr lang="en-US" altLang="en-US" sz="2000" dirty="0"/>
              <a:t>Bridging the Diploma Gap</a:t>
            </a:r>
          </a:p>
          <a:p>
            <a:pPr marL="342900" indent="-342900" algn="l">
              <a:buFont typeface="Arial" panose="020B0604020202020204" pitchFamily="34" charset="0"/>
              <a:buChar char="•"/>
            </a:pPr>
            <a:r>
              <a:rPr lang="en-US" altLang="en-US" sz="2000" dirty="0"/>
              <a:t>Incentives for Teacher recruitment and retention</a:t>
            </a:r>
          </a:p>
          <a:p>
            <a:pPr marL="342900" indent="-342900" algn="l">
              <a:buFont typeface="Arial" panose="020B0604020202020204" pitchFamily="34" charset="0"/>
              <a:buChar char="•"/>
            </a:pPr>
            <a:r>
              <a:rPr lang="en-US" altLang="en-US" sz="2000" dirty="0"/>
              <a:t>Review higher education matrices to ensure inclusive practices are embedded in all training </a:t>
            </a:r>
          </a:p>
          <a:p>
            <a:pPr marL="342900" indent="-342900" algn="l">
              <a:buFont typeface="Arial" panose="020B0604020202020204" pitchFamily="34" charset="0"/>
              <a:buChar char="•"/>
            </a:pPr>
            <a:r>
              <a:rPr lang="en-US" altLang="en-US" sz="2000" dirty="0"/>
              <a:t>Evaluate Virginia's due process procedures independently</a:t>
            </a:r>
          </a:p>
          <a:p>
            <a:pPr marL="342900" indent="-342900" algn="l">
              <a:buFont typeface="Arial" panose="020B0604020202020204" pitchFamily="34" charset="0"/>
              <a:buChar char="•"/>
            </a:pPr>
            <a:r>
              <a:rPr lang="en-US" altLang="en-US" sz="2000" dirty="0"/>
              <a:t>Priorities with special education and coordination with general education</a:t>
            </a:r>
          </a:p>
          <a:p>
            <a:pPr marL="342900" indent="-342900" algn="l">
              <a:buFont typeface="Arial" panose="020B0604020202020204" pitchFamily="34" charset="0"/>
              <a:buChar char="•"/>
            </a:pPr>
            <a:r>
              <a:rPr lang="en-US" altLang="en-US" sz="2000" dirty="0"/>
              <a:t>Require all schools to have designated IEP auditor and Transition Specialist </a:t>
            </a:r>
          </a:p>
          <a:p>
            <a:pPr marL="342900" indent="-342900" algn="l">
              <a:buFont typeface="Arial" panose="020B0604020202020204" pitchFamily="34" charset="0"/>
              <a:buChar char="•"/>
            </a:pPr>
            <a:r>
              <a:rPr lang="en-US" altLang="en-US" sz="2000" dirty="0"/>
              <a:t>Consider expanding the Statewide Growth Assessments for SWD</a:t>
            </a:r>
          </a:p>
          <a:p>
            <a:pPr marL="342900" indent="-342900" algn="l" eaLnBrk="1" hangingPunct="1">
              <a:buFont typeface="Arial" panose="020B0604020202020204" pitchFamily="34" charset="0"/>
              <a:buChar char="•"/>
            </a:pPr>
            <a:endParaRPr lang="en-US" altLang="en-US" sz="2000" dirty="0"/>
          </a:p>
        </p:txBody>
      </p:sp>
      <p:sp>
        <p:nvSpPr>
          <p:cNvPr id="9220" name="Slide Number Placeholder 1">
            <a:extLst>
              <a:ext uri="{FF2B5EF4-FFF2-40B4-BE49-F238E27FC236}">
                <a16:creationId xmlns:a16="http://schemas.microsoft.com/office/drawing/2014/main" id="{CF733E90-5936-B484-16F9-F8B576938D4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1AAF7603-F85D-48E6-B4C5-333D36498A94}" type="slidenum">
              <a:rPr lang="en-US" altLang="en-US" sz="1200" smtClean="0">
                <a:solidFill>
                  <a:srgbClr val="FFFFFF"/>
                </a:solidFill>
              </a:rPr>
              <a:pPr>
                <a:lnSpc>
                  <a:spcPct val="100000"/>
                </a:lnSpc>
                <a:spcBef>
                  <a:spcPct val="0"/>
                </a:spcBef>
                <a:buFontTx/>
                <a:buNone/>
              </a:pPr>
              <a:t>4</a:t>
            </a:fld>
            <a:endParaRPr lang="en-US" altLang="en-US" sz="12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2E75F76-9902-3A36-DB77-E83C7AA2150E}"/>
              </a:ext>
            </a:extLst>
          </p:cNvPr>
          <p:cNvSpPr>
            <a:spLocks noGrp="1"/>
          </p:cNvSpPr>
          <p:nvPr>
            <p:ph type="ctrTitle"/>
          </p:nvPr>
        </p:nvSpPr>
        <p:spPr>
          <a:xfrm>
            <a:off x="1974850" y="485775"/>
            <a:ext cx="10217150" cy="698500"/>
          </a:xfrm>
        </p:spPr>
        <p:txBody>
          <a:bodyPr/>
          <a:lstStyle/>
          <a:p>
            <a:pPr eaLnBrk="1" hangingPunct="1"/>
            <a:r>
              <a:rPr lang="en-US" altLang="en-US" sz="3800" b="1" dirty="0"/>
              <a:t>Commendations (1 of 2)</a:t>
            </a:r>
          </a:p>
        </p:txBody>
      </p:sp>
      <p:sp>
        <p:nvSpPr>
          <p:cNvPr id="10243" name="Subtitle 2">
            <a:extLst>
              <a:ext uri="{FF2B5EF4-FFF2-40B4-BE49-F238E27FC236}">
                <a16:creationId xmlns:a16="http://schemas.microsoft.com/office/drawing/2014/main" id="{5CA30B05-E687-6BC9-54C6-B98EF976E04D}"/>
              </a:ext>
            </a:extLst>
          </p:cNvPr>
          <p:cNvSpPr>
            <a:spLocks noGrp="1" noChangeArrowheads="1"/>
          </p:cNvSpPr>
          <p:nvPr>
            <p:ph type="subTitle" idx="1"/>
          </p:nvPr>
        </p:nvSpPr>
        <p:spPr>
          <a:xfrm>
            <a:off x="1974850" y="1454150"/>
            <a:ext cx="10012363" cy="4973638"/>
          </a:xfrm>
        </p:spPr>
        <p:txBody>
          <a:bodyPr/>
          <a:lstStyle/>
          <a:p>
            <a:pPr marL="285750" indent="-285750" algn="l" eaLnBrk="1" hangingPunct="1">
              <a:buFont typeface="Arial" panose="020B0604020202020204" pitchFamily="34" charset="0"/>
              <a:buChar char="•"/>
              <a:defRPr/>
            </a:pPr>
            <a:r>
              <a:rPr lang="en-US" sz="2000" dirty="0">
                <a:ea typeface="Times New Roman" panose="02020603050405020304" pitchFamily="18" charset="0"/>
              </a:rPr>
              <a:t>The creation of a committee (from VDOE) to work on a campaign for creating a full-scale recruitment program and search for teachers using all modes of media and recruiting nationwide</a:t>
            </a:r>
          </a:p>
          <a:p>
            <a:pPr marL="285750" indent="-285750" algn="l" eaLnBrk="1" hangingPunct="1">
              <a:buFont typeface="Arial" panose="020B0604020202020204" pitchFamily="34" charset="0"/>
              <a:buChar char="•"/>
              <a:defRPr/>
            </a:pPr>
            <a:r>
              <a:rPr lang="en-US" sz="2000" dirty="0">
                <a:ea typeface="Times New Roman" panose="02020603050405020304" pitchFamily="18" charset="0"/>
              </a:rPr>
              <a:t>Significant increase in on-site professional development and technical assistance to school divisions by VDOE staff</a:t>
            </a:r>
          </a:p>
          <a:p>
            <a:pPr marL="285750" indent="-285750" algn="l" eaLnBrk="1" hangingPunct="1">
              <a:buFont typeface="Arial" panose="020B0604020202020204" pitchFamily="34" charset="0"/>
              <a:buChar char="•"/>
              <a:defRPr/>
            </a:pPr>
            <a:r>
              <a:rPr lang="en-US" sz="2000" dirty="0">
                <a:ea typeface="Times New Roman" panose="02020603050405020304" pitchFamily="18" charset="0"/>
              </a:rPr>
              <a:t>The continued support and funding for regional TTACs</a:t>
            </a:r>
          </a:p>
          <a:p>
            <a:pPr marL="285750" indent="-285750" algn="l" eaLnBrk="1" hangingPunct="1">
              <a:buFont typeface="Arial" panose="020B0604020202020204" pitchFamily="34" charset="0"/>
              <a:buChar char="•"/>
              <a:defRPr/>
            </a:pPr>
            <a:r>
              <a:rPr lang="en-US" sz="2000" dirty="0">
                <a:ea typeface="Times New Roman" panose="02020603050405020304" pitchFamily="18" charset="0"/>
              </a:rPr>
              <a:t>Updated eligibility determination documents</a:t>
            </a:r>
          </a:p>
          <a:p>
            <a:pPr marL="285750" indent="-285750" algn="l" eaLnBrk="1" hangingPunct="1">
              <a:buFont typeface="Arial" panose="020B0604020202020204" pitchFamily="34" charset="0"/>
              <a:buChar char="•"/>
              <a:defRPr/>
            </a:pPr>
            <a:r>
              <a:rPr lang="en-US" sz="2000" dirty="0">
                <a:ea typeface="Times New Roman" panose="02020603050405020304" pitchFamily="18" charset="0"/>
              </a:rPr>
              <a:t>Technical assistance and guidance dedicated to student mental health, wellness</a:t>
            </a:r>
          </a:p>
          <a:p>
            <a:pPr marL="285750" indent="-285750" algn="l" eaLnBrk="1" hangingPunct="1">
              <a:buFont typeface="Arial" panose="020B0604020202020204" pitchFamily="34" charset="0"/>
              <a:buChar char="•"/>
              <a:defRPr/>
            </a:pPr>
            <a:r>
              <a:rPr lang="en-US" sz="2000" dirty="0">
                <a:ea typeface="Times New Roman" panose="02020603050405020304" pitchFamily="18" charset="0"/>
              </a:rPr>
              <a:t>Development of Critical Decision Points (CDP) modules for administrators</a:t>
            </a:r>
          </a:p>
          <a:p>
            <a:pPr marL="285750" indent="-285750" algn="l" eaLnBrk="1" hangingPunct="1">
              <a:buFont typeface="Arial" panose="020B0604020202020204" pitchFamily="34" charset="0"/>
              <a:buChar char="•"/>
              <a:defRPr/>
            </a:pPr>
            <a:r>
              <a:rPr lang="en-US" sz="2000" dirty="0">
                <a:ea typeface="Times New Roman" panose="02020603050405020304" pitchFamily="18" charset="0"/>
              </a:rPr>
              <a:t>Development of modules for creating present high-quality levels of performance summaries for use in the development of IEPs</a:t>
            </a:r>
          </a:p>
          <a:p>
            <a:pPr algn="l" eaLnBrk="1" hangingPunct="1">
              <a:defRPr/>
            </a:pPr>
            <a:endParaRPr lang="en-US" sz="2000" dirty="0">
              <a:ea typeface="Times New Roman" panose="02020603050405020304" pitchFamily="18" charset="0"/>
            </a:endParaRPr>
          </a:p>
          <a:p>
            <a:pPr marL="285750" indent="-285750" algn="l" eaLnBrk="1" hangingPunct="1">
              <a:buFont typeface="Arial" panose="020B0604020202020204" pitchFamily="34" charset="0"/>
              <a:buChar char="•"/>
              <a:defRPr/>
            </a:pPr>
            <a:endParaRPr lang="en-US" altLang="en-US" sz="2000" dirty="0"/>
          </a:p>
        </p:txBody>
      </p:sp>
      <p:sp>
        <p:nvSpPr>
          <p:cNvPr id="10244" name="Slide Number Placeholder 1">
            <a:extLst>
              <a:ext uri="{FF2B5EF4-FFF2-40B4-BE49-F238E27FC236}">
                <a16:creationId xmlns:a16="http://schemas.microsoft.com/office/drawing/2014/main" id="{EC71D2DF-0AEF-8DA2-C2FD-DF24AF9015E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368303CC-219F-46D5-9B07-4FF03878E592}" type="slidenum">
              <a:rPr lang="en-US" altLang="en-US" sz="1200" smtClean="0">
                <a:solidFill>
                  <a:srgbClr val="FFFFFF"/>
                </a:solidFill>
              </a:rPr>
              <a:pPr>
                <a:lnSpc>
                  <a:spcPct val="100000"/>
                </a:lnSpc>
                <a:spcBef>
                  <a:spcPct val="0"/>
                </a:spcBef>
                <a:buFontTx/>
                <a:buNone/>
              </a:pPr>
              <a:t>5</a:t>
            </a:fld>
            <a:endParaRPr lang="en-US" altLang="en-US" sz="12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B7473BB-635F-0167-852D-8378E2A040A0}"/>
              </a:ext>
            </a:extLst>
          </p:cNvPr>
          <p:cNvSpPr>
            <a:spLocks noGrp="1"/>
          </p:cNvSpPr>
          <p:nvPr>
            <p:ph type="ctrTitle"/>
          </p:nvPr>
        </p:nvSpPr>
        <p:spPr>
          <a:xfrm>
            <a:off x="1974850" y="485775"/>
            <a:ext cx="10217150" cy="698500"/>
          </a:xfrm>
        </p:spPr>
        <p:txBody>
          <a:bodyPr/>
          <a:lstStyle/>
          <a:p>
            <a:pPr eaLnBrk="1" hangingPunct="1"/>
            <a:r>
              <a:rPr lang="en-US" altLang="en-US" sz="3800" b="1" dirty="0"/>
              <a:t>Commendations (2 of 2)</a:t>
            </a:r>
          </a:p>
        </p:txBody>
      </p:sp>
      <p:sp>
        <p:nvSpPr>
          <p:cNvPr id="10243" name="Subtitle 2">
            <a:extLst>
              <a:ext uri="{FF2B5EF4-FFF2-40B4-BE49-F238E27FC236}">
                <a16:creationId xmlns:a16="http://schemas.microsoft.com/office/drawing/2014/main" id="{B74C54FC-B182-7217-E863-DA3DEB3CE34C}"/>
              </a:ext>
            </a:extLst>
          </p:cNvPr>
          <p:cNvSpPr>
            <a:spLocks noGrp="1" noChangeArrowheads="1"/>
          </p:cNvSpPr>
          <p:nvPr>
            <p:ph type="subTitle" idx="1"/>
          </p:nvPr>
        </p:nvSpPr>
        <p:spPr>
          <a:xfrm>
            <a:off x="1974850" y="1454150"/>
            <a:ext cx="10012363" cy="4973638"/>
          </a:xfrm>
        </p:spPr>
        <p:txBody>
          <a:bodyPr/>
          <a:lstStyle/>
          <a:p>
            <a:pPr marL="285750" indent="-285750" algn="l" eaLnBrk="1" hangingPunct="1">
              <a:buFont typeface="Arial" panose="020B0604020202020204" pitchFamily="34" charset="0"/>
              <a:buChar char="•"/>
              <a:defRPr/>
            </a:pPr>
            <a:r>
              <a:rPr lang="en-US" sz="2000" dirty="0">
                <a:ea typeface="Times New Roman" panose="02020603050405020304" pitchFamily="18" charset="0"/>
              </a:rPr>
              <a:t>Creation of webinars using YouTube to connect with families</a:t>
            </a:r>
            <a:endParaRPr lang="en-US" sz="2000" dirty="0">
              <a:ea typeface="Times New Roman" panose="02020603050405020304" pitchFamily="18" charset="0"/>
              <a:cs typeface="Times New Roman"/>
            </a:endParaRPr>
          </a:p>
          <a:p>
            <a:pPr marL="285750" indent="-285750" algn="l" eaLnBrk="1" hangingPunct="1">
              <a:buFont typeface="Arial" panose="020B0604020202020204" pitchFamily="34" charset="0"/>
              <a:buChar char="•"/>
              <a:defRPr/>
            </a:pPr>
            <a:r>
              <a:rPr lang="en-US" sz="2000" dirty="0">
                <a:ea typeface="Noto Sans Symbols"/>
                <a:cs typeface="Noto Sans Symbols"/>
              </a:rPr>
              <a:t>Engagement of multiple stakeholders in the development and implementation of the new VAAP and statewide dissemination of guidance</a:t>
            </a:r>
          </a:p>
          <a:p>
            <a:pPr marL="285750" indent="-285750" algn="l" eaLnBrk="1" hangingPunct="1">
              <a:buFont typeface="Arial" panose="020B0604020202020204" pitchFamily="34" charset="0"/>
              <a:buChar char="•"/>
              <a:defRPr/>
            </a:pPr>
            <a:r>
              <a:rPr lang="en-US" sz="2000" dirty="0">
                <a:ea typeface="Noto Sans Symbols"/>
                <a:cs typeface="Noto Sans Symbols"/>
              </a:rPr>
              <a:t>ODRAS collaboration with Project HOPE-Virginia in developing the Intersection of McKinney-Vento and IDEA document</a:t>
            </a:r>
          </a:p>
          <a:p>
            <a:pPr marL="285750" indent="-285750" algn="l" eaLnBrk="1" hangingPunct="1">
              <a:buFont typeface="Arial" panose="020B0604020202020204" pitchFamily="34" charset="0"/>
              <a:buChar char="•"/>
              <a:defRPr/>
            </a:pPr>
            <a:r>
              <a:rPr lang="en-US" sz="2000" dirty="0">
                <a:ea typeface="Noto Sans Symbols"/>
                <a:cs typeface="Noto Sans Symbols"/>
              </a:rPr>
              <a:t>The Department of Education's Department of Special Populations focus on the recruitment and retention of special education teacher, paraprofessionals and school based mental health staff</a:t>
            </a:r>
          </a:p>
          <a:p>
            <a:pPr marL="285750" indent="-285750" algn="l" eaLnBrk="1" hangingPunct="1">
              <a:buFont typeface="Arial" panose="020B0604020202020204" pitchFamily="34" charset="0"/>
              <a:buChar char="•"/>
              <a:defRPr/>
            </a:pPr>
            <a:r>
              <a:rPr lang="en-US" sz="2000" dirty="0">
                <a:ea typeface="Noto Sans Symbols"/>
                <a:cs typeface="Noto Sans Symbols"/>
              </a:rPr>
              <a:t>Informing school divisions of available CARES Act and American Rescue Plan funding.</a:t>
            </a:r>
          </a:p>
          <a:p>
            <a:pPr marL="285750" indent="-285750" algn="l" eaLnBrk="1" hangingPunct="1">
              <a:buFont typeface="Arial" panose="020B0604020202020204" pitchFamily="34" charset="0"/>
              <a:buChar char="•"/>
              <a:defRPr/>
            </a:pPr>
            <a:r>
              <a:rPr lang="en-US" sz="2000" dirty="0">
                <a:ea typeface="Times New Roman" panose="02020603050405020304" pitchFamily="18" charset="0"/>
              </a:rPr>
              <a:t>Standards-based IEP technical-assistance document and training modules</a:t>
            </a:r>
            <a:endParaRPr lang="en-US" sz="2000" dirty="0">
              <a:ea typeface="Noto Sans Symbols"/>
              <a:cs typeface="Noto Sans Symbols"/>
            </a:endParaRPr>
          </a:p>
          <a:p>
            <a:pPr marL="285750" indent="-285750" algn="l" eaLnBrk="1" hangingPunct="1">
              <a:buFont typeface="Arial" panose="020B0604020202020204" pitchFamily="34" charset="0"/>
              <a:buChar char="•"/>
              <a:defRPr/>
            </a:pPr>
            <a:endParaRPr lang="en-US" sz="2000" dirty="0">
              <a:ea typeface="Noto Sans Symbols"/>
              <a:cs typeface="Noto Sans Symbols"/>
            </a:endParaRPr>
          </a:p>
          <a:p>
            <a:pPr algn="l" eaLnBrk="1" hangingPunct="1">
              <a:defRPr/>
            </a:pPr>
            <a:endParaRPr lang="en-US" altLang="en-US" sz="2000" dirty="0"/>
          </a:p>
        </p:txBody>
      </p:sp>
      <p:sp>
        <p:nvSpPr>
          <p:cNvPr id="11268" name="Slide Number Placeholder 1">
            <a:extLst>
              <a:ext uri="{FF2B5EF4-FFF2-40B4-BE49-F238E27FC236}">
                <a16:creationId xmlns:a16="http://schemas.microsoft.com/office/drawing/2014/main" id="{D0B1A481-94DD-5365-513C-EA3059468BE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4F131E34-8CC3-4A07-91C0-FED21C896840}" type="slidenum">
              <a:rPr lang="en-US" altLang="en-US" sz="1200" smtClean="0">
                <a:solidFill>
                  <a:srgbClr val="FFFFFF"/>
                </a:solidFill>
              </a:rPr>
              <a:pPr>
                <a:lnSpc>
                  <a:spcPct val="100000"/>
                </a:lnSpc>
                <a:spcBef>
                  <a:spcPct val="0"/>
                </a:spcBef>
                <a:buFontTx/>
                <a:buNone/>
              </a:pPr>
              <a:t>6</a:t>
            </a:fld>
            <a:endParaRPr lang="en-US" altLang="en-US" sz="12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F29ABF9-E182-E520-7F8A-B9AFB8F2F27C}"/>
              </a:ext>
            </a:extLst>
          </p:cNvPr>
          <p:cNvSpPr>
            <a:spLocks noGrp="1"/>
          </p:cNvSpPr>
          <p:nvPr>
            <p:ph type="ctrTitle"/>
          </p:nvPr>
        </p:nvSpPr>
        <p:spPr>
          <a:xfrm>
            <a:off x="2117725" y="636588"/>
            <a:ext cx="9842500" cy="698500"/>
          </a:xfrm>
        </p:spPr>
        <p:txBody>
          <a:bodyPr/>
          <a:lstStyle/>
          <a:p>
            <a:pPr eaLnBrk="1" hangingPunct="1"/>
            <a:r>
              <a:rPr lang="en-US" altLang="en-US" sz="3600" b="1" dirty="0"/>
              <a:t>Recommendations (1 of 2)</a:t>
            </a:r>
          </a:p>
        </p:txBody>
      </p:sp>
      <p:sp>
        <p:nvSpPr>
          <p:cNvPr id="12291" name="Subtitle 2">
            <a:extLst>
              <a:ext uri="{FF2B5EF4-FFF2-40B4-BE49-F238E27FC236}">
                <a16:creationId xmlns:a16="http://schemas.microsoft.com/office/drawing/2014/main" id="{2ADC1F13-DFCB-90D8-960D-578F3AF2C5B1}"/>
              </a:ext>
            </a:extLst>
          </p:cNvPr>
          <p:cNvSpPr>
            <a:spLocks noGrp="1"/>
          </p:cNvSpPr>
          <p:nvPr>
            <p:ph type="subTitle" idx="1"/>
          </p:nvPr>
        </p:nvSpPr>
        <p:spPr>
          <a:xfrm>
            <a:off x="2001838" y="1660525"/>
            <a:ext cx="10021887" cy="4749800"/>
          </a:xfrm>
        </p:spPr>
        <p:txBody>
          <a:bodyPr/>
          <a:lstStyle/>
          <a:p>
            <a:pPr marL="342900" indent="-342900" algn="l" eaLnBrk="1" hangingPunct="1">
              <a:buFont typeface="Arial" panose="020B0604020202020204" pitchFamily="34" charset="0"/>
              <a:buChar char="•"/>
            </a:pPr>
            <a:r>
              <a:rPr lang="en-US" altLang="en-US" sz="2000" dirty="0">
                <a:cs typeface="Times New Roman" panose="02020603050405020304" pitchFamily="18" charset="0"/>
              </a:rPr>
              <a:t>Revise the Applied Studies curriculum and diploma to include individualized pathways of tangible transition workplace skills that add value to potential community colleges and employers</a:t>
            </a:r>
          </a:p>
          <a:p>
            <a:pPr marL="342900" indent="-342900" algn="l" eaLnBrk="1" hangingPunct="1">
              <a:buFont typeface="Arial" panose="020B0604020202020204" pitchFamily="34" charset="0"/>
              <a:buChar char="•"/>
            </a:pPr>
            <a:r>
              <a:rPr lang="en-US" altLang="en-US" sz="2000" dirty="0">
                <a:cs typeface="Times New Roman" panose="02020603050405020304" pitchFamily="18" charset="0"/>
              </a:rPr>
              <a:t>Develop best practice training based on measurable outcomes to guide the school in implementing the Applied Studies Diploma</a:t>
            </a:r>
          </a:p>
          <a:p>
            <a:pPr marL="342900" indent="-342900" algn="l" eaLnBrk="1" hangingPunct="1">
              <a:buFont typeface="Arial" panose="020B0604020202020204" pitchFamily="34" charset="0"/>
              <a:buChar char="•"/>
            </a:pPr>
            <a:r>
              <a:rPr lang="en-US" altLang="en-US" sz="2000" dirty="0">
                <a:cs typeface="Times New Roman" panose="02020603050405020304" pitchFamily="18" charset="0"/>
              </a:rPr>
              <a:t>Reduce the caseload standards based on reasonable ratios and considering the amount of service minutes and case management. Add an additional pay scale/stipend specifically for special education teachers based on case management</a:t>
            </a:r>
          </a:p>
          <a:p>
            <a:pPr marL="342900" indent="-342900" algn="l" eaLnBrk="1" hangingPunct="1">
              <a:buFont typeface="Arial" panose="020B0604020202020204" pitchFamily="34" charset="0"/>
              <a:buChar char="•"/>
            </a:pPr>
            <a:r>
              <a:rPr lang="en-US" altLang="en-US" sz="2000" dirty="0">
                <a:cs typeface="Times New Roman" panose="02020603050405020304" pitchFamily="18" charset="0"/>
              </a:rPr>
              <a:t>Increase competency regarding working with and teaching students with disabilities among </a:t>
            </a:r>
            <a:r>
              <a:rPr lang="en-US" altLang="en-US" sz="2000" b="1" dirty="0">
                <a:cs typeface="Times New Roman" panose="02020603050405020304" pitchFamily="18" charset="0"/>
              </a:rPr>
              <a:t>all</a:t>
            </a:r>
            <a:r>
              <a:rPr lang="en-US" altLang="en-US" sz="2000" dirty="0">
                <a:cs typeface="Times New Roman" panose="02020603050405020304" pitchFamily="18" charset="0"/>
              </a:rPr>
              <a:t> instructional staff through results-based professional development focused on in-person training and follow-up mentoring</a:t>
            </a:r>
          </a:p>
          <a:p>
            <a:pPr marL="342900" indent="-342900" algn="l" eaLnBrk="1" hangingPunct="1">
              <a:buFont typeface="Arial" panose="020B0604020202020204" pitchFamily="34" charset="0"/>
              <a:buChar char="•"/>
            </a:pPr>
            <a:r>
              <a:rPr lang="en-US" altLang="en-US" sz="2000" dirty="0">
                <a:cs typeface="Times New Roman" panose="02020603050405020304" pitchFamily="18" charset="0"/>
              </a:rPr>
              <a:t>Establish parent liaisons, such as are available for Title I and Title III or establish local/regional special education ombudsman positions</a:t>
            </a:r>
          </a:p>
        </p:txBody>
      </p:sp>
      <p:sp>
        <p:nvSpPr>
          <p:cNvPr id="12292" name="Slide Number Placeholder 1">
            <a:extLst>
              <a:ext uri="{FF2B5EF4-FFF2-40B4-BE49-F238E27FC236}">
                <a16:creationId xmlns:a16="http://schemas.microsoft.com/office/drawing/2014/main" id="{9F207A27-3EA1-9FB5-2BF6-8163CAFD7F0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C7CD8797-79B4-4D0A-99DE-FE396A527189}" type="slidenum">
              <a:rPr lang="en-US" altLang="en-US" sz="1200" smtClean="0">
                <a:solidFill>
                  <a:srgbClr val="FFFFFF"/>
                </a:solidFill>
              </a:rPr>
              <a:pPr>
                <a:lnSpc>
                  <a:spcPct val="100000"/>
                </a:lnSpc>
                <a:spcBef>
                  <a:spcPct val="0"/>
                </a:spcBef>
                <a:buFontTx/>
                <a:buNone/>
              </a:pPr>
              <a:t>7</a:t>
            </a:fld>
            <a:endParaRPr lang="en-US" altLang="en-US" sz="1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179423FD-E302-2C85-935E-11F983B9305E}"/>
              </a:ext>
            </a:extLst>
          </p:cNvPr>
          <p:cNvSpPr>
            <a:spLocks noGrp="1"/>
          </p:cNvSpPr>
          <p:nvPr>
            <p:ph type="ctrTitle"/>
          </p:nvPr>
        </p:nvSpPr>
        <p:spPr>
          <a:xfrm>
            <a:off x="2117725" y="636588"/>
            <a:ext cx="9842500" cy="698500"/>
          </a:xfrm>
        </p:spPr>
        <p:txBody>
          <a:bodyPr/>
          <a:lstStyle/>
          <a:p>
            <a:pPr eaLnBrk="1" hangingPunct="1"/>
            <a:r>
              <a:rPr lang="en-US" altLang="en-US" sz="3600" b="1" dirty="0"/>
              <a:t>Recommendations (2 of 2)</a:t>
            </a:r>
          </a:p>
        </p:txBody>
      </p:sp>
      <p:sp>
        <p:nvSpPr>
          <p:cNvPr id="11267" name="Subtitle 2">
            <a:extLst>
              <a:ext uri="{FF2B5EF4-FFF2-40B4-BE49-F238E27FC236}">
                <a16:creationId xmlns:a16="http://schemas.microsoft.com/office/drawing/2014/main" id="{FE6C0991-F19C-D342-C5BD-991C3BD47559}"/>
              </a:ext>
            </a:extLst>
          </p:cNvPr>
          <p:cNvSpPr>
            <a:spLocks noGrp="1" noChangeArrowheads="1"/>
          </p:cNvSpPr>
          <p:nvPr>
            <p:ph type="subTitle" idx="1"/>
          </p:nvPr>
        </p:nvSpPr>
        <p:spPr>
          <a:xfrm>
            <a:off x="2001838" y="1660525"/>
            <a:ext cx="10021887" cy="4749800"/>
          </a:xfrm>
        </p:spPr>
        <p:txBody>
          <a:bodyPr/>
          <a:lstStyle/>
          <a:p>
            <a:pPr marL="342900" indent="-342900" algn="l" eaLnBrk="1" hangingPunct="1">
              <a:buFont typeface="Arial" panose="020B0604020202020204" pitchFamily="34" charset="0"/>
              <a:buChar char="•"/>
              <a:defRPr/>
            </a:pPr>
            <a:r>
              <a:rPr lang="en-US" sz="2000" dirty="0">
                <a:ea typeface="Times New Roman" panose="02020603050405020304" pitchFamily="18" charset="0"/>
              </a:rPr>
              <a:t>Train PreK-12 teachers and administrators on the possible harmful effects of a restrictive setting and the benefits of inclusion</a:t>
            </a:r>
          </a:p>
          <a:p>
            <a:pPr marL="342900" indent="-342900" algn="l" eaLnBrk="1" hangingPunct="1">
              <a:buFont typeface="Arial" panose="020B0604020202020204" pitchFamily="34" charset="0"/>
              <a:buChar char="•"/>
              <a:defRPr/>
            </a:pPr>
            <a:r>
              <a:rPr lang="en-US" sz="2000" dirty="0">
                <a:ea typeface="Times New Roman" panose="02020603050405020304" pitchFamily="18" charset="0"/>
              </a:rPr>
              <a:t>Consider allowing five-year-olds with disabilities to be served in preschool programs if it is in the student's best interest</a:t>
            </a:r>
          </a:p>
          <a:p>
            <a:pPr marL="342900" indent="-342900" algn="l" eaLnBrk="1" hangingPunct="1">
              <a:buFont typeface="Arial" panose="020B0604020202020204" pitchFamily="34" charset="0"/>
              <a:buChar char="•"/>
              <a:defRPr/>
            </a:pPr>
            <a:r>
              <a:rPr lang="en-US" sz="2000" dirty="0">
                <a:ea typeface="Times New Roman" panose="02020603050405020304" pitchFamily="18" charset="0"/>
              </a:rPr>
              <a:t>Develop an inclusion video with lived expertise voice that includes the benefits of inclusive practices and potential disadvantages of restrictive setting</a:t>
            </a:r>
          </a:p>
          <a:p>
            <a:pPr marL="342900" indent="-342900" algn="l" eaLnBrk="1" hangingPunct="1">
              <a:buFont typeface="Arial" panose="020B0604020202020204" pitchFamily="34" charset="0"/>
              <a:buChar char="•"/>
              <a:defRPr/>
            </a:pPr>
            <a:r>
              <a:rPr lang="en-US" sz="2000" dirty="0">
                <a:ea typeface="Times New Roman" panose="02020603050405020304" pitchFamily="18" charset="0"/>
              </a:rPr>
              <a:t>Expand SSEAC membership to include representation of military families (i.e., parent, School Liaison, Exceptional Family Member Program (EFMP) staff)</a:t>
            </a:r>
          </a:p>
          <a:p>
            <a:pPr algn="l" eaLnBrk="1" hangingPunct="1">
              <a:defRPr/>
            </a:pPr>
            <a:endParaRPr lang="en-US" altLang="en-US" sz="2000" dirty="0"/>
          </a:p>
        </p:txBody>
      </p:sp>
      <p:sp>
        <p:nvSpPr>
          <p:cNvPr id="13316" name="Slide Number Placeholder 1">
            <a:extLst>
              <a:ext uri="{FF2B5EF4-FFF2-40B4-BE49-F238E27FC236}">
                <a16:creationId xmlns:a16="http://schemas.microsoft.com/office/drawing/2014/main" id="{18581E87-02DF-1AF3-6D79-D3423943085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0838334E-D4DB-458C-88A3-CE125E2A84F3}" type="slidenum">
              <a:rPr lang="en-US" altLang="en-US" sz="1200" smtClean="0">
                <a:solidFill>
                  <a:srgbClr val="FFFFFF"/>
                </a:solidFill>
              </a:rPr>
              <a:pPr>
                <a:lnSpc>
                  <a:spcPct val="100000"/>
                </a:lnSpc>
                <a:spcBef>
                  <a:spcPct val="0"/>
                </a:spcBef>
                <a:buFontTx/>
                <a:buNone/>
              </a:pPr>
              <a:t>8</a:t>
            </a:fld>
            <a:endParaRPr lang="en-US" altLang="en-US" sz="12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CED9A755-E32C-871E-9F33-E8327972903C}"/>
              </a:ext>
            </a:extLst>
          </p:cNvPr>
          <p:cNvSpPr>
            <a:spLocks noGrp="1"/>
          </p:cNvSpPr>
          <p:nvPr>
            <p:ph type="ctrTitle"/>
          </p:nvPr>
        </p:nvSpPr>
        <p:spPr>
          <a:xfrm>
            <a:off x="1524000" y="2235200"/>
            <a:ext cx="9144000" cy="2387600"/>
          </a:xfrm>
          <a:ln>
            <a:solidFill>
              <a:srgbClr val="003B71">
                <a:alpha val="78822"/>
              </a:srgbClr>
            </a:solidFill>
            <a:miter lim="800000"/>
            <a:headEnd/>
            <a:tailEnd/>
          </a:ln>
        </p:spPr>
        <p:txBody>
          <a:bodyPr/>
          <a:lstStyle/>
          <a:p>
            <a:pPr eaLnBrk="1" hangingPunct="1"/>
            <a:r>
              <a:rPr lang="en-US" altLang="en-US" sz="4000"/>
              <a:t>State Special Education Advisory Committee Annual Report</a:t>
            </a:r>
            <a:br>
              <a:rPr lang="en-US" altLang="en-US" sz="5000"/>
            </a:br>
            <a:r>
              <a:rPr lang="en-US" altLang="en-US" sz="2500">
                <a:solidFill>
                  <a:srgbClr val="1309E1"/>
                </a:solidFill>
                <a:hlinkClick r:id="rId2"/>
              </a:rPr>
              <a:t>SSEAC@virginia.gov</a:t>
            </a:r>
            <a:r>
              <a:rPr lang="en-US" altLang="en-US" sz="2500">
                <a:solidFill>
                  <a:srgbClr val="D60431"/>
                </a:solidFill>
              </a:rPr>
              <a:t> </a:t>
            </a:r>
            <a:endParaRPr lang="en-US" altLang="en-US" sz="2500"/>
          </a:p>
        </p:txBody>
      </p:sp>
      <p:sp>
        <p:nvSpPr>
          <p:cNvPr id="14339" name="Subtitle 2">
            <a:extLst>
              <a:ext uri="{FF2B5EF4-FFF2-40B4-BE49-F238E27FC236}">
                <a16:creationId xmlns:a16="http://schemas.microsoft.com/office/drawing/2014/main" id="{1637950E-5F29-DBAD-0D0C-8E2A2A1D1B11}"/>
              </a:ext>
            </a:extLst>
          </p:cNvPr>
          <p:cNvSpPr>
            <a:spLocks noGrp="1"/>
          </p:cNvSpPr>
          <p:nvPr>
            <p:ph type="subTitle" idx="1"/>
          </p:nvPr>
        </p:nvSpPr>
        <p:spPr>
          <a:xfrm>
            <a:off x="1444625" y="4714875"/>
            <a:ext cx="9144000" cy="725488"/>
          </a:xfrm>
        </p:spPr>
        <p:txBody>
          <a:bodyPr/>
          <a:lstStyle/>
          <a:p>
            <a:r>
              <a:rPr lang="en-US" altLang="en-US" b="1"/>
              <a:t>Thank You</a:t>
            </a:r>
          </a:p>
        </p:txBody>
      </p:sp>
      <p:sp>
        <p:nvSpPr>
          <p:cNvPr id="14340" name="Slide Number Placeholder 3">
            <a:extLst>
              <a:ext uri="{FF2B5EF4-FFF2-40B4-BE49-F238E27FC236}">
                <a16:creationId xmlns:a16="http://schemas.microsoft.com/office/drawing/2014/main" id="{F2FC714F-4567-3A35-BF71-F120A74F514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bg2"/>
                </a:solidFill>
                <a:latin typeface="Times New Roman" panose="02020603050405020304" pitchFamily="18" charset="0"/>
              </a:defRPr>
            </a:lvl1pPr>
            <a:lvl2pPr marL="742950" indent="-285750">
              <a:lnSpc>
                <a:spcPct val="90000"/>
              </a:lnSpc>
              <a:spcBef>
                <a:spcPts val="500"/>
              </a:spcBef>
              <a:buFont typeface="Arial" panose="020B0604020202020204" pitchFamily="34" charset="0"/>
              <a:buChar char="•"/>
              <a:defRPr sz="2400" b="1">
                <a:solidFill>
                  <a:schemeClr val="accent2"/>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b="1">
                <a:solidFill>
                  <a:srgbClr val="3F3F3F"/>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bg2"/>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b="1">
                <a:solidFill>
                  <a:schemeClr val="accent2"/>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chemeClr val="accent2"/>
                </a:solidFill>
                <a:latin typeface="Times New Roman" panose="02020603050405020304" pitchFamily="18" charset="0"/>
              </a:defRPr>
            </a:lvl9pPr>
          </a:lstStyle>
          <a:p>
            <a:pPr>
              <a:lnSpc>
                <a:spcPct val="100000"/>
              </a:lnSpc>
              <a:spcBef>
                <a:spcPct val="0"/>
              </a:spcBef>
              <a:buFontTx/>
              <a:buNone/>
            </a:pPr>
            <a:fld id="{019D3337-B9E7-48C5-B3A9-0E7DB458ABFA}" type="slidenum">
              <a:rPr lang="en-US" altLang="en-US" sz="1200" smtClean="0">
                <a:solidFill>
                  <a:srgbClr val="FFFFFF"/>
                </a:solidFill>
              </a:rPr>
              <a:pPr>
                <a:lnSpc>
                  <a:spcPct val="100000"/>
                </a:lnSpc>
                <a:spcBef>
                  <a:spcPct val="0"/>
                </a:spcBef>
                <a:buFontTx/>
                <a:buNone/>
              </a:pPr>
              <a:t>9</a:t>
            </a:fld>
            <a:endParaRPr lang="en-US" altLang="en-US" sz="1200">
              <a:solidFill>
                <a:srgbClr val="FFFFFF"/>
              </a:solidFill>
            </a:endParaRPr>
          </a:p>
        </p:txBody>
      </p:sp>
    </p:spTree>
  </p:cSld>
  <p:clrMapOvr>
    <a:masterClrMapping/>
  </p:clrMapOvr>
</p:sld>
</file>

<file path=ppt/theme/theme1.xml><?xml version="1.0" encoding="utf-8"?>
<a:theme xmlns:a="http://schemas.openxmlformats.org/drawingml/2006/main" name="BOE">
  <a:themeElements>
    <a:clrScheme name="Custom 1">
      <a:dk1>
        <a:sysClr val="windowText" lastClr="000000"/>
      </a:dk1>
      <a:lt1>
        <a:sysClr val="window" lastClr="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BO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5" ma:contentTypeDescription="Create a new document." ma:contentTypeScope="" ma:versionID="f928762306c5a502c2a0a846661488d3">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3730662b02fc00ae5e980e446709117c"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E8702E-162B-478F-8F7C-CDAFF7BB3487}"/>
</file>

<file path=customXml/itemProps2.xml><?xml version="1.0" encoding="utf-8"?>
<ds:datastoreItem xmlns:ds="http://schemas.openxmlformats.org/officeDocument/2006/customXml" ds:itemID="{13AD9FED-1B45-4122-B43D-BFB6203487E1}"/>
</file>

<file path=customXml/itemProps3.xml><?xml version="1.0" encoding="utf-8"?>
<ds:datastoreItem xmlns:ds="http://schemas.openxmlformats.org/officeDocument/2006/customXml" ds:itemID="{98D8668E-A57C-4393-9BBA-B6D851ACC4C1}"/>
</file>

<file path=docProps/app.xml><?xml version="1.0" encoding="utf-8"?>
<Properties xmlns="http://schemas.openxmlformats.org/officeDocument/2006/extended-properties" xmlns:vt="http://schemas.openxmlformats.org/officeDocument/2006/docPropsVTypes">
  <Template/>
  <TotalTime>0</TotalTime>
  <Words>712</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Trebuchet MS</vt:lpstr>
      <vt:lpstr>BOE</vt:lpstr>
      <vt:lpstr>State Special Education Advisory Committee (SSEAC)  Annual Report </vt:lpstr>
      <vt:lpstr>Special Education Advisory Committee (SSEAC)</vt:lpstr>
      <vt:lpstr>Public Comment and Constituency Report Themes</vt:lpstr>
      <vt:lpstr>Subcommittee Discussion and Presentation Topics</vt:lpstr>
      <vt:lpstr>Commendations (1 of 2)</vt:lpstr>
      <vt:lpstr>Commendations (2 of 2)</vt:lpstr>
      <vt:lpstr>Recommendations (1 of 2)</vt:lpstr>
      <vt:lpstr>Recommendations (2 of 2)</vt:lpstr>
      <vt:lpstr>State Special Education Advisory Committee Annual Report SSEAC@virginia.gov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2023-09-07T23:11:14Z</dcterms:created>
  <dcterms:modified xsi:type="dcterms:W3CDTF">2023-09-07T23:11:22Z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