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437765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95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8160">
          <p15:clr>
            <a:srgbClr val="A4A3A4"/>
          </p15:clr>
        </p15:guide>
        <p15:guide id="4" pos="14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>
        <p:guide pos="958"/>
        <p:guide orient="horz" pos="480"/>
        <p:guide orient="horz" pos="8160"/>
        <p:guide pos="14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of fatigue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strain (hard work)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strain (stress)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Monotonous tasks (long driving trips)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Illness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sleep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 glare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Overeating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Riding in a warm passenger compartment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218883" y="3200403"/>
            <a:ext cx="21939885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1218883" y="12712703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8329031" y="12712703"/>
            <a:ext cx="7719589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7470648" y="12712703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ctrTitle"/>
          </p:nvPr>
        </p:nvSpPr>
        <p:spPr>
          <a:xfrm>
            <a:off x="831006" y="1985533"/>
            <a:ext cx="22715700" cy="5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830984" y="7557667"/>
            <a:ext cx="227157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5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None/>
              <a:defRPr/>
            </a:lvl5pPr>
            <a:lvl6pPr marL="2743200" lvl="5" indent="-4508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10543184"/>
            <a:ext cx="24377333" cy="3143223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2745"/>
            </a:srgbClr>
          </a:soli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95207" y="10733648"/>
            <a:ext cx="24186921" cy="2952760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/>
          <p:nvPr/>
        </p:nvSpPr>
        <p:spPr>
          <a:xfrm>
            <a:off x="0" y="10363161"/>
            <a:ext cx="24377333" cy="3352799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1418563" y="1176465"/>
            <a:ext cx="3871038" cy="152724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5215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/>
          <p:nvPr/>
        </p:nvSpPr>
        <p:spPr>
          <a:xfrm flipH="1">
            <a:off x="21891936" y="2358000"/>
            <a:ext cx="2688862" cy="104959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5215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19360023" y="973267"/>
            <a:ext cx="4515949" cy="161913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5215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/>
          <p:nvPr/>
        </p:nvSpPr>
        <p:spPr>
          <a:xfrm>
            <a:off x="-207080" y="549270"/>
            <a:ext cx="2140726" cy="83554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156"/>
                </a:srgbClr>
              </a:gs>
              <a:gs pos="100000">
                <a:srgbClr val="FFFFFF">
                  <a:alpha val="5215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22768198" y="2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195583" y="751345"/>
            <a:ext cx="683949" cy="683949"/>
          </a:xfrm>
          <a:prstGeom prst="ellipse">
            <a:avLst/>
          </a:prstGeom>
          <a:solidFill>
            <a:srgbClr val="EB86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22239452" y="795214"/>
            <a:ext cx="640080" cy="64008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8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22195583" y="751345"/>
            <a:ext cx="683700" cy="684000"/>
          </a:xfrm>
          <a:prstGeom prst="ellipse">
            <a:avLst/>
          </a:prstGeom>
          <a:solidFill>
            <a:srgbClr val="EB8632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Poppins"/>
              <a:buNone/>
              <a:defRPr sz="8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801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2239452" y="795214"/>
            <a:ext cx="639900" cy="63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9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4353349" y="2078776"/>
            <a:ext cx="6302982" cy="1892783"/>
          </a:xfrm>
          <a:custGeom>
            <a:avLst/>
            <a:gdLst/>
            <a:ahLst/>
            <a:cxnLst/>
            <a:rect l="l" t="t" r="r" b="b"/>
            <a:pathLst>
              <a:path w="5057" h="1571" extrusionOk="0">
                <a:moveTo>
                  <a:pt x="323" y="734"/>
                </a:moveTo>
                <a:lnTo>
                  <a:pt x="31" y="134"/>
                </a:lnTo>
                <a:lnTo>
                  <a:pt x="31" y="134"/>
                </a:lnTo>
                <a:cubicBezTo>
                  <a:pt x="1" y="72"/>
                  <a:pt x="46" y="0"/>
                  <a:pt x="115" y="0"/>
                </a:cubicBezTo>
                <a:lnTo>
                  <a:pt x="4651" y="0"/>
                </a:lnTo>
                <a:lnTo>
                  <a:pt x="4651" y="0"/>
                </a:lnTo>
                <a:cubicBezTo>
                  <a:pt x="4688" y="0"/>
                  <a:pt x="4721" y="22"/>
                  <a:pt x="4736" y="55"/>
                </a:cubicBezTo>
                <a:lnTo>
                  <a:pt x="5045" y="737"/>
                </a:lnTo>
                <a:lnTo>
                  <a:pt x="5045" y="737"/>
                </a:lnTo>
                <a:cubicBezTo>
                  <a:pt x="5055" y="760"/>
                  <a:pt x="5056" y="788"/>
                  <a:pt x="5045" y="812"/>
                </a:cubicBezTo>
                <a:lnTo>
                  <a:pt x="4736" y="1515"/>
                </a:lnTo>
                <a:lnTo>
                  <a:pt x="4736" y="1515"/>
                </a:lnTo>
                <a:cubicBezTo>
                  <a:pt x="4721" y="1548"/>
                  <a:pt x="4687" y="1570"/>
                  <a:pt x="4650" y="1570"/>
                </a:cubicBezTo>
                <a:lnTo>
                  <a:pt x="114" y="1570"/>
                </a:lnTo>
                <a:lnTo>
                  <a:pt x="114" y="1570"/>
                </a:lnTo>
                <a:cubicBezTo>
                  <a:pt x="45" y="1570"/>
                  <a:pt x="0" y="1499"/>
                  <a:pt x="29" y="1437"/>
                </a:cubicBezTo>
                <a:lnTo>
                  <a:pt x="323" y="815"/>
                </a:lnTo>
                <a:lnTo>
                  <a:pt x="323" y="815"/>
                </a:lnTo>
                <a:cubicBezTo>
                  <a:pt x="335" y="789"/>
                  <a:pt x="335" y="760"/>
                  <a:pt x="323" y="734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4353311" y="7642080"/>
            <a:ext cx="6302982" cy="1805840"/>
          </a:xfrm>
          <a:custGeom>
            <a:avLst/>
            <a:gdLst/>
            <a:ahLst/>
            <a:cxnLst/>
            <a:rect l="l" t="t" r="r" b="b"/>
            <a:pathLst>
              <a:path w="5057" h="1571" extrusionOk="0">
                <a:moveTo>
                  <a:pt x="323" y="734"/>
                </a:moveTo>
                <a:lnTo>
                  <a:pt x="31" y="134"/>
                </a:lnTo>
                <a:lnTo>
                  <a:pt x="31" y="134"/>
                </a:lnTo>
                <a:cubicBezTo>
                  <a:pt x="1" y="72"/>
                  <a:pt x="46" y="0"/>
                  <a:pt x="115" y="0"/>
                </a:cubicBezTo>
                <a:lnTo>
                  <a:pt x="4651" y="0"/>
                </a:lnTo>
                <a:lnTo>
                  <a:pt x="4651" y="0"/>
                </a:lnTo>
                <a:cubicBezTo>
                  <a:pt x="4688" y="0"/>
                  <a:pt x="4721" y="22"/>
                  <a:pt x="4736" y="55"/>
                </a:cubicBezTo>
                <a:lnTo>
                  <a:pt x="5045" y="737"/>
                </a:lnTo>
                <a:lnTo>
                  <a:pt x="5045" y="737"/>
                </a:lnTo>
                <a:cubicBezTo>
                  <a:pt x="5055" y="761"/>
                  <a:pt x="5056" y="789"/>
                  <a:pt x="5045" y="812"/>
                </a:cubicBezTo>
                <a:lnTo>
                  <a:pt x="4736" y="1514"/>
                </a:lnTo>
                <a:lnTo>
                  <a:pt x="4736" y="1514"/>
                </a:lnTo>
                <a:cubicBezTo>
                  <a:pt x="4721" y="1548"/>
                  <a:pt x="4687" y="1570"/>
                  <a:pt x="4650" y="1570"/>
                </a:cubicBezTo>
                <a:lnTo>
                  <a:pt x="114" y="1570"/>
                </a:lnTo>
                <a:lnTo>
                  <a:pt x="114" y="1570"/>
                </a:lnTo>
                <a:cubicBezTo>
                  <a:pt x="45" y="1570"/>
                  <a:pt x="0" y="1499"/>
                  <a:pt x="29" y="1438"/>
                </a:cubicBezTo>
                <a:lnTo>
                  <a:pt x="323" y="815"/>
                </a:lnTo>
                <a:lnTo>
                  <a:pt x="323" y="815"/>
                </a:lnTo>
                <a:cubicBezTo>
                  <a:pt x="335" y="789"/>
                  <a:pt x="335" y="760"/>
                  <a:pt x="323" y="734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4256402" y="10519333"/>
            <a:ext cx="6302982" cy="1892782"/>
          </a:xfrm>
          <a:custGeom>
            <a:avLst/>
            <a:gdLst/>
            <a:ahLst/>
            <a:cxnLst/>
            <a:rect l="l" t="t" r="r" b="b"/>
            <a:pathLst>
              <a:path w="5057" h="1570" extrusionOk="0">
                <a:moveTo>
                  <a:pt x="323" y="734"/>
                </a:moveTo>
                <a:lnTo>
                  <a:pt x="31" y="134"/>
                </a:lnTo>
                <a:lnTo>
                  <a:pt x="31" y="134"/>
                </a:lnTo>
                <a:cubicBezTo>
                  <a:pt x="1" y="72"/>
                  <a:pt x="46" y="0"/>
                  <a:pt x="115" y="0"/>
                </a:cubicBezTo>
                <a:lnTo>
                  <a:pt x="4651" y="0"/>
                </a:lnTo>
                <a:lnTo>
                  <a:pt x="4651" y="0"/>
                </a:lnTo>
                <a:cubicBezTo>
                  <a:pt x="4688" y="0"/>
                  <a:pt x="4721" y="21"/>
                  <a:pt x="4736" y="54"/>
                </a:cubicBezTo>
                <a:lnTo>
                  <a:pt x="5045" y="736"/>
                </a:lnTo>
                <a:lnTo>
                  <a:pt x="5045" y="736"/>
                </a:lnTo>
                <a:cubicBezTo>
                  <a:pt x="5055" y="760"/>
                  <a:pt x="5056" y="788"/>
                  <a:pt x="5045" y="812"/>
                </a:cubicBezTo>
                <a:lnTo>
                  <a:pt x="4736" y="1514"/>
                </a:lnTo>
                <a:lnTo>
                  <a:pt x="4736" y="1514"/>
                </a:lnTo>
                <a:cubicBezTo>
                  <a:pt x="4721" y="1548"/>
                  <a:pt x="4687" y="1569"/>
                  <a:pt x="4650" y="1569"/>
                </a:cubicBezTo>
                <a:lnTo>
                  <a:pt x="114" y="1569"/>
                </a:lnTo>
                <a:lnTo>
                  <a:pt x="114" y="1569"/>
                </a:lnTo>
                <a:cubicBezTo>
                  <a:pt x="45" y="1569"/>
                  <a:pt x="0" y="1498"/>
                  <a:pt x="29" y="1437"/>
                </a:cubicBezTo>
                <a:lnTo>
                  <a:pt x="323" y="814"/>
                </a:lnTo>
                <a:lnTo>
                  <a:pt x="323" y="814"/>
                </a:lnTo>
                <a:cubicBezTo>
                  <a:pt x="335" y="789"/>
                  <a:pt x="335" y="759"/>
                  <a:pt x="323" y="734"/>
                </a:cubicBezTo>
              </a:path>
            </a:pathLst>
          </a:custGeom>
          <a:solidFill>
            <a:srgbClr val="007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4945225" y="612375"/>
            <a:ext cx="15768900" cy="1015800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Alcohol and Other Drugs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11601449" y="2241761"/>
            <a:ext cx="10170075" cy="22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 is a depressant drug that slows the body's key functions, including breathing, heartbeat, and thinking.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/>
          <p:nvPr/>
        </p:nvSpPr>
        <p:spPr>
          <a:xfrm>
            <a:off x="11191056" y="7682538"/>
            <a:ext cx="11112605" cy="18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Drugs that have similar affects as alcohol can be illegal drugs and over-the-counter medications (OTC). These can be purchased legally without a prescription and may cause drowsiness or impair </a:t>
            </a:r>
            <a:b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driving ability.</a:t>
            </a:r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11065125" y="4511168"/>
            <a:ext cx="11295686" cy="129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/>
        </p:nvSpPr>
        <p:spPr>
          <a:xfrm>
            <a:off x="11601449" y="10606273"/>
            <a:ext cx="10514268" cy="147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32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Peer Pressure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when others encourage inappropriate or dangerous behavior. Never let others influence your choices when driving.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4945224" y="2428875"/>
            <a:ext cx="5056025" cy="136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Alcohol Facts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6707209" y="4701803"/>
            <a:ext cx="1595400" cy="160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4945224" y="7642079"/>
            <a:ext cx="5056025" cy="18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Effects of Other Drugs on Driving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4945224" y="10915650"/>
            <a:ext cx="4712319" cy="1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Resisting Negative Peer Pressure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4353311" y="4701803"/>
            <a:ext cx="6302982" cy="1781924"/>
          </a:xfrm>
          <a:custGeom>
            <a:avLst/>
            <a:gdLst/>
            <a:ahLst/>
            <a:cxnLst/>
            <a:rect l="l" t="t" r="r" b="b"/>
            <a:pathLst>
              <a:path w="5057" h="1571" extrusionOk="0">
                <a:moveTo>
                  <a:pt x="323" y="734"/>
                </a:moveTo>
                <a:lnTo>
                  <a:pt x="31" y="134"/>
                </a:lnTo>
                <a:lnTo>
                  <a:pt x="31" y="134"/>
                </a:lnTo>
                <a:cubicBezTo>
                  <a:pt x="1" y="72"/>
                  <a:pt x="46" y="0"/>
                  <a:pt x="115" y="0"/>
                </a:cubicBezTo>
                <a:lnTo>
                  <a:pt x="4651" y="0"/>
                </a:lnTo>
                <a:lnTo>
                  <a:pt x="4651" y="0"/>
                </a:lnTo>
                <a:cubicBezTo>
                  <a:pt x="4688" y="0"/>
                  <a:pt x="4721" y="22"/>
                  <a:pt x="4736" y="55"/>
                </a:cubicBezTo>
                <a:lnTo>
                  <a:pt x="5045" y="737"/>
                </a:lnTo>
                <a:lnTo>
                  <a:pt x="5045" y="737"/>
                </a:lnTo>
                <a:cubicBezTo>
                  <a:pt x="5055" y="760"/>
                  <a:pt x="5056" y="788"/>
                  <a:pt x="5045" y="812"/>
                </a:cubicBezTo>
                <a:lnTo>
                  <a:pt x="4736" y="1515"/>
                </a:lnTo>
                <a:lnTo>
                  <a:pt x="4736" y="1515"/>
                </a:lnTo>
                <a:cubicBezTo>
                  <a:pt x="4721" y="1548"/>
                  <a:pt x="4687" y="1570"/>
                  <a:pt x="4650" y="1570"/>
                </a:cubicBezTo>
                <a:lnTo>
                  <a:pt x="114" y="1570"/>
                </a:lnTo>
                <a:lnTo>
                  <a:pt x="114" y="1570"/>
                </a:lnTo>
                <a:cubicBezTo>
                  <a:pt x="45" y="1570"/>
                  <a:pt x="0" y="1499"/>
                  <a:pt x="29" y="1437"/>
                </a:cubicBezTo>
                <a:lnTo>
                  <a:pt x="323" y="815"/>
                </a:lnTo>
                <a:lnTo>
                  <a:pt x="323" y="815"/>
                </a:lnTo>
                <a:cubicBezTo>
                  <a:pt x="335" y="789"/>
                  <a:pt x="335" y="760"/>
                  <a:pt x="323" y="73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Alcohol, Crashes, &amp; the Law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11087100" y="4422161"/>
            <a:ext cx="893724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2022 statistics show there were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6,910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alcohol-related crashes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4,174 persons injured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274 persons killed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9065440" y="3214051"/>
            <a:ext cx="2983724" cy="2155263"/>
          </a:xfrm>
          <a:custGeom>
            <a:avLst/>
            <a:gdLst/>
            <a:ahLst/>
            <a:cxnLst/>
            <a:rect l="l" t="t" r="r" b="b"/>
            <a:pathLst>
              <a:path w="752" h="543" extrusionOk="0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7649759" y="4648776"/>
            <a:ext cx="2158438" cy="2986895"/>
          </a:xfrm>
          <a:custGeom>
            <a:avLst/>
            <a:gdLst/>
            <a:ahLst/>
            <a:cxnLst/>
            <a:rect l="l" t="t" r="r" b="b"/>
            <a:pathLst>
              <a:path w="544" h="752" extrusionOk="0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7649760" y="7908652"/>
            <a:ext cx="2155265" cy="2967852"/>
          </a:xfrm>
          <a:custGeom>
            <a:avLst/>
            <a:gdLst/>
            <a:ahLst/>
            <a:cxnLst/>
            <a:rect l="l" t="t" r="r" b="b"/>
            <a:pathLst>
              <a:path w="543" h="747" extrusionOk="0">
                <a:moveTo>
                  <a:pt x="402" y="308"/>
                </a:moveTo>
                <a:cubicBezTo>
                  <a:pt x="535" y="192"/>
                  <a:pt x="535" y="192"/>
                  <a:pt x="535" y="192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42" y="138"/>
                  <a:pt x="329" y="70"/>
                  <a:pt x="326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289"/>
                  <a:pt x="127" y="551"/>
                  <a:pt x="312" y="747"/>
                </a:cubicBezTo>
                <a:cubicBezTo>
                  <a:pt x="543" y="517"/>
                  <a:pt x="543" y="517"/>
                  <a:pt x="543" y="517"/>
                </a:cubicBezTo>
                <a:cubicBezTo>
                  <a:pt x="486" y="455"/>
                  <a:pt x="438" y="385"/>
                  <a:pt x="402" y="3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9081311" y="10130575"/>
            <a:ext cx="2967853" cy="2164786"/>
          </a:xfrm>
          <a:custGeom>
            <a:avLst/>
            <a:gdLst/>
            <a:ahLst/>
            <a:cxnLst/>
            <a:rect l="l" t="t" r="r" b="b"/>
            <a:pathLst>
              <a:path w="748" h="545" extrusionOk="0">
                <a:moveTo>
                  <a:pt x="521" y="177"/>
                </a:moveTo>
                <a:cubicBezTo>
                  <a:pt x="533" y="0"/>
                  <a:pt x="533" y="0"/>
                  <a:pt x="533" y="0"/>
                </a:cubicBezTo>
                <a:cubicBezTo>
                  <a:pt x="415" y="133"/>
                  <a:pt x="415" y="133"/>
                  <a:pt x="415" y="133"/>
                </a:cubicBezTo>
                <a:cubicBezTo>
                  <a:pt x="348" y="99"/>
                  <a:pt x="286" y="57"/>
                  <a:pt x="231" y="6"/>
                </a:cubicBezTo>
                <a:cubicBezTo>
                  <a:pt x="0" y="237"/>
                  <a:pt x="0" y="237"/>
                  <a:pt x="0" y="237"/>
                </a:cubicBezTo>
                <a:cubicBezTo>
                  <a:pt x="197" y="421"/>
                  <a:pt x="459" y="537"/>
                  <a:pt x="748" y="545"/>
                </a:cubicBezTo>
                <a:cubicBezTo>
                  <a:pt x="748" y="219"/>
                  <a:pt x="748" y="219"/>
                  <a:pt x="748" y="219"/>
                </a:cubicBezTo>
                <a:cubicBezTo>
                  <a:pt x="669" y="216"/>
                  <a:pt x="593" y="201"/>
                  <a:pt x="521" y="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12322143" y="10130575"/>
            <a:ext cx="2964679" cy="2164786"/>
          </a:xfrm>
          <a:custGeom>
            <a:avLst/>
            <a:gdLst/>
            <a:ahLst/>
            <a:cxnLst/>
            <a:rect l="l" t="t" r="r" b="b"/>
            <a:pathLst>
              <a:path w="747" h="545" extrusionOk="0">
                <a:moveTo>
                  <a:pt x="516" y="6"/>
                </a:moveTo>
                <a:cubicBezTo>
                  <a:pt x="461" y="57"/>
                  <a:pt x="399" y="100"/>
                  <a:pt x="332" y="133"/>
                </a:cubicBezTo>
                <a:cubicBezTo>
                  <a:pt x="215" y="0"/>
                  <a:pt x="215" y="0"/>
                  <a:pt x="215" y="0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154" y="201"/>
                  <a:pt x="79" y="216"/>
                  <a:pt x="0" y="219"/>
                </a:cubicBezTo>
                <a:cubicBezTo>
                  <a:pt x="0" y="545"/>
                  <a:pt x="0" y="545"/>
                  <a:pt x="0" y="545"/>
                </a:cubicBezTo>
                <a:cubicBezTo>
                  <a:pt x="288" y="537"/>
                  <a:pt x="550" y="421"/>
                  <a:pt x="747" y="237"/>
                </a:cubicBezTo>
                <a:lnTo>
                  <a:pt x="516" y="6"/>
                </a:lnTo>
                <a:close/>
              </a:path>
            </a:pathLst>
          </a:custGeom>
          <a:solidFill>
            <a:srgbClr val="CB9408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14566283" y="7908652"/>
            <a:ext cx="2155265" cy="2967852"/>
          </a:xfrm>
          <a:custGeom>
            <a:avLst/>
            <a:gdLst/>
            <a:ahLst/>
            <a:cxnLst/>
            <a:rect l="l" t="t" r="r" b="b"/>
            <a:pathLst>
              <a:path w="543" h="747" extrusionOk="0">
                <a:moveTo>
                  <a:pt x="217" y="0"/>
                </a:moveTo>
                <a:cubicBezTo>
                  <a:pt x="214" y="73"/>
                  <a:pt x="201" y="143"/>
                  <a:pt x="180" y="210"/>
                </a:cubicBezTo>
                <a:cubicBezTo>
                  <a:pt x="6" y="199"/>
                  <a:pt x="6" y="199"/>
                  <a:pt x="6" y="199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102" y="389"/>
                  <a:pt x="56" y="457"/>
                  <a:pt x="0" y="517"/>
                </a:cubicBezTo>
                <a:cubicBezTo>
                  <a:pt x="231" y="747"/>
                  <a:pt x="231" y="747"/>
                  <a:pt x="231" y="747"/>
                </a:cubicBezTo>
                <a:cubicBezTo>
                  <a:pt x="417" y="551"/>
                  <a:pt x="534" y="289"/>
                  <a:pt x="543" y="0"/>
                </a:cubicBezTo>
                <a:lnTo>
                  <a:pt x="217" y="0"/>
                </a:lnTo>
                <a:close/>
              </a:path>
            </a:pathLst>
          </a:custGeom>
          <a:solidFill>
            <a:srgbClr val="237F34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14566281" y="4648776"/>
            <a:ext cx="2158438" cy="2986895"/>
          </a:xfrm>
          <a:custGeom>
            <a:avLst/>
            <a:gdLst/>
            <a:ahLst/>
            <a:cxnLst/>
            <a:rect l="l" t="t" r="r" b="b"/>
            <a:pathLst>
              <a:path w="544" h="752" extrusionOk="0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0776E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2322143" y="3214051"/>
            <a:ext cx="2980550" cy="2155263"/>
          </a:xfrm>
          <a:custGeom>
            <a:avLst/>
            <a:gdLst/>
            <a:ahLst/>
            <a:cxnLst/>
            <a:rect l="l" t="t" r="r" b="b"/>
            <a:pathLst>
              <a:path w="751" h="543" extrusionOk="0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0608A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3207435" y="840396"/>
            <a:ext cx="17683458" cy="1015800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Alcohol Affects People in Different Ways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16497223" y="5932154"/>
            <a:ext cx="6772502" cy="304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6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Medication Interactions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17018925" y="5491075"/>
            <a:ext cx="6250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17018925" y="9522074"/>
            <a:ext cx="5999223" cy="358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Mood at time of consumption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16316325" y="2846125"/>
            <a:ext cx="6514300" cy="237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Tolerance Variations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3192540" y="8559221"/>
            <a:ext cx="5440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782176" y="5491075"/>
            <a:ext cx="6606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2520433" y="2571658"/>
            <a:ext cx="5540893" cy="336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with consumption of alcohol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9324275" y="6624950"/>
            <a:ext cx="57291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6629399" y="11453548"/>
            <a:ext cx="1858639" cy="8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 descr="A picture contain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260" y="5429250"/>
            <a:ext cx="3810000" cy="42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1314450" y="612375"/>
            <a:ext cx="20416389" cy="1015800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 can impair these areas of the Space Management System (SMS)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974039" y="2036864"/>
            <a:ext cx="3425964" cy="3425965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7" y="0"/>
                </a:moveTo>
                <a:lnTo>
                  <a:pt x="1377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7" y="2751"/>
                </a:cubicBezTo>
                <a:lnTo>
                  <a:pt x="1377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520336" y="2418438"/>
            <a:ext cx="2333387" cy="2662810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316923" y="2036864"/>
            <a:ext cx="3425964" cy="3425965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863207" y="2418438"/>
            <a:ext cx="2333388" cy="2662810"/>
          </a:xfrm>
          <a:custGeom>
            <a:avLst/>
            <a:gdLst/>
            <a:ahLst/>
            <a:cxnLst/>
            <a:rect l="l" t="t" r="r" b="b"/>
            <a:pathLst>
              <a:path w="1873" h="2138" extrusionOk="0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0491069" y="2036864"/>
            <a:ext cx="3425965" cy="3425965"/>
          </a:xfrm>
          <a:custGeom>
            <a:avLst/>
            <a:gdLst/>
            <a:ahLst/>
            <a:cxnLst/>
            <a:rect l="l" t="t" r="r" b="b"/>
            <a:pathLst>
              <a:path w="2752" h="2752" extrusionOk="0">
                <a:moveTo>
                  <a:pt x="1376" y="0"/>
                </a:moveTo>
                <a:lnTo>
                  <a:pt x="1376" y="0"/>
                </a:lnTo>
                <a:cubicBezTo>
                  <a:pt x="2135" y="0"/>
                  <a:pt x="2751" y="616"/>
                  <a:pt x="2751" y="1376"/>
                </a:cubicBezTo>
                <a:lnTo>
                  <a:pt x="2751" y="1376"/>
                </a:lnTo>
                <a:cubicBezTo>
                  <a:pt x="2751" y="2135"/>
                  <a:pt x="2135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037353" y="2418438"/>
            <a:ext cx="2333387" cy="2662810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4671116" y="2036864"/>
            <a:ext cx="3425964" cy="3425965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211498" y="2418438"/>
            <a:ext cx="2333388" cy="2662810"/>
          </a:xfrm>
          <a:custGeom>
            <a:avLst/>
            <a:gdLst/>
            <a:ahLst/>
            <a:cxnLst/>
            <a:rect l="l" t="t" r="r" b="b"/>
            <a:pathLst>
              <a:path w="1873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8851184" y="2036864"/>
            <a:ext cx="3425964" cy="3425965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9397453" y="2418438"/>
            <a:ext cx="2333387" cy="2662810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6692175" y="5674066"/>
            <a:ext cx="3050700" cy="118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 with double vision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8663541" y="5844403"/>
            <a:ext cx="4346820" cy="125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sharpness or  visual acuity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5237575" y="5844403"/>
            <a:ext cx="2956200" cy="125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621766" y="5674067"/>
            <a:ext cx="4153499" cy="118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visually focus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2646811" y="3011256"/>
            <a:ext cx="2206912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6692175" y="3032503"/>
            <a:ext cx="276615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2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1087100" y="3011256"/>
            <a:ext cx="228364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144750" y="3011256"/>
            <a:ext cx="2400136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19518675" y="3011256"/>
            <a:ext cx="2212164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2252236" y="8166654"/>
            <a:ext cx="3287069" cy="3271432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2771104" y="8534347"/>
            <a:ext cx="2209092" cy="2608675"/>
          </a:xfrm>
          <a:custGeom>
            <a:avLst/>
            <a:gdLst/>
            <a:ahLst/>
            <a:cxnLst/>
            <a:rect l="l" t="t" r="r" b="b"/>
            <a:pathLst>
              <a:path w="1873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7143750" y="8253172"/>
            <a:ext cx="3515300" cy="3271432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11999514" y="8253172"/>
            <a:ext cx="3576423" cy="3271432"/>
          </a:xfrm>
          <a:custGeom>
            <a:avLst/>
            <a:gdLst/>
            <a:ahLst/>
            <a:cxnLst/>
            <a:rect l="l" t="t" r="r" b="b"/>
            <a:pathLst>
              <a:path w="2752" h="2752" extrusionOk="0">
                <a:moveTo>
                  <a:pt x="1376" y="0"/>
                </a:moveTo>
                <a:lnTo>
                  <a:pt x="1376" y="0"/>
                </a:lnTo>
                <a:cubicBezTo>
                  <a:pt x="2135" y="0"/>
                  <a:pt x="2751" y="616"/>
                  <a:pt x="2751" y="1376"/>
                </a:cubicBezTo>
                <a:lnTo>
                  <a:pt x="2751" y="1376"/>
                </a:lnTo>
                <a:cubicBezTo>
                  <a:pt x="2751" y="2135"/>
                  <a:pt x="2135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16916400" y="8190226"/>
            <a:ext cx="3400424" cy="3271432"/>
          </a:xfrm>
          <a:custGeom>
            <a:avLst/>
            <a:gdLst/>
            <a:ahLst/>
            <a:cxnLst/>
            <a:rect l="l" t="t" r="r" b="b"/>
            <a:pathLst>
              <a:path w="2753" h="2752" extrusionOk="0">
                <a:moveTo>
                  <a:pt x="1376" y="0"/>
                </a:moveTo>
                <a:lnTo>
                  <a:pt x="1376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endParaRPr sz="65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520334" y="9073031"/>
            <a:ext cx="2601489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7496030" y="8601075"/>
            <a:ext cx="2766431" cy="2541948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2487275" y="8601075"/>
            <a:ext cx="2621871" cy="2541948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2800" b="1" i="0" u="none" strike="noStrike" cap="none">
              <a:solidFill>
                <a:srgbClr val="0060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17402206" y="8480213"/>
            <a:ext cx="2400269" cy="2662810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2800" b="1" i="0" u="none" strike="noStrike" cap="none">
              <a:solidFill>
                <a:srgbClr val="0060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21473731" y="8734873"/>
            <a:ext cx="2304040" cy="2408150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621766" y="11438086"/>
            <a:ext cx="3565259" cy="167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to distinguish colors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6897598" y="11524604"/>
            <a:ext cx="3761451" cy="157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time slows</a:t>
            </a:r>
            <a:br>
              <a:rPr lang="en-US" sz="32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32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11646238" y="11566436"/>
            <a:ext cx="4213850" cy="154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Night vision is problematic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16555373" y="11524598"/>
            <a:ext cx="3761451" cy="171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skills are impaired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21012109" y="11524598"/>
            <a:ext cx="3365540" cy="219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0659051" y="5674066"/>
            <a:ext cx="3315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Judgment of distance is unreliable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14854891" y="5518428"/>
            <a:ext cx="342596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with side  (</a:t>
            </a:r>
            <a:r>
              <a:rPr lang="en-US" sz="3200" b="1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peripheral)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20103906" y="10825100"/>
            <a:ext cx="2333401" cy="2200948"/>
          </a:xfrm>
          <a:custGeom>
            <a:avLst/>
            <a:gdLst/>
            <a:ahLst/>
            <a:cxnLst/>
            <a:rect l="l" t="t" r="r" b="b"/>
            <a:pathLst>
              <a:path w="1872" h="2138" extrusionOk="0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 flipH="1">
            <a:off x="17810847" y="11443382"/>
            <a:ext cx="31346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3" descr="A picture containing blu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553" y="2777855"/>
            <a:ext cx="1954598" cy="200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7598" y="2777855"/>
            <a:ext cx="2127964" cy="1968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6692174" y="4515828"/>
            <a:ext cx="23333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BY-NC-N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 descr="A road with trees on either sid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7099" y="2777855"/>
            <a:ext cx="2511752" cy="212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A person showing another person something on the wall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15827" y="2809097"/>
            <a:ext cx="2174816" cy="192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15315827" y="4734091"/>
            <a:ext cx="217481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3" descr="A sign on a wall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18673" y="2791751"/>
            <a:ext cx="2250018" cy="200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 descr="A picture containing nature, mountai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71104" y="8832105"/>
            <a:ext cx="2137736" cy="223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A picture containing text, clock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6326" y="8163104"/>
            <a:ext cx="3050465" cy="277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 descr="A picture containing text, way, street, outdoor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615775" y="8971501"/>
            <a:ext cx="2360284" cy="217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487817" y="8909030"/>
            <a:ext cx="2257589" cy="196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/>
        </p:nvSpPr>
        <p:spPr>
          <a:xfrm>
            <a:off x="5229225" y="612371"/>
            <a:ext cx="13487400" cy="1171729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Alcohol, DUI, and Crashes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5908625" y="3662152"/>
            <a:ext cx="6139260" cy="46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17406541" y="3914775"/>
            <a:ext cx="6139260" cy="52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statistics show in 2022 there were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600" b="1" dirty="0">
                <a:solidFill>
                  <a:schemeClr val="dk1"/>
                </a:solidFill>
              </a:rPr>
              <a:t>6,910 alcohol-related crashes</a:t>
            </a:r>
            <a:endParaRPr lang="en-US" sz="3600" b="1" dirty="0"/>
          </a:p>
          <a:p>
            <a:pPr marL="1257300" lvl="2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600" b="1" dirty="0">
                <a:solidFill>
                  <a:schemeClr val="dk1"/>
                </a:solidFill>
              </a:rPr>
              <a:t>4,174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persons injured 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274 persons killed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15027377" y="10770824"/>
            <a:ext cx="7661173" cy="149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2021, 15,988 persons were convicted of DUI 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4539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Approximately 2/3 male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4539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Approximately 1/3 female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1143000" y="2085976"/>
            <a:ext cx="8024085" cy="37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factors that affect blood alcohol concentration (BAC) level: gender, body weight, drink size and type, food consumption, time spent drinking.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502832" y="6316323"/>
            <a:ext cx="6361500" cy="124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2486203" y="10822225"/>
            <a:ext cx="6731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4"/>
          <p:cNvGrpSpPr/>
          <p:nvPr/>
        </p:nvGrpSpPr>
        <p:grpSpPr>
          <a:xfrm>
            <a:off x="7138760" y="3378386"/>
            <a:ext cx="10136553" cy="8883300"/>
            <a:chOff x="6859360" y="3378386"/>
            <a:chExt cx="10136553" cy="8883300"/>
          </a:xfrm>
        </p:grpSpPr>
        <p:sp>
          <p:nvSpPr>
            <p:cNvPr id="153" name="Google Shape;153;p14"/>
            <p:cNvSpPr/>
            <p:nvPr/>
          </p:nvSpPr>
          <p:spPr>
            <a:xfrm>
              <a:off x="13342602" y="5742558"/>
              <a:ext cx="3653312" cy="4018682"/>
            </a:xfrm>
            <a:custGeom>
              <a:avLst/>
              <a:gdLst/>
              <a:ahLst/>
              <a:cxnLst/>
              <a:rect l="l" t="t" r="r" b="b"/>
              <a:pathLst>
                <a:path w="3653312" h="4018682" extrusionOk="0">
                  <a:moveTo>
                    <a:pt x="597754" y="0"/>
                  </a:moveTo>
                  <a:cubicBezTo>
                    <a:pt x="1006553" y="420083"/>
                    <a:pt x="1262147" y="933238"/>
                    <a:pt x="1364350" y="1469460"/>
                  </a:cubicBezTo>
                  <a:lnTo>
                    <a:pt x="1382323" y="1595966"/>
                  </a:lnTo>
                  <a:lnTo>
                    <a:pt x="1412349" y="1617176"/>
                  </a:lnTo>
                  <a:cubicBezTo>
                    <a:pt x="1762376" y="1845063"/>
                    <a:pt x="2064800" y="1792541"/>
                    <a:pt x="2317282" y="1649905"/>
                  </a:cubicBezTo>
                  <a:lnTo>
                    <a:pt x="2439662" y="1571298"/>
                  </a:lnTo>
                  <a:lnTo>
                    <a:pt x="2479010" y="1523529"/>
                  </a:lnTo>
                  <a:cubicBezTo>
                    <a:pt x="2603494" y="1398844"/>
                    <a:pt x="2775467" y="1321724"/>
                    <a:pt x="2965422" y="1321724"/>
                  </a:cubicBezTo>
                  <a:cubicBezTo>
                    <a:pt x="3345333" y="1321724"/>
                    <a:pt x="3653312" y="1630202"/>
                    <a:pt x="3653312" y="2010729"/>
                  </a:cubicBezTo>
                  <a:cubicBezTo>
                    <a:pt x="3653312" y="2391256"/>
                    <a:pt x="3345333" y="2699734"/>
                    <a:pt x="2965422" y="2699734"/>
                  </a:cubicBezTo>
                  <a:cubicBezTo>
                    <a:pt x="2775467" y="2699734"/>
                    <a:pt x="2603494" y="2622615"/>
                    <a:pt x="2479010" y="2497929"/>
                  </a:cubicBezTo>
                  <a:lnTo>
                    <a:pt x="2430298" y="2438794"/>
                  </a:lnTo>
                  <a:lnTo>
                    <a:pt x="2358462" y="2389438"/>
                  </a:lnTo>
                  <a:cubicBezTo>
                    <a:pt x="2179091" y="2274242"/>
                    <a:pt x="2010120" y="2222542"/>
                    <a:pt x="1841119" y="2228083"/>
                  </a:cubicBezTo>
                  <a:cubicBezTo>
                    <a:pt x="1698987" y="2234000"/>
                    <a:pt x="1555616" y="2280074"/>
                    <a:pt x="1411006" y="2367826"/>
                  </a:cubicBezTo>
                  <a:lnTo>
                    <a:pt x="1388258" y="2382918"/>
                  </a:lnTo>
                  <a:lnTo>
                    <a:pt x="1364180" y="2551915"/>
                  </a:lnTo>
                  <a:cubicBezTo>
                    <a:pt x="1261780" y="3087777"/>
                    <a:pt x="1005866" y="3600035"/>
                    <a:pt x="596253" y="4018682"/>
                  </a:cubicBezTo>
                  <a:cubicBezTo>
                    <a:pt x="596253" y="4018682"/>
                    <a:pt x="596253" y="4018682"/>
                    <a:pt x="0" y="3422429"/>
                  </a:cubicBezTo>
                  <a:cubicBezTo>
                    <a:pt x="761298" y="2637040"/>
                    <a:pt x="760828" y="1384776"/>
                    <a:pt x="1948" y="595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25" tIns="91375" rIns="182825" bIns="913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859360" y="5744059"/>
              <a:ext cx="3557542" cy="4015680"/>
            </a:xfrm>
            <a:custGeom>
              <a:avLst/>
              <a:gdLst/>
              <a:ahLst/>
              <a:cxnLst/>
              <a:rect l="l" t="t" r="r" b="b"/>
              <a:pathLst>
                <a:path w="3557542" h="4015680" extrusionOk="0">
                  <a:moveTo>
                    <a:pt x="2960233" y="0"/>
                  </a:moveTo>
                  <a:cubicBezTo>
                    <a:pt x="2960233" y="0"/>
                    <a:pt x="2960233" y="0"/>
                    <a:pt x="3556486" y="596253"/>
                  </a:cubicBezTo>
                  <a:cubicBezTo>
                    <a:pt x="2795185" y="1381645"/>
                    <a:pt x="2795654" y="2633911"/>
                    <a:pt x="3557542" y="3419872"/>
                  </a:cubicBezTo>
                  <a:lnTo>
                    <a:pt x="2961734" y="4015680"/>
                  </a:lnTo>
                  <a:cubicBezTo>
                    <a:pt x="2551807" y="3596725"/>
                    <a:pt x="2295931" y="3083851"/>
                    <a:pt x="2193659" y="2547700"/>
                  </a:cubicBezTo>
                  <a:lnTo>
                    <a:pt x="2166098" y="2353826"/>
                  </a:lnTo>
                  <a:lnTo>
                    <a:pt x="2161032" y="2350803"/>
                  </a:lnTo>
                  <a:cubicBezTo>
                    <a:pt x="1844703" y="2179227"/>
                    <a:pt x="1569088" y="2234108"/>
                    <a:pt x="1336029" y="2365771"/>
                  </a:cubicBezTo>
                  <a:lnTo>
                    <a:pt x="1220981" y="2439669"/>
                  </a:lnTo>
                  <a:lnTo>
                    <a:pt x="1174302" y="2496336"/>
                  </a:lnTo>
                  <a:cubicBezTo>
                    <a:pt x="1049818" y="2621022"/>
                    <a:pt x="877846" y="2698141"/>
                    <a:pt x="687890" y="2698141"/>
                  </a:cubicBezTo>
                  <a:cubicBezTo>
                    <a:pt x="307979" y="2698141"/>
                    <a:pt x="0" y="2389663"/>
                    <a:pt x="0" y="2009136"/>
                  </a:cubicBezTo>
                  <a:cubicBezTo>
                    <a:pt x="0" y="1628609"/>
                    <a:pt x="307979" y="1320131"/>
                    <a:pt x="687890" y="1320131"/>
                  </a:cubicBezTo>
                  <a:cubicBezTo>
                    <a:pt x="877846" y="1320131"/>
                    <a:pt x="1049818" y="1397251"/>
                    <a:pt x="1174302" y="1521936"/>
                  </a:cubicBezTo>
                  <a:lnTo>
                    <a:pt x="1217294" y="1574128"/>
                  </a:lnTo>
                  <a:lnTo>
                    <a:pt x="1217307" y="1572963"/>
                  </a:lnTo>
                  <a:cubicBezTo>
                    <a:pt x="1425943" y="1725495"/>
                    <a:pt x="1619047" y="1793926"/>
                    <a:pt x="1812191" y="1787593"/>
                  </a:cubicBezTo>
                  <a:cubicBezTo>
                    <a:pt x="1925897" y="1782860"/>
                    <a:pt x="2040395" y="1752426"/>
                    <a:pt x="2155687" y="1695513"/>
                  </a:cubicBezTo>
                  <a:lnTo>
                    <a:pt x="2161448" y="1692343"/>
                  </a:lnTo>
                  <a:lnTo>
                    <a:pt x="2193783" y="1465290"/>
                  </a:lnTo>
                  <a:cubicBezTo>
                    <a:pt x="2296114" y="929497"/>
                    <a:pt x="2551747" y="417520"/>
                    <a:pt x="2960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25" tIns="91375" rIns="182825" bIns="913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flipH="1">
              <a:off x="9231425" y="9214972"/>
              <a:ext cx="5500994" cy="3046715"/>
            </a:xfrm>
            <a:custGeom>
              <a:avLst/>
              <a:gdLst/>
              <a:ahLst/>
              <a:cxnLst/>
              <a:rect l="l" t="t" r="r" b="b"/>
              <a:pathLst>
                <a:path w="5500994" h="3046715" extrusionOk="0">
                  <a:moveTo>
                    <a:pt x="4264476" y="0"/>
                  </a:moveTo>
                  <a:cubicBezTo>
                    <a:pt x="3478515" y="761888"/>
                    <a:pt x="2226249" y="762356"/>
                    <a:pt x="1440857" y="1055"/>
                  </a:cubicBezTo>
                  <a:lnTo>
                    <a:pt x="844604" y="597309"/>
                  </a:lnTo>
                  <a:cubicBezTo>
                    <a:pt x="914191" y="665390"/>
                    <a:pt x="986401" y="729225"/>
                    <a:pt x="1060908" y="788812"/>
                  </a:cubicBezTo>
                  <a:lnTo>
                    <a:pt x="1124503" y="834698"/>
                  </a:lnTo>
                  <a:lnTo>
                    <a:pt x="1128516" y="908577"/>
                  </a:lnTo>
                  <a:cubicBezTo>
                    <a:pt x="1118941" y="1268313"/>
                    <a:pt x="933605" y="1479563"/>
                    <a:pt x="703051" y="1615566"/>
                  </a:cubicBezTo>
                  <a:lnTo>
                    <a:pt x="579124" y="1679493"/>
                  </a:lnTo>
                  <a:lnTo>
                    <a:pt x="552360" y="1682071"/>
                  </a:lnTo>
                  <a:cubicBezTo>
                    <a:pt x="238609" y="1744877"/>
                    <a:pt x="1538" y="2021588"/>
                    <a:pt x="7" y="2354547"/>
                  </a:cubicBezTo>
                  <a:cubicBezTo>
                    <a:pt x="-1742" y="2735071"/>
                    <a:pt x="304816" y="3044961"/>
                    <a:pt x="684723" y="3046708"/>
                  </a:cubicBezTo>
                  <a:cubicBezTo>
                    <a:pt x="1064630" y="3048454"/>
                    <a:pt x="1374023" y="2741395"/>
                    <a:pt x="1375773" y="2360871"/>
                  </a:cubicBezTo>
                  <a:cubicBezTo>
                    <a:pt x="1375992" y="2313305"/>
                    <a:pt x="1371393" y="2266844"/>
                    <a:pt x="1362436" y="2221949"/>
                  </a:cubicBezTo>
                  <a:lnTo>
                    <a:pt x="1329656" y="2114435"/>
                  </a:lnTo>
                  <a:lnTo>
                    <a:pt x="1330283" y="2114787"/>
                  </a:lnTo>
                  <a:cubicBezTo>
                    <a:pt x="1302504" y="1857837"/>
                    <a:pt x="1339793" y="1656388"/>
                    <a:pt x="1441850" y="1492287"/>
                  </a:cubicBezTo>
                  <a:cubicBezTo>
                    <a:pt x="1502802" y="1396181"/>
                    <a:pt x="1586408" y="1312239"/>
                    <a:pt x="1693342" y="1240851"/>
                  </a:cubicBezTo>
                  <a:lnTo>
                    <a:pt x="1765181" y="1201448"/>
                  </a:lnTo>
                  <a:lnTo>
                    <a:pt x="1784655" y="1210343"/>
                  </a:lnTo>
                  <a:cubicBezTo>
                    <a:pt x="2382066" y="1448906"/>
                    <a:pt x="3043943" y="1479011"/>
                    <a:pt x="3658112" y="1299944"/>
                  </a:cubicBezTo>
                  <a:lnTo>
                    <a:pt x="3812364" y="1246808"/>
                  </a:lnTo>
                  <a:lnTo>
                    <a:pt x="3948037" y="1357300"/>
                  </a:lnTo>
                  <a:cubicBezTo>
                    <a:pt x="3989924" y="1399222"/>
                    <a:pt x="4026064" y="1444234"/>
                    <a:pt x="4056540" y="1492287"/>
                  </a:cubicBezTo>
                  <a:cubicBezTo>
                    <a:pt x="4158597" y="1656388"/>
                    <a:pt x="4195886" y="1857837"/>
                    <a:pt x="4168107" y="2114787"/>
                  </a:cubicBezTo>
                  <a:cubicBezTo>
                    <a:pt x="4168107" y="2114787"/>
                    <a:pt x="4168107" y="2114787"/>
                    <a:pt x="4169597" y="2113949"/>
                  </a:cubicBezTo>
                  <a:lnTo>
                    <a:pt x="4172146" y="2112515"/>
                  </a:lnTo>
                  <a:lnTo>
                    <a:pt x="4139191" y="2218850"/>
                  </a:lnTo>
                  <a:cubicBezTo>
                    <a:pt x="4130028" y="2263703"/>
                    <a:pt x="4125216" y="2310143"/>
                    <a:pt x="4125216" y="2357709"/>
                  </a:cubicBezTo>
                  <a:cubicBezTo>
                    <a:pt x="4125216" y="2738237"/>
                    <a:pt x="4433194" y="3046715"/>
                    <a:pt x="4813105" y="3046715"/>
                  </a:cubicBezTo>
                  <a:cubicBezTo>
                    <a:pt x="5193016" y="3046715"/>
                    <a:pt x="5500994" y="2738237"/>
                    <a:pt x="5500994" y="2357709"/>
                  </a:cubicBezTo>
                  <a:cubicBezTo>
                    <a:pt x="5500994" y="2024747"/>
                    <a:pt x="5265198" y="1746948"/>
                    <a:pt x="4951739" y="1682701"/>
                  </a:cubicBezTo>
                  <a:lnTo>
                    <a:pt x="4919097" y="1679405"/>
                  </a:lnTo>
                  <a:lnTo>
                    <a:pt x="4795339" y="1615566"/>
                  </a:lnTo>
                  <a:cubicBezTo>
                    <a:pt x="4603210" y="1502230"/>
                    <a:pt x="4442483" y="1336640"/>
                    <a:pt x="4388703" y="1076410"/>
                  </a:cubicBezTo>
                  <a:lnTo>
                    <a:pt x="4377316" y="974920"/>
                  </a:lnTo>
                  <a:lnTo>
                    <a:pt x="4412638" y="954400"/>
                  </a:lnTo>
                  <a:cubicBezTo>
                    <a:pt x="4570544" y="851975"/>
                    <a:pt x="4720631" y="732450"/>
                    <a:pt x="4860283" y="595807"/>
                  </a:cubicBezTo>
                  <a:cubicBezTo>
                    <a:pt x="4860283" y="595807"/>
                    <a:pt x="4860283" y="595807"/>
                    <a:pt x="4264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25" tIns="91375" rIns="182825" bIns="913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 rot="-25783" flipH="1">
              <a:off x="9236191" y="3398974"/>
              <a:ext cx="5500999" cy="2896761"/>
            </a:xfrm>
            <a:custGeom>
              <a:avLst/>
              <a:gdLst/>
              <a:ahLst/>
              <a:cxnLst/>
              <a:rect l="l" t="t" r="r" b="b"/>
              <a:pathLst>
                <a:path w="5500844" h="2896680" extrusionOk="0">
                  <a:moveTo>
                    <a:pt x="4807110" y="25"/>
                  </a:moveTo>
                  <a:cubicBezTo>
                    <a:pt x="4427212" y="3247"/>
                    <a:pt x="4121861" y="314327"/>
                    <a:pt x="4125088" y="694841"/>
                  </a:cubicBezTo>
                  <a:cubicBezTo>
                    <a:pt x="4125492" y="742405"/>
                    <a:pt x="4130698" y="788803"/>
                    <a:pt x="4140241" y="833576"/>
                  </a:cubicBezTo>
                  <a:lnTo>
                    <a:pt x="4174095" y="939625"/>
                  </a:lnTo>
                  <a:lnTo>
                    <a:pt x="4171537" y="938214"/>
                  </a:lnTo>
                  <a:cubicBezTo>
                    <a:pt x="4170040" y="937388"/>
                    <a:pt x="4170040" y="937388"/>
                    <a:pt x="4170040" y="937388"/>
                  </a:cubicBezTo>
                  <a:cubicBezTo>
                    <a:pt x="4199998" y="1194094"/>
                    <a:pt x="4164419" y="1395851"/>
                    <a:pt x="4063757" y="1560812"/>
                  </a:cubicBezTo>
                  <a:lnTo>
                    <a:pt x="3966465" y="1683977"/>
                  </a:lnTo>
                  <a:lnTo>
                    <a:pt x="3928532" y="1667022"/>
                  </a:lnTo>
                  <a:cubicBezTo>
                    <a:pt x="3243111" y="1399808"/>
                    <a:pt x="2476560" y="1406316"/>
                    <a:pt x="1794808" y="1684699"/>
                  </a:cubicBezTo>
                  <a:lnTo>
                    <a:pt x="1620103" y="1766113"/>
                  </a:lnTo>
                  <a:lnTo>
                    <a:pt x="1558805" y="1717052"/>
                  </a:lnTo>
                  <a:cubicBezTo>
                    <a:pt x="1516563" y="1675486"/>
                    <a:pt x="1480044" y="1630783"/>
                    <a:pt x="1449161" y="1582990"/>
                  </a:cubicBezTo>
                  <a:cubicBezTo>
                    <a:pt x="1345716" y="1419760"/>
                    <a:pt x="1306720" y="1218635"/>
                    <a:pt x="1332318" y="961459"/>
                  </a:cubicBezTo>
                  <a:lnTo>
                    <a:pt x="1331012" y="962208"/>
                  </a:lnTo>
                  <a:lnTo>
                    <a:pt x="1361802" y="862855"/>
                  </a:lnTo>
                  <a:cubicBezTo>
                    <a:pt x="1370966" y="818002"/>
                    <a:pt x="1375778" y="771562"/>
                    <a:pt x="1375778" y="723996"/>
                  </a:cubicBezTo>
                  <a:cubicBezTo>
                    <a:pt x="1375778" y="343468"/>
                    <a:pt x="1067800" y="34990"/>
                    <a:pt x="687889" y="34990"/>
                  </a:cubicBezTo>
                  <a:cubicBezTo>
                    <a:pt x="307978" y="34990"/>
                    <a:pt x="0" y="343468"/>
                    <a:pt x="0" y="723996"/>
                  </a:cubicBezTo>
                  <a:cubicBezTo>
                    <a:pt x="0" y="1056958"/>
                    <a:pt x="235796" y="1334757"/>
                    <a:pt x="549255" y="1399004"/>
                  </a:cubicBezTo>
                  <a:lnTo>
                    <a:pt x="583623" y="1402474"/>
                  </a:lnTo>
                  <a:lnTo>
                    <a:pt x="709343" y="1465981"/>
                  </a:lnTo>
                  <a:cubicBezTo>
                    <a:pt x="902427" y="1577684"/>
                    <a:pt x="1064552" y="1741905"/>
                    <a:pt x="1120538" y="2001669"/>
                  </a:cubicBezTo>
                  <a:lnTo>
                    <a:pt x="1128923" y="2071089"/>
                  </a:lnTo>
                  <a:lnTo>
                    <a:pt x="1072365" y="2112480"/>
                  </a:lnTo>
                  <a:cubicBezTo>
                    <a:pt x="998012" y="2172734"/>
                    <a:pt x="925958" y="2237225"/>
                    <a:pt x="856524" y="2305949"/>
                  </a:cubicBezTo>
                  <a:cubicBezTo>
                    <a:pt x="856524" y="2305949"/>
                    <a:pt x="856524" y="2305949"/>
                    <a:pt x="1051767" y="2497907"/>
                  </a:cubicBezTo>
                  <a:lnTo>
                    <a:pt x="1097738" y="2543105"/>
                  </a:lnTo>
                  <a:lnTo>
                    <a:pt x="1090441" y="2581723"/>
                  </a:lnTo>
                  <a:lnTo>
                    <a:pt x="1119855" y="2564850"/>
                  </a:lnTo>
                  <a:lnTo>
                    <a:pt x="1178800" y="2622803"/>
                  </a:lnTo>
                  <a:cubicBezTo>
                    <a:pt x="1253171" y="2695923"/>
                    <a:pt x="1344705" y="2785918"/>
                    <a:pt x="1457362" y="2896680"/>
                  </a:cubicBezTo>
                  <a:cubicBezTo>
                    <a:pt x="2239867" y="2131136"/>
                    <a:pt x="3492082" y="2120044"/>
                    <a:pt x="4283900" y="2874653"/>
                  </a:cubicBezTo>
                  <a:lnTo>
                    <a:pt x="4875075" y="2273364"/>
                  </a:lnTo>
                  <a:cubicBezTo>
                    <a:pt x="4734373" y="2138015"/>
                    <a:pt x="4583415" y="2019831"/>
                    <a:pt x="4424794" y="1918783"/>
                  </a:cubicBezTo>
                  <a:lnTo>
                    <a:pt x="4417114" y="1914406"/>
                  </a:lnTo>
                  <a:lnTo>
                    <a:pt x="4442701" y="1828364"/>
                  </a:lnTo>
                  <a:cubicBezTo>
                    <a:pt x="4516007" y="1648481"/>
                    <a:pt x="4648556" y="1523240"/>
                    <a:pt x="4801484" y="1431270"/>
                  </a:cubicBezTo>
                  <a:lnTo>
                    <a:pt x="4924690" y="1366387"/>
                  </a:lnTo>
                  <a:lnTo>
                    <a:pt x="4957308" y="1362814"/>
                  </a:lnTo>
                  <a:cubicBezTo>
                    <a:pt x="5270212" y="1295910"/>
                    <a:pt x="5503643" y="1016122"/>
                    <a:pt x="5500819" y="683172"/>
                  </a:cubicBezTo>
                  <a:cubicBezTo>
                    <a:pt x="5497591" y="302657"/>
                    <a:pt x="5187007" y="-3197"/>
                    <a:pt x="480711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25" tIns="91375" rIns="182825" bIns="913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57" name="Google Shape;157;p14"/>
          <p:cNvSpPr txBox="1"/>
          <p:nvPr/>
        </p:nvSpPr>
        <p:spPr>
          <a:xfrm>
            <a:off x="10257725" y="7115175"/>
            <a:ext cx="3624300" cy="24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Stats</a:t>
            </a:r>
            <a:endParaRPr sz="6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4" descr="comparison of drink size&#10;"/>
          <p:cNvGrpSpPr/>
          <p:nvPr/>
        </p:nvGrpSpPr>
        <p:grpSpPr>
          <a:xfrm>
            <a:off x="1689102" y="5372100"/>
            <a:ext cx="4470935" cy="4387639"/>
            <a:chOff x="6181725" y="1866900"/>
            <a:chExt cx="2162175" cy="2505074"/>
          </a:xfrm>
        </p:grpSpPr>
        <p:pic>
          <p:nvPicPr>
            <p:cNvPr id="159" name="Google Shape;159;p14" descr="C:\Users\Desk 2\AppData\Local\Microsoft\Windows\Temporary Internet Files\Content.IE5\99O127MD\MP900443861[1].jpg"/>
            <p:cNvPicPr preferRelativeResize="0"/>
            <p:nvPr/>
          </p:nvPicPr>
          <p:blipFill rotWithShape="1">
            <a:blip r:embed="rId3">
              <a:alphaModFix/>
            </a:blip>
            <a:srcRect l="9165" t="6159" r="14480" b="7034"/>
            <a:stretch/>
          </p:blipFill>
          <p:spPr>
            <a:xfrm>
              <a:off x="6184165" y="2266950"/>
              <a:ext cx="866775" cy="147637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60" name="Google Shape;160;p14"/>
            <p:cNvSpPr/>
            <p:nvPr/>
          </p:nvSpPr>
          <p:spPr>
            <a:xfrm>
              <a:off x="6181725" y="1866900"/>
              <a:ext cx="2152650" cy="3810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Size of Drink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181725" y="3752849"/>
              <a:ext cx="869215" cy="619125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oz. beer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14" descr="http://www.ravenatthemizzen.com/whiskeywagon/beer-mug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60465" y="2266950"/>
              <a:ext cx="1283435" cy="148227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63" name="Google Shape;163;p14"/>
            <p:cNvSpPr/>
            <p:nvPr/>
          </p:nvSpPr>
          <p:spPr>
            <a:xfrm>
              <a:off x="7050940" y="3752849"/>
              <a:ext cx="1292960" cy="619125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 oz. </a:t>
              </a:r>
              <a:b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14"/>
          <p:cNvSpPr txBox="1"/>
          <p:nvPr/>
        </p:nvSpPr>
        <p:spPr>
          <a:xfrm>
            <a:off x="1142999" y="10822225"/>
            <a:ext cx="802408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is the only proven method to remove alcohol from the system. It takes roughly 1 hour to eliminate one drink.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3047206" y="1605656"/>
            <a:ext cx="18283238" cy="14433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US" sz="5599">
                <a:latin typeface="Calibri"/>
                <a:ea typeface="Calibri"/>
                <a:cs typeface="Calibri"/>
                <a:sym typeface="Calibri"/>
              </a:rPr>
            </a:br>
            <a:r>
              <a:rPr lang="en-US" sz="5599">
                <a:latin typeface="Calibri"/>
                <a:ea typeface="Calibri"/>
                <a:cs typeface="Calibri"/>
                <a:sym typeface="Calibri"/>
              </a:rPr>
              <a:t>The Cost of Driving Under the Influence (DUI)</a:t>
            </a:r>
            <a:br>
              <a:rPr lang="en-US" sz="2799" b="1"/>
            </a:br>
            <a:r>
              <a:rPr lang="en-US" sz="5599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3047206" y="2530284"/>
            <a:ext cx="18283238" cy="1564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4296036" y="3973618"/>
            <a:ext cx="3765561" cy="470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8363015" y="7021540"/>
            <a:ext cx="3765561" cy="9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12012516" y="7081857"/>
            <a:ext cx="4674448" cy="166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6140014" y="7088219"/>
            <a:ext cx="3466197" cy="9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5091483" y="11945874"/>
            <a:ext cx="3636770" cy="80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9054668" y="11945874"/>
            <a:ext cx="3636769" cy="101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13102988" y="11945874"/>
            <a:ext cx="3383897" cy="115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15942863" y="11276452"/>
            <a:ext cx="4016338" cy="24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728" y="3409385"/>
            <a:ext cx="14844614" cy="937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>
            <a:off x="5792337" y="3243889"/>
            <a:ext cx="3752832" cy="34360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passenger  impact on driving</a:t>
            </a:r>
            <a:endParaRPr sz="3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1026484" y="3429349"/>
            <a:ext cx="4280856" cy="36200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Self-imposed driver anxiety</a:t>
            </a:r>
            <a:endParaRPr sz="3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973657" y="2984088"/>
            <a:ext cx="3752832" cy="3695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not drive when upset</a:t>
            </a:r>
            <a:endParaRPr sz="3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668723" y="6971624"/>
            <a:ext cx="362700" cy="36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endParaRPr sz="5063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13052721" y="7357099"/>
            <a:ext cx="362700" cy="36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endParaRPr sz="5063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7465390" y="6978321"/>
            <a:ext cx="362700" cy="36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endParaRPr sz="5063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9390552" y="7804214"/>
            <a:ext cx="362700" cy="36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endParaRPr sz="5063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5263850" y="165695"/>
            <a:ext cx="13603500" cy="2423470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Driver Emotions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7397139" y="3613149"/>
            <a:ext cx="4349526" cy="3743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Ways to reduce driver stress</a:t>
            </a:r>
            <a:endParaRPr sz="3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2458276" y="8351425"/>
            <a:ext cx="312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4731744" y="8292613"/>
            <a:ext cx="283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5968427" y="9707275"/>
            <a:ext cx="2020800" cy="76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12017225" y="9546323"/>
            <a:ext cx="2222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16109873" y="10120575"/>
            <a:ext cx="5143104" cy="47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20885866" y="9716775"/>
            <a:ext cx="2836500" cy="1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9678163" y="8292613"/>
            <a:ext cx="3467586" cy="39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15467697" y="7346987"/>
            <a:ext cx="4104205" cy="578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17143138" y="8498534"/>
            <a:ext cx="5782817" cy="46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Allow yourself plenty of time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Drive the posted speed limit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Reduce distractions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drive when angry/emotional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Avoid driving at peak times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 your trip before leaving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Relax and concentrate on driving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polite to other drivers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11112142" y="8153072"/>
            <a:ext cx="4174206" cy="409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include rushing to be on time, becoming irritated with other drivers, etc.</a:t>
            </a:r>
            <a:endParaRPr sz="2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5419743" y="7357099"/>
            <a:ext cx="4083788" cy="53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2763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mindful of the impact passengers have on the driver, such as distractions, emotional stress, peer pressure for teens to engage in risky driving behaviors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971287" y="7388913"/>
            <a:ext cx="3380239" cy="54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situations that cause stress and understand that reactions to stressful driving situations can be contagious among drivers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8736047" y="3692887"/>
            <a:ext cx="1257618" cy="17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11430047" y="4953587"/>
            <a:ext cx="1327336" cy="17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14238697" y="3968862"/>
            <a:ext cx="1273707" cy="17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16428497" y="5442487"/>
            <a:ext cx="1268344" cy="17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19321097" y="4290762"/>
            <a:ext cx="1241529" cy="1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/>
          <p:nvPr/>
        </p:nvSpPr>
        <p:spPr>
          <a:xfrm>
            <a:off x="7441568" y="4599266"/>
            <a:ext cx="9509079" cy="6002303"/>
          </a:xfrm>
          <a:custGeom>
            <a:avLst/>
            <a:gdLst/>
            <a:ahLst/>
            <a:cxnLst/>
            <a:rect l="l" t="t" r="r" b="b"/>
            <a:pathLst>
              <a:path w="698" h="439" extrusionOk="0">
                <a:moveTo>
                  <a:pt x="294" y="84"/>
                </a:moveTo>
                <a:cubicBezTo>
                  <a:pt x="378" y="12"/>
                  <a:pt x="447" y="96"/>
                  <a:pt x="447" y="96"/>
                </a:cubicBezTo>
                <a:cubicBezTo>
                  <a:pt x="564" y="27"/>
                  <a:pt x="603" y="145"/>
                  <a:pt x="603" y="145"/>
                </a:cubicBezTo>
                <a:cubicBezTo>
                  <a:pt x="603" y="145"/>
                  <a:pt x="698" y="153"/>
                  <a:pt x="686" y="248"/>
                </a:cubicBezTo>
                <a:cubicBezTo>
                  <a:pt x="674" y="343"/>
                  <a:pt x="578" y="327"/>
                  <a:pt x="578" y="327"/>
                </a:cubicBezTo>
                <a:cubicBezTo>
                  <a:pt x="512" y="419"/>
                  <a:pt x="431" y="359"/>
                  <a:pt x="431" y="359"/>
                </a:cubicBezTo>
                <a:cubicBezTo>
                  <a:pt x="340" y="439"/>
                  <a:pt x="275" y="354"/>
                  <a:pt x="275" y="354"/>
                </a:cubicBezTo>
                <a:cubicBezTo>
                  <a:pt x="183" y="419"/>
                  <a:pt x="125" y="337"/>
                  <a:pt x="125" y="337"/>
                </a:cubicBezTo>
                <a:cubicBezTo>
                  <a:pt x="125" y="337"/>
                  <a:pt x="18" y="354"/>
                  <a:pt x="8" y="241"/>
                </a:cubicBezTo>
                <a:cubicBezTo>
                  <a:pt x="0" y="135"/>
                  <a:pt x="125" y="145"/>
                  <a:pt x="125" y="145"/>
                </a:cubicBezTo>
                <a:cubicBezTo>
                  <a:pt x="160" y="0"/>
                  <a:pt x="294" y="84"/>
                  <a:pt x="294" y="84"/>
                </a:cubicBezTo>
                <a:close/>
              </a:path>
            </a:pathLst>
          </a:custGeom>
          <a:noFill/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7685173" y="5352739"/>
            <a:ext cx="1608923" cy="1257680"/>
          </a:xfrm>
          <a:custGeom>
            <a:avLst/>
            <a:gdLst/>
            <a:ahLst/>
            <a:cxnLst/>
            <a:rect l="l" t="t" r="r" b="b"/>
            <a:pathLst>
              <a:path w="118" h="92" extrusionOk="0">
                <a:moveTo>
                  <a:pt x="118" y="0"/>
                </a:moveTo>
                <a:cubicBezTo>
                  <a:pt x="118" y="0"/>
                  <a:pt x="89" y="24"/>
                  <a:pt x="84" y="57"/>
                </a:cubicBezTo>
                <a:cubicBezTo>
                  <a:pt x="84" y="57"/>
                  <a:pt x="21" y="60"/>
                  <a:pt x="0" y="92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9973923" y="4763558"/>
            <a:ext cx="2424716" cy="439054"/>
          </a:xfrm>
          <a:custGeom>
            <a:avLst/>
            <a:gdLst/>
            <a:ahLst/>
            <a:cxnLst/>
            <a:rect l="l" t="t" r="r" b="b"/>
            <a:pathLst>
              <a:path w="178" h="32" extrusionOk="0">
                <a:moveTo>
                  <a:pt x="0" y="18"/>
                </a:moveTo>
                <a:cubicBezTo>
                  <a:pt x="0" y="18"/>
                  <a:pt x="45" y="0"/>
                  <a:pt x="109" y="32"/>
                </a:cubicBezTo>
                <a:cubicBezTo>
                  <a:pt x="109" y="32"/>
                  <a:pt x="144" y="10"/>
                  <a:pt x="178" y="13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13081299" y="4874029"/>
            <a:ext cx="2206606" cy="586350"/>
          </a:xfrm>
          <a:custGeom>
            <a:avLst/>
            <a:gdLst/>
            <a:ahLst/>
            <a:cxnLst/>
            <a:rect l="l" t="t" r="r" b="b"/>
            <a:pathLst>
              <a:path w="162" h="43" extrusionOk="0">
                <a:moveTo>
                  <a:pt x="0" y="14"/>
                </a:moveTo>
                <a:cubicBezTo>
                  <a:pt x="0" y="14"/>
                  <a:pt x="29" y="25"/>
                  <a:pt x="37" y="35"/>
                </a:cubicBezTo>
                <a:cubicBezTo>
                  <a:pt x="37" y="35"/>
                  <a:pt x="101" y="0"/>
                  <a:pt x="162" y="43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15820434" y="5856944"/>
            <a:ext cx="1198195" cy="1093388"/>
          </a:xfrm>
          <a:custGeom>
            <a:avLst/>
            <a:gdLst/>
            <a:ahLst/>
            <a:cxnLst/>
            <a:rect l="l" t="t" r="r" b="b"/>
            <a:pathLst>
              <a:path w="88" h="80" extrusionOk="0">
                <a:moveTo>
                  <a:pt x="0" y="0"/>
                </a:move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43" y="23"/>
                  <a:pt x="88" y="80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15942238" y="7800116"/>
            <a:ext cx="1294504" cy="1665576"/>
          </a:xfrm>
          <a:custGeom>
            <a:avLst/>
            <a:gdLst/>
            <a:ahLst/>
            <a:cxnLst/>
            <a:rect l="l" t="t" r="r" b="b"/>
            <a:pathLst>
              <a:path w="95" h="122" extrusionOk="0">
                <a:moveTo>
                  <a:pt x="95" y="0"/>
                </a:moveTo>
                <a:cubicBezTo>
                  <a:pt x="95" y="0"/>
                  <a:pt x="95" y="90"/>
                  <a:pt x="0" y="122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12645077" y="9822600"/>
            <a:ext cx="2467206" cy="668496"/>
          </a:xfrm>
          <a:custGeom>
            <a:avLst/>
            <a:gdLst/>
            <a:ahLst/>
            <a:cxnLst/>
            <a:rect l="l" t="t" r="r" b="b"/>
            <a:pathLst>
              <a:path w="181" h="49" extrusionOk="0">
                <a:moveTo>
                  <a:pt x="0" y="41"/>
                </a:moveTo>
                <a:cubicBezTo>
                  <a:pt x="0" y="41"/>
                  <a:pt x="45" y="25"/>
                  <a:pt x="52" y="17"/>
                </a:cubicBezTo>
                <a:cubicBezTo>
                  <a:pt x="52" y="17"/>
                  <a:pt x="120" y="49"/>
                  <a:pt x="181" y="0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9387573" y="9972729"/>
            <a:ext cx="2467206" cy="507037"/>
          </a:xfrm>
          <a:custGeom>
            <a:avLst/>
            <a:gdLst/>
            <a:ahLst/>
            <a:cxnLst/>
            <a:rect l="l" t="t" r="r" b="b"/>
            <a:pathLst>
              <a:path w="181" h="37" extrusionOk="0">
                <a:moveTo>
                  <a:pt x="0" y="0"/>
                </a:moveTo>
                <a:cubicBezTo>
                  <a:pt x="0" y="0"/>
                  <a:pt x="57" y="37"/>
                  <a:pt x="127" y="0"/>
                </a:cubicBezTo>
                <a:cubicBezTo>
                  <a:pt x="127" y="0"/>
                  <a:pt x="146" y="17"/>
                  <a:pt x="176" y="28"/>
                </a:cubicBezTo>
                <a:cubicBezTo>
                  <a:pt x="178" y="29"/>
                  <a:pt x="180" y="29"/>
                  <a:pt x="181" y="30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7045003" y="7800116"/>
            <a:ext cx="1866692" cy="1886519"/>
          </a:xfrm>
          <a:custGeom>
            <a:avLst/>
            <a:gdLst/>
            <a:ahLst/>
            <a:cxnLst/>
            <a:rect l="l" t="t" r="r" b="b"/>
            <a:pathLst>
              <a:path w="137" h="138" extrusionOk="0">
                <a:moveTo>
                  <a:pt x="5" y="0"/>
                </a:moveTo>
                <a:cubicBezTo>
                  <a:pt x="5" y="0"/>
                  <a:pt x="0" y="122"/>
                  <a:pt x="137" y="138"/>
                </a:cubicBezTo>
              </a:path>
            </a:pathLst>
          </a:custGeom>
          <a:noFill/>
          <a:ln w="63500" cap="sq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8"/>
              <a:buFont typeface="Arial"/>
              <a:buNone/>
            </a:pPr>
            <a:endParaRPr sz="7198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24" name="Google Shape;224;p17"/>
          <p:cNvCxnSpPr/>
          <p:nvPr/>
        </p:nvCxnSpPr>
        <p:spPr>
          <a:xfrm flipH="1">
            <a:off x="9971701" y="10207835"/>
            <a:ext cx="299645" cy="1116685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5" name="Google Shape;225;p17"/>
          <p:cNvCxnSpPr/>
          <p:nvPr/>
        </p:nvCxnSpPr>
        <p:spPr>
          <a:xfrm rot="10800000" flipH="1">
            <a:off x="16766302" y="5918996"/>
            <a:ext cx="1354855" cy="484642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6" name="Google Shape;226;p17"/>
          <p:cNvSpPr txBox="1"/>
          <p:nvPr/>
        </p:nvSpPr>
        <p:spPr>
          <a:xfrm>
            <a:off x="3429001" y="612372"/>
            <a:ext cx="16602074" cy="1015800"/>
          </a:xfrm>
          <a:prstGeom prst="rect">
            <a:avLst/>
          </a:prstGeom>
          <a:solidFill>
            <a:srgbClr val="7DD6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Types of Aggressive Driving and Road Rage 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 flipH="1">
            <a:off x="6700275" y="11324520"/>
            <a:ext cx="496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9294097" y="11451800"/>
            <a:ext cx="10251204" cy="134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 Aggression: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 other drivers off, blocking, chasing, physically fighting, shooting.</a:t>
            </a:r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18802075" y="4269022"/>
            <a:ext cx="4964700" cy="416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Quiet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Aggression (passive/aggressive):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complaining, 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rushing, competing, 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resisting by not 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letting others in.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8167755" y="4065821"/>
            <a:ext cx="4964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2398640" y="2681190"/>
            <a:ext cx="3917686" cy="142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10887075" y="2119791"/>
            <a:ext cx="9144000" cy="19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Verbal aggression: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yelling, cursing, gesturing, honking, insulting.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1034992" y="2110363"/>
            <a:ext cx="8936710" cy="205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you are convicted of aggressive driving, your license could be suspended for ten days or for as long as six months.  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1158835" y="5856944"/>
            <a:ext cx="5454603" cy="351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 Rage: 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a driver uses the vehicle or some other weapon to threaten or cause harm to another roadway user in response to a traffic incident.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9971702" y="6393014"/>
            <a:ext cx="5111853" cy="123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17"/>
          <p:cNvCxnSpPr/>
          <p:nvPr/>
        </p:nvCxnSpPr>
        <p:spPr>
          <a:xfrm rot="10800000">
            <a:off x="6400800" y="6610419"/>
            <a:ext cx="1138354" cy="523717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7"/>
          <p:cNvCxnSpPr/>
          <p:nvPr/>
        </p:nvCxnSpPr>
        <p:spPr>
          <a:xfrm rot="10800000" flipH="1">
            <a:off x="10368266" y="4105899"/>
            <a:ext cx="1084546" cy="829632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38" name="Google Shape;238;p17" descr="http://www.midas.com/Portals/0/SafetyTips_Images/17_AggressiveDriving.jpg"/>
          <p:cNvPicPr preferRelativeResize="0"/>
          <p:nvPr/>
        </p:nvPicPr>
        <p:blipFill rotWithShape="1">
          <a:blip r:embed="rId3">
            <a:alphaModFix/>
          </a:blip>
          <a:srcRect l="-1" r="13921" b="5237"/>
          <a:stretch/>
        </p:blipFill>
        <p:spPr>
          <a:xfrm>
            <a:off x="9876607" y="6298737"/>
            <a:ext cx="4841299" cy="27395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 - Light V1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0180B9"/>
      </a:accent1>
      <a:accent2>
        <a:srgbClr val="009F94"/>
      </a:accent2>
      <a:accent3>
        <a:srgbClr val="2FAA46"/>
      </a:accent3>
      <a:accent4>
        <a:srgbClr val="F6BB24"/>
      </a:accent4>
      <a:accent5>
        <a:srgbClr val="EA8632"/>
      </a:accent5>
      <a:accent6>
        <a:srgbClr val="DB3A3E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W - Light V1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0180B9"/>
      </a:accent1>
      <a:accent2>
        <a:srgbClr val="009F94"/>
      </a:accent2>
      <a:accent3>
        <a:srgbClr val="2FAA46"/>
      </a:accent3>
      <a:accent4>
        <a:srgbClr val="F6BB24"/>
      </a:accent4>
      <a:accent5>
        <a:srgbClr val="EA8632"/>
      </a:accent5>
      <a:accent6>
        <a:srgbClr val="DB3A3E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590</Words>
  <Application>Microsoft Office PowerPoint</Application>
  <PresentationFormat>Custom</PresentationFormat>
  <Paragraphs>88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Poppins Medium</vt:lpstr>
      <vt:lpstr>Courier New</vt:lpstr>
      <vt:lpstr>Arial</vt:lpstr>
      <vt:lpstr>Calibri</vt:lpstr>
      <vt:lpstr>Lato Light</vt:lpstr>
      <vt:lpstr>Poppins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 The Cost of Driving Under the Influence (DUI)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Jones</dc:creator>
  <cp:lastModifiedBy>Sheila Jones</cp:lastModifiedBy>
  <cp:revision>3</cp:revision>
  <dcterms:modified xsi:type="dcterms:W3CDTF">2023-08-31T13:09:09Z</dcterms:modified>
</cp:coreProperties>
</file>