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4"/>
    <p:sldMasterId id="2147483661" r:id="rId5"/>
    <p:sldMasterId id="2147483676" r:id="rId6"/>
    <p:sldMasterId id="2147483715" r:id="rId7"/>
  </p:sldMasterIdLst>
  <p:notesMasterIdLst>
    <p:notesMasterId r:id="rId19"/>
  </p:notesMasterIdLst>
  <p:sldIdLst>
    <p:sldId id="2147477481" r:id="rId8"/>
    <p:sldId id="2147477482" r:id="rId9"/>
    <p:sldId id="256" r:id="rId10"/>
    <p:sldId id="342" r:id="rId11"/>
    <p:sldId id="327" r:id="rId12"/>
    <p:sldId id="344" r:id="rId13"/>
    <p:sldId id="328" r:id="rId14"/>
    <p:sldId id="2147477463" r:id="rId15"/>
    <p:sldId id="2147477466" r:id="rId16"/>
    <p:sldId id="337" r:id="rId17"/>
    <p:sldId id="2147477464" r:id="rId18"/>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282E9E-BA63-4D6F-8BDB-D242EFA61607}" v="5" dt="2023-08-25T18:21:41.365"/>
    <p1510:client id="{7C28251F-FABF-EF2A-A0C9-689617868C45}" v="1" dt="2023-08-30T01:28:59.0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27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Accredited</c:v>
                </c:pt>
              </c:strCache>
            </c:strRef>
          </c:tx>
          <c:spPr>
            <a:solidFill>
              <a:schemeClr val="accent1"/>
            </a:solidFill>
            <a:ln>
              <a:noFill/>
            </a:ln>
            <a:effectLst/>
          </c:spPr>
          <c:invertIfNegative val="0"/>
          <c:cat>
            <c:strRef>
              <c:f>Sheet1!$A$2:$A$4</c:f>
              <c:strCache>
                <c:ptCount val="2"/>
                <c:pt idx="0">
                  <c:v>2019-20</c:v>
                </c:pt>
                <c:pt idx="1">
                  <c:v>2022-23</c:v>
                </c:pt>
              </c:strCache>
            </c:strRef>
          </c:cat>
          <c:val>
            <c:numRef>
              <c:f>Sheet1!$B$2:$B$4</c:f>
              <c:numCache>
                <c:formatCode>0.00%</c:formatCode>
                <c:ptCount val="3"/>
                <c:pt idx="0">
                  <c:v>0.92723263506063947</c:v>
                </c:pt>
                <c:pt idx="1">
                  <c:v>0.89548954895489552</c:v>
                </c:pt>
              </c:numCache>
            </c:numRef>
          </c:val>
          <c:extLst>
            <c:ext xmlns:c16="http://schemas.microsoft.com/office/drawing/2014/chart" uri="{C3380CC4-5D6E-409C-BE32-E72D297353CC}">
              <c16:uniqueId val="{00000000-E980-9B46-9CB1-1A0F451E117C}"/>
            </c:ext>
          </c:extLst>
        </c:ser>
        <c:ser>
          <c:idx val="1"/>
          <c:order val="1"/>
          <c:tx>
            <c:strRef>
              <c:f>Sheet1!$C$1</c:f>
              <c:strCache>
                <c:ptCount val="1"/>
                <c:pt idx="0">
                  <c:v>W/ Conditions</c:v>
                </c:pt>
              </c:strCache>
            </c:strRef>
          </c:tx>
          <c:spPr>
            <a:solidFill>
              <a:schemeClr val="accent2"/>
            </a:solidFill>
            <a:ln>
              <a:noFill/>
            </a:ln>
            <a:effectLst/>
          </c:spPr>
          <c:invertIfNegative val="0"/>
          <c:cat>
            <c:strRef>
              <c:f>Sheet1!$A$2:$A$4</c:f>
              <c:strCache>
                <c:ptCount val="2"/>
                <c:pt idx="0">
                  <c:v>2019-20</c:v>
                </c:pt>
                <c:pt idx="1">
                  <c:v>2022-23</c:v>
                </c:pt>
              </c:strCache>
            </c:strRef>
          </c:cat>
          <c:val>
            <c:numRef>
              <c:f>Sheet1!$C$2:$C$4</c:f>
              <c:numCache>
                <c:formatCode>0.00%</c:formatCode>
                <c:ptCount val="3"/>
                <c:pt idx="0">
                  <c:v>7.2767364939360535E-2</c:v>
                </c:pt>
                <c:pt idx="1">
                  <c:v>0.10451045104510451</c:v>
                </c:pt>
              </c:numCache>
            </c:numRef>
          </c:val>
          <c:extLst>
            <c:ext xmlns:c16="http://schemas.microsoft.com/office/drawing/2014/chart" uri="{C3380CC4-5D6E-409C-BE32-E72D297353CC}">
              <c16:uniqueId val="{00000001-E980-9B46-9CB1-1A0F451E117C}"/>
            </c:ext>
          </c:extLst>
        </c:ser>
        <c:ser>
          <c:idx val="2"/>
          <c:order val="2"/>
          <c:tx>
            <c:strRef>
              <c:f>Sheet1!$D$1</c:f>
              <c:strCache>
                <c:ptCount val="1"/>
                <c:pt idx="0">
                  <c:v>Not Accredited</c:v>
                </c:pt>
              </c:strCache>
            </c:strRef>
          </c:tx>
          <c:spPr>
            <a:solidFill>
              <a:schemeClr val="accent3"/>
            </a:solidFill>
            <a:ln>
              <a:noFill/>
            </a:ln>
            <a:effectLst/>
          </c:spPr>
          <c:invertIfNegative val="0"/>
          <c:cat>
            <c:strRef>
              <c:f>Sheet1!$A$2:$A$4</c:f>
              <c:strCache>
                <c:ptCount val="2"/>
                <c:pt idx="0">
                  <c:v>2019-20</c:v>
                </c:pt>
                <c:pt idx="1">
                  <c:v>2022-23</c:v>
                </c:pt>
              </c:strCache>
            </c:strRef>
          </c:cat>
          <c:val>
            <c:numRef>
              <c:f>Sheet1!$D$2:$D$4</c:f>
              <c:numCache>
                <c:formatCode>General</c:formatCode>
                <c:ptCount val="3"/>
                <c:pt idx="0">
                  <c:v>0</c:v>
                </c:pt>
                <c:pt idx="1">
                  <c:v>0</c:v>
                </c:pt>
              </c:numCache>
            </c:numRef>
          </c:val>
          <c:extLst>
            <c:ext xmlns:c16="http://schemas.microsoft.com/office/drawing/2014/chart" uri="{C3380CC4-5D6E-409C-BE32-E72D297353CC}">
              <c16:uniqueId val="{00000003-E980-9B46-9CB1-1A0F451E117C}"/>
            </c:ext>
          </c:extLst>
        </c:ser>
        <c:dLbls>
          <c:showLegendKey val="0"/>
          <c:showVal val="0"/>
          <c:showCatName val="0"/>
          <c:showSerName val="0"/>
          <c:showPercent val="0"/>
          <c:showBubbleSize val="0"/>
        </c:dLbls>
        <c:gapWidth val="150"/>
        <c:overlap val="100"/>
        <c:axId val="1513173888"/>
        <c:axId val="1513227280"/>
      </c:barChart>
      <c:catAx>
        <c:axId val="1513173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513227280"/>
        <c:crosses val="autoZero"/>
        <c:auto val="1"/>
        <c:lblAlgn val="ctr"/>
        <c:lblOffset val="100"/>
        <c:noMultiLvlLbl val="0"/>
      </c:catAx>
      <c:valAx>
        <c:axId val="1513227280"/>
        <c:scaling>
          <c:orientation val="minMax"/>
          <c:max val="1"/>
          <c:min val="0"/>
        </c:scaling>
        <c:delete val="1"/>
        <c:axPos val="l"/>
        <c:numFmt formatCode="0%" sourceLinked="0"/>
        <c:majorTickMark val="none"/>
        <c:minorTickMark val="none"/>
        <c:tickLblPos val="nextTo"/>
        <c:crossAx val="1513173888"/>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0.13896</cdr:x>
      <cdr:y>0.3818</cdr:y>
    </cdr:from>
    <cdr:to>
      <cdr:x>0.21927</cdr:x>
      <cdr:y>0.49477</cdr:y>
    </cdr:to>
    <cdr:sp macro="" textlink="">
      <cdr:nvSpPr>
        <cdr:cNvPr id="2" name="TextBox 1">
          <a:extLst xmlns:a="http://schemas.openxmlformats.org/drawingml/2006/main">
            <a:ext uri="{FF2B5EF4-FFF2-40B4-BE49-F238E27FC236}">
              <a16:creationId xmlns:a16="http://schemas.microsoft.com/office/drawing/2014/main" id="{E604CB97-F704-F00D-DD65-FC28E02DAFEA}"/>
            </a:ext>
          </a:extLst>
        </cdr:cNvPr>
        <cdr:cNvSpPr txBox="1"/>
      </cdr:nvSpPr>
      <cdr:spPr>
        <a:xfrm xmlns:a="http://schemas.openxmlformats.org/drawingml/2006/main">
          <a:off x="1335090" y="1738312"/>
          <a:ext cx="771525" cy="5143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a:solidFill>
                <a:schemeClr val="bg1"/>
              </a:solidFill>
            </a:rPr>
            <a:t>93%</a:t>
          </a:r>
        </a:p>
      </cdr:txBody>
    </cdr:sp>
  </cdr:relSizeAnchor>
  <cdr:relSizeAnchor xmlns:cdr="http://schemas.openxmlformats.org/drawingml/2006/chartDrawing">
    <cdr:from>
      <cdr:x>0.13979</cdr:x>
      <cdr:y>0.02266</cdr:y>
    </cdr:from>
    <cdr:to>
      <cdr:x>0.22009</cdr:x>
      <cdr:y>0.13563</cdr:y>
    </cdr:to>
    <cdr:sp macro="" textlink="">
      <cdr:nvSpPr>
        <cdr:cNvPr id="3" name="TextBox 1">
          <a:extLst xmlns:a="http://schemas.openxmlformats.org/drawingml/2006/main">
            <a:ext uri="{FF2B5EF4-FFF2-40B4-BE49-F238E27FC236}">
              <a16:creationId xmlns:a16="http://schemas.microsoft.com/office/drawing/2014/main" id="{A490F3AE-2EF3-617A-9C83-D47A3CE8E46D}"/>
            </a:ext>
          </a:extLst>
        </cdr:cNvPr>
        <cdr:cNvSpPr txBox="1"/>
      </cdr:nvSpPr>
      <cdr:spPr>
        <a:xfrm xmlns:a="http://schemas.openxmlformats.org/drawingml/2006/main">
          <a:off x="1343028" y="103187"/>
          <a:ext cx="771525" cy="51435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dirty="0">
              <a:solidFill>
                <a:schemeClr val="bg1"/>
              </a:solidFill>
            </a:rPr>
            <a:t>7%</a:t>
          </a:r>
        </a:p>
      </cdr:txBody>
    </cdr:sp>
  </cdr:relSizeAnchor>
  <cdr:relSizeAnchor xmlns:cdr="http://schemas.openxmlformats.org/drawingml/2006/chartDrawing">
    <cdr:from>
      <cdr:x>0.45985</cdr:x>
      <cdr:y>0.3818</cdr:y>
    </cdr:from>
    <cdr:to>
      <cdr:x>0.54015</cdr:x>
      <cdr:y>0.49477</cdr:y>
    </cdr:to>
    <cdr:sp macro="" textlink="">
      <cdr:nvSpPr>
        <cdr:cNvPr id="4" name="TextBox 1">
          <a:extLst xmlns:a="http://schemas.openxmlformats.org/drawingml/2006/main">
            <a:ext uri="{FF2B5EF4-FFF2-40B4-BE49-F238E27FC236}">
              <a16:creationId xmlns:a16="http://schemas.microsoft.com/office/drawing/2014/main" id="{A490F3AE-2EF3-617A-9C83-D47A3CE8E46D}"/>
            </a:ext>
          </a:extLst>
        </cdr:cNvPr>
        <cdr:cNvSpPr txBox="1"/>
      </cdr:nvSpPr>
      <cdr:spPr>
        <a:xfrm xmlns:a="http://schemas.openxmlformats.org/drawingml/2006/main">
          <a:off x="4418012" y="1738312"/>
          <a:ext cx="771525" cy="51435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dirty="0">
              <a:solidFill>
                <a:schemeClr val="bg1"/>
              </a:solidFill>
            </a:rPr>
            <a:t>90%</a:t>
          </a:r>
        </a:p>
      </cdr:txBody>
    </cdr:sp>
  </cdr:relSizeAnchor>
  <cdr:relSizeAnchor xmlns:cdr="http://schemas.openxmlformats.org/drawingml/2006/chartDrawing">
    <cdr:from>
      <cdr:x>0.45985</cdr:x>
      <cdr:y>0.02894</cdr:y>
    </cdr:from>
    <cdr:to>
      <cdr:x>0.54015</cdr:x>
      <cdr:y>0.14191</cdr:y>
    </cdr:to>
    <cdr:sp macro="" textlink="">
      <cdr:nvSpPr>
        <cdr:cNvPr id="5" name="TextBox 1">
          <a:extLst xmlns:a="http://schemas.openxmlformats.org/drawingml/2006/main">
            <a:ext uri="{FF2B5EF4-FFF2-40B4-BE49-F238E27FC236}">
              <a16:creationId xmlns:a16="http://schemas.microsoft.com/office/drawing/2014/main" id="{A490F3AE-2EF3-617A-9C83-D47A3CE8E46D}"/>
            </a:ext>
          </a:extLst>
        </cdr:cNvPr>
        <cdr:cNvSpPr txBox="1"/>
      </cdr:nvSpPr>
      <cdr:spPr>
        <a:xfrm xmlns:a="http://schemas.openxmlformats.org/drawingml/2006/main">
          <a:off x="4418012" y="131762"/>
          <a:ext cx="771525" cy="51435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dirty="0">
              <a:solidFill>
                <a:schemeClr val="bg1"/>
              </a:solidFill>
            </a:rPr>
            <a:t>10%</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3C732370-8679-6346-839B-FA0BA57B3257}" type="datetimeFigureOut">
              <a:rPr lang="en-US" smtClean="0"/>
              <a:t>8/29/2023</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DD6230C9-331E-9645-97C8-45CFF8252DF2}" type="slidenum">
              <a:rPr lang="en-US" smtClean="0"/>
              <a:t>‹#›</a:t>
            </a:fld>
            <a:endParaRPr lang="en-US"/>
          </a:p>
        </p:txBody>
      </p:sp>
    </p:spTree>
    <p:extLst>
      <p:ext uri="{BB962C8B-B14F-4D97-AF65-F5344CB8AC3E}">
        <p14:creationId xmlns:p14="http://schemas.microsoft.com/office/powerpoint/2010/main" val="6352678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 name="Google Shape;8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6230C9-331E-9645-97C8-45CFF8252DF2}" type="slidenum">
              <a:rPr lang="en-US" smtClean="0"/>
              <a:t>2</a:t>
            </a:fld>
            <a:endParaRPr lang="en-US"/>
          </a:p>
        </p:txBody>
      </p:sp>
    </p:spTree>
    <p:extLst>
      <p:ext uri="{BB962C8B-B14F-4D97-AF65-F5344CB8AC3E}">
        <p14:creationId xmlns:p14="http://schemas.microsoft.com/office/powerpoint/2010/main" val="1225565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6230C9-331E-9645-97C8-45CFF8252DF2}" type="slidenum">
              <a:rPr lang="en-US" smtClean="0"/>
              <a:t>3</a:t>
            </a:fld>
            <a:endParaRPr lang="en-US"/>
          </a:p>
        </p:txBody>
      </p:sp>
    </p:spTree>
    <p:extLst>
      <p:ext uri="{BB962C8B-B14F-4D97-AF65-F5344CB8AC3E}">
        <p14:creationId xmlns:p14="http://schemas.microsoft.com/office/powerpoint/2010/main" val="144809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6230C9-331E-9645-97C8-45CFF8252DF2}" type="slidenum">
              <a:rPr lang="en-US" smtClean="0"/>
              <a:t>4</a:t>
            </a:fld>
            <a:endParaRPr lang="en-US"/>
          </a:p>
        </p:txBody>
      </p:sp>
    </p:spTree>
    <p:extLst>
      <p:ext uri="{BB962C8B-B14F-4D97-AF65-F5344CB8AC3E}">
        <p14:creationId xmlns:p14="http://schemas.microsoft.com/office/powerpoint/2010/main" val="13735176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6230C9-331E-9645-97C8-45CFF8252DF2}" type="slidenum">
              <a:rPr lang="en-US" smtClean="0"/>
              <a:t>5</a:t>
            </a:fld>
            <a:endParaRPr lang="en-US"/>
          </a:p>
        </p:txBody>
      </p:sp>
    </p:spTree>
    <p:extLst>
      <p:ext uri="{BB962C8B-B14F-4D97-AF65-F5344CB8AC3E}">
        <p14:creationId xmlns:p14="http://schemas.microsoft.com/office/powerpoint/2010/main" val="1709638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6230C9-331E-9645-97C8-45CFF8252DF2}" type="slidenum">
              <a:rPr lang="en-US" smtClean="0"/>
              <a:t>6</a:t>
            </a:fld>
            <a:endParaRPr lang="en-US"/>
          </a:p>
        </p:txBody>
      </p:sp>
    </p:spTree>
    <p:extLst>
      <p:ext uri="{BB962C8B-B14F-4D97-AF65-F5344CB8AC3E}">
        <p14:creationId xmlns:p14="http://schemas.microsoft.com/office/powerpoint/2010/main" val="27461786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6230C9-331E-9645-97C8-45CFF8252DF2}" type="slidenum">
              <a:rPr lang="en-US" smtClean="0"/>
              <a:t>11</a:t>
            </a:fld>
            <a:endParaRPr lang="en-US"/>
          </a:p>
        </p:txBody>
      </p:sp>
    </p:spTree>
    <p:extLst>
      <p:ext uri="{BB962C8B-B14F-4D97-AF65-F5344CB8AC3E}">
        <p14:creationId xmlns:p14="http://schemas.microsoft.com/office/powerpoint/2010/main" val="3774489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6230C9-331E-9645-97C8-45CFF8252DF2}" type="slidenum">
              <a:rPr lang="en-US" smtClean="0"/>
              <a:t>12</a:t>
            </a:fld>
            <a:endParaRPr lang="en-US"/>
          </a:p>
        </p:txBody>
      </p:sp>
    </p:spTree>
    <p:extLst>
      <p:ext uri="{BB962C8B-B14F-4D97-AF65-F5344CB8AC3E}">
        <p14:creationId xmlns:p14="http://schemas.microsoft.com/office/powerpoint/2010/main" val="3789527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Master" Target="../slideMasters/slideMaster2.xml"/><Relationship Id="rId1" Type="http://schemas.openxmlformats.org/officeDocument/2006/relationships/tags" Target="../tags/tag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2.xml"/><Relationship Id="rId1" Type="http://schemas.openxmlformats.org/officeDocument/2006/relationships/tags" Target="../tags/tag3.xml"/><Relationship Id="rId4" Type="http://schemas.openxmlformats.org/officeDocument/2006/relationships/image" Target="../media/image5.svg"/></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Master" Target="../slideMasters/slideMaster2.xml"/><Relationship Id="rId1" Type="http://schemas.openxmlformats.org/officeDocument/2006/relationships/tags" Target="../tags/tag10.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2.xml"/><Relationship Id="rId1" Type="http://schemas.openxmlformats.org/officeDocument/2006/relationships/tags" Target="../tags/tag12.xml"/><Relationship Id="rId4" Type="http://schemas.openxmlformats.org/officeDocument/2006/relationships/image" Target="../media/image7.sv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Master" Target="../slideMasters/slideMaster3.xml"/><Relationship Id="rId1" Type="http://schemas.openxmlformats.org/officeDocument/2006/relationships/tags" Target="../tags/tag1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3.xml"/><Relationship Id="rId1" Type="http://schemas.openxmlformats.org/officeDocument/2006/relationships/tags" Target="../tags/tag15.xml"/><Relationship Id="rId4" Type="http://schemas.openxmlformats.org/officeDocument/2006/relationships/image" Target="../media/image5.svg"/></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6.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7.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9.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0.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Master" Target="../slideMasters/slideMaster3.xml"/><Relationship Id="rId1" Type="http://schemas.openxmlformats.org/officeDocument/2006/relationships/tags" Target="../tags/tag22.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3.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0F7EC-F933-2644-8240-551965779EE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B27E61B-E453-D5FD-B124-5795A98F70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4113CE-D4AF-AE8C-5B3A-4353B3B5E8E3}"/>
              </a:ext>
            </a:extLst>
          </p:cNvPr>
          <p:cNvSpPr>
            <a:spLocks noGrp="1"/>
          </p:cNvSpPr>
          <p:nvPr>
            <p:ph type="dt" sz="half" idx="10"/>
          </p:nvPr>
        </p:nvSpPr>
        <p:spPr/>
        <p:txBody>
          <a:bodyPr/>
          <a:lstStyle/>
          <a:p>
            <a:fld id="{AE241F01-566C-964E-9288-3F9A365DE1E0}" type="datetime1">
              <a:rPr lang="en-US" smtClean="0"/>
              <a:t>8/29/2023</a:t>
            </a:fld>
            <a:endParaRPr lang="en-US"/>
          </a:p>
        </p:txBody>
      </p:sp>
      <p:sp>
        <p:nvSpPr>
          <p:cNvPr id="5" name="Footer Placeholder 4">
            <a:extLst>
              <a:ext uri="{FF2B5EF4-FFF2-40B4-BE49-F238E27FC236}">
                <a16:creationId xmlns:a16="http://schemas.microsoft.com/office/drawing/2014/main" id="{6FCC12AE-30E3-E58B-9A7E-EDE191155A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037DDD-9A96-46E3-20EA-3594D23CF14C}"/>
              </a:ext>
            </a:extLst>
          </p:cNvPr>
          <p:cNvSpPr>
            <a:spLocks noGrp="1"/>
          </p:cNvSpPr>
          <p:nvPr>
            <p:ph type="sldNum" sz="quarter" idx="12"/>
          </p:nvPr>
        </p:nvSpPr>
        <p:spPr/>
        <p:txBody>
          <a:bodyPr/>
          <a:lstStyle/>
          <a:p>
            <a:fld id="{8C076474-85B3-3349-9296-D90B2BF12830}" type="slidenum">
              <a:rPr lang="en-US" smtClean="0"/>
              <a:t>‹#›</a:t>
            </a:fld>
            <a:endParaRPr lang="en-US"/>
          </a:p>
        </p:txBody>
      </p:sp>
    </p:spTree>
    <p:extLst>
      <p:ext uri="{BB962C8B-B14F-4D97-AF65-F5344CB8AC3E}">
        <p14:creationId xmlns:p14="http://schemas.microsoft.com/office/powerpoint/2010/main" val="816213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38C14-6B7B-C6A8-6073-2589E7EC56A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E455D28-A0BF-68B9-516C-CBAFC8A669E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89E652-8BD0-1E6A-5508-6F3DF1EBAADE}"/>
              </a:ext>
            </a:extLst>
          </p:cNvPr>
          <p:cNvSpPr>
            <a:spLocks noGrp="1"/>
          </p:cNvSpPr>
          <p:nvPr>
            <p:ph type="dt" sz="half" idx="10"/>
          </p:nvPr>
        </p:nvSpPr>
        <p:spPr/>
        <p:txBody>
          <a:bodyPr/>
          <a:lstStyle/>
          <a:p>
            <a:fld id="{A84A609D-E578-E948-91FA-BEBFE4B7539F}" type="datetime1">
              <a:rPr lang="en-US" smtClean="0"/>
              <a:t>8/29/2023</a:t>
            </a:fld>
            <a:endParaRPr lang="en-US"/>
          </a:p>
        </p:txBody>
      </p:sp>
      <p:sp>
        <p:nvSpPr>
          <p:cNvPr id="5" name="Footer Placeholder 4">
            <a:extLst>
              <a:ext uri="{FF2B5EF4-FFF2-40B4-BE49-F238E27FC236}">
                <a16:creationId xmlns:a16="http://schemas.microsoft.com/office/drawing/2014/main" id="{004898E9-B257-95C1-C2C5-72F568CE0E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215AEA-34AC-7919-E449-AC4619D3652C}"/>
              </a:ext>
            </a:extLst>
          </p:cNvPr>
          <p:cNvSpPr>
            <a:spLocks noGrp="1"/>
          </p:cNvSpPr>
          <p:nvPr>
            <p:ph type="sldNum" sz="quarter" idx="12"/>
          </p:nvPr>
        </p:nvSpPr>
        <p:spPr/>
        <p:txBody>
          <a:bodyPr/>
          <a:lstStyle/>
          <a:p>
            <a:fld id="{8C076474-85B3-3349-9296-D90B2BF12830}" type="slidenum">
              <a:rPr lang="en-US" smtClean="0"/>
              <a:t>‹#›</a:t>
            </a:fld>
            <a:endParaRPr lang="en-US"/>
          </a:p>
        </p:txBody>
      </p:sp>
    </p:spTree>
    <p:extLst>
      <p:ext uri="{BB962C8B-B14F-4D97-AF65-F5344CB8AC3E}">
        <p14:creationId xmlns:p14="http://schemas.microsoft.com/office/powerpoint/2010/main" val="4186025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EBFD325-C59C-9C0C-B8A5-DE0B26357B8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4724D1E-8C06-AEC5-D5E1-D7469F00409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9E655A-E99D-923B-A445-061F6B0DEFDF}"/>
              </a:ext>
            </a:extLst>
          </p:cNvPr>
          <p:cNvSpPr>
            <a:spLocks noGrp="1"/>
          </p:cNvSpPr>
          <p:nvPr>
            <p:ph type="dt" sz="half" idx="10"/>
          </p:nvPr>
        </p:nvSpPr>
        <p:spPr/>
        <p:txBody>
          <a:bodyPr/>
          <a:lstStyle/>
          <a:p>
            <a:fld id="{263D85C9-2916-1542-9F4A-21A04E878DA1}" type="datetime1">
              <a:rPr lang="en-US" smtClean="0"/>
              <a:t>8/29/2023</a:t>
            </a:fld>
            <a:endParaRPr lang="en-US"/>
          </a:p>
        </p:txBody>
      </p:sp>
      <p:sp>
        <p:nvSpPr>
          <p:cNvPr id="5" name="Footer Placeholder 4">
            <a:extLst>
              <a:ext uri="{FF2B5EF4-FFF2-40B4-BE49-F238E27FC236}">
                <a16:creationId xmlns:a16="http://schemas.microsoft.com/office/drawing/2014/main" id="{0BE22C86-9FE0-8FC8-1B54-3413E0B298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19B262-F47A-9941-59B5-AA2047881C5C}"/>
              </a:ext>
            </a:extLst>
          </p:cNvPr>
          <p:cNvSpPr>
            <a:spLocks noGrp="1"/>
          </p:cNvSpPr>
          <p:nvPr>
            <p:ph type="sldNum" sz="quarter" idx="12"/>
          </p:nvPr>
        </p:nvSpPr>
        <p:spPr/>
        <p:txBody>
          <a:bodyPr/>
          <a:lstStyle/>
          <a:p>
            <a:fld id="{8C076474-85B3-3349-9296-D90B2BF12830}" type="slidenum">
              <a:rPr lang="en-US" smtClean="0"/>
              <a:t>‹#›</a:t>
            </a:fld>
            <a:endParaRPr lang="en-US"/>
          </a:p>
        </p:txBody>
      </p:sp>
    </p:spTree>
    <p:extLst>
      <p:ext uri="{BB962C8B-B14F-4D97-AF65-F5344CB8AC3E}">
        <p14:creationId xmlns:p14="http://schemas.microsoft.com/office/powerpoint/2010/main" val="16430940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AS - Title">
    <p:bg>
      <p:bgPr>
        <a:solidFill>
          <a:schemeClr val="bg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F1FD6A3-53F9-5AA7-7099-CFD8CF29E43C}"/>
              </a:ext>
            </a:extLst>
          </p:cNvPr>
          <p:cNvPicPr>
            <a:picLocks noChangeAspect="1"/>
          </p:cNvPicPr>
          <p:nvPr userDrawn="1"/>
        </p:nvPicPr>
        <p:blipFill>
          <a:blip r:embed="rId3"/>
          <a:stretch>
            <a:fillRect/>
          </a:stretch>
        </p:blipFill>
        <p:spPr>
          <a:xfrm>
            <a:off x="9642533" y="5517984"/>
            <a:ext cx="1711268" cy="705016"/>
          </a:xfrm>
          <a:prstGeom prst="rect">
            <a:avLst/>
          </a:prstGeom>
        </p:spPr>
      </p:pic>
      <p:sp>
        <p:nvSpPr>
          <p:cNvPr id="7" name="Title Placeholder 1">
            <a:extLst>
              <a:ext uri="{FF2B5EF4-FFF2-40B4-BE49-F238E27FC236}">
                <a16:creationId xmlns:a16="http://schemas.microsoft.com/office/drawing/2014/main" id="{0B679E91-B2F1-7013-ED34-D7763B653081}"/>
              </a:ext>
            </a:extLst>
          </p:cNvPr>
          <p:cNvSpPr>
            <a:spLocks noGrp="1"/>
          </p:cNvSpPr>
          <p:nvPr>
            <p:ph type="title" hasCustomPrompt="1"/>
          </p:nvPr>
        </p:nvSpPr>
        <p:spPr>
          <a:xfrm>
            <a:off x="834955" y="798304"/>
            <a:ext cx="8082481" cy="923330"/>
          </a:xfrm>
          <a:prstGeom prst="rect">
            <a:avLst/>
          </a:prstGeom>
        </p:spPr>
        <p:txBody>
          <a:bodyPr vert="horz" wrap="square" lIns="0" tIns="0" rIns="0" bIns="182880" rtlCol="0" anchor="t" anchorCtr="0">
            <a:spAutoFit/>
          </a:bodyPr>
          <a:lstStyle>
            <a:lvl1pPr>
              <a:lnSpc>
                <a:spcPct val="100000"/>
              </a:lnSpc>
              <a:spcBef>
                <a:spcPts val="400"/>
              </a:spcBef>
              <a:defRPr sz="4800">
                <a:solidFill>
                  <a:schemeClr val="bg1"/>
                </a:solidFill>
              </a:defRPr>
            </a:lvl1pPr>
          </a:lstStyle>
          <a:p>
            <a:r>
              <a:rPr lang="en-US"/>
              <a:t>Click to Add Slideshow Title</a:t>
            </a:r>
          </a:p>
        </p:txBody>
      </p:sp>
      <p:sp>
        <p:nvSpPr>
          <p:cNvPr id="14" name="Text Placeholder 13">
            <a:extLst>
              <a:ext uri="{FF2B5EF4-FFF2-40B4-BE49-F238E27FC236}">
                <a16:creationId xmlns:a16="http://schemas.microsoft.com/office/drawing/2014/main" id="{2A390F57-72E5-BAC5-624C-175BE96B8516}"/>
              </a:ext>
            </a:extLst>
          </p:cNvPr>
          <p:cNvSpPr>
            <a:spLocks noGrp="1"/>
          </p:cNvSpPr>
          <p:nvPr>
            <p:ph type="body" sz="quarter" idx="10" hasCustomPrompt="1"/>
          </p:nvPr>
        </p:nvSpPr>
        <p:spPr>
          <a:xfrm>
            <a:off x="834955" y="1792914"/>
            <a:ext cx="8082481" cy="615553"/>
          </a:xfrm>
        </p:spPr>
        <p:txBody>
          <a:bodyPr wrap="square">
            <a:noAutofit/>
          </a:bodyPr>
          <a:lstStyle>
            <a:lvl1pPr marL="0" indent="0">
              <a:lnSpc>
                <a:spcPct val="100000"/>
              </a:lnSpc>
              <a:spcBef>
                <a:spcPts val="400"/>
              </a:spcBef>
              <a:buNone/>
              <a:defRPr sz="3200">
                <a:solidFill>
                  <a:schemeClr val="accent3"/>
                </a:solidFill>
              </a:defRPr>
            </a:lvl1pPr>
            <a:lvl2pPr marL="243852" indent="0">
              <a:buNone/>
              <a:defRPr>
                <a:solidFill>
                  <a:schemeClr val="accent3"/>
                </a:solidFill>
              </a:defRPr>
            </a:lvl2pPr>
            <a:lvl3pPr marL="487704" indent="0">
              <a:buNone/>
              <a:defRPr>
                <a:solidFill>
                  <a:schemeClr val="accent3"/>
                </a:solidFill>
              </a:defRPr>
            </a:lvl3pPr>
            <a:lvl4pPr marL="1371669" indent="0">
              <a:buNone/>
              <a:defRPr>
                <a:solidFill>
                  <a:schemeClr val="accent3"/>
                </a:solidFill>
              </a:defRPr>
            </a:lvl4pPr>
            <a:lvl5pPr marL="1828891" indent="0">
              <a:buNone/>
              <a:defRPr>
                <a:solidFill>
                  <a:schemeClr val="accent3"/>
                </a:solidFill>
              </a:defRPr>
            </a:lvl5pPr>
          </a:lstStyle>
          <a:p>
            <a:pPr lvl="0"/>
            <a:r>
              <a:rPr lang="en-US"/>
              <a:t>Click to Add Slideshow Subtitle</a:t>
            </a:r>
          </a:p>
        </p:txBody>
      </p:sp>
      <p:sp>
        <p:nvSpPr>
          <p:cNvPr id="16" name="Text Placeholder 15">
            <a:extLst>
              <a:ext uri="{FF2B5EF4-FFF2-40B4-BE49-F238E27FC236}">
                <a16:creationId xmlns:a16="http://schemas.microsoft.com/office/drawing/2014/main" id="{30273A50-3E84-0E24-0D4A-64F939D590FA}"/>
              </a:ext>
            </a:extLst>
          </p:cNvPr>
          <p:cNvSpPr>
            <a:spLocks noGrp="1"/>
          </p:cNvSpPr>
          <p:nvPr>
            <p:ph type="body" sz="quarter" idx="11" hasCustomPrompt="1"/>
          </p:nvPr>
        </p:nvSpPr>
        <p:spPr>
          <a:xfrm>
            <a:off x="834955" y="5517985"/>
            <a:ext cx="8082481" cy="705015"/>
          </a:xfrm>
        </p:spPr>
        <p:txBody>
          <a:bodyPr wrap="square" anchor="ctr" anchorCtr="0">
            <a:noAutofit/>
          </a:bodyPr>
          <a:lstStyle>
            <a:lvl1pPr marL="0" indent="0">
              <a:lnSpc>
                <a:spcPct val="100000"/>
              </a:lnSpc>
              <a:spcBef>
                <a:spcPts val="400"/>
              </a:spcBef>
              <a:buNone/>
              <a:defRPr sz="1867">
                <a:solidFill>
                  <a:schemeClr val="accent3"/>
                </a:solidFill>
              </a:defRPr>
            </a:lvl1pPr>
            <a:lvl2pPr marL="243852" indent="0">
              <a:buNone/>
              <a:defRPr sz="1467">
                <a:solidFill>
                  <a:schemeClr val="accent3"/>
                </a:solidFill>
              </a:defRPr>
            </a:lvl2pPr>
            <a:lvl3pPr marL="487704" indent="0">
              <a:buNone/>
              <a:defRPr sz="1400">
                <a:solidFill>
                  <a:schemeClr val="accent3"/>
                </a:solidFill>
              </a:defRPr>
            </a:lvl3pPr>
            <a:lvl4pPr marL="1371669" indent="0">
              <a:buNone/>
              <a:defRPr sz="1333">
                <a:solidFill>
                  <a:schemeClr val="accent3"/>
                </a:solidFill>
              </a:defRPr>
            </a:lvl4pPr>
            <a:lvl5pPr marL="1828891" indent="0">
              <a:buNone/>
              <a:defRPr sz="1333">
                <a:solidFill>
                  <a:schemeClr val="accent3"/>
                </a:solidFill>
              </a:defRPr>
            </a:lvl5pPr>
          </a:lstStyle>
          <a:p>
            <a:pPr lvl="0"/>
            <a:r>
              <a:rPr lang="en-US"/>
              <a:t>Click to Add Presenter Info</a:t>
            </a:r>
          </a:p>
        </p:txBody>
      </p:sp>
      <p:sp>
        <p:nvSpPr>
          <p:cNvPr id="2" name="TextBox 4">
            <a:extLst>
              <a:ext uri="{FF2B5EF4-FFF2-40B4-BE49-F238E27FC236}">
                <a16:creationId xmlns:a16="http://schemas.microsoft.com/office/drawing/2014/main" id="{7F487846-7C90-09E0-AF50-CA2DB82BFEFD}"/>
              </a:ext>
            </a:extLst>
          </p:cNvPr>
          <p:cNvSpPr txBox="1"/>
          <p:nvPr userDrawn="1"/>
        </p:nvSpPr>
        <p:spPr>
          <a:xfrm>
            <a:off x="834955" y="6539393"/>
            <a:ext cx="3352800" cy="194990"/>
          </a:xfrm>
          <a:prstGeom prst="rect">
            <a:avLst/>
          </a:prstGeom>
          <a:noFill/>
        </p:spPr>
        <p:txBody>
          <a:bodyPr wrap="square" lIns="0" anchor="b" anchorCtr="0">
            <a:spAutoFit/>
          </a:bodyPr>
          <a:lstStyle/>
          <a:p>
            <a:pPr marL="0" marR="0" lvl="0" indent="0" algn="l" defTabSz="365769" rtl="0" eaLnBrk="0" fontAlgn="auto" latinLnBrk="0" hangingPunct="0">
              <a:lnSpc>
                <a:spcPct val="100000"/>
              </a:lnSpc>
              <a:spcBef>
                <a:spcPts val="0"/>
              </a:spcBef>
              <a:spcAft>
                <a:spcPts val="0"/>
              </a:spcAft>
              <a:buClrTx/>
              <a:buSzTx/>
              <a:buFontTx/>
              <a:buNone/>
              <a:tabLst/>
              <a:defRPr/>
            </a:pPr>
            <a:r>
              <a:rPr kumimoji="0" lang="en-US" sz="667" b="0" i="0" u="none" strike="noStrike" kern="300" cap="none" spc="67" normalizeH="0" baseline="0" noProof="0">
                <a:ln>
                  <a:noFill/>
                </a:ln>
                <a:solidFill>
                  <a:schemeClr val="accent3"/>
                </a:solidFill>
                <a:effectLst/>
                <a:uLnTx/>
                <a:uFillTx/>
                <a:latin typeface="Anova Light" panose="020B0403020203020204" pitchFamily="34" charset="0"/>
                <a:ea typeface="Calibri" charset="0"/>
                <a:cs typeface="Arial" panose="020B0604020202020204" pitchFamily="34" charset="0"/>
              </a:rPr>
              <a:t>Copyright © SAS Institute Inc. All rights reserved.</a:t>
            </a:r>
          </a:p>
        </p:txBody>
      </p:sp>
    </p:spTree>
    <p:custDataLst>
      <p:tags r:id="rId1"/>
    </p:custDataLst>
    <p:extLst>
      <p:ext uri="{BB962C8B-B14F-4D97-AF65-F5344CB8AC3E}">
        <p14:creationId xmlns:p14="http://schemas.microsoft.com/office/powerpoint/2010/main" val="4139693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AS - Section">
    <p:bg>
      <p:bgPr>
        <a:solidFill>
          <a:schemeClr val="accent5"/>
        </a:solid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B679E91-B2F1-7013-ED34-D7763B653081}"/>
              </a:ext>
            </a:extLst>
          </p:cNvPr>
          <p:cNvSpPr>
            <a:spLocks noGrp="1"/>
          </p:cNvSpPr>
          <p:nvPr>
            <p:ph type="title" hasCustomPrompt="1"/>
          </p:nvPr>
        </p:nvSpPr>
        <p:spPr>
          <a:xfrm>
            <a:off x="834955" y="2505670"/>
            <a:ext cx="8082481" cy="923330"/>
          </a:xfrm>
          <a:prstGeom prst="rect">
            <a:avLst/>
          </a:prstGeom>
        </p:spPr>
        <p:txBody>
          <a:bodyPr vert="horz" wrap="square" lIns="0" tIns="0" rIns="0" bIns="182880" rtlCol="0" anchor="b" anchorCtr="0">
            <a:spAutoFit/>
          </a:bodyPr>
          <a:lstStyle>
            <a:lvl1pPr>
              <a:lnSpc>
                <a:spcPct val="100000"/>
              </a:lnSpc>
              <a:spcBef>
                <a:spcPts val="400"/>
              </a:spcBef>
              <a:defRPr sz="4800">
                <a:solidFill>
                  <a:schemeClr val="bg1"/>
                </a:solidFill>
              </a:defRPr>
            </a:lvl1pPr>
          </a:lstStyle>
          <a:p>
            <a:r>
              <a:rPr lang="en-US"/>
              <a:t>Click to Add Section Title</a:t>
            </a:r>
          </a:p>
        </p:txBody>
      </p:sp>
      <p:sp>
        <p:nvSpPr>
          <p:cNvPr id="14" name="Text Placeholder 13">
            <a:extLst>
              <a:ext uri="{FF2B5EF4-FFF2-40B4-BE49-F238E27FC236}">
                <a16:creationId xmlns:a16="http://schemas.microsoft.com/office/drawing/2014/main" id="{2A390F57-72E5-BAC5-624C-175BE96B8516}"/>
              </a:ext>
            </a:extLst>
          </p:cNvPr>
          <p:cNvSpPr>
            <a:spLocks noGrp="1"/>
          </p:cNvSpPr>
          <p:nvPr>
            <p:ph type="body" sz="quarter" idx="10" hasCustomPrompt="1"/>
          </p:nvPr>
        </p:nvSpPr>
        <p:spPr>
          <a:xfrm>
            <a:off x="834955" y="3561836"/>
            <a:ext cx="8082481" cy="615553"/>
          </a:xfrm>
        </p:spPr>
        <p:txBody>
          <a:bodyPr wrap="square" anchor="t" anchorCtr="0">
            <a:noAutofit/>
          </a:bodyPr>
          <a:lstStyle>
            <a:lvl1pPr marL="0" indent="0">
              <a:lnSpc>
                <a:spcPct val="100000"/>
              </a:lnSpc>
              <a:spcBef>
                <a:spcPts val="400"/>
              </a:spcBef>
              <a:buNone/>
              <a:defRPr sz="3200">
                <a:solidFill>
                  <a:schemeClr val="accent5">
                    <a:lumMod val="40000"/>
                    <a:lumOff val="60000"/>
                  </a:schemeClr>
                </a:solidFill>
              </a:defRPr>
            </a:lvl1pPr>
            <a:lvl2pPr marL="243852" indent="0">
              <a:buNone/>
              <a:defRPr>
                <a:solidFill>
                  <a:schemeClr val="accent3"/>
                </a:solidFill>
              </a:defRPr>
            </a:lvl2pPr>
            <a:lvl3pPr marL="487704" indent="0">
              <a:buNone/>
              <a:defRPr>
                <a:solidFill>
                  <a:schemeClr val="accent3"/>
                </a:solidFill>
              </a:defRPr>
            </a:lvl3pPr>
            <a:lvl4pPr marL="1371669" indent="0">
              <a:buNone/>
              <a:defRPr>
                <a:solidFill>
                  <a:schemeClr val="accent3"/>
                </a:solidFill>
              </a:defRPr>
            </a:lvl4pPr>
            <a:lvl5pPr marL="1828891" indent="0">
              <a:buNone/>
              <a:defRPr>
                <a:solidFill>
                  <a:schemeClr val="accent3"/>
                </a:solidFill>
              </a:defRPr>
            </a:lvl5pPr>
          </a:lstStyle>
          <a:p>
            <a:pPr lvl="0"/>
            <a:r>
              <a:rPr lang="en-US"/>
              <a:t>Click to Add Section Subtitle</a:t>
            </a:r>
          </a:p>
        </p:txBody>
      </p:sp>
      <p:sp>
        <p:nvSpPr>
          <p:cNvPr id="2" name="TextBox 4">
            <a:extLst>
              <a:ext uri="{FF2B5EF4-FFF2-40B4-BE49-F238E27FC236}">
                <a16:creationId xmlns:a16="http://schemas.microsoft.com/office/drawing/2014/main" id="{BBE5A171-53B6-5D64-1680-262B90DACFE5}"/>
              </a:ext>
            </a:extLst>
          </p:cNvPr>
          <p:cNvSpPr txBox="1"/>
          <p:nvPr userDrawn="1"/>
        </p:nvSpPr>
        <p:spPr>
          <a:xfrm>
            <a:off x="834955" y="6539393"/>
            <a:ext cx="3352800" cy="194990"/>
          </a:xfrm>
          <a:prstGeom prst="rect">
            <a:avLst/>
          </a:prstGeom>
          <a:noFill/>
        </p:spPr>
        <p:txBody>
          <a:bodyPr wrap="square" lIns="0" anchor="b" anchorCtr="0">
            <a:spAutoFit/>
          </a:bodyPr>
          <a:lstStyle/>
          <a:p>
            <a:pPr marL="0" marR="0" lvl="0" indent="0" algn="l" defTabSz="365769" rtl="0" eaLnBrk="0" fontAlgn="auto" latinLnBrk="0" hangingPunct="0">
              <a:lnSpc>
                <a:spcPct val="100000"/>
              </a:lnSpc>
              <a:spcBef>
                <a:spcPts val="0"/>
              </a:spcBef>
              <a:spcAft>
                <a:spcPts val="0"/>
              </a:spcAft>
              <a:buClrTx/>
              <a:buSzTx/>
              <a:buFontTx/>
              <a:buNone/>
              <a:tabLst/>
              <a:defRPr/>
            </a:pPr>
            <a:r>
              <a:rPr kumimoji="0" lang="en-US" sz="667" b="0" i="0" u="none" strike="noStrike" kern="300" cap="none" spc="67" normalizeH="0" baseline="0" noProof="0">
                <a:ln>
                  <a:noFill/>
                </a:ln>
                <a:solidFill>
                  <a:schemeClr val="accent5">
                    <a:lumMod val="20000"/>
                    <a:lumOff val="80000"/>
                  </a:schemeClr>
                </a:solidFill>
                <a:effectLst/>
                <a:uLnTx/>
                <a:uFillTx/>
                <a:latin typeface="Anova Light" panose="020B0403020203020204" pitchFamily="34" charset="0"/>
                <a:ea typeface="Calibri" charset="0"/>
                <a:cs typeface="Arial" panose="020B0604020202020204" pitchFamily="34" charset="0"/>
              </a:rPr>
              <a:t>Copyright © SAS Institute Inc. All rights reserved.</a:t>
            </a:r>
          </a:p>
        </p:txBody>
      </p:sp>
      <p:pic>
        <p:nvPicPr>
          <p:cNvPr id="3" name="Picture 6">
            <a:extLst>
              <a:ext uri="{FF2B5EF4-FFF2-40B4-BE49-F238E27FC236}">
                <a16:creationId xmlns:a16="http://schemas.microsoft.com/office/drawing/2014/main" id="{27780B26-6E86-E2AF-35C7-7B8BF24892A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1217439" y="6344362"/>
            <a:ext cx="741875" cy="307948"/>
          </a:xfrm>
          <a:prstGeom prst="rect">
            <a:avLst/>
          </a:prstGeom>
        </p:spPr>
      </p:pic>
    </p:spTree>
    <p:custDataLst>
      <p:tags r:id="rId1"/>
    </p:custDataLst>
    <p:extLst>
      <p:ext uri="{BB962C8B-B14F-4D97-AF65-F5344CB8AC3E}">
        <p14:creationId xmlns:p14="http://schemas.microsoft.com/office/powerpoint/2010/main" val="3232120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AS - Title Only">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6F060396-EEE3-A20F-EF3B-666AF65526C8}"/>
              </a:ext>
            </a:extLst>
          </p:cNvPr>
          <p:cNvSpPr>
            <a:spLocks noGrp="1"/>
          </p:cNvSpPr>
          <p:nvPr>
            <p:ph type="title" hasCustomPrompt="1"/>
          </p:nvPr>
        </p:nvSpPr>
        <p:spPr>
          <a:xfrm>
            <a:off x="838200" y="755928"/>
            <a:ext cx="10515600" cy="517064"/>
          </a:xfrm>
          <a:prstGeom prst="rect">
            <a:avLst/>
          </a:prstGeom>
        </p:spPr>
        <p:txBody>
          <a:bodyPr vert="horz" lIns="0" tIns="0" rIns="0" bIns="0" rtlCol="0" anchor="ctr">
            <a:spAutoFit/>
          </a:bodyPr>
          <a:lstStyle/>
          <a:p>
            <a:r>
              <a:rPr lang="en-US"/>
              <a:t>Click to Add Slide Title</a:t>
            </a:r>
          </a:p>
        </p:txBody>
      </p:sp>
    </p:spTree>
    <p:custDataLst>
      <p:tags r:id="rId1"/>
    </p:custDataLst>
    <p:extLst>
      <p:ext uri="{BB962C8B-B14F-4D97-AF65-F5344CB8AC3E}">
        <p14:creationId xmlns:p14="http://schemas.microsoft.com/office/powerpoint/2010/main" val="1208421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AS - Title &amp;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l">
              <a:defRPr>
                <a:solidFill>
                  <a:schemeClr val="accent5"/>
                </a:solidFill>
              </a:defRPr>
            </a:lvl1pPr>
          </a:lstStyle>
          <a:p>
            <a:r>
              <a:rPr lang="en-US"/>
              <a:t>Click to Add Slide Title</a:t>
            </a:r>
          </a:p>
        </p:txBody>
      </p:sp>
      <p:sp>
        <p:nvSpPr>
          <p:cNvPr id="5" name="Text Placeholder 4">
            <a:extLst>
              <a:ext uri="{FF2B5EF4-FFF2-40B4-BE49-F238E27FC236}">
                <a16:creationId xmlns:a16="http://schemas.microsoft.com/office/drawing/2014/main" id="{0040EF35-062A-4CF7-B99A-D6EF688F370B}"/>
              </a:ext>
            </a:extLst>
          </p:cNvPr>
          <p:cNvSpPr>
            <a:spLocks noGrp="1"/>
          </p:cNvSpPr>
          <p:nvPr>
            <p:ph type="body" sz="quarter" idx="10" hasCustomPrompt="1"/>
          </p:nvPr>
        </p:nvSpPr>
        <p:spPr>
          <a:xfrm>
            <a:off x="838200" y="1365810"/>
            <a:ext cx="10515600" cy="366255"/>
          </a:xfrm>
          <a:prstGeom prst="rect">
            <a:avLst/>
          </a:prstGeom>
        </p:spPr>
        <p:txBody>
          <a:bodyPr anchor="t">
            <a:normAutofit/>
          </a:bodyPr>
          <a:lstStyle>
            <a:lvl1pPr marL="0" indent="0" algn="l">
              <a:buNone/>
              <a:defRPr>
                <a:solidFill>
                  <a:schemeClr val="bg2"/>
                </a:solidFill>
              </a:defRPr>
            </a:lvl1pPr>
            <a:lvl2pPr marL="243852" indent="0">
              <a:buNone/>
              <a:defRPr/>
            </a:lvl2pPr>
            <a:lvl3pPr marL="487704" indent="0">
              <a:buNone/>
              <a:defRPr/>
            </a:lvl3pPr>
            <a:lvl4pPr marL="1371669" indent="0">
              <a:buNone/>
              <a:defRPr/>
            </a:lvl4pPr>
            <a:lvl5pPr marL="1828891" indent="0">
              <a:buNone/>
              <a:defRPr/>
            </a:lvl5pPr>
          </a:lstStyle>
          <a:p>
            <a:pPr lvl="0"/>
            <a:r>
              <a:rPr lang="en-US"/>
              <a:t>Click to Add Subtitle</a:t>
            </a:r>
          </a:p>
        </p:txBody>
      </p:sp>
    </p:spTree>
    <p:custDataLst>
      <p:tags r:id="rId1"/>
    </p:custDataLst>
    <p:extLst>
      <p:ext uri="{BB962C8B-B14F-4D97-AF65-F5344CB8AC3E}">
        <p14:creationId xmlns:p14="http://schemas.microsoft.com/office/powerpoint/2010/main" val="345338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AS -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a:solidFill>
                  <a:schemeClr val="accent5"/>
                </a:solidFill>
              </a:defRPr>
            </a:lvl1pPr>
          </a:lstStyle>
          <a:p>
            <a:r>
              <a:rPr lang="en-US"/>
              <a:t>Click to Add Slide Title</a:t>
            </a:r>
          </a:p>
        </p:txBody>
      </p:sp>
      <p:sp>
        <p:nvSpPr>
          <p:cNvPr id="4" name="Text Placeholder 2">
            <a:extLst>
              <a:ext uri="{FF2B5EF4-FFF2-40B4-BE49-F238E27FC236}">
                <a16:creationId xmlns:a16="http://schemas.microsoft.com/office/drawing/2014/main" id="{94E85CBA-188F-58DF-65B2-BD90C57AB500}"/>
              </a:ext>
            </a:extLst>
          </p:cNvPr>
          <p:cNvSpPr>
            <a:spLocks noGrp="1"/>
          </p:cNvSpPr>
          <p:nvPr>
            <p:ph idx="1"/>
          </p:nvPr>
        </p:nvSpPr>
        <p:spPr>
          <a:xfrm>
            <a:off x="838200" y="2068225"/>
            <a:ext cx="10515600" cy="4108739"/>
          </a:xfrm>
          <a:prstGeom prst="rect">
            <a:avLst/>
          </a:prstGeom>
        </p:spPr>
        <p:txBody>
          <a:bodyPr vert="horz" lIns="0" tIns="0" rIns="0" bIns="0" rtlCol="0">
            <a:normAutofit/>
          </a:bodyPr>
          <a:lstStyle>
            <a:lvl1pPr>
              <a:defRPr sz="2400"/>
            </a:lvl1pPr>
            <a:lvl2pPr>
              <a:defRPr sz="1867"/>
            </a:lvl2pPr>
            <a:lvl3pPr>
              <a:defRPr sz="1600">
                <a:latin typeface="+mn-lt"/>
              </a:defRPr>
            </a:lvl3pPr>
          </a:lstStyle>
          <a:p>
            <a:pPr lvl="0"/>
            <a:r>
              <a:rPr lang="en-US"/>
              <a:t>Click to edit Master text styles</a:t>
            </a:r>
          </a:p>
          <a:p>
            <a:pPr lvl="1"/>
            <a:r>
              <a:rPr lang="en-US"/>
              <a:t>Second level</a:t>
            </a:r>
          </a:p>
          <a:p>
            <a:pPr lvl="2"/>
            <a:r>
              <a:rPr lang="en-US"/>
              <a:t>Third level</a:t>
            </a:r>
          </a:p>
        </p:txBody>
      </p:sp>
      <p:sp>
        <p:nvSpPr>
          <p:cNvPr id="8" name="Text Placeholder 4">
            <a:extLst>
              <a:ext uri="{FF2B5EF4-FFF2-40B4-BE49-F238E27FC236}">
                <a16:creationId xmlns:a16="http://schemas.microsoft.com/office/drawing/2014/main" id="{9A71ABFD-7D9E-8B81-8F10-AD3B259CD532}"/>
              </a:ext>
            </a:extLst>
          </p:cNvPr>
          <p:cNvSpPr>
            <a:spLocks noGrp="1"/>
          </p:cNvSpPr>
          <p:nvPr>
            <p:ph type="body" sz="quarter" idx="10" hasCustomPrompt="1"/>
          </p:nvPr>
        </p:nvSpPr>
        <p:spPr>
          <a:xfrm>
            <a:off x="838200" y="1365810"/>
            <a:ext cx="10515600" cy="366255"/>
          </a:xfrm>
          <a:prstGeom prst="rect">
            <a:avLst/>
          </a:prstGeom>
        </p:spPr>
        <p:txBody>
          <a:bodyPr anchor="t">
            <a:normAutofit/>
          </a:bodyPr>
          <a:lstStyle>
            <a:lvl1pPr marL="0" indent="0" algn="l">
              <a:buNone/>
              <a:defRPr>
                <a:solidFill>
                  <a:schemeClr val="bg2"/>
                </a:solidFill>
              </a:defRPr>
            </a:lvl1pPr>
            <a:lvl2pPr marL="243852" indent="0">
              <a:buNone/>
              <a:defRPr/>
            </a:lvl2pPr>
            <a:lvl3pPr marL="487704" indent="0">
              <a:buNone/>
              <a:defRPr/>
            </a:lvl3pPr>
            <a:lvl4pPr marL="1371669" indent="0">
              <a:buNone/>
              <a:defRPr/>
            </a:lvl4pPr>
            <a:lvl5pPr marL="1828891" indent="0">
              <a:buNone/>
              <a:defRPr/>
            </a:lvl5pPr>
          </a:lstStyle>
          <a:p>
            <a:pPr lvl="0"/>
            <a:r>
              <a:rPr lang="en-US"/>
              <a:t>Click to Add Subtitle</a:t>
            </a:r>
          </a:p>
        </p:txBody>
      </p:sp>
    </p:spTree>
    <p:custDataLst>
      <p:tags r:id="rId1"/>
    </p:custDataLst>
    <p:extLst>
      <p:ext uri="{BB962C8B-B14F-4D97-AF65-F5344CB8AC3E}">
        <p14:creationId xmlns:p14="http://schemas.microsoft.com/office/powerpoint/2010/main" val="2529166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AS - 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a:solidFill>
                  <a:schemeClr val="accent5"/>
                </a:solidFill>
              </a:defRPr>
            </a:lvl1pPr>
          </a:lstStyle>
          <a:p>
            <a:r>
              <a:rPr lang="en-US"/>
              <a:t>Click to Add Slide Title</a:t>
            </a:r>
          </a:p>
        </p:txBody>
      </p:sp>
      <p:sp>
        <p:nvSpPr>
          <p:cNvPr id="5" name="Text Placeholder 2">
            <a:extLst>
              <a:ext uri="{FF2B5EF4-FFF2-40B4-BE49-F238E27FC236}">
                <a16:creationId xmlns:a16="http://schemas.microsoft.com/office/drawing/2014/main" id="{B37A3D09-8DDB-0D78-49A3-63D553286BAA}"/>
              </a:ext>
            </a:extLst>
          </p:cNvPr>
          <p:cNvSpPr>
            <a:spLocks noGrp="1"/>
          </p:cNvSpPr>
          <p:nvPr>
            <p:ph idx="1"/>
          </p:nvPr>
        </p:nvSpPr>
        <p:spPr>
          <a:xfrm>
            <a:off x="838199" y="2068226"/>
            <a:ext cx="5161231" cy="4108737"/>
          </a:xfrm>
          <a:prstGeom prst="rect">
            <a:avLst/>
          </a:prstGeom>
        </p:spPr>
        <p:txBody>
          <a:bodyPr vert="horz" lIns="0" tIns="0" rIns="0" bIns="0" rtlCol="0">
            <a:normAutofit/>
          </a:bodyPr>
          <a:lstStyle>
            <a:lvl1pPr>
              <a:defRPr sz="2400"/>
            </a:lvl1pPr>
            <a:lvl2pPr>
              <a:defRPr sz="1867">
                <a:latin typeface="+mn-lt"/>
              </a:defRPr>
            </a:lvl2pPr>
            <a:lvl3pPr>
              <a:defRPr sz="1600">
                <a:latin typeface="+mn-lt"/>
              </a:defRPr>
            </a:lvl3pPr>
          </a:lstStyle>
          <a:p>
            <a:pPr lvl="0"/>
            <a:r>
              <a:rPr lang="en-US"/>
              <a:t>Click to edit Master text styles</a:t>
            </a:r>
          </a:p>
          <a:p>
            <a:pPr lvl="1"/>
            <a:r>
              <a:rPr lang="en-US"/>
              <a:t>Second level</a:t>
            </a:r>
          </a:p>
          <a:p>
            <a:pPr lvl="2"/>
            <a:r>
              <a:rPr lang="en-US"/>
              <a:t>Third level</a:t>
            </a:r>
          </a:p>
        </p:txBody>
      </p:sp>
      <p:sp>
        <p:nvSpPr>
          <p:cNvPr id="7" name="Text Placeholder 2">
            <a:extLst>
              <a:ext uri="{FF2B5EF4-FFF2-40B4-BE49-F238E27FC236}">
                <a16:creationId xmlns:a16="http://schemas.microsoft.com/office/drawing/2014/main" id="{9EB0C531-8D77-DB91-D733-89B75593C437}"/>
              </a:ext>
            </a:extLst>
          </p:cNvPr>
          <p:cNvSpPr>
            <a:spLocks noGrp="1"/>
          </p:cNvSpPr>
          <p:nvPr>
            <p:ph idx="11"/>
          </p:nvPr>
        </p:nvSpPr>
        <p:spPr>
          <a:xfrm>
            <a:off x="6192571" y="2068226"/>
            <a:ext cx="5161232" cy="4108737"/>
          </a:xfrm>
          <a:prstGeom prst="rect">
            <a:avLst/>
          </a:prstGeom>
        </p:spPr>
        <p:txBody>
          <a:bodyPr vert="horz" lIns="0" tIns="0" rIns="0" bIns="0" rtlCol="0">
            <a:normAutofit/>
          </a:bodyPr>
          <a:lstStyle>
            <a:lvl1pPr>
              <a:defRPr sz="2400"/>
            </a:lvl1pPr>
            <a:lvl2pPr>
              <a:defRPr sz="1867">
                <a:latin typeface="+mn-lt"/>
              </a:defRPr>
            </a:lvl2pPr>
            <a:lvl3pPr>
              <a:defRPr sz="1600">
                <a:latin typeface="+mn-lt"/>
              </a:defRPr>
            </a:lvl3pPr>
          </a:lstStyle>
          <a:p>
            <a:pPr lvl="0"/>
            <a:r>
              <a:rPr lang="en-US"/>
              <a:t>Click to edit Master text styles</a:t>
            </a:r>
          </a:p>
          <a:p>
            <a:pPr lvl="1"/>
            <a:r>
              <a:rPr lang="en-US"/>
              <a:t>Second level</a:t>
            </a:r>
          </a:p>
          <a:p>
            <a:pPr lvl="2"/>
            <a:r>
              <a:rPr lang="en-US"/>
              <a:t>Third level</a:t>
            </a:r>
          </a:p>
        </p:txBody>
      </p:sp>
      <p:sp>
        <p:nvSpPr>
          <p:cNvPr id="9" name="Text Placeholder 4">
            <a:extLst>
              <a:ext uri="{FF2B5EF4-FFF2-40B4-BE49-F238E27FC236}">
                <a16:creationId xmlns:a16="http://schemas.microsoft.com/office/drawing/2014/main" id="{528E5A1D-0F7C-C89E-926C-359A1E6C4B96}"/>
              </a:ext>
            </a:extLst>
          </p:cNvPr>
          <p:cNvSpPr>
            <a:spLocks noGrp="1"/>
          </p:cNvSpPr>
          <p:nvPr>
            <p:ph type="body" sz="quarter" idx="10" hasCustomPrompt="1"/>
          </p:nvPr>
        </p:nvSpPr>
        <p:spPr>
          <a:xfrm>
            <a:off x="838200" y="1365810"/>
            <a:ext cx="10515600" cy="366255"/>
          </a:xfrm>
          <a:prstGeom prst="rect">
            <a:avLst/>
          </a:prstGeom>
        </p:spPr>
        <p:txBody>
          <a:bodyPr anchor="t">
            <a:normAutofit/>
          </a:bodyPr>
          <a:lstStyle>
            <a:lvl1pPr marL="0" indent="0" algn="l">
              <a:buNone/>
              <a:defRPr>
                <a:solidFill>
                  <a:schemeClr val="bg2"/>
                </a:solidFill>
              </a:defRPr>
            </a:lvl1pPr>
            <a:lvl2pPr marL="243852" indent="0">
              <a:buNone/>
              <a:defRPr/>
            </a:lvl2pPr>
            <a:lvl3pPr marL="487704" indent="0">
              <a:buNone/>
              <a:defRPr/>
            </a:lvl3pPr>
            <a:lvl4pPr marL="1371669" indent="0">
              <a:buNone/>
              <a:defRPr/>
            </a:lvl4pPr>
            <a:lvl5pPr marL="1828891" indent="0">
              <a:buNone/>
              <a:defRPr/>
            </a:lvl5pPr>
          </a:lstStyle>
          <a:p>
            <a:pPr lvl="0"/>
            <a:r>
              <a:rPr lang="en-US"/>
              <a:t>Click to Add Subtitle</a:t>
            </a:r>
          </a:p>
        </p:txBody>
      </p:sp>
    </p:spTree>
    <p:custDataLst>
      <p:tags r:id="rId1"/>
    </p:custDataLst>
    <p:extLst>
      <p:ext uri="{BB962C8B-B14F-4D97-AF65-F5344CB8AC3E}">
        <p14:creationId xmlns:p14="http://schemas.microsoft.com/office/powerpoint/2010/main" val="1921886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AS - Title Only Right">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932B69-D114-4F04-8825-FD80DE780B3F}"/>
              </a:ext>
            </a:extLst>
          </p:cNvPr>
          <p:cNvSpPr>
            <a:spLocks noGrp="1"/>
          </p:cNvSpPr>
          <p:nvPr>
            <p:ph type="title" hasCustomPrompt="1"/>
          </p:nvPr>
        </p:nvSpPr>
        <p:spPr>
          <a:xfrm>
            <a:off x="838200" y="2911937"/>
            <a:ext cx="2952184" cy="1034129"/>
          </a:xfrm>
          <a:prstGeom prst="rect">
            <a:avLst/>
          </a:prstGeom>
        </p:spPr>
        <p:txBody>
          <a:bodyPr vert="horz" wrap="square" lIns="0" tIns="0" rIns="0" bIns="0" rtlCol="0" anchor="ctr">
            <a:spAutoFit/>
          </a:bodyPr>
          <a:lstStyle/>
          <a:p>
            <a:r>
              <a:rPr lang="en-US"/>
              <a:t>Click to Add Slide Title</a:t>
            </a:r>
          </a:p>
        </p:txBody>
      </p:sp>
    </p:spTree>
    <p:custDataLst>
      <p:tags r:id="rId1"/>
    </p:custDataLst>
    <p:extLst>
      <p:ext uri="{BB962C8B-B14F-4D97-AF65-F5344CB8AC3E}">
        <p14:creationId xmlns:p14="http://schemas.microsoft.com/office/powerpoint/2010/main" val="1377798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AS - Title &amp; Subtitle Right">
    <p:bg>
      <p:bgPr>
        <a:solidFill>
          <a:schemeClr val="bg1"/>
        </a:solidFill>
        <a:effectLst/>
      </p:bgPr>
    </p:bg>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DCB0DC36-25B4-46CA-542D-A6308DDA0A46}"/>
              </a:ext>
            </a:extLst>
          </p:cNvPr>
          <p:cNvSpPr>
            <a:spLocks noGrp="1"/>
          </p:cNvSpPr>
          <p:nvPr>
            <p:ph type="body" sz="quarter" idx="10" hasCustomPrompt="1"/>
          </p:nvPr>
        </p:nvSpPr>
        <p:spPr>
          <a:xfrm>
            <a:off x="838200" y="3947330"/>
            <a:ext cx="3336233" cy="366255"/>
          </a:xfrm>
          <a:prstGeom prst="rect">
            <a:avLst/>
          </a:prstGeom>
        </p:spPr>
        <p:txBody>
          <a:bodyPr wrap="square" anchor="t">
            <a:noAutofit/>
          </a:bodyPr>
          <a:lstStyle>
            <a:lvl1pPr marL="0" indent="0" algn="l">
              <a:buNone/>
              <a:defRPr>
                <a:solidFill>
                  <a:schemeClr val="bg2"/>
                </a:solidFill>
              </a:defRPr>
            </a:lvl1pPr>
            <a:lvl2pPr marL="243852" indent="0">
              <a:buNone/>
              <a:defRPr/>
            </a:lvl2pPr>
            <a:lvl3pPr marL="487704" indent="0">
              <a:buNone/>
              <a:defRPr/>
            </a:lvl3pPr>
            <a:lvl4pPr marL="1371669" indent="0">
              <a:buNone/>
              <a:defRPr/>
            </a:lvl4pPr>
            <a:lvl5pPr marL="1828891" indent="0">
              <a:buNone/>
              <a:defRPr/>
            </a:lvl5pPr>
          </a:lstStyle>
          <a:p>
            <a:pPr lvl="0"/>
            <a:r>
              <a:rPr lang="en-US"/>
              <a:t>Click to Add Subtitle</a:t>
            </a:r>
          </a:p>
        </p:txBody>
      </p:sp>
      <p:sp>
        <p:nvSpPr>
          <p:cNvPr id="4" name="Text Placeholder 4">
            <a:extLst>
              <a:ext uri="{FF2B5EF4-FFF2-40B4-BE49-F238E27FC236}">
                <a16:creationId xmlns:a16="http://schemas.microsoft.com/office/drawing/2014/main" id="{F15E6FB2-C498-7DB4-4DF1-587F885631D5}"/>
              </a:ext>
            </a:extLst>
          </p:cNvPr>
          <p:cNvSpPr>
            <a:spLocks noGrp="1"/>
          </p:cNvSpPr>
          <p:nvPr>
            <p:ph type="body" sz="quarter" idx="11" hasCustomPrompt="1"/>
          </p:nvPr>
        </p:nvSpPr>
        <p:spPr>
          <a:xfrm>
            <a:off x="838200" y="2768821"/>
            <a:ext cx="3336233" cy="1034386"/>
          </a:xfrm>
          <a:prstGeom prst="rect">
            <a:avLst/>
          </a:prstGeom>
        </p:spPr>
        <p:txBody>
          <a:bodyPr vert="horz" wrap="square" lIns="0" tIns="0" rIns="0" bIns="0" rtlCol="0" anchor="b" anchorCtr="0">
            <a:spAutoFit/>
          </a:bodyPr>
          <a:lstStyle>
            <a:lvl1pPr>
              <a:defRPr lang="en-US" sz="3734" b="1" i="0" dirty="0">
                <a:solidFill>
                  <a:schemeClr val="accent5"/>
                </a:solidFill>
                <a:latin typeface="Anova Bold" panose="020B0503020203020204" pitchFamily="34" charset="0"/>
                <a:ea typeface="+mj-ea"/>
                <a:cs typeface="+mj-cs"/>
              </a:defRPr>
            </a:lvl1pPr>
          </a:lstStyle>
          <a:p>
            <a:pPr marL="0" lvl="0">
              <a:lnSpc>
                <a:spcPct val="90000"/>
              </a:lnSpc>
              <a:spcBef>
                <a:spcPct val="0"/>
              </a:spcBef>
              <a:buNone/>
            </a:pPr>
            <a:r>
              <a:rPr lang="en-US"/>
              <a:t>Click to Add Slide Title</a:t>
            </a:r>
          </a:p>
        </p:txBody>
      </p:sp>
    </p:spTree>
    <p:custDataLst>
      <p:tags r:id="rId1"/>
    </p:custDataLst>
    <p:extLst>
      <p:ext uri="{BB962C8B-B14F-4D97-AF65-F5344CB8AC3E}">
        <p14:creationId xmlns:p14="http://schemas.microsoft.com/office/powerpoint/2010/main" val="957312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4AFBD-BFC3-1BF1-160D-CF3F6C8DCF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DE1AAA-3D00-0564-3723-5DB3B1EF043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251F4E-941D-C557-FEBC-08C37A43517A}"/>
              </a:ext>
            </a:extLst>
          </p:cNvPr>
          <p:cNvSpPr>
            <a:spLocks noGrp="1"/>
          </p:cNvSpPr>
          <p:nvPr>
            <p:ph type="dt" sz="half" idx="10"/>
          </p:nvPr>
        </p:nvSpPr>
        <p:spPr/>
        <p:txBody>
          <a:bodyPr/>
          <a:lstStyle/>
          <a:p>
            <a:fld id="{4F492904-33A6-F243-B525-ACF27F119DE5}" type="datetime1">
              <a:rPr lang="en-US" smtClean="0"/>
              <a:t>8/29/2023</a:t>
            </a:fld>
            <a:endParaRPr lang="en-US"/>
          </a:p>
        </p:txBody>
      </p:sp>
      <p:sp>
        <p:nvSpPr>
          <p:cNvPr id="5" name="Footer Placeholder 4">
            <a:extLst>
              <a:ext uri="{FF2B5EF4-FFF2-40B4-BE49-F238E27FC236}">
                <a16:creationId xmlns:a16="http://schemas.microsoft.com/office/drawing/2014/main" id="{07BAFC45-0F97-79E5-9590-B56E715730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58452A-488F-C62B-83EB-0B074C101A9A}"/>
              </a:ext>
            </a:extLst>
          </p:cNvPr>
          <p:cNvSpPr>
            <a:spLocks noGrp="1"/>
          </p:cNvSpPr>
          <p:nvPr>
            <p:ph type="sldNum" sz="quarter" idx="12"/>
          </p:nvPr>
        </p:nvSpPr>
        <p:spPr/>
        <p:txBody>
          <a:bodyPr/>
          <a:lstStyle/>
          <a:p>
            <a:fld id="{8C076474-85B3-3349-9296-D90B2BF12830}" type="slidenum">
              <a:rPr lang="en-US" smtClean="0"/>
              <a:t>‹#›</a:t>
            </a:fld>
            <a:endParaRPr lang="en-US"/>
          </a:p>
        </p:txBody>
      </p:sp>
    </p:spTree>
    <p:extLst>
      <p:ext uri="{BB962C8B-B14F-4D97-AF65-F5344CB8AC3E}">
        <p14:creationId xmlns:p14="http://schemas.microsoft.com/office/powerpoint/2010/main" val="39554383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AS - Closing">
    <p:bg>
      <p:bgPr>
        <a:solidFill>
          <a:schemeClr val="bg2"/>
        </a:solid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B679E91-B2F1-7013-ED34-D7763B653081}"/>
              </a:ext>
            </a:extLst>
          </p:cNvPr>
          <p:cNvSpPr>
            <a:spLocks noGrp="1"/>
          </p:cNvSpPr>
          <p:nvPr>
            <p:ph type="title" hasCustomPrompt="1"/>
          </p:nvPr>
        </p:nvSpPr>
        <p:spPr>
          <a:xfrm>
            <a:off x="834955" y="3070674"/>
            <a:ext cx="8708755" cy="923330"/>
          </a:xfrm>
          <a:prstGeom prst="rect">
            <a:avLst/>
          </a:prstGeom>
        </p:spPr>
        <p:txBody>
          <a:bodyPr vert="horz" wrap="square" lIns="0" tIns="0" rIns="0" bIns="182880" rtlCol="0" anchor="ctr" anchorCtr="0">
            <a:spAutoFit/>
          </a:bodyPr>
          <a:lstStyle>
            <a:lvl1pPr>
              <a:lnSpc>
                <a:spcPct val="100000"/>
              </a:lnSpc>
              <a:spcBef>
                <a:spcPts val="400"/>
              </a:spcBef>
              <a:defRPr sz="4800">
                <a:solidFill>
                  <a:schemeClr val="bg1"/>
                </a:solidFill>
              </a:defRPr>
            </a:lvl1pPr>
          </a:lstStyle>
          <a:p>
            <a:r>
              <a:rPr lang="en-US"/>
              <a:t>Click to Add Slideshow Closing</a:t>
            </a:r>
          </a:p>
        </p:txBody>
      </p:sp>
      <p:pic>
        <p:nvPicPr>
          <p:cNvPr id="9" name="Picture 8">
            <a:extLst>
              <a:ext uri="{FF2B5EF4-FFF2-40B4-BE49-F238E27FC236}">
                <a16:creationId xmlns:a16="http://schemas.microsoft.com/office/drawing/2014/main" id="{F6D7352C-47D5-1179-1891-95A57F7DA1B0}"/>
              </a:ext>
            </a:extLst>
          </p:cNvPr>
          <p:cNvPicPr>
            <a:picLocks noChangeAspect="1"/>
          </p:cNvPicPr>
          <p:nvPr userDrawn="1"/>
        </p:nvPicPr>
        <p:blipFill>
          <a:blip r:embed="rId3"/>
          <a:stretch>
            <a:fillRect/>
          </a:stretch>
        </p:blipFill>
        <p:spPr>
          <a:xfrm>
            <a:off x="9642533" y="5517984"/>
            <a:ext cx="1711268" cy="705016"/>
          </a:xfrm>
          <a:prstGeom prst="rect">
            <a:avLst/>
          </a:prstGeom>
        </p:spPr>
      </p:pic>
      <p:sp>
        <p:nvSpPr>
          <p:cNvPr id="2" name="Text Placeholder 15">
            <a:extLst>
              <a:ext uri="{FF2B5EF4-FFF2-40B4-BE49-F238E27FC236}">
                <a16:creationId xmlns:a16="http://schemas.microsoft.com/office/drawing/2014/main" id="{514B8423-CFFD-1921-7480-8BEC78F05FFD}"/>
              </a:ext>
            </a:extLst>
          </p:cNvPr>
          <p:cNvSpPr>
            <a:spLocks noGrp="1"/>
          </p:cNvSpPr>
          <p:nvPr>
            <p:ph type="body" sz="quarter" idx="11" hasCustomPrompt="1"/>
          </p:nvPr>
        </p:nvSpPr>
        <p:spPr>
          <a:xfrm>
            <a:off x="834955" y="5517985"/>
            <a:ext cx="8082481" cy="705015"/>
          </a:xfrm>
        </p:spPr>
        <p:txBody>
          <a:bodyPr wrap="square" anchor="ctr" anchorCtr="0">
            <a:noAutofit/>
          </a:bodyPr>
          <a:lstStyle>
            <a:lvl1pPr marL="0" indent="0">
              <a:lnSpc>
                <a:spcPct val="100000"/>
              </a:lnSpc>
              <a:spcBef>
                <a:spcPts val="400"/>
              </a:spcBef>
              <a:buNone/>
              <a:defRPr sz="1867">
                <a:solidFill>
                  <a:schemeClr val="accent3"/>
                </a:solidFill>
              </a:defRPr>
            </a:lvl1pPr>
            <a:lvl2pPr marL="243852" indent="0">
              <a:buNone/>
              <a:defRPr sz="1467">
                <a:solidFill>
                  <a:schemeClr val="accent3"/>
                </a:solidFill>
              </a:defRPr>
            </a:lvl2pPr>
            <a:lvl3pPr marL="487704" indent="0">
              <a:buNone/>
              <a:defRPr sz="1400">
                <a:solidFill>
                  <a:schemeClr val="accent3"/>
                </a:solidFill>
              </a:defRPr>
            </a:lvl3pPr>
            <a:lvl4pPr marL="1371669" indent="0">
              <a:buNone/>
              <a:defRPr sz="1333">
                <a:solidFill>
                  <a:schemeClr val="accent3"/>
                </a:solidFill>
              </a:defRPr>
            </a:lvl4pPr>
            <a:lvl5pPr marL="1828891" indent="0">
              <a:buNone/>
              <a:defRPr sz="1333">
                <a:solidFill>
                  <a:schemeClr val="accent3"/>
                </a:solidFill>
              </a:defRPr>
            </a:lvl5pPr>
          </a:lstStyle>
          <a:p>
            <a:pPr lvl="0"/>
            <a:r>
              <a:rPr lang="en-US"/>
              <a:t>Click to add a website or email</a:t>
            </a:r>
          </a:p>
        </p:txBody>
      </p:sp>
      <p:sp>
        <p:nvSpPr>
          <p:cNvPr id="3" name="TextBox 4">
            <a:extLst>
              <a:ext uri="{FF2B5EF4-FFF2-40B4-BE49-F238E27FC236}">
                <a16:creationId xmlns:a16="http://schemas.microsoft.com/office/drawing/2014/main" id="{50615BBA-3709-50D7-A61C-9CF9B79E7B6F}"/>
              </a:ext>
            </a:extLst>
          </p:cNvPr>
          <p:cNvSpPr txBox="1"/>
          <p:nvPr userDrawn="1"/>
        </p:nvSpPr>
        <p:spPr>
          <a:xfrm>
            <a:off x="834955" y="6539393"/>
            <a:ext cx="3352800" cy="194990"/>
          </a:xfrm>
          <a:prstGeom prst="rect">
            <a:avLst/>
          </a:prstGeom>
          <a:noFill/>
        </p:spPr>
        <p:txBody>
          <a:bodyPr wrap="square" lIns="0" anchor="b" anchorCtr="0">
            <a:spAutoFit/>
          </a:bodyPr>
          <a:lstStyle/>
          <a:p>
            <a:pPr marL="0" marR="0" lvl="0" indent="0" algn="l" defTabSz="365769" rtl="0" eaLnBrk="0" fontAlgn="auto" latinLnBrk="0" hangingPunct="0">
              <a:lnSpc>
                <a:spcPct val="100000"/>
              </a:lnSpc>
              <a:spcBef>
                <a:spcPts val="0"/>
              </a:spcBef>
              <a:spcAft>
                <a:spcPts val="0"/>
              </a:spcAft>
              <a:buClrTx/>
              <a:buSzTx/>
              <a:buFontTx/>
              <a:buNone/>
              <a:tabLst/>
              <a:defRPr/>
            </a:pPr>
            <a:r>
              <a:rPr kumimoji="0" lang="en-US" sz="667" b="0" i="0" u="none" strike="noStrike" kern="300" cap="none" spc="67" normalizeH="0" baseline="0" noProof="0">
                <a:ln>
                  <a:noFill/>
                </a:ln>
                <a:solidFill>
                  <a:schemeClr val="accent3"/>
                </a:solidFill>
                <a:effectLst/>
                <a:uLnTx/>
                <a:uFillTx/>
                <a:latin typeface="Anova Light" panose="020B0403020203020204" pitchFamily="34" charset="0"/>
                <a:ea typeface="Calibri" charset="0"/>
                <a:cs typeface="Arial" panose="020B0604020202020204" pitchFamily="34" charset="0"/>
              </a:rPr>
              <a:t>Copyright © SAS Institute Inc. All rights reserved.</a:t>
            </a:r>
          </a:p>
        </p:txBody>
      </p:sp>
    </p:spTree>
    <p:custDataLst>
      <p:tags r:id="rId1"/>
    </p:custDataLst>
    <p:extLst>
      <p:ext uri="{BB962C8B-B14F-4D97-AF65-F5344CB8AC3E}">
        <p14:creationId xmlns:p14="http://schemas.microsoft.com/office/powerpoint/2010/main" val="721605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SAS - Blank - Whi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3214DE9-CDD2-3C22-E128-264FF9EB0EA3}"/>
              </a:ext>
            </a:extLst>
          </p:cNvPr>
          <p:cNvSpPr/>
          <p:nvPr userDrawn="1"/>
        </p:nvSpPr>
        <p:spPr>
          <a:xfrm>
            <a:off x="227584" y="-1"/>
            <a:ext cx="666496" cy="19457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0" i="0">
              <a:latin typeface="Anova" panose="020B0503020203020204" pitchFamily="34" charset="0"/>
            </a:endParaRPr>
          </a:p>
        </p:txBody>
      </p:sp>
    </p:spTree>
    <p:custDataLst>
      <p:tags r:id="rId1"/>
    </p:custDataLst>
    <p:extLst>
      <p:ext uri="{BB962C8B-B14F-4D97-AF65-F5344CB8AC3E}">
        <p14:creationId xmlns:p14="http://schemas.microsoft.com/office/powerpoint/2010/main" val="68404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SAS - Video Only">
    <p:bg>
      <p:bgPr>
        <a:solidFill>
          <a:schemeClr val="tx1"/>
        </a:solidFill>
        <a:effectLst/>
      </p:bgPr>
    </p:bg>
    <p:spTree>
      <p:nvGrpSpPr>
        <p:cNvPr id="1" name=""/>
        <p:cNvGrpSpPr/>
        <p:nvPr/>
      </p:nvGrpSpPr>
      <p:grpSpPr>
        <a:xfrm>
          <a:off x="0" y="0"/>
          <a:ext cx="0" cy="0"/>
          <a:chOff x="0" y="0"/>
          <a:chExt cx="0" cy="0"/>
        </a:xfrm>
      </p:grpSpPr>
      <p:sp>
        <p:nvSpPr>
          <p:cNvPr id="3" name="TextBox 4">
            <a:extLst>
              <a:ext uri="{FF2B5EF4-FFF2-40B4-BE49-F238E27FC236}">
                <a16:creationId xmlns:a16="http://schemas.microsoft.com/office/drawing/2014/main" id="{D68E8285-3BE2-9990-FA54-E6AF741CC812}"/>
              </a:ext>
            </a:extLst>
          </p:cNvPr>
          <p:cNvSpPr txBox="1"/>
          <p:nvPr userDrawn="1"/>
        </p:nvSpPr>
        <p:spPr>
          <a:xfrm>
            <a:off x="834955" y="6539393"/>
            <a:ext cx="3352800" cy="194990"/>
          </a:xfrm>
          <a:prstGeom prst="rect">
            <a:avLst/>
          </a:prstGeom>
          <a:noFill/>
        </p:spPr>
        <p:txBody>
          <a:bodyPr wrap="square" lIns="0" anchor="b" anchorCtr="0">
            <a:spAutoFit/>
          </a:bodyPr>
          <a:lstStyle/>
          <a:p>
            <a:pPr marL="0" marR="0" lvl="0" indent="0" algn="l" defTabSz="365769" rtl="0" eaLnBrk="0" fontAlgn="auto" latinLnBrk="0" hangingPunct="0">
              <a:lnSpc>
                <a:spcPct val="100000"/>
              </a:lnSpc>
              <a:spcBef>
                <a:spcPts val="0"/>
              </a:spcBef>
              <a:spcAft>
                <a:spcPts val="0"/>
              </a:spcAft>
              <a:buClrTx/>
              <a:buSzTx/>
              <a:buFontTx/>
              <a:buNone/>
              <a:tabLst/>
              <a:defRPr/>
            </a:pPr>
            <a:r>
              <a:rPr kumimoji="0" lang="en-US" sz="667" b="0" i="0" u="none" strike="noStrike" kern="300" cap="none" spc="67" normalizeH="0" baseline="0" noProof="0">
                <a:ln>
                  <a:noFill/>
                </a:ln>
                <a:solidFill>
                  <a:schemeClr val="accent5"/>
                </a:solidFill>
                <a:effectLst/>
                <a:uLnTx/>
                <a:uFillTx/>
                <a:latin typeface="Anova Light" panose="020B0403020203020204" pitchFamily="34" charset="0"/>
                <a:ea typeface="Calibri" charset="0"/>
                <a:cs typeface="Arial" panose="020B0604020202020204" pitchFamily="34" charset="0"/>
              </a:rPr>
              <a:t>Copyright © SAS Institute Inc. All rights reserved.</a:t>
            </a:r>
          </a:p>
        </p:txBody>
      </p:sp>
      <p:pic>
        <p:nvPicPr>
          <p:cNvPr id="2" name="Picture 6">
            <a:extLst>
              <a:ext uri="{FF2B5EF4-FFF2-40B4-BE49-F238E27FC236}">
                <a16:creationId xmlns:a16="http://schemas.microsoft.com/office/drawing/2014/main" id="{9DCBE7B6-1449-C2E2-1508-3F2B78AA27F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1217439" y="6344362"/>
            <a:ext cx="741875" cy="307948"/>
          </a:xfrm>
          <a:prstGeom prst="rect">
            <a:avLst/>
          </a:prstGeom>
        </p:spPr>
      </p:pic>
    </p:spTree>
    <p:custDataLst>
      <p:tags r:id="rId1"/>
    </p:custDataLst>
    <p:extLst>
      <p:ext uri="{BB962C8B-B14F-4D97-AF65-F5344CB8AC3E}">
        <p14:creationId xmlns:p14="http://schemas.microsoft.com/office/powerpoint/2010/main" val="2427187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5152" y="256032"/>
            <a:ext cx="10521696" cy="609600"/>
          </a:xfrm>
        </p:spPr>
        <p:txBody>
          <a:bodyPr anchor="ctr" anchorCtr="0">
            <a:noAutofit/>
          </a:bodyPr>
          <a:lstStyle>
            <a:lvl1pPr algn="ctr">
              <a:defRPr>
                <a:solidFill>
                  <a:schemeClr val="tx2"/>
                </a:solidFill>
              </a:defRPr>
            </a:lvl1pPr>
          </a:lstStyle>
          <a:p>
            <a:r>
              <a:rPr lang="en-US"/>
              <a:t>Click to Edit Title</a:t>
            </a:r>
          </a:p>
        </p:txBody>
      </p:sp>
      <p:sp>
        <p:nvSpPr>
          <p:cNvPr id="6" name="Text Placeholder 2"/>
          <p:cNvSpPr>
            <a:spLocks noGrp="1"/>
          </p:cNvSpPr>
          <p:nvPr>
            <p:ph type="body" sz="quarter" idx="12" hasCustomPrompt="1"/>
          </p:nvPr>
        </p:nvSpPr>
        <p:spPr>
          <a:xfrm flipH="1">
            <a:off x="835152" y="853440"/>
            <a:ext cx="10521696" cy="365760"/>
          </a:xfrm>
        </p:spPr>
        <p:txBody>
          <a:bodyPr wrap="square" anchor="ctr">
            <a:noAutofit/>
          </a:bodyPr>
          <a:lstStyle>
            <a:lvl1pPr marL="0" indent="0" algn="ctr">
              <a:lnSpc>
                <a:spcPct val="100000"/>
              </a:lnSpc>
              <a:spcBef>
                <a:spcPts val="0"/>
              </a:spcBef>
              <a:buFont typeface="Arial" pitchFamily="34" charset="0"/>
              <a:buNone/>
              <a:defRPr sz="2933" b="0" cap="none" baseline="0">
                <a:solidFill>
                  <a:schemeClr val="accent1"/>
                </a:solidFill>
                <a:latin typeface="+mj-lt"/>
              </a:defRPr>
            </a:lvl1pPr>
          </a:lstStyle>
          <a:p>
            <a:pPr lvl="0"/>
            <a:r>
              <a:rPr lang="en-US"/>
              <a:t>Click to edit subtitle</a:t>
            </a:r>
          </a:p>
        </p:txBody>
      </p:sp>
      <p:sp>
        <p:nvSpPr>
          <p:cNvPr id="4" name="Content Placeholder 3"/>
          <p:cNvSpPr>
            <a:spLocks noGrp="1"/>
          </p:cNvSpPr>
          <p:nvPr>
            <p:ph sz="quarter" idx="11" hasCustomPrompt="1"/>
          </p:nvPr>
        </p:nvSpPr>
        <p:spPr>
          <a:xfrm>
            <a:off x="835152" y="1355280"/>
            <a:ext cx="10521696" cy="4857137"/>
          </a:xfrm>
        </p:spPr>
        <p:txBody>
          <a:bodyPr wrap="square" anchor="t" anchorCtr="0">
            <a:normAutofit/>
          </a:bodyPr>
          <a:lstStyle>
            <a:lvl1pPr>
              <a:defRPr baseline="0">
                <a:solidFill>
                  <a:schemeClr val="tx2"/>
                </a:solidFill>
              </a:defRPr>
            </a:lvl1pPr>
            <a:lvl2pPr>
              <a:buClr>
                <a:schemeClr val="tx1">
                  <a:lumMod val="65000"/>
                  <a:lumOff val="35000"/>
                </a:schemeClr>
              </a:buClr>
              <a:defRPr baseline="0">
                <a:solidFill>
                  <a:schemeClr val="tx1">
                    <a:lumMod val="65000"/>
                    <a:lumOff val="35000"/>
                  </a:schemeClr>
                </a:solidFill>
              </a:defRPr>
            </a:lvl2pPr>
            <a:lvl3pPr>
              <a:buClr>
                <a:schemeClr val="tx1">
                  <a:lumMod val="65000"/>
                  <a:lumOff val="35000"/>
                </a:schemeClr>
              </a:buClr>
              <a:defRPr baseline="0">
                <a:solidFill>
                  <a:schemeClr val="tx1">
                    <a:lumMod val="65000"/>
                    <a:lumOff val="35000"/>
                  </a:schemeClr>
                </a:solidFill>
              </a:defRPr>
            </a:lvl3pPr>
            <a:lvl4pPr>
              <a:buClr>
                <a:schemeClr val="tx1">
                  <a:lumMod val="65000"/>
                  <a:lumOff val="35000"/>
                </a:schemeClr>
              </a:buClr>
              <a:defRPr baseline="0">
                <a:solidFill>
                  <a:schemeClr val="tx1">
                    <a:lumMod val="65000"/>
                    <a:lumOff val="35000"/>
                  </a:schemeClr>
                </a:solidFill>
              </a:defRPr>
            </a:lvl4pPr>
            <a:lvl5pPr>
              <a:buClr>
                <a:schemeClr val="tx1">
                  <a:lumMod val="65000"/>
                  <a:lumOff val="35000"/>
                </a:schemeClr>
              </a:buClr>
              <a:defRPr baseline="0">
                <a:solidFill>
                  <a:schemeClr val="tx1">
                    <a:lumMod val="65000"/>
                    <a:lumOff val="35000"/>
                  </a:schemeClr>
                </a:solidFill>
              </a:defRPr>
            </a:lvl5pPr>
          </a:lstStyle>
          <a:p>
            <a:pPr lvl="0"/>
            <a:r>
              <a:rPr lang="en-US"/>
              <a:t>Click to add text or click an icon to add other content types.</a:t>
            </a:r>
          </a:p>
          <a:p>
            <a:pPr lvl="1"/>
            <a:r>
              <a:rPr lang="en-US"/>
              <a:t>Second level</a:t>
            </a:r>
          </a:p>
          <a:p>
            <a:pPr lvl="2"/>
            <a:r>
              <a:rPr lang="en-US"/>
              <a:t>Third level</a:t>
            </a:r>
          </a:p>
        </p:txBody>
      </p:sp>
      <p:sp>
        <p:nvSpPr>
          <p:cNvPr id="11" name="Slide Number Placeholder 4"/>
          <p:cNvSpPr>
            <a:spLocks noGrp="1"/>
          </p:cNvSpPr>
          <p:nvPr>
            <p:ph type="sldNum" sz="quarter" idx="14"/>
          </p:nvPr>
        </p:nvSpPr>
        <p:spPr/>
        <p:txBody>
          <a:bodyPr/>
          <a:lstStyle/>
          <a:p>
            <a:fld id="{4976208B-6111-490B-8CEC-FFB249DB2100}" type="slidenum">
              <a:rPr lang="en-US" smtClean="0"/>
              <a:pPr/>
              <a:t>‹#›</a:t>
            </a:fld>
            <a:endParaRPr lang="en-US"/>
          </a:p>
        </p:txBody>
      </p:sp>
    </p:spTree>
    <p:extLst>
      <p:ext uri="{BB962C8B-B14F-4D97-AF65-F5344CB8AC3E}">
        <p14:creationId xmlns:p14="http://schemas.microsoft.com/office/powerpoint/2010/main" val="1607066495"/>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0F7EC-F933-2644-8240-551965779EE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B27E61B-E453-D5FD-B124-5795A98F70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4113CE-D4AF-AE8C-5B3A-4353B3B5E8E3}"/>
              </a:ext>
            </a:extLst>
          </p:cNvPr>
          <p:cNvSpPr>
            <a:spLocks noGrp="1"/>
          </p:cNvSpPr>
          <p:nvPr>
            <p:ph type="dt" sz="half" idx="10"/>
          </p:nvPr>
        </p:nvSpPr>
        <p:spPr/>
        <p:txBody>
          <a:bodyPr/>
          <a:lstStyle/>
          <a:p>
            <a:fld id="{AE241F01-566C-964E-9288-3F9A365DE1E0}" type="datetime1">
              <a:rPr lang="en-US" smtClean="0"/>
              <a:t>8/29/2023</a:t>
            </a:fld>
            <a:endParaRPr lang="en-US"/>
          </a:p>
        </p:txBody>
      </p:sp>
      <p:sp>
        <p:nvSpPr>
          <p:cNvPr id="5" name="Footer Placeholder 4">
            <a:extLst>
              <a:ext uri="{FF2B5EF4-FFF2-40B4-BE49-F238E27FC236}">
                <a16:creationId xmlns:a16="http://schemas.microsoft.com/office/drawing/2014/main" id="{6FCC12AE-30E3-E58B-9A7E-EDE191155A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037DDD-9A96-46E3-20EA-3594D23CF14C}"/>
              </a:ext>
            </a:extLst>
          </p:cNvPr>
          <p:cNvSpPr>
            <a:spLocks noGrp="1"/>
          </p:cNvSpPr>
          <p:nvPr>
            <p:ph type="sldNum" sz="quarter" idx="12"/>
          </p:nvPr>
        </p:nvSpPr>
        <p:spPr/>
        <p:txBody>
          <a:bodyPr/>
          <a:lstStyle/>
          <a:p>
            <a:fld id="{8C076474-85B3-3349-9296-D90B2BF12830}" type="slidenum">
              <a:rPr lang="en-US" smtClean="0"/>
              <a:t>‹#›</a:t>
            </a:fld>
            <a:endParaRPr lang="en-US"/>
          </a:p>
        </p:txBody>
      </p:sp>
    </p:spTree>
    <p:extLst>
      <p:ext uri="{BB962C8B-B14F-4D97-AF65-F5344CB8AC3E}">
        <p14:creationId xmlns:p14="http://schemas.microsoft.com/office/powerpoint/2010/main" val="21928345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AS - Title">
    <p:bg>
      <p:bgPr>
        <a:solidFill>
          <a:schemeClr val="bg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F1FD6A3-53F9-5AA7-7099-CFD8CF29E43C}"/>
              </a:ext>
            </a:extLst>
          </p:cNvPr>
          <p:cNvPicPr>
            <a:picLocks noChangeAspect="1"/>
          </p:cNvPicPr>
          <p:nvPr userDrawn="1"/>
        </p:nvPicPr>
        <p:blipFill>
          <a:blip r:embed="rId3"/>
          <a:stretch>
            <a:fillRect/>
          </a:stretch>
        </p:blipFill>
        <p:spPr>
          <a:xfrm>
            <a:off x="9642533" y="5517984"/>
            <a:ext cx="1711268" cy="705016"/>
          </a:xfrm>
          <a:prstGeom prst="rect">
            <a:avLst/>
          </a:prstGeom>
        </p:spPr>
      </p:pic>
      <p:sp>
        <p:nvSpPr>
          <p:cNvPr id="7" name="Title Placeholder 1">
            <a:extLst>
              <a:ext uri="{FF2B5EF4-FFF2-40B4-BE49-F238E27FC236}">
                <a16:creationId xmlns:a16="http://schemas.microsoft.com/office/drawing/2014/main" id="{0B679E91-B2F1-7013-ED34-D7763B653081}"/>
              </a:ext>
            </a:extLst>
          </p:cNvPr>
          <p:cNvSpPr>
            <a:spLocks noGrp="1"/>
          </p:cNvSpPr>
          <p:nvPr>
            <p:ph type="title" hasCustomPrompt="1"/>
          </p:nvPr>
        </p:nvSpPr>
        <p:spPr>
          <a:xfrm>
            <a:off x="834955" y="798304"/>
            <a:ext cx="8082481" cy="923330"/>
          </a:xfrm>
          <a:prstGeom prst="rect">
            <a:avLst/>
          </a:prstGeom>
        </p:spPr>
        <p:txBody>
          <a:bodyPr vert="horz" wrap="square" lIns="0" tIns="0" rIns="0" bIns="182880" rtlCol="0" anchor="t" anchorCtr="0">
            <a:spAutoFit/>
          </a:bodyPr>
          <a:lstStyle>
            <a:lvl1pPr>
              <a:lnSpc>
                <a:spcPct val="100000"/>
              </a:lnSpc>
              <a:spcBef>
                <a:spcPts val="400"/>
              </a:spcBef>
              <a:defRPr sz="4800">
                <a:solidFill>
                  <a:schemeClr val="bg1"/>
                </a:solidFill>
              </a:defRPr>
            </a:lvl1pPr>
          </a:lstStyle>
          <a:p>
            <a:r>
              <a:rPr lang="en-US"/>
              <a:t>Click to Add Slideshow Title</a:t>
            </a:r>
          </a:p>
        </p:txBody>
      </p:sp>
      <p:sp>
        <p:nvSpPr>
          <p:cNvPr id="14" name="Text Placeholder 13">
            <a:extLst>
              <a:ext uri="{FF2B5EF4-FFF2-40B4-BE49-F238E27FC236}">
                <a16:creationId xmlns:a16="http://schemas.microsoft.com/office/drawing/2014/main" id="{2A390F57-72E5-BAC5-624C-175BE96B8516}"/>
              </a:ext>
            </a:extLst>
          </p:cNvPr>
          <p:cNvSpPr>
            <a:spLocks noGrp="1"/>
          </p:cNvSpPr>
          <p:nvPr>
            <p:ph type="body" sz="quarter" idx="10" hasCustomPrompt="1"/>
          </p:nvPr>
        </p:nvSpPr>
        <p:spPr>
          <a:xfrm>
            <a:off x="834955" y="1792914"/>
            <a:ext cx="8082481" cy="615553"/>
          </a:xfrm>
        </p:spPr>
        <p:txBody>
          <a:bodyPr wrap="square">
            <a:noAutofit/>
          </a:bodyPr>
          <a:lstStyle>
            <a:lvl1pPr marL="0" indent="0">
              <a:lnSpc>
                <a:spcPct val="100000"/>
              </a:lnSpc>
              <a:spcBef>
                <a:spcPts val="400"/>
              </a:spcBef>
              <a:buNone/>
              <a:defRPr sz="3200">
                <a:solidFill>
                  <a:schemeClr val="accent3"/>
                </a:solidFill>
              </a:defRPr>
            </a:lvl1pPr>
            <a:lvl2pPr marL="243852" indent="0">
              <a:buNone/>
              <a:defRPr>
                <a:solidFill>
                  <a:schemeClr val="accent3"/>
                </a:solidFill>
              </a:defRPr>
            </a:lvl2pPr>
            <a:lvl3pPr marL="487704" indent="0">
              <a:buNone/>
              <a:defRPr>
                <a:solidFill>
                  <a:schemeClr val="accent3"/>
                </a:solidFill>
              </a:defRPr>
            </a:lvl3pPr>
            <a:lvl4pPr marL="1371669" indent="0">
              <a:buNone/>
              <a:defRPr>
                <a:solidFill>
                  <a:schemeClr val="accent3"/>
                </a:solidFill>
              </a:defRPr>
            </a:lvl4pPr>
            <a:lvl5pPr marL="1828891" indent="0">
              <a:buNone/>
              <a:defRPr>
                <a:solidFill>
                  <a:schemeClr val="accent3"/>
                </a:solidFill>
              </a:defRPr>
            </a:lvl5pPr>
          </a:lstStyle>
          <a:p>
            <a:pPr lvl="0"/>
            <a:r>
              <a:rPr lang="en-US"/>
              <a:t>Click to Add Slideshow Subtitle</a:t>
            </a:r>
          </a:p>
        </p:txBody>
      </p:sp>
      <p:sp>
        <p:nvSpPr>
          <p:cNvPr id="16" name="Text Placeholder 15">
            <a:extLst>
              <a:ext uri="{FF2B5EF4-FFF2-40B4-BE49-F238E27FC236}">
                <a16:creationId xmlns:a16="http://schemas.microsoft.com/office/drawing/2014/main" id="{30273A50-3E84-0E24-0D4A-64F939D590FA}"/>
              </a:ext>
            </a:extLst>
          </p:cNvPr>
          <p:cNvSpPr>
            <a:spLocks noGrp="1"/>
          </p:cNvSpPr>
          <p:nvPr>
            <p:ph type="body" sz="quarter" idx="11" hasCustomPrompt="1"/>
          </p:nvPr>
        </p:nvSpPr>
        <p:spPr>
          <a:xfrm>
            <a:off x="834955" y="5517985"/>
            <a:ext cx="8082481" cy="705015"/>
          </a:xfrm>
        </p:spPr>
        <p:txBody>
          <a:bodyPr wrap="square" anchor="ctr" anchorCtr="0">
            <a:noAutofit/>
          </a:bodyPr>
          <a:lstStyle>
            <a:lvl1pPr marL="0" indent="0">
              <a:lnSpc>
                <a:spcPct val="100000"/>
              </a:lnSpc>
              <a:spcBef>
                <a:spcPts val="400"/>
              </a:spcBef>
              <a:buNone/>
              <a:defRPr sz="1867">
                <a:solidFill>
                  <a:schemeClr val="accent3"/>
                </a:solidFill>
              </a:defRPr>
            </a:lvl1pPr>
            <a:lvl2pPr marL="243852" indent="0">
              <a:buNone/>
              <a:defRPr sz="1467">
                <a:solidFill>
                  <a:schemeClr val="accent3"/>
                </a:solidFill>
              </a:defRPr>
            </a:lvl2pPr>
            <a:lvl3pPr marL="487704" indent="0">
              <a:buNone/>
              <a:defRPr sz="1400">
                <a:solidFill>
                  <a:schemeClr val="accent3"/>
                </a:solidFill>
              </a:defRPr>
            </a:lvl3pPr>
            <a:lvl4pPr marL="1371669" indent="0">
              <a:buNone/>
              <a:defRPr sz="1333">
                <a:solidFill>
                  <a:schemeClr val="accent3"/>
                </a:solidFill>
              </a:defRPr>
            </a:lvl4pPr>
            <a:lvl5pPr marL="1828891" indent="0">
              <a:buNone/>
              <a:defRPr sz="1333">
                <a:solidFill>
                  <a:schemeClr val="accent3"/>
                </a:solidFill>
              </a:defRPr>
            </a:lvl5pPr>
          </a:lstStyle>
          <a:p>
            <a:pPr lvl="0"/>
            <a:r>
              <a:rPr lang="en-US"/>
              <a:t>Click to Add Presenter Info</a:t>
            </a:r>
          </a:p>
        </p:txBody>
      </p:sp>
      <p:sp>
        <p:nvSpPr>
          <p:cNvPr id="2" name="TextBox 4">
            <a:extLst>
              <a:ext uri="{FF2B5EF4-FFF2-40B4-BE49-F238E27FC236}">
                <a16:creationId xmlns:a16="http://schemas.microsoft.com/office/drawing/2014/main" id="{B30C0FC0-2C2C-10CE-0594-84811DEFE33B}"/>
              </a:ext>
            </a:extLst>
          </p:cNvPr>
          <p:cNvSpPr txBox="1"/>
          <p:nvPr userDrawn="1"/>
        </p:nvSpPr>
        <p:spPr>
          <a:xfrm>
            <a:off x="834955" y="6539393"/>
            <a:ext cx="3352800" cy="194990"/>
          </a:xfrm>
          <a:prstGeom prst="rect">
            <a:avLst/>
          </a:prstGeom>
          <a:noFill/>
        </p:spPr>
        <p:txBody>
          <a:bodyPr wrap="square" lIns="0" anchor="b" anchorCtr="0">
            <a:spAutoFit/>
          </a:bodyPr>
          <a:lstStyle/>
          <a:p>
            <a:pPr marL="0" marR="0" lvl="0" indent="0" algn="l" defTabSz="365769" rtl="0" eaLnBrk="0" fontAlgn="auto" latinLnBrk="0" hangingPunct="0">
              <a:lnSpc>
                <a:spcPct val="100000"/>
              </a:lnSpc>
              <a:spcBef>
                <a:spcPts val="0"/>
              </a:spcBef>
              <a:spcAft>
                <a:spcPts val="0"/>
              </a:spcAft>
              <a:buClrTx/>
              <a:buSzTx/>
              <a:buFontTx/>
              <a:buNone/>
              <a:tabLst/>
              <a:defRPr/>
            </a:pPr>
            <a:r>
              <a:rPr kumimoji="0" lang="en-US" sz="667" b="0" i="0" u="none" strike="noStrike" kern="300" cap="none" spc="67" normalizeH="0" baseline="0" noProof="0">
                <a:ln>
                  <a:noFill/>
                </a:ln>
                <a:solidFill>
                  <a:schemeClr val="accent3"/>
                </a:solidFill>
                <a:effectLst/>
                <a:uLnTx/>
                <a:uFillTx/>
                <a:latin typeface="Anova Light" panose="020B0403020203020204" pitchFamily="34" charset="0"/>
                <a:ea typeface="Calibri" charset="0"/>
                <a:cs typeface="Arial" panose="020B0604020202020204" pitchFamily="34" charset="0"/>
              </a:rPr>
              <a:t>Copyright © SAS Institute Inc. All rights reserved.</a:t>
            </a:r>
          </a:p>
        </p:txBody>
      </p:sp>
    </p:spTree>
    <p:custDataLst>
      <p:tags r:id="rId1"/>
    </p:custDataLst>
    <p:extLst>
      <p:ext uri="{BB962C8B-B14F-4D97-AF65-F5344CB8AC3E}">
        <p14:creationId xmlns:p14="http://schemas.microsoft.com/office/powerpoint/2010/main" val="1829329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SAS - Section">
    <p:bg>
      <p:bgPr>
        <a:solidFill>
          <a:schemeClr val="accent5"/>
        </a:solid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B679E91-B2F1-7013-ED34-D7763B653081}"/>
              </a:ext>
            </a:extLst>
          </p:cNvPr>
          <p:cNvSpPr>
            <a:spLocks noGrp="1"/>
          </p:cNvSpPr>
          <p:nvPr>
            <p:ph type="title" hasCustomPrompt="1"/>
          </p:nvPr>
        </p:nvSpPr>
        <p:spPr>
          <a:xfrm>
            <a:off x="834955" y="2505670"/>
            <a:ext cx="8082481" cy="923330"/>
          </a:xfrm>
          <a:prstGeom prst="rect">
            <a:avLst/>
          </a:prstGeom>
        </p:spPr>
        <p:txBody>
          <a:bodyPr vert="horz" wrap="square" lIns="0" tIns="0" rIns="0" bIns="182880" rtlCol="0" anchor="b" anchorCtr="0">
            <a:spAutoFit/>
          </a:bodyPr>
          <a:lstStyle>
            <a:lvl1pPr>
              <a:lnSpc>
                <a:spcPct val="100000"/>
              </a:lnSpc>
              <a:spcBef>
                <a:spcPts val="400"/>
              </a:spcBef>
              <a:defRPr sz="4800">
                <a:solidFill>
                  <a:schemeClr val="bg1"/>
                </a:solidFill>
              </a:defRPr>
            </a:lvl1pPr>
          </a:lstStyle>
          <a:p>
            <a:r>
              <a:rPr lang="en-US"/>
              <a:t>Click to Add Section Title</a:t>
            </a:r>
          </a:p>
        </p:txBody>
      </p:sp>
      <p:sp>
        <p:nvSpPr>
          <p:cNvPr id="14" name="Text Placeholder 13">
            <a:extLst>
              <a:ext uri="{FF2B5EF4-FFF2-40B4-BE49-F238E27FC236}">
                <a16:creationId xmlns:a16="http://schemas.microsoft.com/office/drawing/2014/main" id="{2A390F57-72E5-BAC5-624C-175BE96B8516}"/>
              </a:ext>
            </a:extLst>
          </p:cNvPr>
          <p:cNvSpPr>
            <a:spLocks noGrp="1"/>
          </p:cNvSpPr>
          <p:nvPr>
            <p:ph type="body" sz="quarter" idx="10" hasCustomPrompt="1"/>
          </p:nvPr>
        </p:nvSpPr>
        <p:spPr>
          <a:xfrm>
            <a:off x="834955" y="3561836"/>
            <a:ext cx="8082481" cy="615553"/>
          </a:xfrm>
        </p:spPr>
        <p:txBody>
          <a:bodyPr wrap="square" anchor="t" anchorCtr="0">
            <a:noAutofit/>
          </a:bodyPr>
          <a:lstStyle>
            <a:lvl1pPr marL="0" indent="0">
              <a:lnSpc>
                <a:spcPct val="100000"/>
              </a:lnSpc>
              <a:spcBef>
                <a:spcPts val="400"/>
              </a:spcBef>
              <a:buNone/>
              <a:defRPr sz="3200">
                <a:solidFill>
                  <a:schemeClr val="accent5">
                    <a:lumMod val="40000"/>
                    <a:lumOff val="60000"/>
                  </a:schemeClr>
                </a:solidFill>
              </a:defRPr>
            </a:lvl1pPr>
            <a:lvl2pPr marL="243852" indent="0">
              <a:buNone/>
              <a:defRPr>
                <a:solidFill>
                  <a:schemeClr val="accent3"/>
                </a:solidFill>
              </a:defRPr>
            </a:lvl2pPr>
            <a:lvl3pPr marL="487704" indent="0">
              <a:buNone/>
              <a:defRPr>
                <a:solidFill>
                  <a:schemeClr val="accent3"/>
                </a:solidFill>
              </a:defRPr>
            </a:lvl3pPr>
            <a:lvl4pPr marL="1371669" indent="0">
              <a:buNone/>
              <a:defRPr>
                <a:solidFill>
                  <a:schemeClr val="accent3"/>
                </a:solidFill>
              </a:defRPr>
            </a:lvl4pPr>
            <a:lvl5pPr marL="1828891" indent="0">
              <a:buNone/>
              <a:defRPr>
                <a:solidFill>
                  <a:schemeClr val="accent3"/>
                </a:solidFill>
              </a:defRPr>
            </a:lvl5pPr>
          </a:lstStyle>
          <a:p>
            <a:pPr lvl="0"/>
            <a:r>
              <a:rPr lang="en-US"/>
              <a:t>Click to Add Section Subtitle</a:t>
            </a:r>
          </a:p>
        </p:txBody>
      </p:sp>
      <p:sp>
        <p:nvSpPr>
          <p:cNvPr id="2" name="TextBox 4">
            <a:extLst>
              <a:ext uri="{FF2B5EF4-FFF2-40B4-BE49-F238E27FC236}">
                <a16:creationId xmlns:a16="http://schemas.microsoft.com/office/drawing/2014/main" id="{D4FEAADD-6A43-A3AD-C613-62CE351F3456}"/>
              </a:ext>
            </a:extLst>
          </p:cNvPr>
          <p:cNvSpPr txBox="1"/>
          <p:nvPr userDrawn="1"/>
        </p:nvSpPr>
        <p:spPr>
          <a:xfrm>
            <a:off x="834955" y="6539393"/>
            <a:ext cx="3352800" cy="194990"/>
          </a:xfrm>
          <a:prstGeom prst="rect">
            <a:avLst/>
          </a:prstGeom>
          <a:noFill/>
        </p:spPr>
        <p:txBody>
          <a:bodyPr wrap="square" lIns="0" anchor="b" anchorCtr="0">
            <a:spAutoFit/>
          </a:bodyPr>
          <a:lstStyle/>
          <a:p>
            <a:pPr marL="0" marR="0" lvl="0" indent="0" algn="l" defTabSz="365769" rtl="0" eaLnBrk="0" fontAlgn="auto" latinLnBrk="0" hangingPunct="0">
              <a:lnSpc>
                <a:spcPct val="100000"/>
              </a:lnSpc>
              <a:spcBef>
                <a:spcPts val="0"/>
              </a:spcBef>
              <a:spcAft>
                <a:spcPts val="0"/>
              </a:spcAft>
              <a:buClrTx/>
              <a:buSzTx/>
              <a:buFontTx/>
              <a:buNone/>
              <a:tabLst/>
              <a:defRPr/>
            </a:pPr>
            <a:r>
              <a:rPr kumimoji="0" lang="en-US" sz="667" b="0" i="0" u="none" strike="noStrike" kern="300" cap="none" spc="67" normalizeH="0" baseline="0" noProof="0">
                <a:ln>
                  <a:noFill/>
                </a:ln>
                <a:solidFill>
                  <a:schemeClr val="accent5">
                    <a:lumMod val="20000"/>
                    <a:lumOff val="80000"/>
                  </a:schemeClr>
                </a:solidFill>
                <a:effectLst/>
                <a:uLnTx/>
                <a:uFillTx/>
                <a:latin typeface="Anova Light" panose="020B0403020203020204" pitchFamily="34" charset="0"/>
                <a:ea typeface="Calibri" charset="0"/>
                <a:cs typeface="Arial" panose="020B0604020202020204" pitchFamily="34" charset="0"/>
              </a:rPr>
              <a:t>Copyright © SAS Institute Inc. All rights reserved.</a:t>
            </a:r>
          </a:p>
        </p:txBody>
      </p:sp>
      <p:pic>
        <p:nvPicPr>
          <p:cNvPr id="3" name="Picture 6">
            <a:extLst>
              <a:ext uri="{FF2B5EF4-FFF2-40B4-BE49-F238E27FC236}">
                <a16:creationId xmlns:a16="http://schemas.microsoft.com/office/drawing/2014/main" id="{D65EAAE1-A5CA-D245-874C-7FB6F8D56FA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1217439" y="6344362"/>
            <a:ext cx="741875" cy="307948"/>
          </a:xfrm>
          <a:prstGeom prst="rect">
            <a:avLst/>
          </a:prstGeom>
        </p:spPr>
      </p:pic>
    </p:spTree>
    <p:custDataLst>
      <p:tags r:id="rId1"/>
    </p:custDataLst>
    <p:extLst>
      <p:ext uri="{BB962C8B-B14F-4D97-AF65-F5344CB8AC3E}">
        <p14:creationId xmlns:p14="http://schemas.microsoft.com/office/powerpoint/2010/main" val="3885702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AS - Title Only">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6F060396-EEE3-A20F-EF3B-666AF65526C8}"/>
              </a:ext>
            </a:extLst>
          </p:cNvPr>
          <p:cNvSpPr>
            <a:spLocks noGrp="1"/>
          </p:cNvSpPr>
          <p:nvPr>
            <p:ph type="title" hasCustomPrompt="1"/>
          </p:nvPr>
        </p:nvSpPr>
        <p:spPr>
          <a:xfrm>
            <a:off x="838200" y="755928"/>
            <a:ext cx="10515600" cy="517064"/>
          </a:xfrm>
          <a:prstGeom prst="rect">
            <a:avLst/>
          </a:prstGeom>
        </p:spPr>
        <p:txBody>
          <a:bodyPr vert="horz" lIns="0" tIns="0" rIns="0" bIns="0" rtlCol="0" anchor="ctr">
            <a:spAutoFit/>
          </a:bodyPr>
          <a:lstStyle/>
          <a:p>
            <a:r>
              <a:rPr lang="en-US"/>
              <a:t>Click to Add Slide Title</a:t>
            </a:r>
          </a:p>
        </p:txBody>
      </p:sp>
    </p:spTree>
    <p:custDataLst>
      <p:tags r:id="rId1"/>
    </p:custDataLst>
    <p:extLst>
      <p:ext uri="{BB962C8B-B14F-4D97-AF65-F5344CB8AC3E}">
        <p14:creationId xmlns:p14="http://schemas.microsoft.com/office/powerpoint/2010/main" val="259396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AS - Title &amp;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l">
              <a:defRPr>
                <a:solidFill>
                  <a:schemeClr val="accent5"/>
                </a:solidFill>
              </a:defRPr>
            </a:lvl1pPr>
          </a:lstStyle>
          <a:p>
            <a:r>
              <a:rPr lang="en-US"/>
              <a:t>Click to Add Slide Title</a:t>
            </a:r>
          </a:p>
        </p:txBody>
      </p:sp>
      <p:sp>
        <p:nvSpPr>
          <p:cNvPr id="5" name="Text Placeholder 4">
            <a:extLst>
              <a:ext uri="{FF2B5EF4-FFF2-40B4-BE49-F238E27FC236}">
                <a16:creationId xmlns:a16="http://schemas.microsoft.com/office/drawing/2014/main" id="{0040EF35-062A-4CF7-B99A-D6EF688F370B}"/>
              </a:ext>
            </a:extLst>
          </p:cNvPr>
          <p:cNvSpPr>
            <a:spLocks noGrp="1"/>
          </p:cNvSpPr>
          <p:nvPr>
            <p:ph type="body" sz="quarter" idx="10" hasCustomPrompt="1"/>
          </p:nvPr>
        </p:nvSpPr>
        <p:spPr>
          <a:xfrm>
            <a:off x="838200" y="1365810"/>
            <a:ext cx="10515600" cy="366255"/>
          </a:xfrm>
          <a:prstGeom prst="rect">
            <a:avLst/>
          </a:prstGeom>
        </p:spPr>
        <p:txBody>
          <a:bodyPr anchor="t">
            <a:normAutofit/>
          </a:bodyPr>
          <a:lstStyle>
            <a:lvl1pPr marL="0" indent="0" algn="l">
              <a:buNone/>
              <a:defRPr>
                <a:solidFill>
                  <a:schemeClr val="bg2"/>
                </a:solidFill>
              </a:defRPr>
            </a:lvl1pPr>
            <a:lvl2pPr marL="243852" indent="0">
              <a:buNone/>
              <a:defRPr/>
            </a:lvl2pPr>
            <a:lvl3pPr marL="487704" indent="0">
              <a:buNone/>
              <a:defRPr/>
            </a:lvl3pPr>
            <a:lvl4pPr marL="1371669" indent="0">
              <a:buNone/>
              <a:defRPr/>
            </a:lvl4pPr>
            <a:lvl5pPr marL="1828891" indent="0">
              <a:buNone/>
              <a:defRPr/>
            </a:lvl5pPr>
          </a:lstStyle>
          <a:p>
            <a:pPr lvl="0"/>
            <a:r>
              <a:rPr lang="en-US"/>
              <a:t>Click to Add Subtitle</a:t>
            </a:r>
          </a:p>
        </p:txBody>
      </p:sp>
    </p:spTree>
    <p:custDataLst>
      <p:tags r:id="rId1"/>
    </p:custDataLst>
    <p:extLst>
      <p:ext uri="{BB962C8B-B14F-4D97-AF65-F5344CB8AC3E}">
        <p14:creationId xmlns:p14="http://schemas.microsoft.com/office/powerpoint/2010/main" val="704596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AS -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a:solidFill>
                  <a:schemeClr val="accent5"/>
                </a:solidFill>
              </a:defRPr>
            </a:lvl1pPr>
          </a:lstStyle>
          <a:p>
            <a:r>
              <a:rPr lang="en-US"/>
              <a:t>Click to Add Slide Title</a:t>
            </a:r>
          </a:p>
        </p:txBody>
      </p:sp>
      <p:sp>
        <p:nvSpPr>
          <p:cNvPr id="4" name="Text Placeholder 2">
            <a:extLst>
              <a:ext uri="{FF2B5EF4-FFF2-40B4-BE49-F238E27FC236}">
                <a16:creationId xmlns:a16="http://schemas.microsoft.com/office/drawing/2014/main" id="{94E85CBA-188F-58DF-65B2-BD90C57AB500}"/>
              </a:ext>
            </a:extLst>
          </p:cNvPr>
          <p:cNvSpPr>
            <a:spLocks noGrp="1"/>
          </p:cNvSpPr>
          <p:nvPr>
            <p:ph idx="1"/>
          </p:nvPr>
        </p:nvSpPr>
        <p:spPr>
          <a:xfrm>
            <a:off x="838200" y="2068225"/>
            <a:ext cx="10515600" cy="3828157"/>
          </a:xfrm>
          <a:prstGeom prst="rect">
            <a:avLst/>
          </a:prstGeom>
        </p:spPr>
        <p:txBody>
          <a:bodyPr vert="horz" lIns="0" tIns="0" rIns="0" bIns="0" rtlCol="0">
            <a:normAutofit/>
          </a:bodyPr>
          <a:lstStyle>
            <a:lvl1pPr>
              <a:defRPr sz="2400"/>
            </a:lvl1pPr>
            <a:lvl2pPr>
              <a:defRPr sz="1867"/>
            </a:lvl2pPr>
            <a:lvl3pPr>
              <a:defRPr sz="1600">
                <a:latin typeface="+mn-lt"/>
              </a:defRPr>
            </a:lvl3pPr>
          </a:lstStyle>
          <a:p>
            <a:pPr lvl="0"/>
            <a:r>
              <a:rPr lang="en-US"/>
              <a:t>Click to edit Master text styles</a:t>
            </a:r>
          </a:p>
          <a:p>
            <a:pPr lvl="1"/>
            <a:r>
              <a:rPr lang="en-US"/>
              <a:t>Second level</a:t>
            </a:r>
          </a:p>
          <a:p>
            <a:pPr lvl="2"/>
            <a:r>
              <a:rPr lang="en-US"/>
              <a:t>Third level</a:t>
            </a:r>
          </a:p>
        </p:txBody>
      </p:sp>
      <p:sp>
        <p:nvSpPr>
          <p:cNvPr id="8" name="Text Placeholder 4">
            <a:extLst>
              <a:ext uri="{FF2B5EF4-FFF2-40B4-BE49-F238E27FC236}">
                <a16:creationId xmlns:a16="http://schemas.microsoft.com/office/drawing/2014/main" id="{9A71ABFD-7D9E-8B81-8F10-AD3B259CD532}"/>
              </a:ext>
            </a:extLst>
          </p:cNvPr>
          <p:cNvSpPr>
            <a:spLocks noGrp="1"/>
          </p:cNvSpPr>
          <p:nvPr>
            <p:ph type="body" sz="quarter" idx="10" hasCustomPrompt="1"/>
          </p:nvPr>
        </p:nvSpPr>
        <p:spPr>
          <a:xfrm>
            <a:off x="838200" y="1365810"/>
            <a:ext cx="10515600" cy="366255"/>
          </a:xfrm>
          <a:prstGeom prst="rect">
            <a:avLst/>
          </a:prstGeom>
        </p:spPr>
        <p:txBody>
          <a:bodyPr anchor="t">
            <a:normAutofit/>
          </a:bodyPr>
          <a:lstStyle>
            <a:lvl1pPr marL="0" indent="0" algn="l">
              <a:buNone/>
              <a:defRPr>
                <a:solidFill>
                  <a:schemeClr val="accent1"/>
                </a:solidFill>
              </a:defRPr>
            </a:lvl1pPr>
            <a:lvl2pPr marL="243852" indent="0">
              <a:buNone/>
              <a:defRPr/>
            </a:lvl2pPr>
            <a:lvl3pPr marL="487704" indent="0">
              <a:buNone/>
              <a:defRPr/>
            </a:lvl3pPr>
            <a:lvl4pPr marL="1371669" indent="0">
              <a:buNone/>
              <a:defRPr/>
            </a:lvl4pPr>
            <a:lvl5pPr marL="1828891" indent="0">
              <a:buNone/>
              <a:defRPr/>
            </a:lvl5pPr>
          </a:lstStyle>
          <a:p>
            <a:pPr lvl="0"/>
            <a:r>
              <a:rPr lang="en-US"/>
              <a:t>Click to Add Subtitle</a:t>
            </a:r>
          </a:p>
        </p:txBody>
      </p:sp>
    </p:spTree>
    <p:custDataLst>
      <p:tags r:id="rId1"/>
    </p:custDataLst>
    <p:extLst>
      <p:ext uri="{BB962C8B-B14F-4D97-AF65-F5344CB8AC3E}">
        <p14:creationId xmlns:p14="http://schemas.microsoft.com/office/powerpoint/2010/main" val="70265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6131D-1FA8-C1C4-A2D1-1613903F015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B4E2805-B174-FB6D-ECD7-BC9830038CF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EC6C626-65F2-11F7-4D96-7F7DDAC8AE11}"/>
              </a:ext>
            </a:extLst>
          </p:cNvPr>
          <p:cNvSpPr>
            <a:spLocks noGrp="1"/>
          </p:cNvSpPr>
          <p:nvPr>
            <p:ph type="dt" sz="half" idx="10"/>
          </p:nvPr>
        </p:nvSpPr>
        <p:spPr/>
        <p:txBody>
          <a:bodyPr/>
          <a:lstStyle/>
          <a:p>
            <a:fld id="{3A7ABD86-FC04-6444-B72A-D4C7102C88DD}" type="datetime1">
              <a:rPr lang="en-US" smtClean="0"/>
              <a:t>8/29/2023</a:t>
            </a:fld>
            <a:endParaRPr lang="en-US"/>
          </a:p>
        </p:txBody>
      </p:sp>
      <p:sp>
        <p:nvSpPr>
          <p:cNvPr id="5" name="Footer Placeholder 4">
            <a:extLst>
              <a:ext uri="{FF2B5EF4-FFF2-40B4-BE49-F238E27FC236}">
                <a16:creationId xmlns:a16="http://schemas.microsoft.com/office/drawing/2014/main" id="{8132AB8B-B6F5-2A0E-9B35-1B8600367C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80FB0F-7A8D-BF0A-A140-C61F626C20E8}"/>
              </a:ext>
            </a:extLst>
          </p:cNvPr>
          <p:cNvSpPr>
            <a:spLocks noGrp="1"/>
          </p:cNvSpPr>
          <p:nvPr>
            <p:ph type="sldNum" sz="quarter" idx="12"/>
          </p:nvPr>
        </p:nvSpPr>
        <p:spPr/>
        <p:txBody>
          <a:bodyPr/>
          <a:lstStyle/>
          <a:p>
            <a:fld id="{8C076474-85B3-3349-9296-D90B2BF12830}" type="slidenum">
              <a:rPr lang="en-US" smtClean="0"/>
              <a:t>‹#›</a:t>
            </a:fld>
            <a:endParaRPr lang="en-US"/>
          </a:p>
        </p:txBody>
      </p:sp>
    </p:spTree>
    <p:extLst>
      <p:ext uri="{BB962C8B-B14F-4D97-AF65-F5344CB8AC3E}">
        <p14:creationId xmlns:p14="http://schemas.microsoft.com/office/powerpoint/2010/main" val="26750350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AS - 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a:solidFill>
                  <a:schemeClr val="accent5"/>
                </a:solidFill>
              </a:defRPr>
            </a:lvl1pPr>
          </a:lstStyle>
          <a:p>
            <a:r>
              <a:rPr lang="en-US"/>
              <a:t>Click to Add Slide Title</a:t>
            </a:r>
          </a:p>
        </p:txBody>
      </p:sp>
      <p:sp>
        <p:nvSpPr>
          <p:cNvPr id="5" name="Text Placeholder 2">
            <a:extLst>
              <a:ext uri="{FF2B5EF4-FFF2-40B4-BE49-F238E27FC236}">
                <a16:creationId xmlns:a16="http://schemas.microsoft.com/office/drawing/2014/main" id="{B37A3D09-8DDB-0D78-49A3-63D553286BAA}"/>
              </a:ext>
            </a:extLst>
          </p:cNvPr>
          <p:cNvSpPr>
            <a:spLocks noGrp="1"/>
          </p:cNvSpPr>
          <p:nvPr>
            <p:ph idx="1"/>
          </p:nvPr>
        </p:nvSpPr>
        <p:spPr>
          <a:xfrm>
            <a:off x="838199" y="2068226"/>
            <a:ext cx="5161231" cy="3828156"/>
          </a:xfrm>
          <a:prstGeom prst="rect">
            <a:avLst/>
          </a:prstGeom>
        </p:spPr>
        <p:txBody>
          <a:bodyPr vert="horz" lIns="0" tIns="0" rIns="0" bIns="0" rtlCol="0">
            <a:normAutofit/>
          </a:bodyPr>
          <a:lstStyle>
            <a:lvl1pPr>
              <a:defRPr sz="2400"/>
            </a:lvl1pPr>
            <a:lvl2pPr>
              <a:defRPr sz="1867">
                <a:latin typeface="+mn-lt"/>
              </a:defRPr>
            </a:lvl2pPr>
            <a:lvl3pPr>
              <a:defRPr sz="1600">
                <a:latin typeface="+mn-lt"/>
              </a:defRPr>
            </a:lvl3pPr>
          </a:lstStyle>
          <a:p>
            <a:pPr lvl="0"/>
            <a:r>
              <a:rPr lang="en-US"/>
              <a:t>Click to edit Master text styles</a:t>
            </a:r>
          </a:p>
          <a:p>
            <a:pPr lvl="1"/>
            <a:r>
              <a:rPr lang="en-US"/>
              <a:t>Second level</a:t>
            </a:r>
          </a:p>
          <a:p>
            <a:pPr lvl="2"/>
            <a:r>
              <a:rPr lang="en-US"/>
              <a:t>Third level</a:t>
            </a:r>
          </a:p>
        </p:txBody>
      </p:sp>
      <p:sp>
        <p:nvSpPr>
          <p:cNvPr id="7" name="Text Placeholder 2">
            <a:extLst>
              <a:ext uri="{FF2B5EF4-FFF2-40B4-BE49-F238E27FC236}">
                <a16:creationId xmlns:a16="http://schemas.microsoft.com/office/drawing/2014/main" id="{9EB0C531-8D77-DB91-D733-89B75593C437}"/>
              </a:ext>
            </a:extLst>
          </p:cNvPr>
          <p:cNvSpPr>
            <a:spLocks noGrp="1"/>
          </p:cNvSpPr>
          <p:nvPr>
            <p:ph idx="11"/>
          </p:nvPr>
        </p:nvSpPr>
        <p:spPr>
          <a:xfrm>
            <a:off x="6192571" y="2068226"/>
            <a:ext cx="5161232" cy="3828156"/>
          </a:xfrm>
          <a:prstGeom prst="rect">
            <a:avLst/>
          </a:prstGeom>
        </p:spPr>
        <p:txBody>
          <a:bodyPr vert="horz" lIns="0" tIns="0" rIns="0" bIns="0" rtlCol="0">
            <a:normAutofit/>
          </a:bodyPr>
          <a:lstStyle>
            <a:lvl1pPr>
              <a:defRPr sz="2400"/>
            </a:lvl1pPr>
            <a:lvl2pPr>
              <a:defRPr sz="1867">
                <a:latin typeface="+mn-lt"/>
              </a:defRPr>
            </a:lvl2pPr>
            <a:lvl3pPr>
              <a:defRPr sz="1600">
                <a:latin typeface="+mn-lt"/>
              </a:defRPr>
            </a:lvl3pPr>
          </a:lstStyle>
          <a:p>
            <a:pPr lvl="0"/>
            <a:r>
              <a:rPr lang="en-US"/>
              <a:t>Click to edit Master text styles</a:t>
            </a:r>
          </a:p>
          <a:p>
            <a:pPr lvl="1"/>
            <a:r>
              <a:rPr lang="en-US"/>
              <a:t>Second level</a:t>
            </a:r>
          </a:p>
          <a:p>
            <a:pPr lvl="2"/>
            <a:r>
              <a:rPr lang="en-US"/>
              <a:t>Third level</a:t>
            </a:r>
          </a:p>
        </p:txBody>
      </p:sp>
      <p:sp>
        <p:nvSpPr>
          <p:cNvPr id="9" name="Text Placeholder 4">
            <a:extLst>
              <a:ext uri="{FF2B5EF4-FFF2-40B4-BE49-F238E27FC236}">
                <a16:creationId xmlns:a16="http://schemas.microsoft.com/office/drawing/2014/main" id="{528E5A1D-0F7C-C89E-926C-359A1E6C4B96}"/>
              </a:ext>
            </a:extLst>
          </p:cNvPr>
          <p:cNvSpPr>
            <a:spLocks noGrp="1"/>
          </p:cNvSpPr>
          <p:nvPr>
            <p:ph type="body" sz="quarter" idx="10" hasCustomPrompt="1"/>
          </p:nvPr>
        </p:nvSpPr>
        <p:spPr>
          <a:xfrm>
            <a:off x="838200" y="1365810"/>
            <a:ext cx="10515600" cy="366255"/>
          </a:xfrm>
          <a:prstGeom prst="rect">
            <a:avLst/>
          </a:prstGeom>
        </p:spPr>
        <p:txBody>
          <a:bodyPr anchor="t">
            <a:normAutofit/>
          </a:bodyPr>
          <a:lstStyle>
            <a:lvl1pPr marL="0" indent="0" algn="l">
              <a:buNone/>
              <a:defRPr>
                <a:solidFill>
                  <a:schemeClr val="bg2"/>
                </a:solidFill>
              </a:defRPr>
            </a:lvl1pPr>
            <a:lvl2pPr marL="243852" indent="0">
              <a:buNone/>
              <a:defRPr/>
            </a:lvl2pPr>
            <a:lvl3pPr marL="487704" indent="0">
              <a:buNone/>
              <a:defRPr/>
            </a:lvl3pPr>
            <a:lvl4pPr marL="1371669" indent="0">
              <a:buNone/>
              <a:defRPr/>
            </a:lvl4pPr>
            <a:lvl5pPr marL="1828891" indent="0">
              <a:buNone/>
              <a:defRPr/>
            </a:lvl5pPr>
          </a:lstStyle>
          <a:p>
            <a:pPr lvl="0"/>
            <a:r>
              <a:rPr lang="en-US"/>
              <a:t>Click to Add Subtitle</a:t>
            </a:r>
          </a:p>
        </p:txBody>
      </p:sp>
    </p:spTree>
    <p:custDataLst>
      <p:tags r:id="rId1"/>
    </p:custDataLst>
    <p:extLst>
      <p:ext uri="{BB962C8B-B14F-4D97-AF65-F5344CB8AC3E}">
        <p14:creationId xmlns:p14="http://schemas.microsoft.com/office/powerpoint/2010/main" val="3883364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AS - Title Only Right">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932B69-D114-4F04-8825-FD80DE780B3F}"/>
              </a:ext>
            </a:extLst>
          </p:cNvPr>
          <p:cNvSpPr>
            <a:spLocks noGrp="1"/>
          </p:cNvSpPr>
          <p:nvPr>
            <p:ph type="title" hasCustomPrompt="1"/>
          </p:nvPr>
        </p:nvSpPr>
        <p:spPr>
          <a:xfrm>
            <a:off x="838200" y="2911937"/>
            <a:ext cx="2952184" cy="1034129"/>
          </a:xfrm>
          <a:prstGeom prst="rect">
            <a:avLst/>
          </a:prstGeom>
        </p:spPr>
        <p:txBody>
          <a:bodyPr vert="horz" wrap="square" lIns="0" tIns="0" rIns="0" bIns="0" rtlCol="0" anchor="ctr">
            <a:spAutoFit/>
          </a:bodyPr>
          <a:lstStyle/>
          <a:p>
            <a:r>
              <a:rPr lang="en-US"/>
              <a:t>Click to Add Slide Title</a:t>
            </a:r>
          </a:p>
        </p:txBody>
      </p:sp>
    </p:spTree>
    <p:custDataLst>
      <p:tags r:id="rId1"/>
    </p:custDataLst>
    <p:extLst>
      <p:ext uri="{BB962C8B-B14F-4D97-AF65-F5344CB8AC3E}">
        <p14:creationId xmlns:p14="http://schemas.microsoft.com/office/powerpoint/2010/main" val="896755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AS - Title &amp; Subtitle Right">
    <p:bg>
      <p:bgPr>
        <a:solidFill>
          <a:schemeClr val="bg1"/>
        </a:solidFill>
        <a:effectLst/>
      </p:bgPr>
    </p:bg>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DCB0DC36-25B4-46CA-542D-A6308DDA0A46}"/>
              </a:ext>
            </a:extLst>
          </p:cNvPr>
          <p:cNvSpPr>
            <a:spLocks noGrp="1"/>
          </p:cNvSpPr>
          <p:nvPr>
            <p:ph type="body" sz="quarter" idx="10" hasCustomPrompt="1"/>
          </p:nvPr>
        </p:nvSpPr>
        <p:spPr>
          <a:xfrm>
            <a:off x="838200" y="3947330"/>
            <a:ext cx="3336233" cy="366255"/>
          </a:xfrm>
          <a:prstGeom prst="rect">
            <a:avLst/>
          </a:prstGeom>
        </p:spPr>
        <p:txBody>
          <a:bodyPr wrap="square" anchor="t">
            <a:noAutofit/>
          </a:bodyPr>
          <a:lstStyle>
            <a:lvl1pPr marL="0" indent="0" algn="l">
              <a:buNone/>
              <a:defRPr>
                <a:solidFill>
                  <a:schemeClr val="bg2"/>
                </a:solidFill>
              </a:defRPr>
            </a:lvl1pPr>
            <a:lvl2pPr marL="243852" indent="0">
              <a:buNone/>
              <a:defRPr/>
            </a:lvl2pPr>
            <a:lvl3pPr marL="487704" indent="0">
              <a:buNone/>
              <a:defRPr/>
            </a:lvl3pPr>
            <a:lvl4pPr marL="1371669" indent="0">
              <a:buNone/>
              <a:defRPr/>
            </a:lvl4pPr>
            <a:lvl5pPr marL="1828891" indent="0">
              <a:buNone/>
              <a:defRPr/>
            </a:lvl5pPr>
          </a:lstStyle>
          <a:p>
            <a:pPr lvl="0"/>
            <a:r>
              <a:rPr lang="en-US"/>
              <a:t>Click to Add Subtitle</a:t>
            </a:r>
          </a:p>
        </p:txBody>
      </p:sp>
      <p:sp>
        <p:nvSpPr>
          <p:cNvPr id="4" name="Text Placeholder 4">
            <a:extLst>
              <a:ext uri="{FF2B5EF4-FFF2-40B4-BE49-F238E27FC236}">
                <a16:creationId xmlns:a16="http://schemas.microsoft.com/office/drawing/2014/main" id="{F15E6FB2-C498-7DB4-4DF1-587F885631D5}"/>
              </a:ext>
            </a:extLst>
          </p:cNvPr>
          <p:cNvSpPr>
            <a:spLocks noGrp="1"/>
          </p:cNvSpPr>
          <p:nvPr>
            <p:ph type="body" sz="quarter" idx="11" hasCustomPrompt="1"/>
          </p:nvPr>
        </p:nvSpPr>
        <p:spPr>
          <a:xfrm>
            <a:off x="838200" y="2768821"/>
            <a:ext cx="3336233" cy="1034386"/>
          </a:xfrm>
          <a:prstGeom prst="rect">
            <a:avLst/>
          </a:prstGeom>
        </p:spPr>
        <p:txBody>
          <a:bodyPr vert="horz" wrap="square" lIns="0" tIns="0" rIns="0" bIns="0" rtlCol="0" anchor="b" anchorCtr="0">
            <a:spAutoFit/>
          </a:bodyPr>
          <a:lstStyle>
            <a:lvl1pPr>
              <a:defRPr lang="en-US" sz="3734" b="1" i="0" dirty="0">
                <a:solidFill>
                  <a:schemeClr val="accent5"/>
                </a:solidFill>
                <a:latin typeface="Anova Bold" panose="020B0503020203020204" pitchFamily="34" charset="0"/>
                <a:ea typeface="+mj-ea"/>
                <a:cs typeface="+mj-cs"/>
              </a:defRPr>
            </a:lvl1pPr>
          </a:lstStyle>
          <a:p>
            <a:pPr marL="0" lvl="0">
              <a:lnSpc>
                <a:spcPct val="90000"/>
              </a:lnSpc>
              <a:spcBef>
                <a:spcPct val="0"/>
              </a:spcBef>
              <a:buNone/>
            </a:pPr>
            <a:r>
              <a:rPr lang="en-US"/>
              <a:t>Click to Add Slide Title</a:t>
            </a:r>
          </a:p>
        </p:txBody>
      </p:sp>
    </p:spTree>
    <p:custDataLst>
      <p:tags r:id="rId1"/>
    </p:custDataLst>
    <p:extLst>
      <p:ext uri="{BB962C8B-B14F-4D97-AF65-F5344CB8AC3E}">
        <p14:creationId xmlns:p14="http://schemas.microsoft.com/office/powerpoint/2010/main" val="878118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SAS - Closing">
    <p:bg>
      <p:bgPr>
        <a:solidFill>
          <a:schemeClr val="bg2"/>
        </a:solid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B679E91-B2F1-7013-ED34-D7763B653081}"/>
              </a:ext>
            </a:extLst>
          </p:cNvPr>
          <p:cNvSpPr>
            <a:spLocks noGrp="1"/>
          </p:cNvSpPr>
          <p:nvPr>
            <p:ph type="title" hasCustomPrompt="1"/>
          </p:nvPr>
        </p:nvSpPr>
        <p:spPr>
          <a:xfrm>
            <a:off x="834955" y="3070674"/>
            <a:ext cx="8708755" cy="923330"/>
          </a:xfrm>
          <a:prstGeom prst="rect">
            <a:avLst/>
          </a:prstGeom>
        </p:spPr>
        <p:txBody>
          <a:bodyPr vert="horz" wrap="square" lIns="0" tIns="0" rIns="0" bIns="182880" rtlCol="0" anchor="ctr" anchorCtr="0">
            <a:spAutoFit/>
          </a:bodyPr>
          <a:lstStyle>
            <a:lvl1pPr>
              <a:lnSpc>
                <a:spcPct val="100000"/>
              </a:lnSpc>
              <a:spcBef>
                <a:spcPts val="400"/>
              </a:spcBef>
              <a:defRPr sz="4800">
                <a:solidFill>
                  <a:schemeClr val="bg1"/>
                </a:solidFill>
              </a:defRPr>
            </a:lvl1pPr>
          </a:lstStyle>
          <a:p>
            <a:r>
              <a:rPr lang="en-US"/>
              <a:t>Click to Add Slideshow Closing</a:t>
            </a:r>
          </a:p>
        </p:txBody>
      </p:sp>
      <p:pic>
        <p:nvPicPr>
          <p:cNvPr id="9" name="Picture 8">
            <a:extLst>
              <a:ext uri="{FF2B5EF4-FFF2-40B4-BE49-F238E27FC236}">
                <a16:creationId xmlns:a16="http://schemas.microsoft.com/office/drawing/2014/main" id="{F6D7352C-47D5-1179-1891-95A57F7DA1B0}"/>
              </a:ext>
            </a:extLst>
          </p:cNvPr>
          <p:cNvPicPr>
            <a:picLocks noChangeAspect="1"/>
          </p:cNvPicPr>
          <p:nvPr userDrawn="1"/>
        </p:nvPicPr>
        <p:blipFill>
          <a:blip r:embed="rId3"/>
          <a:stretch>
            <a:fillRect/>
          </a:stretch>
        </p:blipFill>
        <p:spPr>
          <a:xfrm>
            <a:off x="9642533" y="5517984"/>
            <a:ext cx="1711268" cy="705016"/>
          </a:xfrm>
          <a:prstGeom prst="rect">
            <a:avLst/>
          </a:prstGeom>
        </p:spPr>
      </p:pic>
      <p:sp>
        <p:nvSpPr>
          <p:cNvPr id="2" name="Text Placeholder 15">
            <a:extLst>
              <a:ext uri="{FF2B5EF4-FFF2-40B4-BE49-F238E27FC236}">
                <a16:creationId xmlns:a16="http://schemas.microsoft.com/office/drawing/2014/main" id="{2F6DB731-09D4-08B5-8614-68F3501B51F7}"/>
              </a:ext>
            </a:extLst>
          </p:cNvPr>
          <p:cNvSpPr>
            <a:spLocks noGrp="1"/>
          </p:cNvSpPr>
          <p:nvPr>
            <p:ph type="body" sz="quarter" idx="11" hasCustomPrompt="1"/>
          </p:nvPr>
        </p:nvSpPr>
        <p:spPr>
          <a:xfrm>
            <a:off x="834955" y="5517985"/>
            <a:ext cx="8082481" cy="705015"/>
          </a:xfrm>
        </p:spPr>
        <p:txBody>
          <a:bodyPr wrap="square" anchor="ctr" anchorCtr="0">
            <a:noAutofit/>
          </a:bodyPr>
          <a:lstStyle>
            <a:lvl1pPr marL="0" indent="0">
              <a:lnSpc>
                <a:spcPct val="100000"/>
              </a:lnSpc>
              <a:spcBef>
                <a:spcPts val="400"/>
              </a:spcBef>
              <a:buNone/>
              <a:defRPr sz="1867">
                <a:solidFill>
                  <a:schemeClr val="accent3"/>
                </a:solidFill>
              </a:defRPr>
            </a:lvl1pPr>
            <a:lvl2pPr marL="243852" indent="0">
              <a:buNone/>
              <a:defRPr sz="1467">
                <a:solidFill>
                  <a:schemeClr val="accent3"/>
                </a:solidFill>
              </a:defRPr>
            </a:lvl2pPr>
            <a:lvl3pPr marL="487704" indent="0">
              <a:buNone/>
              <a:defRPr sz="1400">
                <a:solidFill>
                  <a:schemeClr val="accent3"/>
                </a:solidFill>
              </a:defRPr>
            </a:lvl3pPr>
            <a:lvl4pPr marL="1371669" indent="0">
              <a:buNone/>
              <a:defRPr sz="1333">
                <a:solidFill>
                  <a:schemeClr val="accent3"/>
                </a:solidFill>
              </a:defRPr>
            </a:lvl4pPr>
            <a:lvl5pPr marL="1828891" indent="0">
              <a:buNone/>
              <a:defRPr sz="1333">
                <a:solidFill>
                  <a:schemeClr val="accent3"/>
                </a:solidFill>
              </a:defRPr>
            </a:lvl5pPr>
          </a:lstStyle>
          <a:p>
            <a:pPr lvl="0"/>
            <a:r>
              <a:rPr lang="en-US"/>
              <a:t>Click to add a website or email</a:t>
            </a:r>
          </a:p>
        </p:txBody>
      </p:sp>
      <p:sp>
        <p:nvSpPr>
          <p:cNvPr id="3" name="TextBox 4">
            <a:extLst>
              <a:ext uri="{FF2B5EF4-FFF2-40B4-BE49-F238E27FC236}">
                <a16:creationId xmlns:a16="http://schemas.microsoft.com/office/drawing/2014/main" id="{F763AC1A-EE13-FF0B-9CAB-4F6421B970D6}"/>
              </a:ext>
            </a:extLst>
          </p:cNvPr>
          <p:cNvSpPr txBox="1"/>
          <p:nvPr userDrawn="1"/>
        </p:nvSpPr>
        <p:spPr>
          <a:xfrm>
            <a:off x="834955" y="6539393"/>
            <a:ext cx="3352800" cy="194990"/>
          </a:xfrm>
          <a:prstGeom prst="rect">
            <a:avLst/>
          </a:prstGeom>
          <a:noFill/>
        </p:spPr>
        <p:txBody>
          <a:bodyPr wrap="square" lIns="0" anchor="b" anchorCtr="0">
            <a:spAutoFit/>
          </a:bodyPr>
          <a:lstStyle/>
          <a:p>
            <a:pPr marL="0" marR="0" lvl="0" indent="0" algn="l" defTabSz="365769" rtl="0" eaLnBrk="0" fontAlgn="auto" latinLnBrk="0" hangingPunct="0">
              <a:lnSpc>
                <a:spcPct val="100000"/>
              </a:lnSpc>
              <a:spcBef>
                <a:spcPts val="0"/>
              </a:spcBef>
              <a:spcAft>
                <a:spcPts val="0"/>
              </a:spcAft>
              <a:buClrTx/>
              <a:buSzTx/>
              <a:buFontTx/>
              <a:buNone/>
              <a:tabLst/>
              <a:defRPr/>
            </a:pPr>
            <a:r>
              <a:rPr kumimoji="0" lang="en-US" sz="667" b="0" i="0" u="none" strike="noStrike" kern="300" cap="none" spc="67" normalizeH="0" baseline="0" noProof="0">
                <a:ln>
                  <a:noFill/>
                </a:ln>
                <a:solidFill>
                  <a:schemeClr val="accent3"/>
                </a:solidFill>
                <a:effectLst/>
                <a:uLnTx/>
                <a:uFillTx/>
                <a:latin typeface="Anova Light" panose="020B0403020203020204" pitchFamily="34" charset="0"/>
                <a:ea typeface="Calibri" charset="0"/>
                <a:cs typeface="Arial" panose="020B0604020202020204" pitchFamily="34" charset="0"/>
              </a:rPr>
              <a:t>Copyright © SAS Institute Inc. All rights reserved.</a:t>
            </a:r>
          </a:p>
        </p:txBody>
      </p:sp>
    </p:spTree>
    <p:custDataLst>
      <p:tags r:id="rId1"/>
    </p:custDataLst>
    <p:extLst>
      <p:ext uri="{BB962C8B-B14F-4D97-AF65-F5344CB8AC3E}">
        <p14:creationId xmlns:p14="http://schemas.microsoft.com/office/powerpoint/2010/main" val="192122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SAS - Blank - Whi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3214DE9-CDD2-3C22-E128-264FF9EB0EA3}"/>
              </a:ext>
            </a:extLst>
          </p:cNvPr>
          <p:cNvSpPr/>
          <p:nvPr userDrawn="1"/>
        </p:nvSpPr>
        <p:spPr>
          <a:xfrm>
            <a:off x="227584" y="-1"/>
            <a:ext cx="666496" cy="19457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0" i="0">
              <a:latin typeface="Anova" panose="020B0503020203020204" pitchFamily="34" charset="0"/>
            </a:endParaRPr>
          </a:p>
        </p:txBody>
      </p:sp>
    </p:spTree>
    <p:custDataLst>
      <p:tags r:id="rId1"/>
    </p:custDataLst>
    <p:extLst>
      <p:ext uri="{BB962C8B-B14F-4D97-AF65-F5344CB8AC3E}">
        <p14:creationId xmlns:p14="http://schemas.microsoft.com/office/powerpoint/2010/main" val="3942643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SAS - Video Only">
    <p:bg>
      <p:bgPr>
        <a:solidFill>
          <a:schemeClr val="tx1"/>
        </a:solidFill>
        <a:effectLst/>
      </p:bgPr>
    </p:bg>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381460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935D6-CFBB-4A1A-3E94-0F0DB8A40C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8ADB7D-9E1E-6ADA-A1A3-D43B42D809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783E68-60E4-E9A7-0879-39F51E381B62}"/>
              </a:ext>
            </a:extLst>
          </p:cNvPr>
          <p:cNvSpPr>
            <a:spLocks noGrp="1"/>
          </p:cNvSpPr>
          <p:nvPr>
            <p:ph type="dt" sz="half" idx="10"/>
          </p:nvPr>
        </p:nvSpPr>
        <p:spPr/>
        <p:txBody>
          <a:bodyPr/>
          <a:lstStyle/>
          <a:p>
            <a:fld id="{2F490857-36D0-4DDC-8D12-FC1A19A8D5B9}" type="datetimeFigureOut">
              <a:rPr lang="en-US" smtClean="0"/>
              <a:t>8/29/2023</a:t>
            </a:fld>
            <a:endParaRPr lang="en-US"/>
          </a:p>
        </p:txBody>
      </p:sp>
      <p:sp>
        <p:nvSpPr>
          <p:cNvPr id="5" name="Footer Placeholder 4">
            <a:extLst>
              <a:ext uri="{FF2B5EF4-FFF2-40B4-BE49-F238E27FC236}">
                <a16:creationId xmlns:a16="http://schemas.microsoft.com/office/drawing/2014/main" id="{D206B9AF-91E3-F3E6-2982-AFBBCBBF3981}"/>
              </a:ext>
            </a:extLst>
          </p:cNvPr>
          <p:cNvSpPr>
            <a:spLocks noGrp="1"/>
          </p:cNvSpPr>
          <p:nvPr>
            <p:ph type="ftr" sz="quarter" idx="11"/>
          </p:nvPr>
        </p:nvSpPr>
        <p:spPr/>
        <p:txBody>
          <a:bodyPr/>
          <a:lstStyle/>
          <a:p>
            <a:r>
              <a:rPr lang="en-US"/>
              <a:t>Office of Student Assessment</a:t>
            </a:r>
          </a:p>
          <a:p>
            <a:r>
              <a:rPr lang="en-US"/>
              <a:t>Virginia Department of Education</a:t>
            </a:r>
          </a:p>
          <a:p>
            <a:endParaRPr lang="en-US"/>
          </a:p>
        </p:txBody>
      </p:sp>
      <p:sp>
        <p:nvSpPr>
          <p:cNvPr id="6" name="Slide Number Placeholder 5">
            <a:extLst>
              <a:ext uri="{FF2B5EF4-FFF2-40B4-BE49-F238E27FC236}">
                <a16:creationId xmlns:a16="http://schemas.microsoft.com/office/drawing/2014/main" id="{192B1E81-D9CD-A558-9322-0AB5E51E9FB4}"/>
              </a:ext>
            </a:extLst>
          </p:cNvPr>
          <p:cNvSpPr>
            <a:spLocks noGrp="1"/>
          </p:cNvSpPr>
          <p:nvPr>
            <p:ph type="sldNum" sz="quarter" idx="12"/>
          </p:nvPr>
        </p:nvSpPr>
        <p:spPr/>
        <p:txBody>
          <a:bodyPr/>
          <a:lstStyle/>
          <a:p>
            <a:fld id="{B486EA70-0C61-4C79-8ED9-9FB26959B39E}" type="slidenum">
              <a:rPr lang="en-US" smtClean="0"/>
              <a:t>‹#›</a:t>
            </a:fld>
            <a:endParaRPr lang="en-US"/>
          </a:p>
        </p:txBody>
      </p:sp>
    </p:spTree>
    <p:extLst>
      <p:ext uri="{BB962C8B-B14F-4D97-AF65-F5344CB8AC3E}">
        <p14:creationId xmlns:p14="http://schemas.microsoft.com/office/powerpoint/2010/main" val="16118062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5"/>
        <p:cNvGrpSpPr/>
        <p:nvPr/>
      </p:nvGrpSpPr>
      <p:grpSpPr>
        <a:xfrm>
          <a:off x="0" y="0"/>
          <a:ext cx="0" cy="0"/>
          <a:chOff x="0" y="0"/>
          <a:chExt cx="0" cy="0"/>
        </a:xfrm>
      </p:grpSpPr>
      <p:sp>
        <p:nvSpPr>
          <p:cNvPr id="26" name="Google Shape;26;p18"/>
          <p:cNvSpPr txBox="1">
            <a:spLocks noGrp="1"/>
          </p:cNvSpPr>
          <p:nvPr>
            <p:ph type="title"/>
          </p:nvPr>
        </p:nvSpPr>
        <p:spPr>
          <a:xfrm>
            <a:off x="0" y="0"/>
            <a:ext cx="12192000" cy="1323975"/>
          </a:xfrm>
          <a:prstGeom prst="rect">
            <a:avLst/>
          </a:prstGeom>
          <a:noFill/>
          <a:ln>
            <a:noFill/>
          </a:ln>
        </p:spPr>
        <p:txBody>
          <a:bodyPr spcFirstLastPara="1" wrap="square" lIns="822950" tIns="45700" rIns="91425" bIns="45700" anchor="b" anchorCtr="0">
            <a:normAutofit/>
          </a:bodyPr>
          <a:lstStyle>
            <a:lvl1pPr lvl="0" algn="l">
              <a:lnSpc>
                <a:spcPct val="90000"/>
              </a:lnSpc>
              <a:spcBef>
                <a:spcPts val="0"/>
              </a:spcBef>
              <a:spcAft>
                <a:spcPts val="0"/>
              </a:spcAft>
              <a:buClr>
                <a:schemeClr val="dk1"/>
              </a:buClr>
              <a:buSzPts val="4800"/>
              <a:buFont typeface="Georgia"/>
              <a:buNone/>
              <a:defRPr sz="4800" cap="small">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8"/>
          <p:cNvSpPr txBox="1">
            <a:spLocks noGrp="1"/>
          </p:cNvSpPr>
          <p:nvPr>
            <p:ph type="body" idx="1"/>
          </p:nvPr>
        </p:nvSpPr>
        <p:spPr>
          <a:xfrm>
            <a:off x="838200" y="1458930"/>
            <a:ext cx="10515600" cy="4718033"/>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solidFill>
                  <a:srgbClr val="020202"/>
                </a:solidFill>
              </a:defRPr>
            </a:lvl1pPr>
            <a:lvl2pPr marL="914400" lvl="1" indent="-342900" algn="l">
              <a:lnSpc>
                <a:spcPct val="90000"/>
              </a:lnSpc>
              <a:spcBef>
                <a:spcPts val="500"/>
              </a:spcBef>
              <a:spcAft>
                <a:spcPts val="0"/>
              </a:spcAft>
              <a:buSzPts val="1800"/>
              <a:buFont typeface="Courier New"/>
              <a:buChar char="o"/>
              <a:defRPr>
                <a:solidFill>
                  <a:srgbClr val="060606"/>
                </a:solidFill>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3" name="Google Shape;24;p12">
            <a:extLst>
              <a:ext uri="{FF2B5EF4-FFF2-40B4-BE49-F238E27FC236}">
                <a16:creationId xmlns:a16="http://schemas.microsoft.com/office/drawing/2014/main" id="{909C7E7D-F410-DAE3-4783-695A95BE454A}"/>
              </a:ext>
            </a:extLst>
          </p:cNvPr>
          <p:cNvSpPr txBox="1">
            <a:spLocks noGrp="1"/>
          </p:cNvSpPr>
          <p:nvPr>
            <p:ph type="ftr" idx="11"/>
          </p:nvPr>
        </p:nvSpPr>
        <p:spPr>
          <a:xfrm>
            <a:off x="890669" y="6311900"/>
            <a:ext cx="4834721" cy="546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01E3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r>
              <a:rPr lang="en-US"/>
              <a:t>Office of Student Assessment</a:t>
            </a:r>
          </a:p>
          <a:p>
            <a:r>
              <a:rPr lang="en-US"/>
              <a:t>Virginia Department of Education</a:t>
            </a:r>
          </a:p>
          <a:p>
            <a:endParaRPr lang="en-US"/>
          </a:p>
        </p:txBody>
      </p:sp>
    </p:spTree>
    <p:extLst>
      <p:ext uri="{BB962C8B-B14F-4D97-AF65-F5344CB8AC3E}">
        <p14:creationId xmlns:p14="http://schemas.microsoft.com/office/powerpoint/2010/main" val="28944934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30"/>
        <p:cNvGrpSpPr/>
        <p:nvPr/>
      </p:nvGrpSpPr>
      <p:grpSpPr>
        <a:xfrm>
          <a:off x="0" y="0"/>
          <a:ext cx="0" cy="0"/>
          <a:chOff x="0" y="0"/>
          <a:chExt cx="0" cy="0"/>
        </a:xfrm>
      </p:grpSpPr>
      <p:sp>
        <p:nvSpPr>
          <p:cNvPr id="31" name="Google Shape;31;p2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Georgia"/>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4"/>
          <p:cNvSpPr>
            <a:spLocks noGrp="1"/>
          </p:cNvSpPr>
          <p:nvPr>
            <p:ph type="pic" idx="2"/>
          </p:nvPr>
        </p:nvSpPr>
        <p:spPr>
          <a:xfrm>
            <a:off x="5183188" y="987425"/>
            <a:ext cx="6172200" cy="4873625"/>
          </a:xfrm>
          <a:prstGeom prst="rect">
            <a:avLst/>
          </a:prstGeom>
          <a:noFill/>
          <a:ln>
            <a:noFill/>
          </a:ln>
        </p:spPr>
      </p:sp>
      <p:sp>
        <p:nvSpPr>
          <p:cNvPr id="33" name="Google Shape;33;p2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78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4" name="Google Shape;34;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 name="Google Shape;24;p12">
            <a:extLst>
              <a:ext uri="{FF2B5EF4-FFF2-40B4-BE49-F238E27FC236}">
                <a16:creationId xmlns:a16="http://schemas.microsoft.com/office/drawing/2014/main" id="{B00E3A7C-69B5-578E-62E5-52E90565D06D}"/>
              </a:ext>
            </a:extLst>
          </p:cNvPr>
          <p:cNvSpPr txBox="1">
            <a:spLocks noGrp="1"/>
          </p:cNvSpPr>
          <p:nvPr>
            <p:ph type="ftr" idx="11"/>
          </p:nvPr>
        </p:nvSpPr>
        <p:spPr>
          <a:xfrm>
            <a:off x="890669" y="6311900"/>
            <a:ext cx="4834721" cy="546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01E3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r>
              <a:rPr lang="en-US"/>
              <a:t>Office of Student Assessment</a:t>
            </a:r>
          </a:p>
          <a:p>
            <a:r>
              <a:rPr lang="en-US"/>
              <a:t>Virginia Department of Education</a:t>
            </a:r>
          </a:p>
          <a:p>
            <a:endParaRPr lang="en-US"/>
          </a:p>
        </p:txBody>
      </p:sp>
    </p:spTree>
    <p:extLst>
      <p:ext uri="{BB962C8B-B14F-4D97-AF65-F5344CB8AC3E}">
        <p14:creationId xmlns:p14="http://schemas.microsoft.com/office/powerpoint/2010/main" val="5553671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1_Picture with Caption">
  <p:cSld name="1_Picture with Caption">
    <p:spTree>
      <p:nvGrpSpPr>
        <p:cNvPr id="1" name="Shape 36"/>
        <p:cNvGrpSpPr/>
        <p:nvPr/>
      </p:nvGrpSpPr>
      <p:grpSpPr>
        <a:xfrm>
          <a:off x="0" y="0"/>
          <a:ext cx="0" cy="0"/>
          <a:chOff x="0" y="0"/>
          <a:chExt cx="0" cy="0"/>
        </a:xfrm>
      </p:grpSpPr>
      <p:sp>
        <p:nvSpPr>
          <p:cNvPr id="37" name="Google Shape;37;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Georgia"/>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5"/>
          <p:cNvSpPr>
            <a:spLocks noGrp="1"/>
          </p:cNvSpPr>
          <p:nvPr>
            <p:ph type="pic" idx="2"/>
          </p:nvPr>
        </p:nvSpPr>
        <p:spPr>
          <a:xfrm>
            <a:off x="5183188" y="987425"/>
            <a:ext cx="6172200" cy="2259209"/>
          </a:xfrm>
          <a:prstGeom prst="rect">
            <a:avLst/>
          </a:prstGeom>
          <a:noFill/>
          <a:ln>
            <a:noFill/>
          </a:ln>
        </p:spPr>
      </p:sp>
      <p:sp>
        <p:nvSpPr>
          <p:cNvPr id="39" name="Google Shape;39;p2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78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0" name="Google Shape;40;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41" name="Google Shape;41;p25"/>
          <p:cNvSpPr>
            <a:spLocks noGrp="1"/>
          </p:cNvSpPr>
          <p:nvPr>
            <p:ph type="pic" idx="3"/>
          </p:nvPr>
        </p:nvSpPr>
        <p:spPr>
          <a:xfrm>
            <a:off x="5183188" y="3451509"/>
            <a:ext cx="2970212" cy="2259209"/>
          </a:xfrm>
          <a:prstGeom prst="rect">
            <a:avLst/>
          </a:prstGeom>
          <a:noFill/>
          <a:ln>
            <a:noFill/>
          </a:ln>
        </p:spPr>
      </p:sp>
      <p:sp>
        <p:nvSpPr>
          <p:cNvPr id="42" name="Google Shape;42;p25"/>
          <p:cNvSpPr>
            <a:spLocks noGrp="1"/>
          </p:cNvSpPr>
          <p:nvPr>
            <p:ph type="pic" idx="4"/>
          </p:nvPr>
        </p:nvSpPr>
        <p:spPr>
          <a:xfrm>
            <a:off x="8383588" y="3451508"/>
            <a:ext cx="2970212" cy="2259209"/>
          </a:xfrm>
          <a:prstGeom prst="rect">
            <a:avLst/>
          </a:prstGeom>
          <a:noFill/>
          <a:ln>
            <a:noFill/>
          </a:ln>
        </p:spPr>
      </p:sp>
      <p:sp>
        <p:nvSpPr>
          <p:cNvPr id="2" name="Google Shape;24;p12">
            <a:extLst>
              <a:ext uri="{FF2B5EF4-FFF2-40B4-BE49-F238E27FC236}">
                <a16:creationId xmlns:a16="http://schemas.microsoft.com/office/drawing/2014/main" id="{1A7134FD-8D8C-1344-D30B-C4EA786A95A6}"/>
              </a:ext>
            </a:extLst>
          </p:cNvPr>
          <p:cNvSpPr txBox="1">
            <a:spLocks noGrp="1"/>
          </p:cNvSpPr>
          <p:nvPr>
            <p:ph type="ftr" idx="11"/>
          </p:nvPr>
        </p:nvSpPr>
        <p:spPr>
          <a:xfrm>
            <a:off x="890669" y="6311900"/>
            <a:ext cx="4834721" cy="546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01E3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r>
              <a:rPr lang="en-US"/>
              <a:t>Office of Student Assessment</a:t>
            </a:r>
          </a:p>
          <a:p>
            <a:r>
              <a:rPr lang="en-US"/>
              <a:t>Virginia Department of Education</a:t>
            </a:r>
          </a:p>
          <a:p>
            <a:endParaRPr lang="en-US"/>
          </a:p>
        </p:txBody>
      </p:sp>
    </p:spTree>
    <p:extLst>
      <p:ext uri="{BB962C8B-B14F-4D97-AF65-F5344CB8AC3E}">
        <p14:creationId xmlns:p14="http://schemas.microsoft.com/office/powerpoint/2010/main" val="3320286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12F1C-03FE-09EC-9CCE-45BA40C49A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62F68A-A3A4-345B-9B28-3C04816AD95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D9A0C8F-DC75-99C4-591F-61666A8AE6B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60B9914-C766-8CB0-0138-12008CBE012E}"/>
              </a:ext>
            </a:extLst>
          </p:cNvPr>
          <p:cNvSpPr>
            <a:spLocks noGrp="1"/>
          </p:cNvSpPr>
          <p:nvPr>
            <p:ph type="dt" sz="half" idx="10"/>
          </p:nvPr>
        </p:nvSpPr>
        <p:spPr/>
        <p:txBody>
          <a:bodyPr/>
          <a:lstStyle/>
          <a:p>
            <a:fld id="{EE9D1DDA-AF99-7448-9917-14E9BB1CCA5F}" type="datetime1">
              <a:rPr lang="en-US" smtClean="0"/>
              <a:t>8/29/2023</a:t>
            </a:fld>
            <a:endParaRPr lang="en-US"/>
          </a:p>
        </p:txBody>
      </p:sp>
      <p:sp>
        <p:nvSpPr>
          <p:cNvPr id="6" name="Footer Placeholder 5">
            <a:extLst>
              <a:ext uri="{FF2B5EF4-FFF2-40B4-BE49-F238E27FC236}">
                <a16:creationId xmlns:a16="http://schemas.microsoft.com/office/drawing/2014/main" id="{01285CCF-9D74-50CE-BA5C-1C9DA25500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1596A6-A24D-72D3-65DE-CE1F8D9A1906}"/>
              </a:ext>
            </a:extLst>
          </p:cNvPr>
          <p:cNvSpPr>
            <a:spLocks noGrp="1"/>
          </p:cNvSpPr>
          <p:nvPr>
            <p:ph type="sldNum" sz="quarter" idx="12"/>
          </p:nvPr>
        </p:nvSpPr>
        <p:spPr/>
        <p:txBody>
          <a:bodyPr/>
          <a:lstStyle/>
          <a:p>
            <a:fld id="{8C076474-85B3-3349-9296-D90B2BF12830}" type="slidenum">
              <a:rPr lang="en-US" smtClean="0"/>
              <a:t>‹#›</a:t>
            </a:fld>
            <a:endParaRPr lang="en-US"/>
          </a:p>
        </p:txBody>
      </p:sp>
    </p:spTree>
    <p:extLst>
      <p:ext uri="{BB962C8B-B14F-4D97-AF65-F5344CB8AC3E}">
        <p14:creationId xmlns:p14="http://schemas.microsoft.com/office/powerpoint/2010/main" val="25694155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44"/>
        <p:cNvGrpSpPr/>
        <p:nvPr/>
      </p:nvGrpSpPr>
      <p:grpSpPr>
        <a:xfrm>
          <a:off x="0" y="0"/>
          <a:ext cx="0" cy="0"/>
          <a:chOff x="0" y="0"/>
          <a:chExt cx="0" cy="0"/>
        </a:xfrm>
      </p:grpSpPr>
      <p:sp>
        <p:nvSpPr>
          <p:cNvPr id="45" name="Google Shape;45;p13" descr="VDOE Logo"/>
          <p:cNvSpPr/>
          <p:nvPr/>
        </p:nvSpPr>
        <p:spPr>
          <a:xfrm>
            <a:off x="2020701" y="919537"/>
            <a:ext cx="10893915" cy="5938463"/>
          </a:xfrm>
          <a:prstGeom prst="rect">
            <a:avLst/>
          </a:prstGeom>
          <a:blipFill rotWithShape="1">
            <a:blip r:embed="rId2">
              <a:alphaModFix amt="20000"/>
            </a:blip>
            <a:stretch>
              <a:fillRect/>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6" name="Google Shape;46;p13"/>
          <p:cNvSpPr txBox="1">
            <a:spLocks noGrp="1"/>
          </p:cNvSpPr>
          <p:nvPr>
            <p:ph type="ctrTitle"/>
          </p:nvPr>
        </p:nvSpPr>
        <p:spPr>
          <a:xfrm>
            <a:off x="838200" y="1130909"/>
            <a:ext cx="5254951"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Georgia"/>
              <a:buNone/>
              <a:defRPr sz="6000" cap="small"/>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3"/>
          <p:cNvSpPr txBox="1">
            <a:spLocks noGrp="1"/>
          </p:cNvSpPr>
          <p:nvPr>
            <p:ph type="subTitle" idx="1"/>
          </p:nvPr>
        </p:nvSpPr>
        <p:spPr>
          <a:xfrm>
            <a:off x="838200" y="3636221"/>
            <a:ext cx="5254951" cy="165576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SzPts val="2400"/>
              <a:buNone/>
              <a:defRPr sz="2400"/>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17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8" name="Google Shape;48;p13"/>
          <p:cNvSpPr txBox="1">
            <a:spLocks noGrp="1"/>
          </p:cNvSpPr>
          <p:nvPr>
            <p:ph type="ftr" idx="11"/>
          </p:nvPr>
        </p:nvSpPr>
        <p:spPr>
          <a:xfrm>
            <a:off x="838199" y="6356349"/>
            <a:ext cx="4936299" cy="365126"/>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Office of Student Assessment</a:t>
            </a:r>
          </a:p>
          <a:p>
            <a:r>
              <a:rPr lang="en-US"/>
              <a:t>Virginia Department of Education</a:t>
            </a:r>
          </a:p>
        </p:txBody>
      </p:sp>
      <p:sp>
        <p:nvSpPr>
          <p:cNvPr id="49" name="Google Shape;49;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50" name="Google Shape;50;p13"/>
          <p:cNvSpPr txBox="1"/>
          <p:nvPr/>
        </p:nvSpPr>
        <p:spPr>
          <a:xfrm>
            <a:off x="2178121" y="5751826"/>
            <a:ext cx="9513869" cy="69249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3900"/>
              <a:buFont typeface="Arial"/>
              <a:buNone/>
            </a:pPr>
            <a:r>
              <a:rPr lang="en-US" sz="3900" b="1" i="0" u="none" strike="noStrike" cap="none">
                <a:solidFill>
                  <a:schemeClr val="dk1"/>
                </a:solidFill>
                <a:latin typeface="Trebuchet MS"/>
                <a:ea typeface="Trebuchet MS"/>
                <a:cs typeface="Trebuchet MS"/>
                <a:sym typeface="Trebuchet MS"/>
              </a:rPr>
              <a:t>VIRGINIA DEPARTMENT OF EDUCATION</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0054141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1_Title Slide">
  <p:cSld name="1_Title Slide">
    <p:bg>
      <p:bgPr>
        <a:gradFill>
          <a:gsLst>
            <a:gs pos="0">
              <a:srgbClr val="3E588E"/>
            </a:gs>
            <a:gs pos="50000">
              <a:srgbClr val="1D417D"/>
            </a:gs>
            <a:gs pos="100000">
              <a:srgbClr val="003064"/>
            </a:gs>
          </a:gsLst>
          <a:lin ang="5400000" scaled="0"/>
        </a:gradFill>
        <a:effectLst/>
      </p:bgPr>
    </p:bg>
    <p:spTree>
      <p:nvGrpSpPr>
        <p:cNvPr id="1" name="Shape 56"/>
        <p:cNvGrpSpPr/>
        <p:nvPr/>
      </p:nvGrpSpPr>
      <p:grpSpPr>
        <a:xfrm>
          <a:off x="0" y="0"/>
          <a:ext cx="0" cy="0"/>
          <a:chOff x="0" y="0"/>
          <a:chExt cx="0" cy="0"/>
        </a:xfrm>
      </p:grpSpPr>
      <p:sp>
        <p:nvSpPr>
          <p:cNvPr id="57" name="Google Shape;57;p15" descr="VDOE Logo"/>
          <p:cNvSpPr/>
          <p:nvPr/>
        </p:nvSpPr>
        <p:spPr>
          <a:xfrm>
            <a:off x="2020701" y="919537"/>
            <a:ext cx="10893915" cy="5938463"/>
          </a:xfrm>
          <a:prstGeom prst="rect">
            <a:avLst/>
          </a:prstGeom>
          <a:blipFill rotWithShape="1">
            <a:blip r:embed="rId2">
              <a:alphaModFix amt="6000"/>
            </a:blip>
            <a:stretch>
              <a:fillRect/>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8" name="Google Shape;58;p15"/>
          <p:cNvSpPr txBox="1">
            <a:spLocks noGrp="1"/>
          </p:cNvSpPr>
          <p:nvPr>
            <p:ph type="ctrTitle"/>
          </p:nvPr>
        </p:nvSpPr>
        <p:spPr>
          <a:xfrm>
            <a:off x="838200" y="1130909"/>
            <a:ext cx="5254951"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Georgia"/>
              <a:buNone/>
              <a:defRPr sz="6000" cap="small"/>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5"/>
          <p:cNvSpPr txBox="1">
            <a:spLocks noGrp="1"/>
          </p:cNvSpPr>
          <p:nvPr>
            <p:ph type="subTitle" idx="1"/>
          </p:nvPr>
        </p:nvSpPr>
        <p:spPr>
          <a:xfrm>
            <a:off x="838200" y="3636221"/>
            <a:ext cx="5254951" cy="165576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SzPts val="2400"/>
              <a:buNone/>
              <a:defRPr sz="2400">
                <a:solidFill>
                  <a:schemeClr val="lt1"/>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17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60" name="Google Shape;60;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61" name="Google Shape;61;p15"/>
          <p:cNvSpPr txBox="1"/>
          <p:nvPr/>
        </p:nvSpPr>
        <p:spPr>
          <a:xfrm>
            <a:off x="2178121" y="5751826"/>
            <a:ext cx="9513869" cy="69249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3900"/>
              <a:buFont typeface="Arial"/>
              <a:buNone/>
            </a:pPr>
            <a:r>
              <a:rPr lang="en-US" sz="3900" b="1" i="0" u="none" strike="noStrike" cap="none">
                <a:solidFill>
                  <a:schemeClr val="lt1"/>
                </a:solidFill>
                <a:latin typeface="Trebuchet MS"/>
                <a:ea typeface="Trebuchet MS"/>
                <a:cs typeface="Trebuchet MS"/>
                <a:sym typeface="Trebuchet MS"/>
              </a:rPr>
              <a:t>VIRGINIA DEPARTMENT OF EDUCATION</a:t>
            </a:r>
            <a:endParaRPr sz="1400" b="0" i="0" u="none" strike="noStrike" cap="none">
              <a:solidFill>
                <a:srgbClr val="000000"/>
              </a:solidFill>
              <a:latin typeface="Arial"/>
              <a:ea typeface="Arial"/>
              <a:cs typeface="Arial"/>
              <a:sym typeface="Arial"/>
            </a:endParaRPr>
          </a:p>
        </p:txBody>
      </p:sp>
      <p:sp>
        <p:nvSpPr>
          <p:cNvPr id="62" name="Google Shape;62;p15"/>
          <p:cNvSpPr txBox="1">
            <a:spLocks noGrp="1"/>
          </p:cNvSpPr>
          <p:nvPr>
            <p:ph type="ftr" idx="11"/>
          </p:nvPr>
        </p:nvSpPr>
        <p:spPr>
          <a:xfrm>
            <a:off x="838199" y="6356349"/>
            <a:ext cx="4936299" cy="365126"/>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Office of Student Assessment</a:t>
            </a:r>
          </a:p>
          <a:p>
            <a:r>
              <a:rPr lang="en-US"/>
              <a:t>Virginia Department of Education</a:t>
            </a:r>
          </a:p>
        </p:txBody>
      </p:sp>
    </p:spTree>
    <p:extLst>
      <p:ext uri="{BB962C8B-B14F-4D97-AF65-F5344CB8AC3E}">
        <p14:creationId xmlns:p14="http://schemas.microsoft.com/office/powerpoint/2010/main" val="11948119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Slide" type="title">
  <p:cSld name="2_Title Slide">
    <p:spTree>
      <p:nvGrpSpPr>
        <p:cNvPr id="1" name="Shape 44"/>
        <p:cNvGrpSpPr/>
        <p:nvPr/>
      </p:nvGrpSpPr>
      <p:grpSpPr>
        <a:xfrm>
          <a:off x="0" y="0"/>
          <a:ext cx="0" cy="0"/>
          <a:chOff x="0" y="0"/>
          <a:chExt cx="0" cy="0"/>
        </a:xfrm>
      </p:grpSpPr>
      <p:sp>
        <p:nvSpPr>
          <p:cNvPr id="45" name="Google Shape;45;p13" descr="VDOE Logo"/>
          <p:cNvSpPr/>
          <p:nvPr/>
        </p:nvSpPr>
        <p:spPr>
          <a:xfrm>
            <a:off x="2020701" y="919537"/>
            <a:ext cx="10893915" cy="5938463"/>
          </a:xfrm>
          <a:prstGeom prst="rect">
            <a:avLst/>
          </a:prstGeom>
          <a:blipFill rotWithShape="1">
            <a:blip r:embed="rId2">
              <a:alphaModFix amt="20000"/>
            </a:blip>
            <a:stretch>
              <a:fillRect/>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6" name="Google Shape;46;p13"/>
          <p:cNvSpPr txBox="1">
            <a:spLocks noGrp="1"/>
          </p:cNvSpPr>
          <p:nvPr>
            <p:ph type="ctrTitle"/>
          </p:nvPr>
        </p:nvSpPr>
        <p:spPr>
          <a:xfrm>
            <a:off x="838200" y="1130909"/>
            <a:ext cx="5254951"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Georgia"/>
              <a:buNone/>
              <a:defRPr sz="6000" cap="small"/>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3"/>
          <p:cNvSpPr txBox="1">
            <a:spLocks noGrp="1"/>
          </p:cNvSpPr>
          <p:nvPr>
            <p:ph type="subTitle" idx="1"/>
          </p:nvPr>
        </p:nvSpPr>
        <p:spPr>
          <a:xfrm>
            <a:off x="838200" y="3636221"/>
            <a:ext cx="5254951" cy="165576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SzPts val="2400"/>
              <a:buNone/>
              <a:defRPr sz="2400"/>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17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8" name="Google Shape;48;p13"/>
          <p:cNvSpPr txBox="1">
            <a:spLocks noGrp="1"/>
          </p:cNvSpPr>
          <p:nvPr>
            <p:ph type="ftr" idx="11"/>
          </p:nvPr>
        </p:nvSpPr>
        <p:spPr>
          <a:xfrm>
            <a:off x="838199" y="6356349"/>
            <a:ext cx="4936299" cy="365126"/>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Office of Student Assessment</a:t>
            </a:r>
          </a:p>
          <a:p>
            <a:r>
              <a:rPr lang="en-US"/>
              <a:t>Virginia Department of Education</a:t>
            </a:r>
          </a:p>
        </p:txBody>
      </p:sp>
      <p:sp>
        <p:nvSpPr>
          <p:cNvPr id="49" name="Google Shape;49;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50" name="Google Shape;50;p13"/>
          <p:cNvSpPr txBox="1"/>
          <p:nvPr/>
        </p:nvSpPr>
        <p:spPr>
          <a:xfrm>
            <a:off x="2178121" y="5751826"/>
            <a:ext cx="9513869" cy="69249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3900"/>
              <a:buFont typeface="Arial"/>
              <a:buNone/>
            </a:pPr>
            <a:r>
              <a:rPr lang="en-US" sz="3900" b="1" i="0" u="none" strike="noStrike" cap="none">
                <a:solidFill>
                  <a:schemeClr val="dk1"/>
                </a:solidFill>
                <a:latin typeface="Trebuchet MS"/>
                <a:ea typeface="Trebuchet MS"/>
                <a:cs typeface="Trebuchet MS"/>
                <a:sym typeface="Trebuchet MS"/>
              </a:rPr>
              <a:t>VIRGINIA DEPARTMENT OF EDUCATION</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127463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B5F54-193E-3221-CF3C-B2321FC23E1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9A954B0-4FDA-1D88-4265-302294A61D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516D60-AAAA-B714-FC00-470D96180B7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36677E-3692-B24A-5483-5CA126A686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647FB62-36C1-F1F5-F515-BAF53B0B049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2083B9B-C234-DA6D-51FA-3FF6B9D3FD1B}"/>
              </a:ext>
            </a:extLst>
          </p:cNvPr>
          <p:cNvSpPr>
            <a:spLocks noGrp="1"/>
          </p:cNvSpPr>
          <p:nvPr>
            <p:ph type="dt" sz="half" idx="10"/>
          </p:nvPr>
        </p:nvSpPr>
        <p:spPr/>
        <p:txBody>
          <a:bodyPr/>
          <a:lstStyle/>
          <a:p>
            <a:fld id="{C423D257-4C78-B044-9CAD-9D8CC1AAC4F4}" type="datetime1">
              <a:rPr lang="en-US" smtClean="0"/>
              <a:t>8/29/2023</a:t>
            </a:fld>
            <a:endParaRPr lang="en-US"/>
          </a:p>
        </p:txBody>
      </p:sp>
      <p:sp>
        <p:nvSpPr>
          <p:cNvPr id="8" name="Footer Placeholder 7">
            <a:extLst>
              <a:ext uri="{FF2B5EF4-FFF2-40B4-BE49-F238E27FC236}">
                <a16:creationId xmlns:a16="http://schemas.microsoft.com/office/drawing/2014/main" id="{B6FE05B0-D7A0-AD7D-243C-F842B9359FD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732ABD0-B4C4-D32A-A8BD-CFF3AE7DA506}"/>
              </a:ext>
            </a:extLst>
          </p:cNvPr>
          <p:cNvSpPr>
            <a:spLocks noGrp="1"/>
          </p:cNvSpPr>
          <p:nvPr>
            <p:ph type="sldNum" sz="quarter" idx="12"/>
          </p:nvPr>
        </p:nvSpPr>
        <p:spPr/>
        <p:txBody>
          <a:bodyPr/>
          <a:lstStyle/>
          <a:p>
            <a:fld id="{8C076474-85B3-3349-9296-D90B2BF12830}" type="slidenum">
              <a:rPr lang="en-US" smtClean="0"/>
              <a:t>‹#›</a:t>
            </a:fld>
            <a:endParaRPr lang="en-US"/>
          </a:p>
        </p:txBody>
      </p:sp>
    </p:spTree>
    <p:extLst>
      <p:ext uri="{BB962C8B-B14F-4D97-AF65-F5344CB8AC3E}">
        <p14:creationId xmlns:p14="http://schemas.microsoft.com/office/powerpoint/2010/main" val="223706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F7D1F-8659-5A34-74AE-3AC4280B093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70AC288-20BB-0343-3409-D6858D538C46}"/>
              </a:ext>
            </a:extLst>
          </p:cNvPr>
          <p:cNvSpPr>
            <a:spLocks noGrp="1"/>
          </p:cNvSpPr>
          <p:nvPr>
            <p:ph type="dt" sz="half" idx="10"/>
          </p:nvPr>
        </p:nvSpPr>
        <p:spPr/>
        <p:txBody>
          <a:bodyPr/>
          <a:lstStyle/>
          <a:p>
            <a:fld id="{BF3BF922-0B50-FC45-BA5B-1822970C94EB}" type="datetime1">
              <a:rPr lang="en-US" smtClean="0"/>
              <a:t>8/29/2023</a:t>
            </a:fld>
            <a:endParaRPr lang="en-US"/>
          </a:p>
        </p:txBody>
      </p:sp>
      <p:sp>
        <p:nvSpPr>
          <p:cNvPr id="4" name="Footer Placeholder 3">
            <a:extLst>
              <a:ext uri="{FF2B5EF4-FFF2-40B4-BE49-F238E27FC236}">
                <a16:creationId xmlns:a16="http://schemas.microsoft.com/office/drawing/2014/main" id="{5DBE0A59-04EC-C7EC-A582-F736F9C11D9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AD35FB0-440C-D99D-A2D0-F21569396AC4}"/>
              </a:ext>
            </a:extLst>
          </p:cNvPr>
          <p:cNvSpPr>
            <a:spLocks noGrp="1"/>
          </p:cNvSpPr>
          <p:nvPr>
            <p:ph type="sldNum" sz="quarter" idx="12"/>
          </p:nvPr>
        </p:nvSpPr>
        <p:spPr/>
        <p:txBody>
          <a:bodyPr/>
          <a:lstStyle/>
          <a:p>
            <a:fld id="{8C076474-85B3-3349-9296-D90B2BF12830}" type="slidenum">
              <a:rPr lang="en-US" smtClean="0"/>
              <a:t>‹#›</a:t>
            </a:fld>
            <a:endParaRPr lang="en-US"/>
          </a:p>
        </p:txBody>
      </p:sp>
    </p:spTree>
    <p:extLst>
      <p:ext uri="{BB962C8B-B14F-4D97-AF65-F5344CB8AC3E}">
        <p14:creationId xmlns:p14="http://schemas.microsoft.com/office/powerpoint/2010/main" val="3281642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A23368-5138-331A-062B-225DB4EFCE8E}"/>
              </a:ext>
            </a:extLst>
          </p:cNvPr>
          <p:cNvSpPr>
            <a:spLocks noGrp="1"/>
          </p:cNvSpPr>
          <p:nvPr>
            <p:ph type="dt" sz="half" idx="10"/>
          </p:nvPr>
        </p:nvSpPr>
        <p:spPr/>
        <p:txBody>
          <a:bodyPr/>
          <a:lstStyle/>
          <a:p>
            <a:fld id="{8FC4F059-838F-8C40-9A05-86AE8FF992C5}" type="datetime1">
              <a:rPr lang="en-US" smtClean="0"/>
              <a:t>8/29/2023</a:t>
            </a:fld>
            <a:endParaRPr lang="en-US"/>
          </a:p>
        </p:txBody>
      </p:sp>
      <p:sp>
        <p:nvSpPr>
          <p:cNvPr id="3" name="Footer Placeholder 2">
            <a:extLst>
              <a:ext uri="{FF2B5EF4-FFF2-40B4-BE49-F238E27FC236}">
                <a16:creationId xmlns:a16="http://schemas.microsoft.com/office/drawing/2014/main" id="{C92F6A21-0614-FCFF-E84D-069D148EBF4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91E215C-F10C-FBDA-DBD2-4A82B30CD6D0}"/>
              </a:ext>
            </a:extLst>
          </p:cNvPr>
          <p:cNvSpPr>
            <a:spLocks noGrp="1"/>
          </p:cNvSpPr>
          <p:nvPr>
            <p:ph type="sldNum" sz="quarter" idx="12"/>
          </p:nvPr>
        </p:nvSpPr>
        <p:spPr/>
        <p:txBody>
          <a:bodyPr/>
          <a:lstStyle/>
          <a:p>
            <a:fld id="{8C076474-85B3-3349-9296-D90B2BF12830}" type="slidenum">
              <a:rPr lang="en-US" smtClean="0"/>
              <a:t>‹#›</a:t>
            </a:fld>
            <a:endParaRPr lang="en-US"/>
          </a:p>
        </p:txBody>
      </p:sp>
    </p:spTree>
    <p:extLst>
      <p:ext uri="{BB962C8B-B14F-4D97-AF65-F5344CB8AC3E}">
        <p14:creationId xmlns:p14="http://schemas.microsoft.com/office/powerpoint/2010/main" val="1386845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E3ADB-5FC4-1B9E-A8D9-06B601ACA4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934563D-03F1-47D7-FE7C-961BDDDD7E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094D2F-0A73-7E22-DD31-5248FB74EB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ED3A37-EE1A-85DA-C5F4-EDE7F3F05009}"/>
              </a:ext>
            </a:extLst>
          </p:cNvPr>
          <p:cNvSpPr>
            <a:spLocks noGrp="1"/>
          </p:cNvSpPr>
          <p:nvPr>
            <p:ph type="dt" sz="half" idx="10"/>
          </p:nvPr>
        </p:nvSpPr>
        <p:spPr/>
        <p:txBody>
          <a:bodyPr/>
          <a:lstStyle/>
          <a:p>
            <a:fld id="{C0ED8BB7-8D29-CC47-B5A2-3595B849F9BB}" type="datetime1">
              <a:rPr lang="en-US" smtClean="0"/>
              <a:t>8/29/2023</a:t>
            </a:fld>
            <a:endParaRPr lang="en-US"/>
          </a:p>
        </p:txBody>
      </p:sp>
      <p:sp>
        <p:nvSpPr>
          <p:cNvPr id="6" name="Footer Placeholder 5">
            <a:extLst>
              <a:ext uri="{FF2B5EF4-FFF2-40B4-BE49-F238E27FC236}">
                <a16:creationId xmlns:a16="http://schemas.microsoft.com/office/drawing/2014/main" id="{D82A4C09-BB35-A209-A744-14E0BE2C6F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B70A53-2EB0-E85D-A7DD-426329E515EC}"/>
              </a:ext>
            </a:extLst>
          </p:cNvPr>
          <p:cNvSpPr>
            <a:spLocks noGrp="1"/>
          </p:cNvSpPr>
          <p:nvPr>
            <p:ph type="sldNum" sz="quarter" idx="12"/>
          </p:nvPr>
        </p:nvSpPr>
        <p:spPr/>
        <p:txBody>
          <a:bodyPr/>
          <a:lstStyle/>
          <a:p>
            <a:fld id="{8C076474-85B3-3349-9296-D90B2BF12830}" type="slidenum">
              <a:rPr lang="en-US" smtClean="0"/>
              <a:t>‹#›</a:t>
            </a:fld>
            <a:endParaRPr lang="en-US"/>
          </a:p>
        </p:txBody>
      </p:sp>
    </p:spTree>
    <p:extLst>
      <p:ext uri="{BB962C8B-B14F-4D97-AF65-F5344CB8AC3E}">
        <p14:creationId xmlns:p14="http://schemas.microsoft.com/office/powerpoint/2010/main" val="2652489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C8E79-0B1B-BEF2-E7AC-44478AC389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0ECB35A-D3E7-0117-09C5-731F2DE669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50380C1-19CD-DC2C-BDF9-F6D3899576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0A52ED-E542-55F2-1304-E7CD5BE77681}"/>
              </a:ext>
            </a:extLst>
          </p:cNvPr>
          <p:cNvSpPr>
            <a:spLocks noGrp="1"/>
          </p:cNvSpPr>
          <p:nvPr>
            <p:ph type="dt" sz="half" idx="10"/>
          </p:nvPr>
        </p:nvSpPr>
        <p:spPr/>
        <p:txBody>
          <a:bodyPr/>
          <a:lstStyle/>
          <a:p>
            <a:fld id="{B6288911-4FCE-314F-AD75-7834F9D09736}" type="datetime1">
              <a:rPr lang="en-US" smtClean="0"/>
              <a:t>8/29/2023</a:t>
            </a:fld>
            <a:endParaRPr lang="en-US"/>
          </a:p>
        </p:txBody>
      </p:sp>
      <p:sp>
        <p:nvSpPr>
          <p:cNvPr id="6" name="Footer Placeholder 5">
            <a:extLst>
              <a:ext uri="{FF2B5EF4-FFF2-40B4-BE49-F238E27FC236}">
                <a16:creationId xmlns:a16="http://schemas.microsoft.com/office/drawing/2014/main" id="{50AA5B7E-FCFE-02AE-6254-D3963FC683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984F71-C8B0-EB05-CD0A-7B5E3CE0FBFC}"/>
              </a:ext>
            </a:extLst>
          </p:cNvPr>
          <p:cNvSpPr>
            <a:spLocks noGrp="1"/>
          </p:cNvSpPr>
          <p:nvPr>
            <p:ph type="sldNum" sz="quarter" idx="12"/>
          </p:nvPr>
        </p:nvSpPr>
        <p:spPr/>
        <p:txBody>
          <a:bodyPr/>
          <a:lstStyle/>
          <a:p>
            <a:fld id="{8C076474-85B3-3349-9296-D90B2BF12830}" type="slidenum">
              <a:rPr lang="en-US" smtClean="0"/>
              <a:t>‹#›</a:t>
            </a:fld>
            <a:endParaRPr lang="en-US"/>
          </a:p>
        </p:txBody>
      </p:sp>
    </p:spTree>
    <p:extLst>
      <p:ext uri="{BB962C8B-B14F-4D97-AF65-F5344CB8AC3E}">
        <p14:creationId xmlns:p14="http://schemas.microsoft.com/office/powerpoint/2010/main" val="3865517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2.svg"/><Relationship Id="rId2" Type="http://schemas.openxmlformats.org/officeDocument/2006/relationships/slideLayout" Target="../slideLayouts/slideLayout13.xml"/><Relationship Id="rId16"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ags" Target="../tags/tag1.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ags" Target="../tags/tag1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6" Type="http://schemas.openxmlformats.org/officeDocument/2006/relationships/image" Target="../media/image7.sv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6.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8.emf"/></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5" Type="http://schemas.openxmlformats.org/officeDocument/2006/relationships/slideLayout" Target="../slideLayouts/slideLayout40.xml"/><Relationship Id="rId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59FAAD-A8E0-E3C0-D89F-0CC714C4F9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5F832E1-4F59-60F7-AB0E-BC38732160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E7A567-8546-33B3-187C-3CE45DF29E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FA9836-3042-EF45-88E6-0A717A386E53}" type="datetime1">
              <a:rPr lang="en-US" smtClean="0"/>
              <a:t>8/29/2023</a:t>
            </a:fld>
            <a:endParaRPr lang="en-US"/>
          </a:p>
        </p:txBody>
      </p:sp>
      <p:sp>
        <p:nvSpPr>
          <p:cNvPr id="5" name="Footer Placeholder 4">
            <a:extLst>
              <a:ext uri="{FF2B5EF4-FFF2-40B4-BE49-F238E27FC236}">
                <a16:creationId xmlns:a16="http://schemas.microsoft.com/office/drawing/2014/main" id="{81B69604-F41E-39D3-87CD-FAE47047F7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A961D89-A68B-9D3E-F36A-406AFBAC49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076474-85B3-3349-9296-D90B2BF12830}" type="slidenum">
              <a:rPr lang="en-US" smtClean="0"/>
              <a:t>‹#›</a:t>
            </a:fld>
            <a:endParaRPr lang="en-US"/>
          </a:p>
        </p:txBody>
      </p:sp>
    </p:spTree>
    <p:extLst>
      <p:ext uri="{BB962C8B-B14F-4D97-AF65-F5344CB8AC3E}">
        <p14:creationId xmlns:p14="http://schemas.microsoft.com/office/powerpoint/2010/main" val="26819141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 name="TextBox 4">
            <a:extLst>
              <a:ext uri="{FF2B5EF4-FFF2-40B4-BE49-F238E27FC236}">
                <a16:creationId xmlns:a16="http://schemas.microsoft.com/office/drawing/2014/main" id="{1E37FEA7-CA51-4399-92F6-AB705B7FF650}"/>
              </a:ext>
            </a:extLst>
          </p:cNvPr>
          <p:cNvSpPr txBox="1"/>
          <p:nvPr userDrawn="1"/>
        </p:nvSpPr>
        <p:spPr>
          <a:xfrm>
            <a:off x="834955" y="6539393"/>
            <a:ext cx="3352800" cy="194990"/>
          </a:xfrm>
          <a:prstGeom prst="rect">
            <a:avLst/>
          </a:prstGeom>
          <a:noFill/>
        </p:spPr>
        <p:txBody>
          <a:bodyPr wrap="square" lIns="0" anchor="b" anchorCtr="0">
            <a:spAutoFit/>
          </a:bodyPr>
          <a:lstStyle/>
          <a:p>
            <a:pPr marL="0" marR="0" lvl="0" indent="0" algn="l" defTabSz="365769" rtl="0" eaLnBrk="0" fontAlgn="auto" latinLnBrk="0" hangingPunct="0">
              <a:lnSpc>
                <a:spcPct val="100000"/>
              </a:lnSpc>
              <a:spcBef>
                <a:spcPts val="0"/>
              </a:spcBef>
              <a:spcAft>
                <a:spcPts val="0"/>
              </a:spcAft>
              <a:buClrTx/>
              <a:buSzTx/>
              <a:buFontTx/>
              <a:buNone/>
              <a:tabLst/>
              <a:defRPr/>
            </a:pPr>
            <a:r>
              <a:rPr kumimoji="0" lang="en-US" sz="667" b="0" i="0" u="none" strike="noStrike" kern="300" cap="none" spc="67" normalizeH="0" baseline="0" noProof="0">
                <a:ln>
                  <a:noFill/>
                </a:ln>
                <a:solidFill>
                  <a:schemeClr val="accent5"/>
                </a:solidFill>
                <a:effectLst/>
                <a:uLnTx/>
                <a:uFillTx/>
                <a:latin typeface="Anova Light" panose="020B0403020203020204" pitchFamily="34" charset="0"/>
                <a:ea typeface="Calibri" charset="0"/>
                <a:cs typeface="Arial" panose="020B0604020202020204" pitchFamily="34" charset="0"/>
              </a:rPr>
              <a:t>Copyright © SAS Institute Inc. All rights reserved.</a:t>
            </a:r>
          </a:p>
        </p:txBody>
      </p:sp>
      <p:sp>
        <p:nvSpPr>
          <p:cNvPr id="3" name="Text Placeholder 2"/>
          <p:cNvSpPr>
            <a:spLocks noGrp="1"/>
          </p:cNvSpPr>
          <p:nvPr>
            <p:ph type="body" idx="1"/>
          </p:nvPr>
        </p:nvSpPr>
        <p:spPr>
          <a:xfrm>
            <a:off x="834955" y="2068225"/>
            <a:ext cx="10515600" cy="4108739"/>
          </a:xfrm>
          <a:prstGeom prst="rect">
            <a:avLst/>
          </a:prstGeom>
        </p:spPr>
        <p:txBody>
          <a:bodyPr vert="horz" lIns="0" tIns="0" rIns="0" bIns="0" rtlCol="0">
            <a:normAutofit/>
          </a:bodyPr>
          <a:lstStyle/>
          <a:p>
            <a:pPr lvl="0"/>
            <a:r>
              <a:rPr lang="en-US"/>
              <a:t>Click to Edit Text</a:t>
            </a:r>
          </a:p>
          <a:p>
            <a:pPr lvl="1"/>
            <a:r>
              <a:rPr lang="en-US"/>
              <a:t>Second level</a:t>
            </a:r>
          </a:p>
          <a:p>
            <a:pPr lvl="2"/>
            <a:r>
              <a:rPr lang="en-US"/>
              <a:t>Third level</a:t>
            </a:r>
          </a:p>
        </p:txBody>
      </p:sp>
      <p:sp>
        <p:nvSpPr>
          <p:cNvPr id="2" name="Title Placeholder 1"/>
          <p:cNvSpPr>
            <a:spLocks noGrp="1"/>
          </p:cNvSpPr>
          <p:nvPr>
            <p:ph type="title"/>
          </p:nvPr>
        </p:nvSpPr>
        <p:spPr>
          <a:xfrm>
            <a:off x="834955" y="755928"/>
            <a:ext cx="10515600" cy="517064"/>
          </a:xfrm>
          <a:prstGeom prst="rect">
            <a:avLst/>
          </a:prstGeom>
        </p:spPr>
        <p:txBody>
          <a:bodyPr vert="horz" lIns="0" tIns="0" rIns="0" bIns="0" rtlCol="0" anchor="ctr">
            <a:normAutofit/>
          </a:bodyPr>
          <a:lstStyle/>
          <a:p>
            <a:r>
              <a:rPr lang="en-US"/>
              <a:t>Click to Add Slide Title</a:t>
            </a:r>
          </a:p>
        </p:txBody>
      </p:sp>
      <p:pic>
        <p:nvPicPr>
          <p:cNvPr id="5" name="Picture 6">
            <a:extLst>
              <a:ext uri="{FF2B5EF4-FFF2-40B4-BE49-F238E27FC236}">
                <a16:creationId xmlns:a16="http://schemas.microsoft.com/office/drawing/2014/main" id="{DCAC5147-3BF8-9198-FA11-9363F87D0F14}"/>
              </a:ext>
            </a:extLst>
          </p:cNvPr>
          <p:cNvPicPr>
            <a:picLocks noChangeAspect="1"/>
          </p:cNvPicPr>
          <p:nvPr userDrawn="1"/>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p:blipFill>
        <p:spPr>
          <a:xfrm>
            <a:off x="11217439" y="6344362"/>
            <a:ext cx="741875" cy="307948"/>
          </a:xfrm>
          <a:prstGeom prst="rect">
            <a:avLst/>
          </a:prstGeom>
        </p:spPr>
      </p:pic>
    </p:spTree>
    <p:custDataLst>
      <p:tags r:id="rId15"/>
    </p:custDataLst>
    <p:extLst>
      <p:ext uri="{BB962C8B-B14F-4D97-AF65-F5344CB8AC3E}">
        <p14:creationId xmlns:p14="http://schemas.microsoft.com/office/powerpoint/2010/main" val="20122199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5" r:id="rId12"/>
    <p:sldLayoutId id="2147483688"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46" rtl="0" eaLnBrk="1" latinLnBrk="0" hangingPunct="1">
        <a:lnSpc>
          <a:spcPct val="90000"/>
        </a:lnSpc>
        <a:spcBef>
          <a:spcPct val="0"/>
        </a:spcBef>
        <a:buNone/>
        <a:defRPr sz="3734" b="1" i="0" kern="1200">
          <a:solidFill>
            <a:schemeClr val="accent5"/>
          </a:solidFill>
          <a:latin typeface="Anova Bold" panose="020B0503020203020204" pitchFamily="34" charset="0"/>
          <a:ea typeface="+mj-ea"/>
          <a:cs typeface="+mj-cs"/>
        </a:defRPr>
      </a:lvl1pPr>
    </p:titleStyle>
    <p:bodyStyle>
      <a:lvl1pPr marL="243852" indent="-243852" algn="l" defTabSz="914446" rtl="0" eaLnBrk="1" latinLnBrk="0" hangingPunct="1">
        <a:lnSpc>
          <a:spcPct val="85000"/>
        </a:lnSpc>
        <a:spcBef>
          <a:spcPts val="1067"/>
        </a:spcBef>
        <a:buClr>
          <a:schemeClr val="accent5"/>
        </a:buClr>
        <a:buFont typeface="Arial" panose="020B0604020202020204" pitchFamily="34" charset="0"/>
        <a:buChar char="•"/>
        <a:defRPr sz="2400" b="0" i="0" kern="1200">
          <a:solidFill>
            <a:schemeClr val="tx1"/>
          </a:solidFill>
          <a:latin typeface="+mn-lt"/>
          <a:ea typeface="+mn-ea"/>
          <a:cs typeface="+mn-cs"/>
        </a:defRPr>
      </a:lvl1pPr>
      <a:lvl2pPr marL="487704" indent="-243852" algn="l" defTabSz="914446" rtl="0" eaLnBrk="1" latinLnBrk="0" hangingPunct="1">
        <a:lnSpc>
          <a:spcPct val="85000"/>
        </a:lnSpc>
        <a:spcBef>
          <a:spcPts val="1067"/>
        </a:spcBef>
        <a:buClr>
          <a:schemeClr val="accent5"/>
        </a:buClr>
        <a:buFont typeface="Calibri Light" panose="020F0302020204030204" pitchFamily="34" charset="0"/>
        <a:buChar char="–"/>
        <a:defRPr sz="1867" b="0" i="0" kern="1200">
          <a:solidFill>
            <a:schemeClr val="tx1"/>
          </a:solidFill>
          <a:latin typeface="+mn-lt"/>
          <a:ea typeface="+mn-ea"/>
          <a:cs typeface="+mn-cs"/>
        </a:defRPr>
      </a:lvl2pPr>
      <a:lvl3pPr marL="731557" indent="-243852" algn="l" defTabSz="914446" rtl="0" eaLnBrk="1" latinLnBrk="0" hangingPunct="1">
        <a:lnSpc>
          <a:spcPct val="85000"/>
        </a:lnSpc>
        <a:spcBef>
          <a:spcPts val="1067"/>
        </a:spcBef>
        <a:buClr>
          <a:schemeClr val="accent5"/>
        </a:buClr>
        <a:buFont typeface="Arial" panose="020B0604020202020204" pitchFamily="34" charset="0"/>
        <a:buChar char="•"/>
        <a:defRPr sz="1600" b="0" i="0" kern="1200">
          <a:solidFill>
            <a:schemeClr val="tx1"/>
          </a:solidFill>
          <a:latin typeface="+mn-lt"/>
          <a:ea typeface="+mn-ea"/>
          <a:cs typeface="+mn-cs"/>
        </a:defRPr>
      </a:lvl3pPr>
      <a:lvl4pPr marL="1600280" indent="-228611" algn="l" defTabSz="914446" rtl="0" eaLnBrk="1" latinLnBrk="0" hangingPunct="1">
        <a:lnSpc>
          <a:spcPct val="90000"/>
        </a:lnSpc>
        <a:spcBef>
          <a:spcPts val="500"/>
        </a:spcBef>
        <a:buFont typeface="Arial" panose="020B0604020202020204" pitchFamily="34" charset="0"/>
        <a:buChar char="•"/>
        <a:defRPr sz="1800" kern="1200">
          <a:solidFill>
            <a:schemeClr val="bg2"/>
          </a:solidFill>
          <a:latin typeface="+mj-lt"/>
          <a:ea typeface="+mn-ea"/>
          <a:cs typeface="+mn-cs"/>
        </a:defRPr>
      </a:lvl4pPr>
      <a:lvl5pPr marL="2057503" indent="-228611" algn="l" defTabSz="914446" rtl="0" eaLnBrk="1" latinLnBrk="0" hangingPunct="1">
        <a:lnSpc>
          <a:spcPct val="90000"/>
        </a:lnSpc>
        <a:spcBef>
          <a:spcPts val="500"/>
        </a:spcBef>
        <a:buFont typeface="Arial" panose="020B0604020202020204" pitchFamily="34" charset="0"/>
        <a:buChar char="•"/>
        <a:defRPr sz="1800" kern="1200">
          <a:solidFill>
            <a:schemeClr val="bg2"/>
          </a:solidFill>
          <a:latin typeface="+mj-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8DBA1A5-F11E-586C-AE20-3947111EA4AC}"/>
              </a:ext>
            </a:extLst>
          </p:cNvPr>
          <p:cNvSpPr/>
          <p:nvPr userDrawn="1"/>
        </p:nvSpPr>
        <p:spPr>
          <a:xfrm>
            <a:off x="10984752" y="6096000"/>
            <a:ext cx="1207248" cy="762001"/>
          </a:xfrm>
          <a:prstGeom prst="rect">
            <a:avLst/>
          </a:prstGeom>
          <a:solidFill>
            <a:schemeClr val="accent5">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200"/>
          </a:p>
        </p:txBody>
      </p:sp>
      <p:pic>
        <p:nvPicPr>
          <p:cNvPr id="11" name="Picture 10">
            <a:extLst>
              <a:ext uri="{FF2B5EF4-FFF2-40B4-BE49-F238E27FC236}">
                <a16:creationId xmlns:a16="http://schemas.microsoft.com/office/drawing/2014/main" id="{B0C7363F-AF69-28E6-1F57-D691A99669FF}"/>
              </a:ext>
            </a:extLst>
          </p:cNvPr>
          <p:cNvPicPr>
            <a:picLocks noChangeAspect="1"/>
          </p:cNvPicPr>
          <p:nvPr userDrawn="1"/>
        </p:nvPicPr>
        <p:blipFill>
          <a:blip r:embed="rId14"/>
          <a:stretch>
            <a:fillRect/>
          </a:stretch>
        </p:blipFill>
        <p:spPr>
          <a:xfrm>
            <a:off x="0" y="6096000"/>
            <a:ext cx="10984752" cy="762001"/>
          </a:xfrm>
          <a:prstGeom prst="rect">
            <a:avLst/>
          </a:prstGeom>
        </p:spPr>
      </p:pic>
      <p:sp>
        <p:nvSpPr>
          <p:cNvPr id="3" name="Text Placeholder 2"/>
          <p:cNvSpPr>
            <a:spLocks noGrp="1"/>
          </p:cNvSpPr>
          <p:nvPr>
            <p:ph type="body" idx="1"/>
          </p:nvPr>
        </p:nvSpPr>
        <p:spPr>
          <a:xfrm>
            <a:off x="834955" y="2068225"/>
            <a:ext cx="10515600" cy="3828157"/>
          </a:xfrm>
          <a:prstGeom prst="rect">
            <a:avLst/>
          </a:prstGeom>
        </p:spPr>
        <p:txBody>
          <a:bodyPr vert="horz" lIns="0" tIns="0" rIns="0" bIns="0" rtlCol="0">
            <a:normAutofit/>
          </a:bodyPr>
          <a:lstStyle/>
          <a:p>
            <a:pPr lvl="0"/>
            <a:r>
              <a:rPr lang="en-US"/>
              <a:t>Click to Edit Text</a:t>
            </a:r>
          </a:p>
          <a:p>
            <a:pPr lvl="1"/>
            <a:r>
              <a:rPr lang="en-US"/>
              <a:t>Second level</a:t>
            </a:r>
          </a:p>
          <a:p>
            <a:pPr lvl="2"/>
            <a:r>
              <a:rPr lang="en-US"/>
              <a:t>Third level</a:t>
            </a:r>
          </a:p>
        </p:txBody>
      </p:sp>
      <p:sp>
        <p:nvSpPr>
          <p:cNvPr id="2" name="Title Placeholder 1"/>
          <p:cNvSpPr>
            <a:spLocks noGrp="1"/>
          </p:cNvSpPr>
          <p:nvPr>
            <p:ph type="title"/>
          </p:nvPr>
        </p:nvSpPr>
        <p:spPr>
          <a:xfrm>
            <a:off x="834955" y="755928"/>
            <a:ext cx="10515600" cy="517064"/>
          </a:xfrm>
          <a:prstGeom prst="rect">
            <a:avLst/>
          </a:prstGeom>
        </p:spPr>
        <p:txBody>
          <a:bodyPr vert="horz" lIns="0" tIns="0" rIns="0" bIns="0" rtlCol="0" anchor="ctr">
            <a:normAutofit/>
          </a:bodyPr>
          <a:lstStyle/>
          <a:p>
            <a:r>
              <a:rPr lang="en-US"/>
              <a:t>Click to Add Slide Title</a:t>
            </a:r>
          </a:p>
        </p:txBody>
      </p:sp>
      <p:sp>
        <p:nvSpPr>
          <p:cNvPr id="8" name="TextBox 4">
            <a:extLst>
              <a:ext uri="{FF2B5EF4-FFF2-40B4-BE49-F238E27FC236}">
                <a16:creationId xmlns:a16="http://schemas.microsoft.com/office/drawing/2014/main" id="{C16FACEF-10C6-6BB8-EE57-ACF39B01B1D3}"/>
              </a:ext>
            </a:extLst>
          </p:cNvPr>
          <p:cNvSpPr txBox="1"/>
          <p:nvPr userDrawn="1"/>
        </p:nvSpPr>
        <p:spPr>
          <a:xfrm>
            <a:off x="834955" y="6180007"/>
            <a:ext cx="5725995" cy="420564"/>
          </a:xfrm>
          <a:prstGeom prst="rect">
            <a:avLst/>
          </a:prstGeom>
          <a:noFill/>
        </p:spPr>
        <p:txBody>
          <a:bodyPr wrap="square" lIns="0" anchor="b" anchorCtr="0">
            <a:spAutoFit/>
          </a:bodyPr>
          <a:lstStyle/>
          <a:p>
            <a:pPr marL="0" marR="0" lvl="0" indent="0" algn="l" defTabSz="365769" rtl="0" eaLnBrk="0" fontAlgn="auto" latinLnBrk="0" hangingPunct="0">
              <a:lnSpc>
                <a:spcPct val="100000"/>
              </a:lnSpc>
              <a:spcBef>
                <a:spcPts val="0"/>
              </a:spcBef>
              <a:spcAft>
                <a:spcPts val="0"/>
              </a:spcAft>
              <a:buClrTx/>
              <a:buSzTx/>
              <a:buFontTx/>
              <a:buNone/>
              <a:tabLst/>
              <a:defRPr/>
            </a:pPr>
            <a:r>
              <a:rPr kumimoji="0" lang="en-US" sz="2133" b="1" i="0" u="none" strike="noStrike" kern="300" cap="none" spc="67" normalizeH="0" baseline="0" noProof="0">
                <a:ln>
                  <a:noFill/>
                </a:ln>
                <a:solidFill>
                  <a:schemeClr val="bg1"/>
                </a:solidFill>
                <a:effectLst/>
                <a:uLnTx/>
                <a:uFillTx/>
                <a:latin typeface="Anova Bold" panose="020B0503020203020204" pitchFamily="34" charset="0"/>
                <a:ea typeface="Calibri" charset="0"/>
                <a:cs typeface="Arial" panose="020B0604020202020204" pitchFamily="34" charset="0"/>
              </a:rPr>
              <a:t>CONFIDENTIAL — DO NOT DISCLOSE</a:t>
            </a:r>
          </a:p>
        </p:txBody>
      </p:sp>
      <p:sp>
        <p:nvSpPr>
          <p:cNvPr id="10" name="TextBox 4">
            <a:extLst>
              <a:ext uri="{FF2B5EF4-FFF2-40B4-BE49-F238E27FC236}">
                <a16:creationId xmlns:a16="http://schemas.microsoft.com/office/drawing/2014/main" id="{73378641-98C0-74B8-EDAB-E5E4E2EEB661}"/>
              </a:ext>
            </a:extLst>
          </p:cNvPr>
          <p:cNvSpPr txBox="1"/>
          <p:nvPr userDrawn="1"/>
        </p:nvSpPr>
        <p:spPr>
          <a:xfrm>
            <a:off x="834955" y="6539393"/>
            <a:ext cx="3352800" cy="194990"/>
          </a:xfrm>
          <a:prstGeom prst="rect">
            <a:avLst/>
          </a:prstGeom>
          <a:noFill/>
        </p:spPr>
        <p:txBody>
          <a:bodyPr wrap="square" lIns="0" anchor="b" anchorCtr="0">
            <a:spAutoFit/>
          </a:bodyPr>
          <a:lstStyle/>
          <a:p>
            <a:pPr marL="0" marR="0" lvl="0" indent="0" algn="l" defTabSz="365769" rtl="0" eaLnBrk="0" fontAlgn="auto" latinLnBrk="0" hangingPunct="0">
              <a:lnSpc>
                <a:spcPct val="100000"/>
              </a:lnSpc>
              <a:spcBef>
                <a:spcPts val="0"/>
              </a:spcBef>
              <a:spcAft>
                <a:spcPts val="0"/>
              </a:spcAft>
              <a:buClrTx/>
              <a:buSzTx/>
              <a:buFontTx/>
              <a:buNone/>
              <a:tabLst/>
              <a:defRPr/>
            </a:pPr>
            <a:r>
              <a:rPr kumimoji="0" lang="en-US" sz="667" b="0" i="0" u="none" strike="noStrike" kern="300" cap="none" spc="67" normalizeH="0" baseline="0" noProof="0">
                <a:ln>
                  <a:noFill/>
                </a:ln>
                <a:solidFill>
                  <a:schemeClr val="bg1"/>
                </a:solidFill>
                <a:effectLst/>
                <a:uLnTx/>
                <a:uFillTx/>
                <a:latin typeface="Anova Light" panose="020B0403020203020204" pitchFamily="34" charset="0"/>
                <a:ea typeface="Calibri" charset="0"/>
                <a:cs typeface="Arial" panose="020B0604020202020204" pitchFamily="34" charset="0"/>
              </a:rPr>
              <a:t>Copyright © SAS Institute Inc. All rights reserved.</a:t>
            </a:r>
          </a:p>
        </p:txBody>
      </p:sp>
      <p:pic>
        <p:nvPicPr>
          <p:cNvPr id="4" name="Picture 6">
            <a:extLst>
              <a:ext uri="{FF2B5EF4-FFF2-40B4-BE49-F238E27FC236}">
                <a16:creationId xmlns:a16="http://schemas.microsoft.com/office/drawing/2014/main" id="{A68AF4A5-1947-70D5-1EEC-327485090EC3}"/>
              </a:ext>
            </a:extLst>
          </p:cNvPr>
          <p:cNvPicPr>
            <a:picLocks noChangeAspect="1"/>
          </p:cNvPicPr>
          <p:nvPr userDrawn="1"/>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11217439" y="6344362"/>
            <a:ext cx="741875" cy="307948"/>
          </a:xfrm>
          <a:prstGeom prst="rect">
            <a:avLst/>
          </a:prstGeom>
        </p:spPr>
      </p:pic>
    </p:spTree>
    <p:custDataLst>
      <p:tags r:id="rId13"/>
    </p:custDataLst>
    <p:extLst>
      <p:ext uri="{BB962C8B-B14F-4D97-AF65-F5344CB8AC3E}">
        <p14:creationId xmlns:p14="http://schemas.microsoft.com/office/powerpoint/2010/main" val="1901895695"/>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46" rtl="0" eaLnBrk="1" latinLnBrk="0" hangingPunct="1">
        <a:lnSpc>
          <a:spcPct val="90000"/>
        </a:lnSpc>
        <a:spcBef>
          <a:spcPct val="0"/>
        </a:spcBef>
        <a:buNone/>
        <a:defRPr sz="3734" b="1" i="0" kern="1200">
          <a:solidFill>
            <a:schemeClr val="accent5"/>
          </a:solidFill>
          <a:latin typeface="Anova Bold" panose="020B0503020203020204" pitchFamily="34" charset="0"/>
          <a:ea typeface="+mj-ea"/>
          <a:cs typeface="+mj-cs"/>
        </a:defRPr>
      </a:lvl1pPr>
    </p:titleStyle>
    <p:bodyStyle>
      <a:lvl1pPr marL="243852" indent="-243852" algn="l" defTabSz="914446" rtl="0" eaLnBrk="1" latinLnBrk="0" hangingPunct="1">
        <a:lnSpc>
          <a:spcPct val="85000"/>
        </a:lnSpc>
        <a:spcBef>
          <a:spcPts val="1067"/>
        </a:spcBef>
        <a:buClr>
          <a:schemeClr val="accent5"/>
        </a:buClr>
        <a:buFont typeface="Arial" panose="020B0604020202020204" pitchFamily="34" charset="0"/>
        <a:buChar char="•"/>
        <a:defRPr sz="2400" b="0" i="0" kern="1200">
          <a:solidFill>
            <a:schemeClr val="tx1"/>
          </a:solidFill>
          <a:latin typeface="+mn-lt"/>
          <a:ea typeface="+mn-ea"/>
          <a:cs typeface="+mn-cs"/>
        </a:defRPr>
      </a:lvl1pPr>
      <a:lvl2pPr marL="487704" indent="-243852" algn="l" defTabSz="914446" rtl="0" eaLnBrk="1" latinLnBrk="0" hangingPunct="1">
        <a:lnSpc>
          <a:spcPct val="85000"/>
        </a:lnSpc>
        <a:spcBef>
          <a:spcPts val="1067"/>
        </a:spcBef>
        <a:buClr>
          <a:schemeClr val="accent5"/>
        </a:buClr>
        <a:buFont typeface="Calibri Light" panose="020F0302020204030204" pitchFamily="34" charset="0"/>
        <a:buChar char="–"/>
        <a:defRPr sz="1867" b="0" i="0" kern="1200">
          <a:solidFill>
            <a:schemeClr val="tx1"/>
          </a:solidFill>
          <a:latin typeface="+mn-lt"/>
          <a:ea typeface="+mn-ea"/>
          <a:cs typeface="+mn-cs"/>
        </a:defRPr>
      </a:lvl2pPr>
      <a:lvl3pPr marL="731557" indent="-243852" algn="l" defTabSz="914446" rtl="0" eaLnBrk="1" latinLnBrk="0" hangingPunct="1">
        <a:lnSpc>
          <a:spcPct val="85000"/>
        </a:lnSpc>
        <a:spcBef>
          <a:spcPts val="1067"/>
        </a:spcBef>
        <a:buClr>
          <a:schemeClr val="accent5"/>
        </a:buClr>
        <a:buFont typeface="Arial" panose="020B0604020202020204" pitchFamily="34" charset="0"/>
        <a:buChar char="•"/>
        <a:defRPr sz="1600" b="0" i="0" kern="1200">
          <a:solidFill>
            <a:schemeClr val="tx1"/>
          </a:solidFill>
          <a:latin typeface="+mn-lt"/>
          <a:ea typeface="+mn-ea"/>
          <a:cs typeface="+mn-cs"/>
        </a:defRPr>
      </a:lvl3pPr>
      <a:lvl4pPr marL="1600280" indent="-228611" algn="l" defTabSz="914446" rtl="0" eaLnBrk="1" latinLnBrk="0" hangingPunct="1">
        <a:lnSpc>
          <a:spcPct val="90000"/>
        </a:lnSpc>
        <a:spcBef>
          <a:spcPts val="500"/>
        </a:spcBef>
        <a:buFont typeface="Arial" panose="020B0604020202020204" pitchFamily="34" charset="0"/>
        <a:buChar char="•"/>
        <a:defRPr sz="1800" kern="1200">
          <a:solidFill>
            <a:schemeClr val="bg2"/>
          </a:solidFill>
          <a:latin typeface="+mj-lt"/>
          <a:ea typeface="+mn-ea"/>
          <a:cs typeface="+mn-cs"/>
        </a:defRPr>
      </a:lvl4pPr>
      <a:lvl5pPr marL="2057503" indent="-228611" algn="l" defTabSz="914446" rtl="0" eaLnBrk="1" latinLnBrk="0" hangingPunct="1">
        <a:lnSpc>
          <a:spcPct val="90000"/>
        </a:lnSpc>
        <a:spcBef>
          <a:spcPts val="500"/>
        </a:spcBef>
        <a:buFont typeface="Arial" panose="020B0604020202020204" pitchFamily="34" charset="0"/>
        <a:buChar char="•"/>
        <a:defRPr sz="1800" kern="1200">
          <a:solidFill>
            <a:schemeClr val="bg2"/>
          </a:solidFill>
          <a:latin typeface="+mj-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
        <p:cNvGrpSpPr/>
        <p:nvPr/>
      </p:nvGrpSpPr>
      <p:grpSpPr>
        <a:xfrm>
          <a:off x="0" y="0"/>
          <a:ext cx="0" cy="0"/>
          <a:chOff x="0" y="0"/>
          <a:chExt cx="0" cy="0"/>
        </a:xfrm>
      </p:grpSpPr>
      <p:sp>
        <p:nvSpPr>
          <p:cNvPr id="21" name="Google Shape;21;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Georgia"/>
              <a:buNone/>
              <a:defRPr sz="44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2" name="Google Shape;22;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accent1"/>
              </a:buClr>
              <a:buSzPts val="2800"/>
              <a:buFont typeface="Arial"/>
              <a:buChar char="•"/>
              <a:defRPr sz="2800" b="0" i="0" u="none" strike="noStrike" cap="none">
                <a:solidFill>
                  <a:srgbClr val="555555"/>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accent1"/>
              </a:buClr>
              <a:buSzPts val="2400"/>
              <a:buFont typeface="Calibri"/>
              <a:buChar char="-"/>
              <a:defRPr sz="2400" b="0" i="0" u="none" strike="noStrike" cap="none">
                <a:solidFill>
                  <a:srgbClr val="555555"/>
                </a:solidFill>
                <a:latin typeface="Calibri"/>
                <a:ea typeface="Calibri"/>
                <a:cs typeface="Calibri"/>
                <a:sym typeface="Calibri"/>
              </a:defRPr>
            </a:lvl2pPr>
            <a:lvl3pPr marL="1371600" marR="0" lvl="2" indent="-311150" algn="l" rtl="0">
              <a:lnSpc>
                <a:spcPct val="90000"/>
              </a:lnSpc>
              <a:spcBef>
                <a:spcPts val="500"/>
              </a:spcBef>
              <a:spcAft>
                <a:spcPts val="0"/>
              </a:spcAft>
              <a:buClr>
                <a:schemeClr val="accent1"/>
              </a:buClr>
              <a:buSzPts val="1300"/>
              <a:buFont typeface="Courier New"/>
              <a:buChar char="o"/>
              <a:defRPr sz="2000" b="0" i="0" u="none" strike="noStrike" cap="none">
                <a:solidFill>
                  <a:srgbClr val="555555"/>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accent1"/>
              </a:buClr>
              <a:buSzPts val="1800"/>
              <a:buFont typeface="Arial"/>
              <a:buChar char="•"/>
              <a:defRPr sz="1800" b="0" i="0" u="none" strike="noStrike" cap="none">
                <a:solidFill>
                  <a:srgbClr val="555555"/>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1"/>
              </a:buClr>
              <a:buSzPts val="1800"/>
              <a:buFont typeface="Calibri"/>
              <a:buChar char="-"/>
              <a:defRPr sz="1800" b="0" i="0" u="none" strike="noStrike" cap="none">
                <a:solidFill>
                  <a:srgbClr val="555555"/>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 name="Google Shape;2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4" name="Google Shape;24;p12"/>
          <p:cNvSpPr txBox="1">
            <a:spLocks noGrp="1"/>
          </p:cNvSpPr>
          <p:nvPr>
            <p:ph type="ftr" idx="11"/>
          </p:nvPr>
        </p:nvSpPr>
        <p:spPr>
          <a:xfrm>
            <a:off x="890669" y="6311900"/>
            <a:ext cx="4834721" cy="546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01E3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r>
              <a:rPr lang="en-US"/>
              <a:t>Office of Student Assessment</a:t>
            </a:r>
          </a:p>
          <a:p>
            <a:r>
              <a:rPr lang="en-US"/>
              <a:t>Virginia Department of Education</a:t>
            </a:r>
          </a:p>
          <a:p>
            <a:endParaRPr lang="en-US"/>
          </a:p>
        </p:txBody>
      </p:sp>
    </p:spTree>
    <p:extLst>
      <p:ext uri="{BB962C8B-B14F-4D97-AF65-F5344CB8AC3E}">
        <p14:creationId xmlns:p14="http://schemas.microsoft.com/office/powerpoint/2010/main" val="3972380076"/>
      </p:ext>
    </p:extLst>
  </p:cSld>
  <p:clrMap bg1="lt1" tx1="dk1" bg2="dk2" tx2="lt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3"/>
          <p:cNvSpPr txBox="1">
            <a:spLocks noGrp="1"/>
          </p:cNvSpPr>
          <p:nvPr>
            <p:ph type="ctrTitle"/>
          </p:nvPr>
        </p:nvSpPr>
        <p:spPr>
          <a:xfrm>
            <a:off x="838200" y="914400"/>
            <a:ext cx="5254951" cy="2604109"/>
          </a:xfrm>
        </p:spPr>
        <p:txBody>
          <a:bodyPr>
            <a:normAutofit fontScale="90000"/>
          </a:bodyPr>
          <a:lstStyle/>
          <a:p>
            <a:pPr lvl="0"/>
            <a:br>
              <a:rPr lang="en-US"/>
            </a:br>
            <a:r>
              <a:rPr lang="en-US"/>
              <a:t>Virginia’s Accountability System</a:t>
            </a:r>
          </a:p>
        </p:txBody>
      </p:sp>
      <p:sp>
        <p:nvSpPr>
          <p:cNvPr id="2" name="Subtitle 1">
            <a:extLst>
              <a:ext uri="{FF2B5EF4-FFF2-40B4-BE49-F238E27FC236}">
                <a16:creationId xmlns:a16="http://schemas.microsoft.com/office/drawing/2014/main" id="{41ADFA06-37F5-9C4D-B16A-B3BCB83203AE}"/>
              </a:ext>
            </a:extLst>
          </p:cNvPr>
          <p:cNvSpPr>
            <a:spLocks noGrp="1"/>
          </p:cNvSpPr>
          <p:nvPr>
            <p:ph type="subTitle" idx="1"/>
          </p:nvPr>
        </p:nvSpPr>
        <p:spPr/>
        <p:txBody>
          <a:bodyPr/>
          <a:lstStyle/>
          <a:p>
            <a:r>
              <a:rPr lang="en-US"/>
              <a:t>August 31, 2023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934F9-C3D8-CBF4-2134-370C498541EB}"/>
              </a:ext>
            </a:extLst>
          </p:cNvPr>
          <p:cNvSpPr>
            <a:spLocks noGrp="1"/>
          </p:cNvSpPr>
          <p:nvPr>
            <p:ph type="title"/>
          </p:nvPr>
        </p:nvSpPr>
        <p:spPr/>
        <p:txBody>
          <a:bodyPr/>
          <a:lstStyle/>
          <a:p>
            <a:r>
              <a:rPr lang="en-US"/>
              <a:t>Overall guiding principles for this work</a:t>
            </a:r>
          </a:p>
        </p:txBody>
      </p:sp>
      <p:sp>
        <p:nvSpPr>
          <p:cNvPr id="3" name="Content Placeholder 2">
            <a:extLst>
              <a:ext uri="{FF2B5EF4-FFF2-40B4-BE49-F238E27FC236}">
                <a16:creationId xmlns:a16="http://schemas.microsoft.com/office/drawing/2014/main" id="{2872AA33-7DBF-0AD2-BC45-DF1FF724FF15}"/>
              </a:ext>
            </a:extLst>
          </p:cNvPr>
          <p:cNvSpPr>
            <a:spLocks noGrp="1"/>
          </p:cNvSpPr>
          <p:nvPr>
            <p:ph idx="1"/>
          </p:nvPr>
        </p:nvSpPr>
        <p:spPr/>
        <p:txBody>
          <a:bodyPr vert="horz" lIns="91440" tIns="45720" rIns="91440" bIns="45720" rtlCol="0" anchor="t">
            <a:normAutofit fontScale="70000" lnSpcReduction="20000"/>
          </a:bodyPr>
          <a:lstStyle/>
          <a:p>
            <a:pPr marL="571500" indent="-457200">
              <a:lnSpc>
                <a:spcPct val="114999"/>
              </a:lnSpc>
              <a:buAutoNum type="arabicPeriod"/>
            </a:pPr>
            <a:r>
              <a:rPr lang="en-US" sz="2800" u="sng" dirty="0">
                <a:solidFill>
                  <a:srgbClr val="000000"/>
                </a:solidFill>
              </a:rPr>
              <a:t>The North Star is high expectations for every student</a:t>
            </a:r>
            <a:r>
              <a:rPr lang="en-US" sz="2800" dirty="0">
                <a:solidFill>
                  <a:srgbClr val="000000"/>
                </a:solidFill>
              </a:rPr>
              <a:t>.  Proficiency definitions will be set by benchmarking against the demands of Virginia employers and higher education, as well as against states who have the most rigorous definitions of proficiency in the nation. </a:t>
            </a:r>
            <a:endParaRPr lang="en-US" sz="2800" dirty="0"/>
          </a:p>
          <a:p>
            <a:pPr marL="571500" indent="-457200">
              <a:lnSpc>
                <a:spcPct val="114999"/>
              </a:lnSpc>
              <a:buAutoNum type="arabicPeriod"/>
            </a:pPr>
            <a:r>
              <a:rPr lang="en-US" sz="2800" u="sng" dirty="0">
                <a:solidFill>
                  <a:srgbClr val="000000"/>
                </a:solidFill>
              </a:rPr>
              <a:t>Transparency and access to actionable information</a:t>
            </a:r>
            <a:r>
              <a:rPr lang="en-US" sz="2800" dirty="0">
                <a:solidFill>
                  <a:srgbClr val="000000"/>
                </a:solidFill>
              </a:rPr>
              <a:t> will be a hallmark of our approach and our new system.  </a:t>
            </a:r>
            <a:endParaRPr lang="en-US" sz="2800" b="1" dirty="0">
              <a:solidFill>
                <a:srgbClr val="000000"/>
              </a:solidFill>
            </a:endParaRPr>
          </a:p>
          <a:p>
            <a:pPr marL="571500" indent="-457200">
              <a:lnSpc>
                <a:spcPct val="114999"/>
              </a:lnSpc>
              <a:buAutoNum type="arabicPeriod"/>
            </a:pPr>
            <a:r>
              <a:rPr lang="en-US" sz="2800" dirty="0">
                <a:solidFill>
                  <a:srgbClr val="000000"/>
                </a:solidFill>
              </a:rPr>
              <a:t>Student academic growth and proficiency are both vital measures, but the </a:t>
            </a:r>
            <a:r>
              <a:rPr lang="en-US" sz="2800" u="sng" dirty="0">
                <a:solidFill>
                  <a:srgbClr val="000000"/>
                </a:solidFill>
              </a:rPr>
              <a:t>system must prioritize getting every student to proficiency</a:t>
            </a:r>
            <a:r>
              <a:rPr lang="en-US" u="sng" dirty="0">
                <a:solidFill>
                  <a:srgbClr val="000000"/>
                </a:solidFill>
              </a:rPr>
              <a:t>/mastery</a:t>
            </a:r>
            <a:r>
              <a:rPr lang="en-US" dirty="0"/>
              <a:t>.</a:t>
            </a:r>
            <a:r>
              <a:rPr lang="en-US" sz="2800" dirty="0"/>
              <a:t> </a:t>
            </a:r>
          </a:p>
          <a:p>
            <a:pPr marL="571500" indent="-457200">
              <a:lnSpc>
                <a:spcPct val="114999"/>
              </a:lnSpc>
              <a:buAutoNum type="arabicPeriod"/>
            </a:pPr>
            <a:r>
              <a:rPr lang="en-US" sz="2800" dirty="0">
                <a:solidFill>
                  <a:srgbClr val="000000"/>
                </a:solidFill>
              </a:rPr>
              <a:t>The purpose of accountability is </a:t>
            </a:r>
            <a:r>
              <a:rPr lang="en-US" sz="2800" u="sng" dirty="0">
                <a:solidFill>
                  <a:srgbClr val="000000"/>
                </a:solidFill>
              </a:rPr>
              <a:t>to build trust between schools, parents, and students</a:t>
            </a:r>
            <a:r>
              <a:rPr lang="en-US" u="sng" dirty="0">
                <a:solidFill>
                  <a:srgbClr val="000000"/>
                </a:solidFill>
              </a:rPr>
              <a:t> through transparent, concrete, and easy to understand reporting</a:t>
            </a:r>
            <a:r>
              <a:rPr lang="en-US" dirty="0">
                <a:solidFill>
                  <a:srgbClr val="000000"/>
                </a:solidFill>
              </a:rPr>
              <a:t>.</a:t>
            </a:r>
            <a:r>
              <a:rPr lang="en-US" b="1" dirty="0">
                <a:solidFill>
                  <a:srgbClr val="000000"/>
                </a:solidFill>
              </a:rPr>
              <a:t> </a:t>
            </a:r>
            <a:r>
              <a:rPr lang="en-US" dirty="0">
                <a:solidFill>
                  <a:srgbClr val="000000"/>
                </a:solidFill>
              </a:rPr>
              <a:t> </a:t>
            </a:r>
            <a:r>
              <a:rPr lang="en-US" sz="2800" dirty="0">
                <a:solidFill>
                  <a:srgbClr val="000000"/>
                </a:solidFill>
              </a:rPr>
              <a:t>We must provide necessary supports and work alongside schools in need of help.  </a:t>
            </a:r>
          </a:p>
          <a:p>
            <a:pPr marL="571500" indent="-457200">
              <a:lnSpc>
                <a:spcPct val="114999"/>
              </a:lnSpc>
              <a:buAutoNum type="arabicPeriod"/>
            </a:pPr>
            <a:r>
              <a:rPr lang="en-US" sz="2800" u="sng" dirty="0">
                <a:solidFill>
                  <a:srgbClr val="000000"/>
                </a:solidFill>
              </a:rPr>
              <a:t>Stakeholder input is critical</a:t>
            </a:r>
            <a:r>
              <a:rPr lang="en-US" sz="2800" dirty="0">
                <a:solidFill>
                  <a:srgbClr val="000000"/>
                </a:solidFill>
              </a:rPr>
              <a:t>. Teachers, parents, students, and education leaders will inform the Board’s process to build a best-in-class accreditation and accountability system. </a:t>
            </a:r>
          </a:p>
        </p:txBody>
      </p:sp>
      <p:sp>
        <p:nvSpPr>
          <p:cNvPr id="6" name="Slide Number Placeholder 5">
            <a:extLst>
              <a:ext uri="{FF2B5EF4-FFF2-40B4-BE49-F238E27FC236}">
                <a16:creationId xmlns:a16="http://schemas.microsoft.com/office/drawing/2014/main" id="{57CA0E1F-651D-F57B-5B7C-FAA8E2C07BF0}"/>
              </a:ext>
            </a:extLst>
          </p:cNvPr>
          <p:cNvSpPr>
            <a:spLocks noGrp="1"/>
          </p:cNvSpPr>
          <p:nvPr>
            <p:ph type="sldNum" sz="quarter" idx="12"/>
          </p:nvPr>
        </p:nvSpPr>
        <p:spPr/>
        <p:txBody>
          <a:bodyPr/>
          <a:lstStyle/>
          <a:p>
            <a:fld id="{8C076474-85B3-3349-9296-D90B2BF12830}" type="slidenum">
              <a:rPr lang="en-US" smtClean="0"/>
              <a:t>10</a:t>
            </a:fld>
            <a:endParaRPr lang="en-US"/>
          </a:p>
        </p:txBody>
      </p:sp>
    </p:spTree>
    <p:extLst>
      <p:ext uri="{BB962C8B-B14F-4D97-AF65-F5344CB8AC3E}">
        <p14:creationId xmlns:p14="http://schemas.microsoft.com/office/powerpoint/2010/main" val="2723820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B6AFA-700C-2872-03C5-3EED857A8AEC}"/>
              </a:ext>
            </a:extLst>
          </p:cNvPr>
          <p:cNvSpPr>
            <a:spLocks noGrp="1"/>
          </p:cNvSpPr>
          <p:nvPr>
            <p:ph type="title"/>
          </p:nvPr>
        </p:nvSpPr>
        <p:spPr/>
        <p:txBody>
          <a:bodyPr/>
          <a:lstStyle/>
          <a:p>
            <a:r>
              <a:rPr lang="en-US"/>
              <a:t>Today’s Discussion</a:t>
            </a:r>
          </a:p>
        </p:txBody>
      </p:sp>
      <p:sp>
        <p:nvSpPr>
          <p:cNvPr id="3" name="Content Placeholder 2">
            <a:extLst>
              <a:ext uri="{FF2B5EF4-FFF2-40B4-BE49-F238E27FC236}">
                <a16:creationId xmlns:a16="http://schemas.microsoft.com/office/drawing/2014/main" id="{B10E9AEC-C2E9-38F6-C1E4-3010FDA629D5}"/>
              </a:ext>
            </a:extLst>
          </p:cNvPr>
          <p:cNvSpPr>
            <a:spLocks noGrp="1"/>
          </p:cNvSpPr>
          <p:nvPr>
            <p:ph idx="1"/>
          </p:nvPr>
        </p:nvSpPr>
        <p:spPr/>
        <p:txBody>
          <a:bodyPr vert="horz" lIns="91440" tIns="45720" rIns="91440" bIns="45720" rtlCol="0" anchor="t">
            <a:normAutofit/>
          </a:bodyPr>
          <a:lstStyle/>
          <a:p>
            <a:r>
              <a:rPr lang="en-US" dirty="0"/>
              <a:t>We will learn more about the how we can measure</a:t>
            </a:r>
          </a:p>
          <a:p>
            <a:pPr lvl="1"/>
            <a:r>
              <a:rPr lang="en-US" dirty="0"/>
              <a:t>Growth</a:t>
            </a:r>
            <a:endParaRPr lang="en-US" dirty="0">
              <a:cs typeface="Calibri"/>
            </a:endParaRPr>
          </a:p>
          <a:p>
            <a:pPr lvl="1"/>
            <a:r>
              <a:rPr lang="en-US" dirty="0"/>
              <a:t>Achievement</a:t>
            </a:r>
            <a:endParaRPr lang="en-US" dirty="0">
              <a:cs typeface="Calibri"/>
            </a:endParaRPr>
          </a:p>
          <a:p>
            <a:pPr lvl="1"/>
            <a:r>
              <a:rPr lang="en-US" dirty="0"/>
              <a:t>Career Readiness</a:t>
            </a:r>
            <a:endParaRPr lang="en-US" dirty="0">
              <a:cs typeface="Calibri"/>
            </a:endParaRPr>
          </a:p>
          <a:p>
            <a:endParaRPr lang="en-US"/>
          </a:p>
          <a:p>
            <a:r>
              <a:rPr lang="en-US" dirty="0"/>
              <a:t>Discuss</a:t>
            </a:r>
            <a:endParaRPr lang="en-US" dirty="0">
              <a:cs typeface="Calibri"/>
            </a:endParaRPr>
          </a:p>
          <a:p>
            <a:pPr lvl="1"/>
            <a:r>
              <a:rPr lang="en-US" dirty="0"/>
              <a:t>What each indicator will measure</a:t>
            </a:r>
            <a:endParaRPr lang="en-US" dirty="0">
              <a:cs typeface="Calibri"/>
            </a:endParaRPr>
          </a:p>
          <a:p>
            <a:pPr lvl="1"/>
            <a:r>
              <a:rPr lang="en-US" dirty="0"/>
              <a:t>How to combine these indicators in Virginia’s new accountability system</a:t>
            </a:r>
            <a:endParaRPr lang="en-US" dirty="0">
              <a:cs typeface="Calibri"/>
            </a:endParaRPr>
          </a:p>
        </p:txBody>
      </p:sp>
      <p:sp>
        <p:nvSpPr>
          <p:cNvPr id="4" name="Slide Number Placeholder 3">
            <a:extLst>
              <a:ext uri="{FF2B5EF4-FFF2-40B4-BE49-F238E27FC236}">
                <a16:creationId xmlns:a16="http://schemas.microsoft.com/office/drawing/2014/main" id="{5811BF08-C035-2F50-2D7F-5B74964CACB1}"/>
              </a:ext>
            </a:extLst>
          </p:cNvPr>
          <p:cNvSpPr>
            <a:spLocks noGrp="1"/>
          </p:cNvSpPr>
          <p:nvPr>
            <p:ph type="sldNum" sz="quarter" idx="12"/>
          </p:nvPr>
        </p:nvSpPr>
        <p:spPr/>
        <p:txBody>
          <a:bodyPr/>
          <a:lstStyle/>
          <a:p>
            <a:fld id="{8C076474-85B3-3349-9296-D90B2BF12830}" type="slidenum">
              <a:rPr lang="en-US" smtClean="0"/>
              <a:t>11</a:t>
            </a:fld>
            <a:endParaRPr lang="en-US"/>
          </a:p>
        </p:txBody>
      </p:sp>
      <p:pic>
        <p:nvPicPr>
          <p:cNvPr id="5" name="Picture 4">
            <a:extLst>
              <a:ext uri="{FF2B5EF4-FFF2-40B4-BE49-F238E27FC236}">
                <a16:creationId xmlns:a16="http://schemas.microsoft.com/office/drawing/2014/main" id="{1EEE4CEF-9261-DC16-21FF-E86A836DA51F}"/>
              </a:ext>
            </a:extLst>
          </p:cNvPr>
          <p:cNvPicPr>
            <a:picLocks noChangeAspect="1"/>
          </p:cNvPicPr>
          <p:nvPr/>
        </p:nvPicPr>
        <p:blipFill>
          <a:blip r:embed="rId3"/>
          <a:stretch>
            <a:fillRect/>
          </a:stretch>
        </p:blipFill>
        <p:spPr>
          <a:xfrm>
            <a:off x="5107781" y="6123294"/>
            <a:ext cx="1976437" cy="642204"/>
          </a:xfrm>
          <a:prstGeom prst="rect">
            <a:avLst/>
          </a:prstGeom>
        </p:spPr>
      </p:pic>
    </p:spTree>
    <p:extLst>
      <p:ext uri="{BB962C8B-B14F-4D97-AF65-F5344CB8AC3E}">
        <p14:creationId xmlns:p14="http://schemas.microsoft.com/office/powerpoint/2010/main" val="526919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934F9-C3D8-CBF4-2134-370C498541EB}"/>
              </a:ext>
            </a:extLst>
          </p:cNvPr>
          <p:cNvSpPr>
            <a:spLocks noGrp="1"/>
          </p:cNvSpPr>
          <p:nvPr>
            <p:ph type="title"/>
          </p:nvPr>
        </p:nvSpPr>
        <p:spPr/>
        <p:txBody>
          <a:bodyPr/>
          <a:lstStyle/>
          <a:p>
            <a:r>
              <a:rPr lang="en-US"/>
              <a:t>Where we have been and where we are going</a:t>
            </a:r>
          </a:p>
        </p:txBody>
      </p:sp>
      <p:sp>
        <p:nvSpPr>
          <p:cNvPr id="6" name="Slide Number Placeholder 5">
            <a:extLst>
              <a:ext uri="{FF2B5EF4-FFF2-40B4-BE49-F238E27FC236}">
                <a16:creationId xmlns:a16="http://schemas.microsoft.com/office/drawing/2014/main" id="{57CA0E1F-651D-F57B-5B7C-FAA8E2C07BF0}"/>
              </a:ext>
            </a:extLst>
          </p:cNvPr>
          <p:cNvSpPr>
            <a:spLocks noGrp="1"/>
          </p:cNvSpPr>
          <p:nvPr>
            <p:ph type="sldNum" sz="quarter" idx="12"/>
          </p:nvPr>
        </p:nvSpPr>
        <p:spPr/>
        <p:txBody>
          <a:bodyPr/>
          <a:lstStyle/>
          <a:p>
            <a:fld id="{8C076474-85B3-3349-9296-D90B2BF12830}" type="slidenum">
              <a:rPr lang="en-US" smtClean="0"/>
              <a:t>2</a:t>
            </a:fld>
            <a:endParaRPr lang="en-US"/>
          </a:p>
        </p:txBody>
      </p:sp>
      <p:cxnSp>
        <p:nvCxnSpPr>
          <p:cNvPr id="5" name="Straight Arrow Connector 4">
            <a:extLst>
              <a:ext uri="{FF2B5EF4-FFF2-40B4-BE49-F238E27FC236}">
                <a16:creationId xmlns:a16="http://schemas.microsoft.com/office/drawing/2014/main" id="{C1CC78DA-33E1-CDA8-01BA-C20965DE6D40}"/>
              </a:ext>
            </a:extLst>
          </p:cNvPr>
          <p:cNvCxnSpPr>
            <a:cxnSpLocks/>
          </p:cNvCxnSpPr>
          <p:nvPr/>
        </p:nvCxnSpPr>
        <p:spPr>
          <a:xfrm>
            <a:off x="838200" y="2558626"/>
            <a:ext cx="10381488"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8" name="Straight Connector 7">
            <a:extLst>
              <a:ext uri="{FF2B5EF4-FFF2-40B4-BE49-F238E27FC236}">
                <a16:creationId xmlns:a16="http://schemas.microsoft.com/office/drawing/2014/main" id="{0C9CDB1E-0DD8-A3F7-AEB5-C76357AD26D0}"/>
              </a:ext>
            </a:extLst>
          </p:cNvPr>
          <p:cNvCxnSpPr/>
          <p:nvPr/>
        </p:nvCxnSpPr>
        <p:spPr>
          <a:xfrm>
            <a:off x="838200" y="2330026"/>
            <a:ext cx="0" cy="457200"/>
          </a:xfrm>
          <a:prstGeom prst="line">
            <a:avLst/>
          </a:prstGeom>
        </p:spPr>
        <p:style>
          <a:lnRef idx="3">
            <a:schemeClr val="dk1"/>
          </a:lnRef>
          <a:fillRef idx="0">
            <a:schemeClr val="dk1"/>
          </a:fillRef>
          <a:effectRef idx="2">
            <a:schemeClr val="dk1"/>
          </a:effectRef>
          <a:fontRef idx="minor">
            <a:schemeClr val="tx1"/>
          </a:fontRef>
        </p:style>
      </p:cxnSp>
      <p:sp>
        <p:nvSpPr>
          <p:cNvPr id="9" name="Content Placeholder 2">
            <a:extLst>
              <a:ext uri="{FF2B5EF4-FFF2-40B4-BE49-F238E27FC236}">
                <a16:creationId xmlns:a16="http://schemas.microsoft.com/office/drawing/2014/main" id="{4EA65FD6-49AD-7473-787C-A795857113E9}"/>
              </a:ext>
            </a:extLst>
          </p:cNvPr>
          <p:cNvSpPr>
            <a:spLocks noGrp="1"/>
          </p:cNvSpPr>
          <p:nvPr>
            <p:ph idx="1"/>
          </p:nvPr>
        </p:nvSpPr>
        <p:spPr>
          <a:xfrm>
            <a:off x="73152" y="3147234"/>
            <a:ext cx="1767840" cy="2781855"/>
          </a:xfrm>
        </p:spPr>
        <p:txBody>
          <a:bodyPr vert="horz" lIns="91440" tIns="45720" rIns="91440" bIns="45720" rtlCol="0" anchor="t">
            <a:normAutofit/>
          </a:bodyPr>
          <a:lstStyle/>
          <a:p>
            <a:pPr marL="114300" indent="0" algn="ctr">
              <a:lnSpc>
                <a:spcPct val="100000"/>
              </a:lnSpc>
              <a:spcBef>
                <a:spcPts val="0"/>
              </a:spcBef>
              <a:buNone/>
            </a:pPr>
            <a:r>
              <a:rPr lang="en-US" sz="1800">
                <a:solidFill>
                  <a:srgbClr val="000000"/>
                </a:solidFill>
              </a:rPr>
              <a:t>Oct – Nov</a:t>
            </a:r>
          </a:p>
          <a:p>
            <a:pPr marL="114300" indent="0" algn="ctr">
              <a:lnSpc>
                <a:spcPct val="100000"/>
              </a:lnSpc>
              <a:spcBef>
                <a:spcPts val="0"/>
              </a:spcBef>
              <a:buNone/>
            </a:pPr>
            <a:r>
              <a:rPr lang="en-US" sz="1800">
                <a:solidFill>
                  <a:srgbClr val="000000"/>
                </a:solidFill>
              </a:rPr>
              <a:t> 2022</a:t>
            </a:r>
          </a:p>
          <a:p>
            <a:pPr marL="114300" indent="0" algn="ctr">
              <a:lnSpc>
                <a:spcPct val="114999"/>
              </a:lnSpc>
              <a:buNone/>
            </a:pPr>
            <a:r>
              <a:rPr lang="en-US" sz="1400">
                <a:solidFill>
                  <a:srgbClr val="000000"/>
                </a:solidFill>
              </a:rPr>
              <a:t>Board received framing presentations on accountability from leading experts</a:t>
            </a:r>
          </a:p>
        </p:txBody>
      </p:sp>
      <p:sp>
        <p:nvSpPr>
          <p:cNvPr id="10" name="Content Placeholder 2">
            <a:extLst>
              <a:ext uri="{FF2B5EF4-FFF2-40B4-BE49-F238E27FC236}">
                <a16:creationId xmlns:a16="http://schemas.microsoft.com/office/drawing/2014/main" id="{C545FEDA-D01C-123B-FA9E-1D2684388151}"/>
              </a:ext>
            </a:extLst>
          </p:cNvPr>
          <p:cNvSpPr txBox="1">
            <a:spLocks/>
          </p:cNvSpPr>
          <p:nvPr/>
        </p:nvSpPr>
        <p:spPr>
          <a:xfrm>
            <a:off x="1767840" y="3147233"/>
            <a:ext cx="1767840" cy="2781860"/>
          </a:xfrm>
          <a:prstGeom prst="rect">
            <a:avLst/>
          </a:prstGeom>
          <a:noFill/>
          <a:ln>
            <a:noFill/>
          </a:ln>
        </p:spPr>
        <p:txBody>
          <a:bodyPr spcFirstLastPara="1" vert="horz" wrap="square" lIns="91440" tIns="45720" rIns="91440" bIns="45720" rtlCol="0" anchor="t" anchorCtr="0">
            <a:norm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accent1"/>
              </a:buClr>
              <a:buSzPts val="2800"/>
              <a:buFont typeface="Arial"/>
              <a:buChar char="•"/>
              <a:defRPr sz="2800" b="0" i="0" u="none" strike="noStrike" cap="none">
                <a:solidFill>
                  <a:srgbClr val="555555"/>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accent1"/>
              </a:buClr>
              <a:buSzPts val="2400"/>
              <a:buFont typeface="Calibri"/>
              <a:buChar char="-"/>
              <a:defRPr sz="2400" b="0" i="0" u="none" strike="noStrike" cap="none">
                <a:solidFill>
                  <a:srgbClr val="555555"/>
                </a:solidFill>
                <a:latin typeface="Calibri"/>
                <a:ea typeface="Calibri"/>
                <a:cs typeface="Calibri"/>
                <a:sym typeface="Calibri"/>
              </a:defRPr>
            </a:lvl2pPr>
            <a:lvl3pPr marL="1371600" marR="0" lvl="2" indent="-311150" algn="l" rtl="0">
              <a:lnSpc>
                <a:spcPct val="90000"/>
              </a:lnSpc>
              <a:spcBef>
                <a:spcPts val="500"/>
              </a:spcBef>
              <a:spcAft>
                <a:spcPts val="0"/>
              </a:spcAft>
              <a:buClr>
                <a:schemeClr val="accent1"/>
              </a:buClr>
              <a:buSzPts val="1300"/>
              <a:buFont typeface="Courier New"/>
              <a:buChar char="o"/>
              <a:defRPr sz="2000" b="0" i="0" u="none" strike="noStrike" cap="none">
                <a:solidFill>
                  <a:srgbClr val="555555"/>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accent1"/>
              </a:buClr>
              <a:buSzPts val="1800"/>
              <a:buFont typeface="Arial"/>
              <a:buChar char="•"/>
              <a:defRPr sz="1800" b="0" i="0" u="none" strike="noStrike" cap="none">
                <a:solidFill>
                  <a:srgbClr val="555555"/>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1"/>
              </a:buClr>
              <a:buSzPts val="1800"/>
              <a:buFont typeface="Calibri"/>
              <a:buChar char="-"/>
              <a:defRPr sz="1800" b="0" i="0" u="none" strike="noStrike" cap="none">
                <a:solidFill>
                  <a:srgbClr val="555555"/>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14300" indent="0" algn="ctr">
              <a:lnSpc>
                <a:spcPct val="110000"/>
              </a:lnSpc>
              <a:spcBef>
                <a:spcPts val="0"/>
              </a:spcBef>
              <a:buFont typeface="Arial"/>
              <a:buNone/>
            </a:pPr>
            <a:r>
              <a:rPr lang="en-US" sz="1800" kern="0">
                <a:solidFill>
                  <a:srgbClr val="000000"/>
                </a:solidFill>
              </a:rPr>
              <a:t>Feb – August </a:t>
            </a:r>
          </a:p>
          <a:p>
            <a:pPr marL="114300" indent="0" algn="ctr">
              <a:lnSpc>
                <a:spcPct val="110000"/>
              </a:lnSpc>
              <a:spcBef>
                <a:spcPts val="0"/>
              </a:spcBef>
              <a:buFont typeface="Arial"/>
              <a:buNone/>
            </a:pPr>
            <a:r>
              <a:rPr lang="en-US" sz="1800" kern="0">
                <a:solidFill>
                  <a:srgbClr val="000000"/>
                </a:solidFill>
              </a:rPr>
              <a:t>2023</a:t>
            </a:r>
          </a:p>
          <a:p>
            <a:pPr marL="114300" indent="0" algn="ctr">
              <a:lnSpc>
                <a:spcPct val="114999"/>
              </a:lnSpc>
              <a:buFont typeface="Arial"/>
              <a:buNone/>
            </a:pPr>
            <a:r>
              <a:rPr lang="en-US" sz="1400" kern="0">
                <a:solidFill>
                  <a:srgbClr val="000000"/>
                </a:solidFill>
              </a:rPr>
              <a:t>Board participated in working sessions on accountability and accreditation</a:t>
            </a:r>
          </a:p>
        </p:txBody>
      </p:sp>
      <p:cxnSp>
        <p:nvCxnSpPr>
          <p:cNvPr id="11" name="Straight Connector 10">
            <a:extLst>
              <a:ext uri="{FF2B5EF4-FFF2-40B4-BE49-F238E27FC236}">
                <a16:creationId xmlns:a16="http://schemas.microsoft.com/office/drawing/2014/main" id="{10586509-FECD-A819-196B-4B413DBF3639}"/>
              </a:ext>
            </a:extLst>
          </p:cNvPr>
          <p:cNvCxnSpPr/>
          <p:nvPr/>
        </p:nvCxnSpPr>
        <p:spPr>
          <a:xfrm>
            <a:off x="2721864" y="2330026"/>
            <a:ext cx="0" cy="457200"/>
          </a:xfrm>
          <a:prstGeom prst="line">
            <a:avLst/>
          </a:prstGeom>
        </p:spPr>
        <p:style>
          <a:lnRef idx="3">
            <a:schemeClr val="dk1"/>
          </a:lnRef>
          <a:fillRef idx="0">
            <a:schemeClr val="dk1"/>
          </a:fillRef>
          <a:effectRef idx="2">
            <a:schemeClr val="dk1"/>
          </a:effectRef>
          <a:fontRef idx="minor">
            <a:schemeClr val="tx1"/>
          </a:fontRef>
        </p:style>
      </p:cxnSp>
      <p:sp>
        <p:nvSpPr>
          <p:cNvPr id="12" name="Star: 5 Points 11">
            <a:extLst>
              <a:ext uri="{FF2B5EF4-FFF2-40B4-BE49-F238E27FC236}">
                <a16:creationId xmlns:a16="http://schemas.microsoft.com/office/drawing/2014/main" id="{788A5444-DEF6-034F-CE51-92199ED4D561}"/>
              </a:ext>
            </a:extLst>
          </p:cNvPr>
          <p:cNvSpPr/>
          <p:nvPr/>
        </p:nvSpPr>
        <p:spPr>
          <a:xfrm>
            <a:off x="3334854" y="3115266"/>
            <a:ext cx="310895" cy="283463"/>
          </a:xfrm>
          <a:prstGeom prst="star5">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AC6C8218-F2EB-3FDC-5522-C220035B3F87}"/>
              </a:ext>
            </a:extLst>
          </p:cNvPr>
          <p:cNvCxnSpPr/>
          <p:nvPr/>
        </p:nvCxnSpPr>
        <p:spPr>
          <a:xfrm>
            <a:off x="4560655" y="2330026"/>
            <a:ext cx="0" cy="457200"/>
          </a:xfrm>
          <a:prstGeom prst="line">
            <a:avLst/>
          </a:prstGeom>
        </p:spPr>
        <p:style>
          <a:lnRef idx="3">
            <a:schemeClr val="dk1"/>
          </a:lnRef>
          <a:fillRef idx="0">
            <a:schemeClr val="dk1"/>
          </a:fillRef>
          <a:effectRef idx="2">
            <a:schemeClr val="dk1"/>
          </a:effectRef>
          <a:fontRef idx="minor">
            <a:schemeClr val="tx1"/>
          </a:fontRef>
        </p:style>
      </p:cxnSp>
      <p:sp>
        <p:nvSpPr>
          <p:cNvPr id="15" name="Content Placeholder 2">
            <a:extLst>
              <a:ext uri="{FF2B5EF4-FFF2-40B4-BE49-F238E27FC236}">
                <a16:creationId xmlns:a16="http://schemas.microsoft.com/office/drawing/2014/main" id="{8AAF3A0B-CF7D-7118-BD94-8B47EA081C15}"/>
              </a:ext>
            </a:extLst>
          </p:cNvPr>
          <p:cNvSpPr txBox="1">
            <a:spLocks/>
          </p:cNvSpPr>
          <p:nvPr/>
        </p:nvSpPr>
        <p:spPr>
          <a:xfrm>
            <a:off x="3645749" y="3153265"/>
            <a:ext cx="1767840" cy="2781863"/>
          </a:xfrm>
          <a:prstGeom prst="rect">
            <a:avLst/>
          </a:prstGeom>
          <a:noFill/>
          <a:ln>
            <a:noFill/>
          </a:ln>
        </p:spPr>
        <p:txBody>
          <a:bodyPr spcFirstLastPara="1" vert="horz" wrap="square" lIns="91440" tIns="45720" rIns="91440" bIns="45720" rtlCol="0" anchor="t" anchorCtr="0">
            <a:norm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accent1"/>
              </a:buClr>
              <a:buSzPts val="2800"/>
              <a:buFont typeface="Arial"/>
              <a:buChar char="•"/>
              <a:defRPr sz="2800" b="0" i="0" u="none" strike="noStrike" cap="none">
                <a:solidFill>
                  <a:srgbClr val="555555"/>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accent1"/>
              </a:buClr>
              <a:buSzPts val="2400"/>
              <a:buFont typeface="Calibri"/>
              <a:buChar char="-"/>
              <a:defRPr sz="2400" b="0" i="0" u="none" strike="noStrike" cap="none">
                <a:solidFill>
                  <a:srgbClr val="555555"/>
                </a:solidFill>
                <a:latin typeface="Calibri"/>
                <a:ea typeface="Calibri"/>
                <a:cs typeface="Calibri"/>
                <a:sym typeface="Calibri"/>
              </a:defRPr>
            </a:lvl2pPr>
            <a:lvl3pPr marL="1371600" marR="0" lvl="2" indent="-311150" algn="l" rtl="0">
              <a:lnSpc>
                <a:spcPct val="90000"/>
              </a:lnSpc>
              <a:spcBef>
                <a:spcPts val="500"/>
              </a:spcBef>
              <a:spcAft>
                <a:spcPts val="0"/>
              </a:spcAft>
              <a:buClr>
                <a:schemeClr val="accent1"/>
              </a:buClr>
              <a:buSzPts val="1300"/>
              <a:buFont typeface="Courier New"/>
              <a:buChar char="o"/>
              <a:defRPr sz="2000" b="0" i="0" u="none" strike="noStrike" cap="none">
                <a:solidFill>
                  <a:srgbClr val="555555"/>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accent1"/>
              </a:buClr>
              <a:buSzPts val="1800"/>
              <a:buFont typeface="Arial"/>
              <a:buChar char="•"/>
              <a:defRPr sz="1800" b="0" i="0" u="none" strike="noStrike" cap="none">
                <a:solidFill>
                  <a:srgbClr val="555555"/>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1"/>
              </a:buClr>
              <a:buSzPts val="1800"/>
              <a:buFont typeface="Calibri"/>
              <a:buChar char="-"/>
              <a:defRPr sz="1800" b="0" i="0" u="none" strike="noStrike" cap="none">
                <a:solidFill>
                  <a:srgbClr val="555555"/>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14300" indent="0" algn="ctr">
              <a:lnSpc>
                <a:spcPct val="110000"/>
              </a:lnSpc>
              <a:spcBef>
                <a:spcPts val="0"/>
              </a:spcBef>
              <a:buFont typeface="Arial"/>
              <a:buNone/>
            </a:pPr>
            <a:r>
              <a:rPr lang="en-US" sz="1800" kern="0">
                <a:solidFill>
                  <a:srgbClr val="000000"/>
                </a:solidFill>
              </a:rPr>
              <a:t>Sept</a:t>
            </a:r>
          </a:p>
          <a:p>
            <a:pPr marL="114300" indent="0" algn="ctr">
              <a:lnSpc>
                <a:spcPct val="110000"/>
              </a:lnSpc>
              <a:spcBef>
                <a:spcPts val="0"/>
              </a:spcBef>
              <a:buFont typeface="Arial"/>
              <a:buNone/>
            </a:pPr>
            <a:r>
              <a:rPr lang="en-US" sz="1800" kern="0">
                <a:solidFill>
                  <a:srgbClr val="000000"/>
                </a:solidFill>
              </a:rPr>
              <a:t>2023</a:t>
            </a:r>
          </a:p>
          <a:p>
            <a:pPr marL="114300" indent="0" algn="ctr">
              <a:lnSpc>
                <a:spcPct val="114999"/>
              </a:lnSpc>
              <a:buFont typeface="Arial"/>
              <a:buNone/>
            </a:pPr>
            <a:r>
              <a:rPr lang="en-US" sz="1400" kern="0">
                <a:solidFill>
                  <a:srgbClr val="000000"/>
                </a:solidFill>
              </a:rPr>
              <a:t>Board adoption of new accountability metrics</a:t>
            </a:r>
          </a:p>
        </p:txBody>
      </p:sp>
      <p:cxnSp>
        <p:nvCxnSpPr>
          <p:cNvPr id="16" name="Straight Connector 15">
            <a:extLst>
              <a:ext uri="{FF2B5EF4-FFF2-40B4-BE49-F238E27FC236}">
                <a16:creationId xmlns:a16="http://schemas.microsoft.com/office/drawing/2014/main" id="{B3A907C7-64A8-C69C-A8FF-516EF05A1BE3}"/>
              </a:ext>
            </a:extLst>
          </p:cNvPr>
          <p:cNvCxnSpPr/>
          <p:nvPr/>
        </p:nvCxnSpPr>
        <p:spPr>
          <a:xfrm>
            <a:off x="6480048" y="2323922"/>
            <a:ext cx="0" cy="457200"/>
          </a:xfrm>
          <a:prstGeom prst="line">
            <a:avLst/>
          </a:prstGeom>
        </p:spPr>
        <p:style>
          <a:lnRef idx="3">
            <a:schemeClr val="dk1"/>
          </a:lnRef>
          <a:fillRef idx="0">
            <a:schemeClr val="dk1"/>
          </a:fillRef>
          <a:effectRef idx="2">
            <a:schemeClr val="dk1"/>
          </a:effectRef>
          <a:fontRef idx="minor">
            <a:schemeClr val="tx1"/>
          </a:fontRef>
        </p:style>
      </p:cxnSp>
      <p:sp>
        <p:nvSpPr>
          <p:cNvPr id="17" name="Content Placeholder 2">
            <a:extLst>
              <a:ext uri="{FF2B5EF4-FFF2-40B4-BE49-F238E27FC236}">
                <a16:creationId xmlns:a16="http://schemas.microsoft.com/office/drawing/2014/main" id="{3F9C9610-66CD-2D3A-39A4-A4DD5482CE62}"/>
              </a:ext>
            </a:extLst>
          </p:cNvPr>
          <p:cNvSpPr txBox="1">
            <a:spLocks/>
          </p:cNvSpPr>
          <p:nvPr/>
        </p:nvSpPr>
        <p:spPr>
          <a:xfrm>
            <a:off x="5588678" y="3099978"/>
            <a:ext cx="1767840" cy="2835153"/>
          </a:xfrm>
          <a:prstGeom prst="rect">
            <a:avLst/>
          </a:prstGeom>
          <a:noFill/>
          <a:ln>
            <a:noFill/>
          </a:ln>
        </p:spPr>
        <p:txBody>
          <a:bodyPr spcFirstLastPara="1" vert="horz" wrap="square" lIns="91440" tIns="45720" rIns="91440" bIns="45720" rtlCol="0" anchor="t" anchorCtr="0">
            <a:norm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accent1"/>
              </a:buClr>
              <a:buSzPts val="2800"/>
              <a:buFont typeface="Arial"/>
              <a:buChar char="•"/>
              <a:defRPr sz="2800" b="0" i="0" u="none" strike="noStrike" cap="none">
                <a:solidFill>
                  <a:srgbClr val="555555"/>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accent1"/>
              </a:buClr>
              <a:buSzPts val="2400"/>
              <a:buFont typeface="Calibri"/>
              <a:buChar char="-"/>
              <a:defRPr sz="2400" b="0" i="0" u="none" strike="noStrike" cap="none">
                <a:solidFill>
                  <a:srgbClr val="555555"/>
                </a:solidFill>
                <a:latin typeface="Calibri"/>
                <a:ea typeface="Calibri"/>
                <a:cs typeface="Calibri"/>
                <a:sym typeface="Calibri"/>
              </a:defRPr>
            </a:lvl2pPr>
            <a:lvl3pPr marL="1371600" marR="0" lvl="2" indent="-311150" algn="l" rtl="0">
              <a:lnSpc>
                <a:spcPct val="90000"/>
              </a:lnSpc>
              <a:spcBef>
                <a:spcPts val="500"/>
              </a:spcBef>
              <a:spcAft>
                <a:spcPts val="0"/>
              </a:spcAft>
              <a:buClr>
                <a:schemeClr val="accent1"/>
              </a:buClr>
              <a:buSzPts val="1300"/>
              <a:buFont typeface="Courier New"/>
              <a:buChar char="o"/>
              <a:defRPr sz="2000" b="0" i="0" u="none" strike="noStrike" cap="none">
                <a:solidFill>
                  <a:srgbClr val="555555"/>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accent1"/>
              </a:buClr>
              <a:buSzPts val="1800"/>
              <a:buFont typeface="Arial"/>
              <a:buChar char="•"/>
              <a:defRPr sz="1800" b="0" i="0" u="none" strike="noStrike" cap="none">
                <a:solidFill>
                  <a:srgbClr val="555555"/>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1"/>
              </a:buClr>
              <a:buSzPts val="1800"/>
              <a:buFont typeface="Calibri"/>
              <a:buChar char="-"/>
              <a:defRPr sz="1800" b="0" i="0" u="none" strike="noStrike" cap="none">
                <a:solidFill>
                  <a:srgbClr val="555555"/>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14300" indent="0" algn="ctr">
              <a:lnSpc>
                <a:spcPct val="110000"/>
              </a:lnSpc>
              <a:spcBef>
                <a:spcPts val="0"/>
              </a:spcBef>
              <a:buFont typeface="Arial"/>
              <a:buNone/>
            </a:pPr>
            <a:r>
              <a:rPr lang="en-US" sz="1800" kern="0">
                <a:solidFill>
                  <a:srgbClr val="000000"/>
                </a:solidFill>
              </a:rPr>
              <a:t>Oct 2023 – </a:t>
            </a:r>
          </a:p>
          <a:p>
            <a:pPr marL="114300" indent="0" algn="ctr">
              <a:lnSpc>
                <a:spcPct val="110000"/>
              </a:lnSpc>
              <a:spcBef>
                <a:spcPts val="0"/>
              </a:spcBef>
              <a:buFont typeface="Arial"/>
              <a:buNone/>
            </a:pPr>
            <a:r>
              <a:rPr lang="en-US" sz="1800" kern="0">
                <a:solidFill>
                  <a:srgbClr val="000000"/>
                </a:solidFill>
              </a:rPr>
              <a:t>May 2024</a:t>
            </a:r>
          </a:p>
          <a:p>
            <a:pPr marL="114300" indent="0" algn="ctr">
              <a:lnSpc>
                <a:spcPct val="114999"/>
              </a:lnSpc>
              <a:buFont typeface="Arial"/>
              <a:buNone/>
            </a:pPr>
            <a:r>
              <a:rPr lang="en-US" sz="1400" kern="0">
                <a:solidFill>
                  <a:srgbClr val="000000"/>
                </a:solidFill>
              </a:rPr>
              <a:t>VDOE builds out of new accountability system with regular Board updates and feedback sessions</a:t>
            </a:r>
          </a:p>
        </p:txBody>
      </p:sp>
      <p:sp>
        <p:nvSpPr>
          <p:cNvPr id="18" name="Content Placeholder 2">
            <a:extLst>
              <a:ext uri="{FF2B5EF4-FFF2-40B4-BE49-F238E27FC236}">
                <a16:creationId xmlns:a16="http://schemas.microsoft.com/office/drawing/2014/main" id="{39B5E96A-0D48-EF66-2FCC-A783222EB79E}"/>
              </a:ext>
            </a:extLst>
          </p:cNvPr>
          <p:cNvSpPr txBox="1">
            <a:spLocks/>
          </p:cNvSpPr>
          <p:nvPr/>
        </p:nvSpPr>
        <p:spPr>
          <a:xfrm>
            <a:off x="7531607" y="3086393"/>
            <a:ext cx="1767840" cy="2842695"/>
          </a:xfrm>
          <a:prstGeom prst="rect">
            <a:avLst/>
          </a:prstGeom>
          <a:noFill/>
          <a:ln>
            <a:noFill/>
          </a:ln>
        </p:spPr>
        <p:txBody>
          <a:bodyPr spcFirstLastPara="1" vert="horz" wrap="square" lIns="91440" tIns="45720" rIns="91440" bIns="45720" rtlCol="0" anchor="t" anchorCtr="0">
            <a:norm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accent1"/>
              </a:buClr>
              <a:buSzPts val="2800"/>
              <a:buFont typeface="Arial"/>
              <a:buChar char="•"/>
              <a:defRPr sz="2800" b="0" i="0" u="none" strike="noStrike" cap="none">
                <a:solidFill>
                  <a:srgbClr val="555555"/>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accent1"/>
              </a:buClr>
              <a:buSzPts val="2400"/>
              <a:buFont typeface="Calibri"/>
              <a:buChar char="-"/>
              <a:defRPr sz="2400" b="0" i="0" u="none" strike="noStrike" cap="none">
                <a:solidFill>
                  <a:srgbClr val="555555"/>
                </a:solidFill>
                <a:latin typeface="Calibri"/>
                <a:ea typeface="Calibri"/>
                <a:cs typeface="Calibri"/>
                <a:sym typeface="Calibri"/>
              </a:defRPr>
            </a:lvl2pPr>
            <a:lvl3pPr marL="1371600" marR="0" lvl="2" indent="-311150" algn="l" rtl="0">
              <a:lnSpc>
                <a:spcPct val="90000"/>
              </a:lnSpc>
              <a:spcBef>
                <a:spcPts val="500"/>
              </a:spcBef>
              <a:spcAft>
                <a:spcPts val="0"/>
              </a:spcAft>
              <a:buClr>
                <a:schemeClr val="accent1"/>
              </a:buClr>
              <a:buSzPts val="1300"/>
              <a:buFont typeface="Courier New"/>
              <a:buChar char="o"/>
              <a:defRPr sz="2000" b="0" i="0" u="none" strike="noStrike" cap="none">
                <a:solidFill>
                  <a:srgbClr val="555555"/>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accent1"/>
              </a:buClr>
              <a:buSzPts val="1800"/>
              <a:buFont typeface="Arial"/>
              <a:buChar char="•"/>
              <a:defRPr sz="1800" b="0" i="0" u="none" strike="noStrike" cap="none">
                <a:solidFill>
                  <a:srgbClr val="555555"/>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1"/>
              </a:buClr>
              <a:buSzPts val="1800"/>
              <a:buFont typeface="Calibri"/>
              <a:buChar char="-"/>
              <a:defRPr sz="1800" b="0" i="0" u="none" strike="noStrike" cap="none">
                <a:solidFill>
                  <a:srgbClr val="555555"/>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14300" indent="0" algn="ctr">
              <a:lnSpc>
                <a:spcPct val="110000"/>
              </a:lnSpc>
              <a:spcBef>
                <a:spcPts val="0"/>
              </a:spcBef>
              <a:buFont typeface="Arial"/>
              <a:buNone/>
            </a:pPr>
            <a:r>
              <a:rPr lang="en-US" sz="1800" kern="0">
                <a:solidFill>
                  <a:srgbClr val="000000"/>
                </a:solidFill>
              </a:rPr>
              <a:t>Jun - Jul</a:t>
            </a:r>
          </a:p>
          <a:p>
            <a:pPr marL="114300" indent="0" algn="ctr">
              <a:lnSpc>
                <a:spcPct val="110000"/>
              </a:lnSpc>
              <a:spcBef>
                <a:spcPts val="0"/>
              </a:spcBef>
              <a:buFont typeface="Arial"/>
              <a:buNone/>
            </a:pPr>
            <a:r>
              <a:rPr lang="en-US" sz="1800" kern="0">
                <a:solidFill>
                  <a:srgbClr val="000000"/>
                </a:solidFill>
              </a:rPr>
              <a:t>2024</a:t>
            </a:r>
          </a:p>
          <a:p>
            <a:pPr marL="114300" indent="0" algn="ctr">
              <a:lnSpc>
                <a:spcPct val="114999"/>
              </a:lnSpc>
              <a:buFont typeface="Arial"/>
              <a:buNone/>
            </a:pPr>
            <a:r>
              <a:rPr lang="en-US" sz="1400" kern="0">
                <a:solidFill>
                  <a:srgbClr val="000000"/>
                </a:solidFill>
              </a:rPr>
              <a:t>Board reviews and approves new accountability system</a:t>
            </a:r>
          </a:p>
        </p:txBody>
      </p:sp>
      <p:cxnSp>
        <p:nvCxnSpPr>
          <p:cNvPr id="19" name="Straight Connector 18">
            <a:extLst>
              <a:ext uri="{FF2B5EF4-FFF2-40B4-BE49-F238E27FC236}">
                <a16:creationId xmlns:a16="http://schemas.microsoft.com/office/drawing/2014/main" id="{FD5EC9A3-813F-5B7A-B679-F38A253AD4AB}"/>
              </a:ext>
            </a:extLst>
          </p:cNvPr>
          <p:cNvCxnSpPr/>
          <p:nvPr/>
        </p:nvCxnSpPr>
        <p:spPr>
          <a:xfrm>
            <a:off x="8436864" y="2323922"/>
            <a:ext cx="0" cy="457200"/>
          </a:xfrm>
          <a:prstGeom prst="line">
            <a:avLst/>
          </a:prstGeom>
        </p:spPr>
        <p:style>
          <a:lnRef idx="3">
            <a:schemeClr val="dk1"/>
          </a:lnRef>
          <a:fillRef idx="0">
            <a:schemeClr val="dk1"/>
          </a:fillRef>
          <a:effectRef idx="2">
            <a:schemeClr val="dk1"/>
          </a:effectRef>
          <a:fontRef idx="minor">
            <a:schemeClr val="tx1"/>
          </a:fontRef>
        </p:style>
      </p:cxnSp>
      <p:cxnSp>
        <p:nvCxnSpPr>
          <p:cNvPr id="24" name="Straight Connector 23">
            <a:extLst>
              <a:ext uri="{FF2B5EF4-FFF2-40B4-BE49-F238E27FC236}">
                <a16:creationId xmlns:a16="http://schemas.microsoft.com/office/drawing/2014/main" id="{838BDB54-877B-E30D-9EDC-E96998DBDD41}"/>
              </a:ext>
            </a:extLst>
          </p:cNvPr>
          <p:cNvCxnSpPr/>
          <p:nvPr/>
        </p:nvCxnSpPr>
        <p:spPr>
          <a:xfrm>
            <a:off x="10362523" y="2323922"/>
            <a:ext cx="0" cy="457200"/>
          </a:xfrm>
          <a:prstGeom prst="line">
            <a:avLst/>
          </a:prstGeom>
        </p:spPr>
        <p:style>
          <a:lnRef idx="3">
            <a:schemeClr val="dk1"/>
          </a:lnRef>
          <a:fillRef idx="0">
            <a:schemeClr val="dk1"/>
          </a:fillRef>
          <a:effectRef idx="2">
            <a:schemeClr val="dk1"/>
          </a:effectRef>
          <a:fontRef idx="minor">
            <a:schemeClr val="tx1"/>
          </a:fontRef>
        </p:style>
      </p:cxnSp>
      <p:sp>
        <p:nvSpPr>
          <p:cNvPr id="25" name="Content Placeholder 2">
            <a:extLst>
              <a:ext uri="{FF2B5EF4-FFF2-40B4-BE49-F238E27FC236}">
                <a16:creationId xmlns:a16="http://schemas.microsoft.com/office/drawing/2014/main" id="{2C023BCA-6E20-7F89-2A8A-EAA4563D8FD0}"/>
              </a:ext>
            </a:extLst>
          </p:cNvPr>
          <p:cNvSpPr txBox="1">
            <a:spLocks/>
          </p:cNvSpPr>
          <p:nvPr/>
        </p:nvSpPr>
        <p:spPr>
          <a:xfrm>
            <a:off x="9451848" y="3065050"/>
            <a:ext cx="1767840" cy="2864037"/>
          </a:xfrm>
          <a:prstGeom prst="rect">
            <a:avLst/>
          </a:prstGeom>
          <a:noFill/>
          <a:ln>
            <a:noFill/>
          </a:ln>
        </p:spPr>
        <p:txBody>
          <a:bodyPr spcFirstLastPara="1" vert="horz" wrap="square" lIns="91440" tIns="45720" rIns="91440" bIns="45720" rtlCol="0" anchor="t" anchorCtr="0">
            <a:norm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accent1"/>
              </a:buClr>
              <a:buSzPts val="2800"/>
              <a:buFont typeface="Arial"/>
              <a:buChar char="•"/>
              <a:defRPr sz="2800" b="0" i="0" u="none" strike="noStrike" cap="none">
                <a:solidFill>
                  <a:srgbClr val="555555"/>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accent1"/>
              </a:buClr>
              <a:buSzPts val="2400"/>
              <a:buFont typeface="Calibri"/>
              <a:buChar char="-"/>
              <a:defRPr sz="2400" b="0" i="0" u="none" strike="noStrike" cap="none">
                <a:solidFill>
                  <a:srgbClr val="555555"/>
                </a:solidFill>
                <a:latin typeface="Calibri"/>
                <a:ea typeface="Calibri"/>
                <a:cs typeface="Calibri"/>
                <a:sym typeface="Calibri"/>
              </a:defRPr>
            </a:lvl2pPr>
            <a:lvl3pPr marL="1371600" marR="0" lvl="2" indent="-311150" algn="l" rtl="0">
              <a:lnSpc>
                <a:spcPct val="90000"/>
              </a:lnSpc>
              <a:spcBef>
                <a:spcPts val="500"/>
              </a:spcBef>
              <a:spcAft>
                <a:spcPts val="0"/>
              </a:spcAft>
              <a:buClr>
                <a:schemeClr val="accent1"/>
              </a:buClr>
              <a:buSzPts val="1300"/>
              <a:buFont typeface="Courier New"/>
              <a:buChar char="o"/>
              <a:defRPr sz="2000" b="0" i="0" u="none" strike="noStrike" cap="none">
                <a:solidFill>
                  <a:srgbClr val="555555"/>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accent1"/>
              </a:buClr>
              <a:buSzPts val="1800"/>
              <a:buFont typeface="Arial"/>
              <a:buChar char="•"/>
              <a:defRPr sz="1800" b="0" i="0" u="none" strike="noStrike" cap="none">
                <a:solidFill>
                  <a:srgbClr val="555555"/>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1"/>
              </a:buClr>
              <a:buSzPts val="1800"/>
              <a:buFont typeface="Calibri"/>
              <a:buChar char="-"/>
              <a:defRPr sz="1800" b="0" i="0" u="none" strike="noStrike" cap="none">
                <a:solidFill>
                  <a:srgbClr val="555555"/>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14300" indent="0" algn="ctr">
              <a:lnSpc>
                <a:spcPct val="110000"/>
              </a:lnSpc>
              <a:spcBef>
                <a:spcPts val="0"/>
              </a:spcBef>
              <a:buFont typeface="Arial"/>
              <a:buNone/>
            </a:pPr>
            <a:r>
              <a:rPr lang="en-US" sz="1800" kern="0">
                <a:solidFill>
                  <a:srgbClr val="000000"/>
                </a:solidFill>
              </a:rPr>
              <a:t>Aug 2024 -</a:t>
            </a:r>
          </a:p>
          <a:p>
            <a:pPr marL="114300" indent="0" algn="ctr">
              <a:lnSpc>
                <a:spcPct val="110000"/>
              </a:lnSpc>
              <a:spcBef>
                <a:spcPts val="0"/>
              </a:spcBef>
              <a:buFont typeface="Arial"/>
              <a:buNone/>
            </a:pPr>
            <a:r>
              <a:rPr lang="en-US" sz="1800" kern="0">
                <a:solidFill>
                  <a:srgbClr val="000000"/>
                </a:solidFill>
              </a:rPr>
              <a:t>Sept 2025</a:t>
            </a:r>
          </a:p>
          <a:p>
            <a:pPr marL="114300" indent="0" algn="ctr">
              <a:lnSpc>
                <a:spcPct val="114999"/>
              </a:lnSpc>
              <a:buFont typeface="Arial"/>
              <a:buNone/>
            </a:pPr>
            <a:r>
              <a:rPr lang="en-US" sz="1400" kern="0">
                <a:solidFill>
                  <a:srgbClr val="000000"/>
                </a:solidFill>
              </a:rPr>
              <a:t>Implement full accountability system and release results</a:t>
            </a:r>
          </a:p>
        </p:txBody>
      </p:sp>
    </p:spTree>
    <p:extLst>
      <p:ext uri="{BB962C8B-B14F-4D97-AF65-F5344CB8AC3E}">
        <p14:creationId xmlns:p14="http://schemas.microsoft.com/office/powerpoint/2010/main" val="1207322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056DA-B874-35CE-1E35-B447C9B64961}"/>
              </a:ext>
            </a:extLst>
          </p:cNvPr>
          <p:cNvSpPr>
            <a:spLocks noGrp="1"/>
          </p:cNvSpPr>
          <p:nvPr>
            <p:ph type="ctrTitle"/>
          </p:nvPr>
        </p:nvSpPr>
        <p:spPr/>
        <p:txBody>
          <a:bodyPr/>
          <a:lstStyle/>
          <a:p>
            <a:r>
              <a:rPr lang="en-US"/>
              <a:t>Accountability Overview Refresh</a:t>
            </a:r>
          </a:p>
        </p:txBody>
      </p:sp>
      <p:sp>
        <p:nvSpPr>
          <p:cNvPr id="3" name="Subtitle 2">
            <a:extLst>
              <a:ext uri="{FF2B5EF4-FFF2-40B4-BE49-F238E27FC236}">
                <a16:creationId xmlns:a16="http://schemas.microsoft.com/office/drawing/2014/main" id="{8DE5489F-C31D-BD96-21C2-44790BA9882D}"/>
              </a:ext>
            </a:extLst>
          </p:cNvPr>
          <p:cNvSpPr>
            <a:spLocks noGrp="1"/>
          </p:cNvSpPr>
          <p:nvPr>
            <p:ph type="subTitle" idx="1"/>
          </p:nvPr>
        </p:nvSpPr>
        <p:spPr/>
        <p:txBody>
          <a:bodyPr/>
          <a:lstStyle/>
          <a:p>
            <a:r>
              <a:rPr lang="en-US"/>
              <a:t>Virginia State Board of Education </a:t>
            </a:r>
          </a:p>
          <a:p>
            <a:r>
              <a:rPr lang="en-US"/>
              <a:t>Chad Aldeman </a:t>
            </a:r>
          </a:p>
          <a:p>
            <a:r>
              <a:rPr lang="en-US"/>
              <a:t>August 31, 2023</a:t>
            </a:r>
          </a:p>
        </p:txBody>
      </p:sp>
      <p:pic>
        <p:nvPicPr>
          <p:cNvPr id="4" name="Picture 3">
            <a:extLst>
              <a:ext uri="{FF2B5EF4-FFF2-40B4-BE49-F238E27FC236}">
                <a16:creationId xmlns:a16="http://schemas.microsoft.com/office/drawing/2014/main" id="{D5B1B730-E390-2A8D-77A0-3B4B898BBF9F}"/>
              </a:ext>
            </a:extLst>
          </p:cNvPr>
          <p:cNvPicPr>
            <a:picLocks noChangeAspect="1"/>
          </p:cNvPicPr>
          <p:nvPr/>
        </p:nvPicPr>
        <p:blipFill>
          <a:blip r:embed="rId3"/>
          <a:stretch>
            <a:fillRect/>
          </a:stretch>
        </p:blipFill>
        <p:spPr>
          <a:xfrm>
            <a:off x="5107781" y="6123294"/>
            <a:ext cx="1976437" cy="642204"/>
          </a:xfrm>
          <a:prstGeom prst="rect">
            <a:avLst/>
          </a:prstGeom>
        </p:spPr>
      </p:pic>
    </p:spTree>
    <p:extLst>
      <p:ext uri="{BB962C8B-B14F-4D97-AF65-F5344CB8AC3E}">
        <p14:creationId xmlns:p14="http://schemas.microsoft.com/office/powerpoint/2010/main" val="2253468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934F9-C3D8-CBF4-2134-370C498541EB}"/>
              </a:ext>
            </a:extLst>
          </p:cNvPr>
          <p:cNvSpPr>
            <a:spLocks noGrp="1"/>
          </p:cNvSpPr>
          <p:nvPr>
            <p:ph type="title"/>
          </p:nvPr>
        </p:nvSpPr>
        <p:spPr/>
        <p:txBody>
          <a:bodyPr/>
          <a:lstStyle/>
          <a:p>
            <a:r>
              <a:rPr lang="en-US"/>
              <a:t>Purpose of Today's Session</a:t>
            </a:r>
          </a:p>
        </p:txBody>
      </p:sp>
      <p:sp>
        <p:nvSpPr>
          <p:cNvPr id="3" name="Content Placeholder 2">
            <a:extLst>
              <a:ext uri="{FF2B5EF4-FFF2-40B4-BE49-F238E27FC236}">
                <a16:creationId xmlns:a16="http://schemas.microsoft.com/office/drawing/2014/main" id="{2872AA33-7DBF-0AD2-BC45-DF1FF724FF15}"/>
              </a:ext>
            </a:extLst>
          </p:cNvPr>
          <p:cNvSpPr>
            <a:spLocks noGrp="1"/>
          </p:cNvSpPr>
          <p:nvPr>
            <p:ph idx="1"/>
          </p:nvPr>
        </p:nvSpPr>
        <p:spPr/>
        <p:txBody>
          <a:bodyPr>
            <a:normAutofit/>
          </a:bodyPr>
          <a:lstStyle/>
          <a:p>
            <a:pPr>
              <a:lnSpc>
                <a:spcPct val="114999"/>
              </a:lnSpc>
            </a:pPr>
            <a:r>
              <a:rPr lang="en-US" sz="2400">
                <a:solidFill>
                  <a:srgbClr val="000000"/>
                </a:solidFill>
              </a:rPr>
              <a:t>Remind us why we’re all here </a:t>
            </a:r>
          </a:p>
          <a:p>
            <a:pPr marL="0" indent="0">
              <a:lnSpc>
                <a:spcPct val="114999"/>
              </a:lnSpc>
              <a:buNone/>
            </a:pPr>
            <a:endParaRPr lang="en-US" sz="2400">
              <a:solidFill>
                <a:srgbClr val="000000"/>
              </a:solidFill>
            </a:endParaRPr>
          </a:p>
          <a:p>
            <a:pPr>
              <a:lnSpc>
                <a:spcPct val="114999"/>
              </a:lnSpc>
            </a:pPr>
            <a:r>
              <a:rPr lang="en-US" sz="2400">
                <a:solidFill>
                  <a:srgbClr val="000000"/>
                </a:solidFill>
              </a:rPr>
              <a:t>Learn more about trends and opportunities with growth, achievement, and career-readiness indicators</a:t>
            </a:r>
          </a:p>
          <a:p>
            <a:pPr marL="0" indent="0">
              <a:lnSpc>
                <a:spcPct val="114999"/>
              </a:lnSpc>
              <a:buNone/>
            </a:pPr>
            <a:endParaRPr lang="en-US" sz="2400">
              <a:solidFill>
                <a:srgbClr val="000000"/>
              </a:solidFill>
            </a:endParaRPr>
          </a:p>
          <a:p>
            <a:pPr>
              <a:lnSpc>
                <a:spcPct val="114999"/>
              </a:lnSpc>
            </a:pPr>
            <a:r>
              <a:rPr lang="en-US" sz="2400">
                <a:solidFill>
                  <a:srgbClr val="000000"/>
                </a:solidFill>
              </a:rPr>
              <a:t>Discuss and gather input that will inform recommendations being brought to the Board in September</a:t>
            </a:r>
          </a:p>
        </p:txBody>
      </p:sp>
      <p:pic>
        <p:nvPicPr>
          <p:cNvPr id="4" name="Picture 3">
            <a:extLst>
              <a:ext uri="{FF2B5EF4-FFF2-40B4-BE49-F238E27FC236}">
                <a16:creationId xmlns:a16="http://schemas.microsoft.com/office/drawing/2014/main" id="{4D0A9D09-2278-6C6B-0069-7EFD98AF080C}"/>
              </a:ext>
            </a:extLst>
          </p:cNvPr>
          <p:cNvPicPr>
            <a:picLocks noChangeAspect="1"/>
          </p:cNvPicPr>
          <p:nvPr/>
        </p:nvPicPr>
        <p:blipFill>
          <a:blip r:embed="rId3"/>
          <a:stretch>
            <a:fillRect/>
          </a:stretch>
        </p:blipFill>
        <p:spPr>
          <a:xfrm>
            <a:off x="5107781" y="6123294"/>
            <a:ext cx="1976437" cy="642204"/>
          </a:xfrm>
          <a:prstGeom prst="rect">
            <a:avLst/>
          </a:prstGeom>
        </p:spPr>
      </p:pic>
      <p:sp>
        <p:nvSpPr>
          <p:cNvPr id="6" name="Slide Number Placeholder 5">
            <a:extLst>
              <a:ext uri="{FF2B5EF4-FFF2-40B4-BE49-F238E27FC236}">
                <a16:creationId xmlns:a16="http://schemas.microsoft.com/office/drawing/2014/main" id="{0D8AEF1A-CFD9-FB22-A149-4CC15AA1E98F}"/>
              </a:ext>
            </a:extLst>
          </p:cNvPr>
          <p:cNvSpPr>
            <a:spLocks noGrp="1"/>
          </p:cNvSpPr>
          <p:nvPr>
            <p:ph type="sldNum" sz="quarter" idx="12"/>
          </p:nvPr>
        </p:nvSpPr>
        <p:spPr/>
        <p:txBody>
          <a:bodyPr/>
          <a:lstStyle/>
          <a:p>
            <a:fld id="{8C076474-85B3-3349-9296-D90B2BF12830}" type="slidenum">
              <a:rPr lang="en-US" smtClean="0"/>
              <a:t>4</a:t>
            </a:fld>
            <a:endParaRPr lang="en-US"/>
          </a:p>
        </p:txBody>
      </p:sp>
    </p:spTree>
    <p:extLst>
      <p:ext uri="{BB962C8B-B14F-4D97-AF65-F5344CB8AC3E}">
        <p14:creationId xmlns:p14="http://schemas.microsoft.com/office/powerpoint/2010/main" val="1783792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A2E83-2AED-DA9F-724A-D6490E4AE512}"/>
              </a:ext>
            </a:extLst>
          </p:cNvPr>
          <p:cNvSpPr>
            <a:spLocks noGrp="1"/>
          </p:cNvSpPr>
          <p:nvPr>
            <p:ph type="title"/>
          </p:nvPr>
        </p:nvSpPr>
        <p:spPr/>
        <p:txBody>
          <a:bodyPr>
            <a:normAutofit/>
          </a:bodyPr>
          <a:lstStyle/>
          <a:p>
            <a:r>
              <a:rPr lang="en-US"/>
              <a:t>Why we’re all here: Virginia’s students are falling behind</a:t>
            </a:r>
          </a:p>
        </p:txBody>
      </p:sp>
      <p:pic>
        <p:nvPicPr>
          <p:cNvPr id="1026" name="Picture 2">
            <a:extLst>
              <a:ext uri="{FF2B5EF4-FFF2-40B4-BE49-F238E27FC236}">
                <a16:creationId xmlns:a16="http://schemas.microsoft.com/office/drawing/2014/main" id="{41A3750C-B14E-D95A-2104-C574E8ACA8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1090" y="2076450"/>
            <a:ext cx="4246236" cy="34774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023C0C6F-332D-2FE5-4DD4-087C385444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2076450"/>
            <a:ext cx="4335124" cy="380617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336441C9-A144-18B2-E61F-6B343DC13D04}"/>
              </a:ext>
            </a:extLst>
          </p:cNvPr>
          <p:cNvPicPr>
            <a:picLocks noChangeAspect="1"/>
          </p:cNvPicPr>
          <p:nvPr/>
        </p:nvPicPr>
        <p:blipFill>
          <a:blip r:embed="rId5"/>
          <a:stretch>
            <a:fillRect/>
          </a:stretch>
        </p:blipFill>
        <p:spPr>
          <a:xfrm>
            <a:off x="5107781" y="6123294"/>
            <a:ext cx="1976437" cy="642204"/>
          </a:xfrm>
          <a:prstGeom prst="rect">
            <a:avLst/>
          </a:prstGeom>
        </p:spPr>
      </p:pic>
      <p:sp>
        <p:nvSpPr>
          <p:cNvPr id="5" name="Slide Number Placeholder 4">
            <a:extLst>
              <a:ext uri="{FF2B5EF4-FFF2-40B4-BE49-F238E27FC236}">
                <a16:creationId xmlns:a16="http://schemas.microsoft.com/office/drawing/2014/main" id="{A9C13372-3504-51CB-4AB0-487BA98A9716}"/>
              </a:ext>
            </a:extLst>
          </p:cNvPr>
          <p:cNvSpPr>
            <a:spLocks noGrp="1"/>
          </p:cNvSpPr>
          <p:nvPr>
            <p:ph type="sldNum" sz="quarter" idx="12"/>
          </p:nvPr>
        </p:nvSpPr>
        <p:spPr/>
        <p:txBody>
          <a:bodyPr/>
          <a:lstStyle/>
          <a:p>
            <a:fld id="{8C076474-85B3-3349-9296-D90B2BF12830}" type="slidenum">
              <a:rPr lang="en-US" smtClean="0"/>
              <a:t>5</a:t>
            </a:fld>
            <a:endParaRPr lang="en-US"/>
          </a:p>
        </p:txBody>
      </p:sp>
      <p:sp>
        <p:nvSpPr>
          <p:cNvPr id="4" name="TextBox 3">
            <a:extLst>
              <a:ext uri="{FF2B5EF4-FFF2-40B4-BE49-F238E27FC236}">
                <a16:creationId xmlns:a16="http://schemas.microsoft.com/office/drawing/2014/main" id="{F45ECB18-E69E-B132-F76F-971A813636C4}"/>
              </a:ext>
            </a:extLst>
          </p:cNvPr>
          <p:cNvSpPr txBox="1"/>
          <p:nvPr/>
        </p:nvSpPr>
        <p:spPr>
          <a:xfrm>
            <a:off x="8161322" y="6268382"/>
            <a:ext cx="3893517" cy="43088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000000"/>
                </a:solidFill>
                <a:effectLst/>
                <a:uLnTx/>
                <a:uFillTx/>
                <a:latin typeface="Calibri" panose="020F0502020204030204"/>
                <a:ea typeface="+mn-ea"/>
                <a:cs typeface="+mn-cs"/>
              </a:rPr>
              <a:t>Source: National Assessment of Educational Progress (NAEP) and Watershed</a:t>
            </a:r>
          </a:p>
        </p:txBody>
      </p:sp>
    </p:spTree>
    <p:extLst>
      <p:ext uri="{BB962C8B-B14F-4D97-AF65-F5344CB8AC3E}">
        <p14:creationId xmlns:p14="http://schemas.microsoft.com/office/powerpoint/2010/main" val="1729853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A2E83-2AED-DA9F-724A-D6490E4AE512}"/>
              </a:ext>
            </a:extLst>
          </p:cNvPr>
          <p:cNvSpPr>
            <a:spLocks noGrp="1"/>
          </p:cNvSpPr>
          <p:nvPr>
            <p:ph type="title"/>
          </p:nvPr>
        </p:nvSpPr>
        <p:spPr/>
        <p:txBody>
          <a:bodyPr>
            <a:normAutofit/>
          </a:bodyPr>
          <a:lstStyle/>
          <a:p>
            <a:r>
              <a:rPr lang="en-US"/>
              <a:t>Virginia’s lower-performing students have suffered the biggest declines</a:t>
            </a:r>
          </a:p>
        </p:txBody>
      </p:sp>
      <p:pic>
        <p:nvPicPr>
          <p:cNvPr id="3" name="Picture 2">
            <a:extLst>
              <a:ext uri="{FF2B5EF4-FFF2-40B4-BE49-F238E27FC236}">
                <a16:creationId xmlns:a16="http://schemas.microsoft.com/office/drawing/2014/main" id="{336441C9-A144-18B2-E61F-6B343DC13D04}"/>
              </a:ext>
            </a:extLst>
          </p:cNvPr>
          <p:cNvPicPr>
            <a:picLocks noChangeAspect="1"/>
          </p:cNvPicPr>
          <p:nvPr/>
        </p:nvPicPr>
        <p:blipFill>
          <a:blip r:embed="rId3"/>
          <a:stretch>
            <a:fillRect/>
          </a:stretch>
        </p:blipFill>
        <p:spPr>
          <a:xfrm>
            <a:off x="5107781" y="6123294"/>
            <a:ext cx="1976437" cy="642204"/>
          </a:xfrm>
          <a:prstGeom prst="rect">
            <a:avLst/>
          </a:prstGeom>
        </p:spPr>
      </p:pic>
      <p:sp>
        <p:nvSpPr>
          <p:cNvPr id="5" name="Slide Number Placeholder 4">
            <a:extLst>
              <a:ext uri="{FF2B5EF4-FFF2-40B4-BE49-F238E27FC236}">
                <a16:creationId xmlns:a16="http://schemas.microsoft.com/office/drawing/2014/main" id="{A9C13372-3504-51CB-4AB0-487BA98A9716}"/>
              </a:ext>
            </a:extLst>
          </p:cNvPr>
          <p:cNvSpPr>
            <a:spLocks noGrp="1"/>
          </p:cNvSpPr>
          <p:nvPr>
            <p:ph type="sldNum" sz="quarter" idx="12"/>
          </p:nvPr>
        </p:nvSpPr>
        <p:spPr/>
        <p:txBody>
          <a:bodyPr/>
          <a:lstStyle/>
          <a:p>
            <a:fld id="{8C076474-85B3-3349-9296-D90B2BF12830}" type="slidenum">
              <a:rPr lang="en-US" smtClean="0"/>
              <a:t>6</a:t>
            </a:fld>
            <a:endParaRPr lang="en-US"/>
          </a:p>
        </p:txBody>
      </p:sp>
      <p:pic>
        <p:nvPicPr>
          <p:cNvPr id="10" name="Picture 9">
            <a:extLst>
              <a:ext uri="{FF2B5EF4-FFF2-40B4-BE49-F238E27FC236}">
                <a16:creationId xmlns:a16="http://schemas.microsoft.com/office/drawing/2014/main" id="{664B49F6-7AFA-BB35-FA55-4B9EF8FAD4EF}"/>
              </a:ext>
            </a:extLst>
          </p:cNvPr>
          <p:cNvPicPr>
            <a:picLocks noChangeAspect="1"/>
          </p:cNvPicPr>
          <p:nvPr/>
        </p:nvPicPr>
        <p:blipFill>
          <a:blip r:embed="rId4"/>
          <a:stretch>
            <a:fillRect/>
          </a:stretch>
        </p:blipFill>
        <p:spPr>
          <a:xfrm>
            <a:off x="2590799" y="1859359"/>
            <a:ext cx="7010400" cy="4328320"/>
          </a:xfrm>
          <a:prstGeom prst="rect">
            <a:avLst/>
          </a:prstGeom>
        </p:spPr>
      </p:pic>
      <p:sp>
        <p:nvSpPr>
          <p:cNvPr id="4" name="TextBox 3">
            <a:extLst>
              <a:ext uri="{FF2B5EF4-FFF2-40B4-BE49-F238E27FC236}">
                <a16:creationId xmlns:a16="http://schemas.microsoft.com/office/drawing/2014/main" id="{204E372B-9A14-44A3-63BD-E6F468BBEFF3}"/>
              </a:ext>
            </a:extLst>
          </p:cNvPr>
          <p:cNvSpPr txBox="1"/>
          <p:nvPr/>
        </p:nvSpPr>
        <p:spPr>
          <a:xfrm>
            <a:off x="8170466" y="6277302"/>
            <a:ext cx="3893517"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000000"/>
                </a:solidFill>
                <a:effectLst/>
                <a:uLnTx/>
                <a:uFillTx/>
                <a:latin typeface="Calibri" panose="020F0502020204030204"/>
                <a:ea typeface="+mn-ea"/>
                <a:cs typeface="+mn-cs"/>
              </a:rPr>
              <a:t>Source: National Assessment of Educational Progress (NAEP)</a:t>
            </a:r>
          </a:p>
        </p:txBody>
      </p:sp>
    </p:spTree>
    <p:extLst>
      <p:ext uri="{BB962C8B-B14F-4D97-AF65-F5344CB8AC3E}">
        <p14:creationId xmlns:p14="http://schemas.microsoft.com/office/powerpoint/2010/main" val="787743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10EE7-1B34-713D-8AA5-4A56EC47B021}"/>
              </a:ext>
            </a:extLst>
          </p:cNvPr>
          <p:cNvSpPr>
            <a:spLocks noGrp="1"/>
          </p:cNvSpPr>
          <p:nvPr>
            <p:ph type="title"/>
          </p:nvPr>
        </p:nvSpPr>
        <p:spPr/>
        <p:txBody>
          <a:bodyPr/>
          <a:lstStyle/>
          <a:p>
            <a:r>
              <a:rPr lang="en-US"/>
              <a:t>Unfortunately, Virginia’s accreditation system is barely picking up on these NAEP trends</a:t>
            </a:r>
          </a:p>
        </p:txBody>
      </p:sp>
      <p:pic>
        <p:nvPicPr>
          <p:cNvPr id="3" name="Picture 2">
            <a:extLst>
              <a:ext uri="{FF2B5EF4-FFF2-40B4-BE49-F238E27FC236}">
                <a16:creationId xmlns:a16="http://schemas.microsoft.com/office/drawing/2014/main" id="{5D0368DC-FA5A-163A-BE9F-1EAEF14EED55}"/>
              </a:ext>
            </a:extLst>
          </p:cNvPr>
          <p:cNvPicPr>
            <a:picLocks noChangeAspect="1"/>
          </p:cNvPicPr>
          <p:nvPr/>
        </p:nvPicPr>
        <p:blipFill>
          <a:blip r:embed="rId2"/>
          <a:stretch>
            <a:fillRect/>
          </a:stretch>
        </p:blipFill>
        <p:spPr>
          <a:xfrm>
            <a:off x="5107781" y="6123294"/>
            <a:ext cx="1976437" cy="642204"/>
          </a:xfrm>
          <a:prstGeom prst="rect">
            <a:avLst/>
          </a:prstGeom>
        </p:spPr>
      </p:pic>
      <p:sp>
        <p:nvSpPr>
          <p:cNvPr id="6" name="Slide Number Placeholder 5">
            <a:extLst>
              <a:ext uri="{FF2B5EF4-FFF2-40B4-BE49-F238E27FC236}">
                <a16:creationId xmlns:a16="http://schemas.microsoft.com/office/drawing/2014/main" id="{489EF923-3003-5860-EB62-EBBC4DD8875C}"/>
              </a:ext>
            </a:extLst>
          </p:cNvPr>
          <p:cNvSpPr>
            <a:spLocks noGrp="1"/>
          </p:cNvSpPr>
          <p:nvPr>
            <p:ph type="sldNum" sz="quarter" idx="12"/>
          </p:nvPr>
        </p:nvSpPr>
        <p:spPr/>
        <p:txBody>
          <a:bodyPr/>
          <a:lstStyle/>
          <a:p>
            <a:fld id="{8C076474-85B3-3349-9296-D90B2BF12830}" type="slidenum">
              <a:rPr lang="en-US" smtClean="0"/>
              <a:t>7</a:t>
            </a:fld>
            <a:endParaRPr lang="en-US"/>
          </a:p>
        </p:txBody>
      </p:sp>
      <p:graphicFrame>
        <p:nvGraphicFramePr>
          <p:cNvPr id="7" name="Chart 6">
            <a:extLst>
              <a:ext uri="{FF2B5EF4-FFF2-40B4-BE49-F238E27FC236}">
                <a16:creationId xmlns:a16="http://schemas.microsoft.com/office/drawing/2014/main" id="{6C08AFE5-63C4-4A74-1282-248104D5BA76}"/>
              </a:ext>
            </a:extLst>
          </p:cNvPr>
          <p:cNvGraphicFramePr/>
          <p:nvPr>
            <p:extLst>
              <p:ext uri="{D42A27DB-BD31-4B8C-83A1-F6EECF244321}">
                <p14:modId xmlns:p14="http://schemas.microsoft.com/office/powerpoint/2010/main" val="1592518810"/>
              </p:ext>
            </p:extLst>
          </p:nvPr>
        </p:nvGraphicFramePr>
        <p:xfrm>
          <a:off x="2393948" y="1928813"/>
          <a:ext cx="9607551" cy="431482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73FE10C0-2DD6-380B-1883-451289F3034F}"/>
              </a:ext>
            </a:extLst>
          </p:cNvPr>
          <p:cNvSpPr txBox="1"/>
          <p:nvPr/>
        </p:nvSpPr>
        <p:spPr>
          <a:xfrm>
            <a:off x="1871664" y="3590861"/>
            <a:ext cx="1843087" cy="369332"/>
          </a:xfrm>
          <a:prstGeom prst="rect">
            <a:avLst/>
          </a:prstGeom>
          <a:noFill/>
        </p:spPr>
        <p:txBody>
          <a:bodyPr wrap="square" rtlCol="0">
            <a:spAutoFit/>
          </a:bodyPr>
          <a:lstStyle/>
          <a:p>
            <a:r>
              <a:rPr lang="en-US">
                <a:solidFill>
                  <a:schemeClr val="accent1"/>
                </a:solidFill>
              </a:rPr>
              <a:t>Accredited</a:t>
            </a:r>
          </a:p>
        </p:txBody>
      </p:sp>
      <p:sp>
        <p:nvSpPr>
          <p:cNvPr id="9" name="TextBox 8">
            <a:extLst>
              <a:ext uri="{FF2B5EF4-FFF2-40B4-BE49-F238E27FC236}">
                <a16:creationId xmlns:a16="http://schemas.microsoft.com/office/drawing/2014/main" id="{E1573F49-8FAC-DE27-85CF-EEF5484C8571}"/>
              </a:ext>
            </a:extLst>
          </p:cNvPr>
          <p:cNvSpPr txBox="1"/>
          <p:nvPr/>
        </p:nvSpPr>
        <p:spPr>
          <a:xfrm>
            <a:off x="528637" y="2018770"/>
            <a:ext cx="3186114" cy="369332"/>
          </a:xfrm>
          <a:prstGeom prst="rect">
            <a:avLst/>
          </a:prstGeom>
          <a:noFill/>
        </p:spPr>
        <p:txBody>
          <a:bodyPr wrap="square" rtlCol="0">
            <a:spAutoFit/>
          </a:bodyPr>
          <a:lstStyle/>
          <a:p>
            <a:r>
              <a:rPr lang="en-US">
                <a:solidFill>
                  <a:schemeClr val="accent2"/>
                </a:solidFill>
              </a:rPr>
              <a:t>Accredited W/ Conditions</a:t>
            </a:r>
          </a:p>
        </p:txBody>
      </p:sp>
      <p:sp>
        <p:nvSpPr>
          <p:cNvPr id="10" name="Oval Callout 25">
            <a:extLst>
              <a:ext uri="{FF2B5EF4-FFF2-40B4-BE49-F238E27FC236}">
                <a16:creationId xmlns:a16="http://schemas.microsoft.com/office/drawing/2014/main" id="{5B0822F2-5624-2912-008C-DAA4096A7CCD}"/>
              </a:ext>
            </a:extLst>
          </p:cNvPr>
          <p:cNvSpPr/>
          <p:nvPr/>
        </p:nvSpPr>
        <p:spPr>
          <a:xfrm flipH="1">
            <a:off x="8803088" y="2203436"/>
            <a:ext cx="2358224" cy="1213724"/>
          </a:xfrm>
          <a:prstGeom prst="wedgeEllipseCallout">
            <a:avLst>
              <a:gd name="adj1" fmla="val 59859"/>
              <a:gd name="adj2" fmla="val -4791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Optima" panose="02000503060000020004" pitchFamily="2" charset="0"/>
              </a:rPr>
              <a:t>No school had their accreditation denied either year</a:t>
            </a:r>
          </a:p>
        </p:txBody>
      </p:sp>
    </p:spTree>
    <p:extLst>
      <p:ext uri="{BB962C8B-B14F-4D97-AF65-F5344CB8AC3E}">
        <p14:creationId xmlns:p14="http://schemas.microsoft.com/office/powerpoint/2010/main" val="91874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3F564-C042-6AE3-85A0-B7D119BA4A9D}"/>
              </a:ext>
            </a:extLst>
          </p:cNvPr>
          <p:cNvSpPr>
            <a:spLocks noGrp="1"/>
          </p:cNvSpPr>
          <p:nvPr>
            <p:ph type="title"/>
          </p:nvPr>
        </p:nvSpPr>
        <p:spPr/>
        <p:txBody>
          <a:bodyPr/>
          <a:lstStyle/>
          <a:p>
            <a:r>
              <a:rPr lang="en-US"/>
              <a:t>Moving forward we will bifurcate these two systems.</a:t>
            </a:r>
          </a:p>
        </p:txBody>
      </p:sp>
      <p:sp>
        <p:nvSpPr>
          <p:cNvPr id="4" name="Slide Number Placeholder 3">
            <a:extLst>
              <a:ext uri="{FF2B5EF4-FFF2-40B4-BE49-F238E27FC236}">
                <a16:creationId xmlns:a16="http://schemas.microsoft.com/office/drawing/2014/main" id="{F662063F-B8BB-60A3-9C5B-725BF704F240}"/>
              </a:ext>
            </a:extLst>
          </p:cNvPr>
          <p:cNvSpPr>
            <a:spLocks noGrp="1"/>
          </p:cNvSpPr>
          <p:nvPr>
            <p:ph type="sldNum" sz="quarter" idx="12"/>
          </p:nvPr>
        </p:nvSpPr>
        <p:spPr/>
        <p:txBody>
          <a:bodyPr/>
          <a:lstStyle/>
          <a:p>
            <a:fld id="{8C076474-85B3-3349-9296-D90B2BF12830}" type="slidenum">
              <a:rPr lang="en-US" smtClean="0"/>
              <a:t>8</a:t>
            </a:fld>
            <a:endParaRPr lang="en-US"/>
          </a:p>
        </p:txBody>
      </p:sp>
      <p:sp>
        <p:nvSpPr>
          <p:cNvPr id="5" name="Oval 4">
            <a:extLst>
              <a:ext uri="{FF2B5EF4-FFF2-40B4-BE49-F238E27FC236}">
                <a16:creationId xmlns:a16="http://schemas.microsoft.com/office/drawing/2014/main" id="{EBD3E77E-35C1-7C3D-6D5D-1771FECD2906}"/>
              </a:ext>
            </a:extLst>
          </p:cNvPr>
          <p:cNvSpPr/>
          <p:nvPr/>
        </p:nvSpPr>
        <p:spPr>
          <a:xfrm>
            <a:off x="2048256" y="2057400"/>
            <a:ext cx="3035808" cy="27432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lIns="91440" tIns="45720" rIns="91440" bIns="45720" rtlCol="0" anchor="ctr"/>
          <a:lstStyle/>
          <a:p>
            <a:pPr algn="ctr"/>
            <a:r>
              <a:rPr lang="en-US" sz="2400" b="1">
                <a:solidFill>
                  <a:schemeClr val="tx1"/>
                </a:solidFill>
              </a:rPr>
              <a:t>Virginia</a:t>
            </a:r>
            <a:endParaRPr lang="en-US">
              <a:solidFill>
                <a:schemeClr val="tx1"/>
              </a:solidFill>
            </a:endParaRPr>
          </a:p>
          <a:p>
            <a:pPr algn="ctr"/>
            <a:r>
              <a:rPr lang="en-US" sz="2400" b="1">
                <a:solidFill>
                  <a:schemeClr val="tx1"/>
                </a:solidFill>
              </a:rPr>
              <a:t>Accreditation System</a:t>
            </a:r>
            <a:endParaRPr lang="en-US">
              <a:solidFill>
                <a:schemeClr val="tx1"/>
              </a:solidFill>
            </a:endParaRPr>
          </a:p>
          <a:p>
            <a:pPr algn="ctr"/>
            <a:r>
              <a:rPr lang="en-US" sz="2400" b="1">
                <a:solidFill>
                  <a:schemeClr val="tx1"/>
                </a:solidFill>
              </a:rPr>
              <a:t>(Inputs)</a:t>
            </a:r>
          </a:p>
        </p:txBody>
      </p:sp>
      <p:sp>
        <p:nvSpPr>
          <p:cNvPr id="6" name="Oval 5">
            <a:extLst>
              <a:ext uri="{FF2B5EF4-FFF2-40B4-BE49-F238E27FC236}">
                <a16:creationId xmlns:a16="http://schemas.microsoft.com/office/drawing/2014/main" id="{A819DBF1-927C-71EE-EADB-16DBB1CD435B}"/>
              </a:ext>
            </a:extLst>
          </p:cNvPr>
          <p:cNvSpPr/>
          <p:nvPr/>
        </p:nvSpPr>
        <p:spPr>
          <a:xfrm>
            <a:off x="6589776" y="2039112"/>
            <a:ext cx="3035808" cy="2743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Virginia Accountability System</a:t>
            </a:r>
          </a:p>
          <a:p>
            <a:pPr algn="ctr"/>
            <a:r>
              <a:rPr lang="en-US" sz="2400" b="1">
                <a:solidFill>
                  <a:schemeClr val="tx1"/>
                </a:solidFill>
              </a:rPr>
              <a:t>(Outcomes)</a:t>
            </a:r>
          </a:p>
        </p:txBody>
      </p:sp>
      <p:sp>
        <p:nvSpPr>
          <p:cNvPr id="7" name="TextBox 6">
            <a:extLst>
              <a:ext uri="{FF2B5EF4-FFF2-40B4-BE49-F238E27FC236}">
                <a16:creationId xmlns:a16="http://schemas.microsoft.com/office/drawing/2014/main" id="{A76FD7BB-D081-AE07-71A1-67DDDEDAA4F9}"/>
              </a:ext>
            </a:extLst>
          </p:cNvPr>
          <p:cNvSpPr txBox="1"/>
          <p:nvPr/>
        </p:nvSpPr>
        <p:spPr>
          <a:xfrm>
            <a:off x="3066288" y="5037304"/>
            <a:ext cx="6352032" cy="830997"/>
          </a:xfrm>
          <a:prstGeom prst="rect">
            <a:avLst/>
          </a:prstGeom>
          <a:noFill/>
        </p:spPr>
        <p:txBody>
          <a:bodyPr wrap="square" rtlCol="0">
            <a:spAutoFit/>
          </a:bodyPr>
          <a:lstStyle/>
          <a:p>
            <a:pPr algn="ctr"/>
            <a:r>
              <a:rPr lang="en-US" sz="2400" b="1"/>
              <a:t>Today we will focus on discussing opportunities for measures in the accountability system.</a:t>
            </a:r>
          </a:p>
        </p:txBody>
      </p:sp>
      <p:pic>
        <p:nvPicPr>
          <p:cNvPr id="8" name="Picture 7">
            <a:extLst>
              <a:ext uri="{FF2B5EF4-FFF2-40B4-BE49-F238E27FC236}">
                <a16:creationId xmlns:a16="http://schemas.microsoft.com/office/drawing/2014/main" id="{F6C70584-E55F-6EA1-844B-40B22CB873D5}"/>
              </a:ext>
            </a:extLst>
          </p:cNvPr>
          <p:cNvPicPr>
            <a:picLocks noChangeAspect="1"/>
          </p:cNvPicPr>
          <p:nvPr/>
        </p:nvPicPr>
        <p:blipFill>
          <a:blip r:embed="rId2"/>
          <a:stretch>
            <a:fillRect/>
          </a:stretch>
        </p:blipFill>
        <p:spPr>
          <a:xfrm>
            <a:off x="5107781" y="6123294"/>
            <a:ext cx="1976437" cy="642204"/>
          </a:xfrm>
          <a:prstGeom prst="rect">
            <a:avLst/>
          </a:prstGeom>
        </p:spPr>
      </p:pic>
    </p:spTree>
    <p:extLst>
      <p:ext uri="{BB962C8B-B14F-4D97-AF65-F5344CB8AC3E}">
        <p14:creationId xmlns:p14="http://schemas.microsoft.com/office/powerpoint/2010/main" val="21264348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3C101-D4E2-3087-906E-5BF7774EF3E8}"/>
              </a:ext>
            </a:extLst>
          </p:cNvPr>
          <p:cNvSpPr>
            <a:spLocks noGrp="1"/>
          </p:cNvSpPr>
          <p:nvPr>
            <p:ph type="title"/>
          </p:nvPr>
        </p:nvSpPr>
        <p:spPr/>
        <p:txBody>
          <a:bodyPr/>
          <a:lstStyle/>
          <a:p>
            <a:r>
              <a:rPr lang="en-US"/>
              <a:t>State Placemat Example: Indiana</a:t>
            </a:r>
          </a:p>
        </p:txBody>
      </p:sp>
      <p:sp>
        <p:nvSpPr>
          <p:cNvPr id="4" name="Slide Number Placeholder 3">
            <a:extLst>
              <a:ext uri="{FF2B5EF4-FFF2-40B4-BE49-F238E27FC236}">
                <a16:creationId xmlns:a16="http://schemas.microsoft.com/office/drawing/2014/main" id="{D620D75A-82E9-5E69-AD8E-9470C0DE9B15}"/>
              </a:ext>
            </a:extLst>
          </p:cNvPr>
          <p:cNvSpPr>
            <a:spLocks noGrp="1"/>
          </p:cNvSpPr>
          <p:nvPr>
            <p:ph type="sldNum" sz="quarter" idx="12"/>
          </p:nvPr>
        </p:nvSpPr>
        <p:spPr/>
        <p:txBody>
          <a:bodyPr/>
          <a:lstStyle/>
          <a:p>
            <a:fld id="{8C076474-85B3-3349-9296-D90B2BF12830}" type="slidenum">
              <a:rPr lang="en-US" smtClean="0"/>
              <a:t>9</a:t>
            </a:fld>
            <a:endParaRPr lang="en-US"/>
          </a:p>
        </p:txBody>
      </p:sp>
      <p:grpSp>
        <p:nvGrpSpPr>
          <p:cNvPr id="5" name="Group 4">
            <a:extLst>
              <a:ext uri="{FF2B5EF4-FFF2-40B4-BE49-F238E27FC236}">
                <a16:creationId xmlns:a16="http://schemas.microsoft.com/office/drawing/2014/main" id="{F5342817-82E4-B3C0-7A66-9F51DA44A077}"/>
              </a:ext>
            </a:extLst>
          </p:cNvPr>
          <p:cNvGrpSpPr/>
          <p:nvPr/>
        </p:nvGrpSpPr>
        <p:grpSpPr>
          <a:xfrm>
            <a:off x="712380" y="1933689"/>
            <a:ext cx="10235609" cy="3986501"/>
            <a:chOff x="712380" y="1933689"/>
            <a:chExt cx="10235609" cy="3986501"/>
          </a:xfrm>
        </p:grpSpPr>
        <p:pic>
          <p:nvPicPr>
            <p:cNvPr id="6" name="Picture 5">
              <a:extLst>
                <a:ext uri="{FF2B5EF4-FFF2-40B4-BE49-F238E27FC236}">
                  <a16:creationId xmlns:a16="http://schemas.microsoft.com/office/drawing/2014/main" id="{4F9E0666-761A-C031-2E03-E47DB4A4BAAD}"/>
                </a:ext>
              </a:extLst>
            </p:cNvPr>
            <p:cNvPicPr>
              <a:picLocks noChangeAspect="1"/>
            </p:cNvPicPr>
            <p:nvPr/>
          </p:nvPicPr>
          <p:blipFill>
            <a:blip r:embed="rId2"/>
            <a:stretch>
              <a:fillRect/>
            </a:stretch>
          </p:blipFill>
          <p:spPr>
            <a:xfrm>
              <a:off x="712380" y="1933689"/>
              <a:ext cx="10235609" cy="3986501"/>
            </a:xfrm>
            <a:prstGeom prst="rect">
              <a:avLst/>
            </a:prstGeom>
          </p:spPr>
        </p:pic>
        <p:pic>
          <p:nvPicPr>
            <p:cNvPr id="7" name="Picture 6">
              <a:extLst>
                <a:ext uri="{FF2B5EF4-FFF2-40B4-BE49-F238E27FC236}">
                  <a16:creationId xmlns:a16="http://schemas.microsoft.com/office/drawing/2014/main" id="{97ECDFF8-83A7-AE1C-FD22-639F16156483}"/>
                </a:ext>
              </a:extLst>
            </p:cNvPr>
            <p:cNvPicPr>
              <a:picLocks noChangeAspect="1"/>
            </p:cNvPicPr>
            <p:nvPr/>
          </p:nvPicPr>
          <p:blipFill>
            <a:blip r:embed="rId3"/>
            <a:stretch>
              <a:fillRect/>
            </a:stretch>
          </p:blipFill>
          <p:spPr>
            <a:xfrm>
              <a:off x="8252038" y="5234294"/>
              <a:ext cx="2695951" cy="685896"/>
            </a:xfrm>
            <a:prstGeom prst="rect">
              <a:avLst/>
            </a:prstGeom>
          </p:spPr>
        </p:pic>
      </p:grpSp>
      <p:pic>
        <p:nvPicPr>
          <p:cNvPr id="8" name="Picture 7">
            <a:extLst>
              <a:ext uri="{FF2B5EF4-FFF2-40B4-BE49-F238E27FC236}">
                <a16:creationId xmlns:a16="http://schemas.microsoft.com/office/drawing/2014/main" id="{1E8C306D-EF6D-3357-00A3-B55928F474B2}"/>
              </a:ext>
            </a:extLst>
          </p:cNvPr>
          <p:cNvPicPr>
            <a:picLocks noChangeAspect="1"/>
          </p:cNvPicPr>
          <p:nvPr/>
        </p:nvPicPr>
        <p:blipFill>
          <a:blip r:embed="rId4"/>
          <a:stretch>
            <a:fillRect/>
          </a:stretch>
        </p:blipFill>
        <p:spPr>
          <a:xfrm>
            <a:off x="5107781" y="6123294"/>
            <a:ext cx="1976437" cy="642204"/>
          </a:xfrm>
          <a:prstGeom prst="rect">
            <a:avLst/>
          </a:prstGeom>
        </p:spPr>
      </p:pic>
    </p:spTree>
    <p:extLst>
      <p:ext uri="{BB962C8B-B14F-4D97-AF65-F5344CB8AC3E}">
        <p14:creationId xmlns:p14="http://schemas.microsoft.com/office/powerpoint/2010/main" val="277867326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AS - EXTERNAL">
  <a:themeElements>
    <a:clrScheme name="SAS-2023">
      <a:dk1>
        <a:srgbClr val="000000"/>
      </a:dk1>
      <a:lt1>
        <a:srgbClr val="FFFFFF"/>
      </a:lt1>
      <a:dk2>
        <a:srgbClr val="032954"/>
      </a:dk2>
      <a:lt2>
        <a:srgbClr val="0766D1"/>
      </a:lt2>
      <a:accent1>
        <a:srgbClr val="0766D1"/>
      </a:accent1>
      <a:accent2>
        <a:srgbClr val="4398F9"/>
      </a:accent2>
      <a:accent3>
        <a:srgbClr val="C4DEFD"/>
      </a:accent3>
      <a:accent4>
        <a:srgbClr val="032954"/>
      </a:accent4>
      <a:accent5>
        <a:srgbClr val="7E889A"/>
      </a:accent5>
      <a:accent6>
        <a:srgbClr val="BAC0C9"/>
      </a:accent6>
      <a:hlink>
        <a:srgbClr val="4398F9"/>
      </a:hlink>
      <a:folHlink>
        <a:srgbClr val="C4DEFD"/>
      </a:folHlink>
    </a:clrScheme>
    <a:fontScheme name="Anova">
      <a:majorFont>
        <a:latin typeface="Anova Bold"/>
        <a:ea typeface=""/>
        <a:cs typeface=""/>
      </a:majorFont>
      <a:minorFont>
        <a:latin typeface="Anova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tailEnd type="triangl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smtClean="0">
            <a:solidFill>
              <a:schemeClr val="tx1"/>
            </a:solidFill>
          </a:defRPr>
        </a:defPPr>
      </a:lstStyle>
    </a:txDef>
  </a:objectDefaults>
  <a:extraClrSchemeLst/>
  <a:extLst>
    <a:ext uri="{05A4C25C-085E-4340-85A3-A5531E510DB2}">
      <thm15:themeFamily xmlns:thm15="http://schemas.microsoft.com/office/thememl/2012/main" name="EXTERNAL_Template_2023.potx" id="{64F9704B-69C1-48F7-A69C-6A72F738AA44}" vid="{B07DA9AD-B1E8-4DD4-ACAC-8E4A6A0BF2A9}"/>
    </a:ext>
  </a:extLst>
</a:theme>
</file>

<file path=ppt/theme/theme3.xml><?xml version="1.0" encoding="utf-8"?>
<a:theme xmlns:a="http://schemas.openxmlformats.org/drawingml/2006/main" name="SAS - EXTERNAL - NDA">
  <a:themeElements>
    <a:clrScheme name="SAS-2023">
      <a:dk1>
        <a:srgbClr val="000000"/>
      </a:dk1>
      <a:lt1>
        <a:srgbClr val="FFFFFF"/>
      </a:lt1>
      <a:dk2>
        <a:srgbClr val="032954"/>
      </a:dk2>
      <a:lt2>
        <a:srgbClr val="0766D1"/>
      </a:lt2>
      <a:accent1>
        <a:srgbClr val="0766D1"/>
      </a:accent1>
      <a:accent2>
        <a:srgbClr val="4398F9"/>
      </a:accent2>
      <a:accent3>
        <a:srgbClr val="C4DEFD"/>
      </a:accent3>
      <a:accent4>
        <a:srgbClr val="032954"/>
      </a:accent4>
      <a:accent5>
        <a:srgbClr val="7E889A"/>
      </a:accent5>
      <a:accent6>
        <a:srgbClr val="BAC0C9"/>
      </a:accent6>
      <a:hlink>
        <a:srgbClr val="4398F9"/>
      </a:hlink>
      <a:folHlink>
        <a:srgbClr val="C4DEFD"/>
      </a:folHlink>
    </a:clrScheme>
    <a:fontScheme name="Anova">
      <a:majorFont>
        <a:latin typeface="Anova Bold"/>
        <a:ea typeface=""/>
        <a:cs typeface=""/>
      </a:majorFont>
      <a:minorFont>
        <a:latin typeface="Anova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tailEnd type="triangl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smtClean="0">
            <a:solidFill>
              <a:schemeClr val="tx1"/>
            </a:solidFill>
          </a:defRPr>
        </a:defPPr>
      </a:lstStyle>
    </a:txDef>
  </a:objectDefaults>
  <a:extraClrSchemeLst/>
  <a:extLst>
    <a:ext uri="{05A4C25C-085E-4340-85A3-A5531E510DB2}">
      <thm15:themeFamily xmlns:thm15="http://schemas.microsoft.com/office/thememl/2012/main" name="EXTERNAL_Template_2023.potx" id="{64F9704B-69C1-48F7-A69C-6A72F738AA44}" vid="{CC48BB7B-ABED-46A6-98DA-78095AE0C9ED}"/>
    </a:ext>
  </a:extLst>
</a:theme>
</file>

<file path=ppt/theme/theme4.xml><?xml version="1.0" encoding="utf-8"?>
<a:theme xmlns:a="http://schemas.openxmlformats.org/drawingml/2006/main" name="2_Office Theme">
  <a:themeElements>
    <a:clrScheme name="VDOE New">
      <a:dk1>
        <a:srgbClr val="003C71"/>
      </a:dk1>
      <a:lt1>
        <a:srgbClr val="FFFFFF"/>
      </a:lt1>
      <a:dk2>
        <a:srgbClr val="003C71"/>
      </a:dk2>
      <a:lt2>
        <a:srgbClr val="FFFFFF"/>
      </a:lt2>
      <a:accent1>
        <a:srgbClr val="003C71"/>
      </a:accent1>
      <a:accent2>
        <a:srgbClr val="FF6A39"/>
      </a:accent2>
      <a:accent3>
        <a:srgbClr val="555555"/>
      </a:accent3>
      <a:accent4>
        <a:srgbClr val="FFC600"/>
      </a:accent4>
      <a:accent5>
        <a:srgbClr val="0160B6"/>
      </a:accent5>
      <a:accent6>
        <a:srgbClr val="279989"/>
      </a:accent6>
      <a:hlink>
        <a:srgbClr val="0563C1"/>
      </a:hlink>
      <a:folHlink>
        <a:srgbClr val="8496B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7E7C583ACDFCF4DB30CA959DC5287DA" ma:contentTypeVersion="5" ma:contentTypeDescription="Create a new document." ma:contentTypeScope="" ma:versionID="f928762306c5a502c2a0a846661488d3">
  <xsd:schema xmlns:xsd="http://www.w3.org/2001/XMLSchema" xmlns:xs="http://www.w3.org/2001/XMLSchema" xmlns:p="http://schemas.microsoft.com/office/2006/metadata/properties" xmlns:ns2="049005b6-5a38-4419-91fa-ebdf32acfed3" xmlns:ns3="4c2c5aab-b472-4b8f-a7fa-721e1e86a722" targetNamespace="http://schemas.microsoft.com/office/2006/metadata/properties" ma:root="true" ma:fieldsID="3730662b02fc00ae5e980e446709117c" ns2:_="" ns3:_="">
    <xsd:import namespace="049005b6-5a38-4419-91fa-ebdf32acfed3"/>
    <xsd:import namespace="4c2c5aab-b472-4b8f-a7fa-721e1e86a72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9005b6-5a38-4419-91fa-ebdf32acfe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c2c5aab-b472-4b8f-a7fa-721e1e86a72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EF2A387-640C-4503-A230-726D94C1E09E}">
  <ds:schemaRefs>
    <ds:schemaRef ds:uri="http://schemas.microsoft.com/sharepoint/v3/contenttype/forms"/>
  </ds:schemaRefs>
</ds:datastoreItem>
</file>

<file path=customXml/itemProps2.xml><?xml version="1.0" encoding="utf-8"?>
<ds:datastoreItem xmlns:ds="http://schemas.openxmlformats.org/officeDocument/2006/customXml" ds:itemID="{B215BD95-2FA0-49BE-AB27-6C16D2EF61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9005b6-5a38-4419-91fa-ebdf32acfed3"/>
    <ds:schemaRef ds:uri="4c2c5aab-b472-4b8f-a7fa-721e1e86a7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369C423-883A-4810-BCC7-A463E11426B9}">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0</TotalTime>
  <Words>560</Words>
  <Application>Microsoft Office PowerPoint</Application>
  <PresentationFormat>Widescreen</PresentationFormat>
  <Paragraphs>92</Paragraphs>
  <Slides>11</Slides>
  <Notes>8</Notes>
  <HiddenSlides>0</HiddenSlides>
  <MMClips>0</MMClips>
  <ScaleCrop>false</ScaleCrop>
  <HeadingPairs>
    <vt:vector size="4" baseType="variant">
      <vt:variant>
        <vt:lpstr>Theme</vt:lpstr>
      </vt:variant>
      <vt:variant>
        <vt:i4>4</vt:i4>
      </vt:variant>
      <vt:variant>
        <vt:lpstr>Slide Titles</vt:lpstr>
      </vt:variant>
      <vt:variant>
        <vt:i4>11</vt:i4>
      </vt:variant>
    </vt:vector>
  </HeadingPairs>
  <TitlesOfParts>
    <vt:vector size="15" baseType="lpstr">
      <vt:lpstr>Office Theme</vt:lpstr>
      <vt:lpstr>SAS - EXTERNAL</vt:lpstr>
      <vt:lpstr>SAS - EXTERNAL - NDA</vt:lpstr>
      <vt:lpstr>2_Office Theme</vt:lpstr>
      <vt:lpstr> Virginia’s Accountability System</vt:lpstr>
      <vt:lpstr>Where we have been and where we are going</vt:lpstr>
      <vt:lpstr>Accountability Overview Refresh</vt:lpstr>
      <vt:lpstr>Purpose of Today's Session</vt:lpstr>
      <vt:lpstr>Why we’re all here: Virginia’s students are falling behind</vt:lpstr>
      <vt:lpstr>Virginia’s lower-performing students have suffered the biggest declines</vt:lpstr>
      <vt:lpstr>Unfortunately, Virginia’s accreditation system is barely picking up on these NAEP trends</vt:lpstr>
      <vt:lpstr>Moving forward we will bifurcate these two systems.</vt:lpstr>
      <vt:lpstr>State Placemat Example: Indiana</vt:lpstr>
      <vt:lpstr>Overall guiding principles for this work</vt:lpstr>
      <vt:lpstr>Today’s Discussion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Virginia’s Accountability System</dc:title>
  <dc:creator/>
  <cp:lastModifiedBy/>
  <cp:revision>2</cp:revision>
  <dcterms:created xsi:type="dcterms:W3CDTF">2023-08-25T18:21:41Z</dcterms:created>
  <dcterms:modified xsi:type="dcterms:W3CDTF">2023-08-30T01:29:00Z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roval">
    <vt:lpwstr>Finalized - Copied to Board Book</vt:lpwstr>
  </property>
  <property fmtid="{D5CDD505-2E9C-101B-9397-08002B2CF9AE}" pid="3" name="ContentTypeId">
    <vt:lpwstr>0x01010037E7C583ACDFCF4DB30CA959DC5287DA</vt:lpwstr>
  </property>
</Properties>
</file>