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4"/>
    <p:sldMasterId id="2147483648" r:id="rId5"/>
  </p:sldMasterIdLst>
  <p:notesMasterIdLst>
    <p:notesMasterId r:id="rId16"/>
  </p:notesMasterIdLst>
  <p:sldIdLst>
    <p:sldId id="257" r:id="rId6"/>
    <p:sldId id="298" r:id="rId7"/>
    <p:sldId id="292" r:id="rId8"/>
    <p:sldId id="361" r:id="rId9"/>
    <p:sldId id="307" r:id="rId10"/>
    <p:sldId id="360" r:id="rId11"/>
    <p:sldId id="269" r:id="rId12"/>
    <p:sldId id="274" r:id="rId13"/>
    <p:sldId id="299" r:id="rId14"/>
    <p:sldId id="26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4480"/>
    <a:srgbClr val="3E5B91"/>
    <a:srgbClr val="5555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0C0DE3-A7BF-48CE-B2D3-53A4163380DD}" v="16" dt="2023-07-24T21:10:33.151"/>
    <p1510:client id="{63AA92E2-A54F-4B92-BEC4-0072FB1718D9}" v="8" dt="2023-07-28T18:51:28.670"/>
    <p1510:client id="{7ABF7DF3-D455-BEFA-ADA8-8337B0166451}" v="1" dt="2023-07-25T02:17:40.690"/>
    <p1510:client id="{88DFA932-A81B-4698-94A6-B867E19ADC96}" v="3" dt="2023-07-24T21:00:56.546"/>
    <p1510:client id="{E05E8D94-36F8-F94A-9811-BA3647EFE1D4}" v="3" dt="2023-07-23T22:47:07.8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201" autoAdjust="0"/>
    <p:restoredTop sz="96081"/>
  </p:normalViewPr>
  <p:slideViewPr>
    <p:cSldViewPr snapToGrid="0">
      <p:cViewPr varScale="1">
        <p:scale>
          <a:sx n="59" d="100"/>
          <a:sy n="59" d="100"/>
        </p:scale>
        <p:origin x="268" y="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5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pman, Jim (DOE)" userId="S::jim.chapman@doe.virginia.gov::23bfb676-8f60-428c-b7a6-abe7962ed77c" providerId="AD" clId="Web-{7ABF7DF3-D455-BEFA-ADA8-8337B0166451}"/>
    <pc:docChg chg="modSld">
      <pc:chgData name="Chapman, Jim (DOE)" userId="S::jim.chapman@doe.virginia.gov::23bfb676-8f60-428c-b7a6-abe7962ed77c" providerId="AD" clId="Web-{7ABF7DF3-D455-BEFA-ADA8-8337B0166451}" dt="2023-07-25T02:17:40.690" v="0"/>
      <pc:docMkLst>
        <pc:docMk/>
      </pc:docMkLst>
      <pc:sldChg chg="delSp">
        <pc:chgData name="Chapman, Jim (DOE)" userId="S::jim.chapman@doe.virginia.gov::23bfb676-8f60-428c-b7a6-abe7962ed77c" providerId="AD" clId="Web-{7ABF7DF3-D455-BEFA-ADA8-8337B0166451}" dt="2023-07-25T02:17:40.690" v="0"/>
        <pc:sldMkLst>
          <pc:docMk/>
          <pc:sldMk cId="2376517637" sldId="299"/>
        </pc:sldMkLst>
        <pc:spChg chg="del">
          <ac:chgData name="Chapman, Jim (DOE)" userId="S::jim.chapman@doe.virginia.gov::23bfb676-8f60-428c-b7a6-abe7962ed77c" providerId="AD" clId="Web-{7ABF7DF3-D455-BEFA-ADA8-8337B0166451}" dt="2023-07-25T02:17:40.690" v="0"/>
          <ac:spMkLst>
            <pc:docMk/>
            <pc:sldMk cId="2376517637" sldId="299"/>
            <ac:spMk id="5" creationId="{F37CF6A9-F889-4E98-1390-6A3AA92D8159}"/>
          </ac:spMkLst>
        </pc:spChg>
      </pc:sldChg>
    </pc:docChg>
  </pc:docChgLst>
  <pc:docChgLst>
    <pc:chgData name="Chapman, Jim (DOE)" userId="S::jim.chapman@doe.virginia.gov::23bfb676-8f60-428c-b7a6-abe7962ed77c" providerId="AD" clId="Web-{63AA92E2-A54F-4B92-BEC4-0072FB1718D9}"/>
    <pc:docChg chg="modSld">
      <pc:chgData name="Chapman, Jim (DOE)" userId="S::jim.chapman@doe.virginia.gov::23bfb676-8f60-428c-b7a6-abe7962ed77c" providerId="AD" clId="Web-{63AA92E2-A54F-4B92-BEC4-0072FB1718D9}" dt="2023-07-28T18:51:28.670" v="7" actId="20577"/>
      <pc:docMkLst>
        <pc:docMk/>
      </pc:docMkLst>
      <pc:sldChg chg="modSp">
        <pc:chgData name="Chapman, Jim (DOE)" userId="S::jim.chapman@doe.virginia.gov::23bfb676-8f60-428c-b7a6-abe7962ed77c" providerId="AD" clId="Web-{63AA92E2-A54F-4B92-BEC4-0072FB1718D9}" dt="2023-07-28T18:51:28.670" v="7" actId="20577"/>
        <pc:sldMkLst>
          <pc:docMk/>
          <pc:sldMk cId="1074517172" sldId="298"/>
        </pc:sldMkLst>
        <pc:spChg chg="mod">
          <ac:chgData name="Chapman, Jim (DOE)" userId="S::jim.chapman@doe.virginia.gov::23bfb676-8f60-428c-b7a6-abe7962ed77c" providerId="AD" clId="Web-{63AA92E2-A54F-4B92-BEC4-0072FB1718D9}" dt="2023-07-28T18:51:28.670" v="7" actId="20577"/>
          <ac:spMkLst>
            <pc:docMk/>
            <pc:sldMk cId="1074517172" sldId="298"/>
            <ac:spMk id="4" creationId="{17E570A7-68B1-0432-8B27-E2F733E73E69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v>National</c:v>
          </c:tx>
          <c:spPr>
            <a:ln w="28575" cap="rnd">
              <a:solidFill>
                <a:srgbClr val="4472C4">
                  <a:lumMod val="60000"/>
                  <a:lumOff val="40000"/>
                </a:srgb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4472C4">
                  <a:lumMod val="60000"/>
                  <a:lumOff val="40000"/>
                </a:srgbClr>
              </a:solidFill>
              <a:ln w="9525">
                <a:solidFill>
                  <a:srgbClr val="4472C4">
                    <a:lumMod val="60000"/>
                    <a:lumOff val="40000"/>
                  </a:srgbClr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3.084493964716806E-2"/>
                  <c:y val="-3.862811852354379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26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E89A-418F-B8D9-CCD41C526CB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'Reading Combined'!$A$2:$A$15</c:f>
              <c:numCache>
                <c:formatCode>General</c:formatCode>
                <c:ptCount val="14"/>
                <c:pt idx="0">
                  <c:v>1992</c:v>
                </c:pt>
                <c:pt idx="1">
                  <c:v>1994</c:v>
                </c:pt>
                <c:pt idx="2">
                  <c:v>1998</c:v>
                </c:pt>
                <c:pt idx="3">
                  <c:v>2002</c:v>
                </c:pt>
                <c:pt idx="4">
                  <c:v>2003</c:v>
                </c:pt>
                <c:pt idx="5">
                  <c:v>2005</c:v>
                </c:pt>
                <c:pt idx="6">
                  <c:v>2007</c:v>
                </c:pt>
                <c:pt idx="7">
                  <c:v>2009</c:v>
                </c:pt>
                <c:pt idx="8">
                  <c:v>2011</c:v>
                </c:pt>
                <c:pt idx="9">
                  <c:v>2013</c:v>
                </c:pt>
                <c:pt idx="10">
                  <c:v>2015</c:v>
                </c:pt>
                <c:pt idx="11">
                  <c:v>2017</c:v>
                </c:pt>
                <c:pt idx="12">
                  <c:v>2019</c:v>
                </c:pt>
                <c:pt idx="13">
                  <c:v>2022</c:v>
                </c:pt>
              </c:numCache>
            </c:numRef>
          </c:cat>
          <c:val>
            <c:numRef>
              <c:f>'Reading Combined'!$B$2:$B$15</c:f>
              <c:numCache>
                <c:formatCode>General</c:formatCode>
                <c:ptCount val="14"/>
                <c:pt idx="0">
                  <c:v>27</c:v>
                </c:pt>
                <c:pt idx="1">
                  <c:v>28</c:v>
                </c:pt>
                <c:pt idx="2">
                  <c:v>29</c:v>
                </c:pt>
                <c:pt idx="3">
                  <c:v>30</c:v>
                </c:pt>
                <c:pt idx="4">
                  <c:v>30</c:v>
                </c:pt>
                <c:pt idx="5">
                  <c:v>30</c:v>
                </c:pt>
                <c:pt idx="6" formatCode="#,##0">
                  <c:v>31.6829289746981</c:v>
                </c:pt>
                <c:pt idx="7" formatCode="#,##0">
                  <c:v>31.5460361597905</c:v>
                </c:pt>
                <c:pt idx="8" formatCode="#,##0">
                  <c:v>32.404432944274603</c:v>
                </c:pt>
                <c:pt idx="9">
                  <c:v>34</c:v>
                </c:pt>
                <c:pt idx="10">
                  <c:v>35</c:v>
                </c:pt>
                <c:pt idx="11">
                  <c:v>35</c:v>
                </c:pt>
                <c:pt idx="12">
                  <c:v>34</c:v>
                </c:pt>
                <c:pt idx="13" formatCode="#,##0">
                  <c:v>32.057272196939003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89A-418F-B8D9-CCD41C526CB9}"/>
            </c:ext>
          </c:extLst>
        </c:ser>
        <c:ser>
          <c:idx val="1"/>
          <c:order val="1"/>
          <c:tx>
            <c:v>Virginia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Pt>
            <c:idx val="2"/>
            <c:marker>
              <c:symbol val="circle"/>
              <c:size val="5"/>
              <c:spPr>
                <a:solidFill>
                  <a:srgbClr val="70AD47">
                    <a:lumMod val="60000"/>
                    <a:lumOff val="40000"/>
                  </a:srgbClr>
                </a:solidFill>
                <a:ln w="139700">
                  <a:solidFill>
                    <a:srgbClr val="70AD47">
                      <a:lumMod val="60000"/>
                      <a:lumOff val="40000"/>
                    </a:srgb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1BC2-4C16-89C7-839D7A7C94C3}"/>
              </c:ext>
            </c:extLst>
          </c:dPt>
          <c:dPt>
            <c:idx val="4"/>
            <c:marker>
              <c:symbol val="circle"/>
              <c:size val="5"/>
              <c:spPr>
                <a:solidFill>
                  <a:srgbClr val="70AD47">
                    <a:lumMod val="60000"/>
                    <a:lumOff val="40000"/>
                  </a:srgbClr>
                </a:solidFill>
                <a:ln w="139700">
                  <a:solidFill>
                    <a:srgbClr val="70AD47">
                      <a:lumMod val="60000"/>
                      <a:lumOff val="40000"/>
                    </a:srgb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1BC2-4C16-89C7-839D7A7C94C3}"/>
              </c:ext>
            </c:extLst>
          </c:dPt>
          <c:dPt>
            <c:idx val="9"/>
            <c:marker>
              <c:symbol val="circle"/>
              <c:size val="5"/>
              <c:spPr>
                <a:solidFill>
                  <a:srgbClr val="70AD47">
                    <a:lumMod val="60000"/>
                    <a:lumOff val="40000"/>
                  </a:srgbClr>
                </a:solidFill>
                <a:ln w="139700">
                  <a:solidFill>
                    <a:srgbClr val="70AD47">
                      <a:lumMod val="60000"/>
                      <a:lumOff val="40000"/>
                    </a:srgbClr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ED7D3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8-E89A-418F-B8D9-CCD41C526CB9}"/>
              </c:ext>
            </c:extLst>
          </c:dPt>
          <c:dPt>
            <c:idx val="11"/>
            <c:marker>
              <c:symbol val="circle"/>
              <c:size val="5"/>
              <c:spPr>
                <a:solidFill>
                  <a:srgbClr val="FF0000"/>
                </a:solidFill>
                <a:ln w="139700">
                  <a:solidFill>
                    <a:srgbClr val="FF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A-E89A-418F-B8D9-CCD41C526CB9}"/>
              </c:ext>
            </c:extLst>
          </c:dPt>
          <c:dLbls>
            <c:dLbl>
              <c:idx val="1"/>
              <c:layout>
                <c:manualLayout>
                  <c:x val="-3.3426183844011179E-2"/>
                  <c:y val="4.377963743565761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28*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E89A-418F-B8D9-CCD41C526CB9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6D312047-D5F8-48DE-BB7D-BF772106987E}" type="VALUE">
                      <a:rPr lang="en-US" smtClean="0"/>
                      <a:pPr/>
                      <a:t>[VALUE]</a:t>
                    </a:fld>
                    <a:r>
                      <a:rPr lang="en-US"/>
                      <a:t>*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89A-418F-B8D9-CCD41C526CB9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C62EFCF3-AFF3-45FF-8D08-011B3C8DBC59}" type="VALUE">
                      <a:rPr lang="en-US" smtClean="0"/>
                      <a:pPr/>
                      <a:t>[VALUE]</a:t>
                    </a:fld>
                    <a:r>
                      <a:rPr lang="en-US"/>
                      <a:t>*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E89A-418F-B8D9-CCD41C526CB9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55C33371-4FFB-44E8-A6D7-F6C17ACC1CFD}" type="VALUE">
                      <a:rPr lang="en-US" smtClean="0"/>
                      <a:pPr/>
                      <a:t>[VALUE]</a:t>
                    </a:fld>
                    <a:r>
                      <a:rPr lang="en-US"/>
                      <a:t>*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E89A-418F-B8D9-CCD41C526CB9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47FA07F0-27F5-4AFC-AA1D-36E243F0EBDC}" type="VALUE">
                      <a:rPr lang="en-US" smtClean="0"/>
                      <a:pPr/>
                      <a:t>[VALUE]</a:t>
                    </a:fld>
                    <a:r>
                      <a:rPr lang="en-US"/>
                      <a:t>*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E89A-418F-B8D9-CCD41C526CB9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/>
                      <a:t>39*</a:t>
                    </a:r>
                    <a:endParaRPr lang="en-US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E89A-418F-B8D9-CCD41C526CB9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/>
                      <a:t>43*</a:t>
                    </a:r>
                    <a:endParaRPr lang="en-US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E89A-418F-B8D9-CCD41C526CB9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118C671A-CC48-45CB-9480-0C60BCAF6DDA}" type="VALUE">
                      <a:rPr lang="en-US" smtClean="0"/>
                      <a:pPr/>
                      <a:t>[VALUE]</a:t>
                    </a:fld>
                    <a:r>
                      <a:rPr lang="en-US"/>
                      <a:t>*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E89A-418F-B8D9-CCD41C526CB9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D820EF81-E696-49E2-9785-B9328D3B1FE5}" type="VALUE">
                      <a:rPr lang="en-US" smtClean="0"/>
                      <a:pPr/>
                      <a:t>[VALUE]</a:t>
                    </a:fld>
                    <a:r>
                      <a:rPr lang="en-US"/>
                      <a:t>*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E89A-418F-B8D9-CCD41C526CB9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fld id="{7BF188BF-9350-4CE2-AE42-230911FD9981}" type="VALUE">
                      <a:rPr lang="en-US" smtClean="0"/>
                      <a:pPr/>
                      <a:t>[VALUE]</a:t>
                    </a:fld>
                    <a:r>
                      <a:rPr lang="en-US"/>
                      <a:t>*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E89A-418F-B8D9-CCD41C526CB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'Reading Combined'!$C$2:$C$15</c:f>
              <c:numCache>
                <c:formatCode>General</c:formatCode>
                <c:ptCount val="14"/>
                <c:pt idx="0">
                  <c:v>31</c:v>
                </c:pt>
                <c:pt idx="1">
                  <c:v>26</c:v>
                </c:pt>
                <c:pt idx="2">
                  <c:v>30</c:v>
                </c:pt>
                <c:pt idx="3">
                  <c:v>37</c:v>
                </c:pt>
                <c:pt idx="4">
                  <c:v>35</c:v>
                </c:pt>
                <c:pt idx="5">
                  <c:v>37</c:v>
                </c:pt>
                <c:pt idx="6">
                  <c:v>38</c:v>
                </c:pt>
                <c:pt idx="7">
                  <c:v>38</c:v>
                </c:pt>
                <c:pt idx="8">
                  <c:v>39</c:v>
                </c:pt>
                <c:pt idx="9">
                  <c:v>43</c:v>
                </c:pt>
                <c:pt idx="10">
                  <c:v>43</c:v>
                </c:pt>
                <c:pt idx="11">
                  <c:v>43</c:v>
                </c:pt>
                <c:pt idx="12">
                  <c:v>38</c:v>
                </c:pt>
                <c:pt idx="13">
                  <c:v>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E89A-418F-B8D9-CCD41C526C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23351760"/>
        <c:axId val="723355504"/>
      </c:lineChart>
      <c:catAx>
        <c:axId val="72335176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723355504"/>
        <c:crosses val="autoZero"/>
        <c:auto val="1"/>
        <c:lblAlgn val="ctr"/>
        <c:lblOffset val="100"/>
        <c:tickLblSkip val="1"/>
        <c:tickMarkSkip val="3"/>
        <c:noMultiLvlLbl val="0"/>
      </c:catAx>
      <c:valAx>
        <c:axId val="723355504"/>
        <c:scaling>
          <c:orientation val="minMax"/>
          <c:max val="45"/>
          <c:min val="22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r>
                  <a:rPr lang="en-US"/>
                  <a:t>Percent At or Above Proficient</a:t>
                </a:r>
              </a:p>
            </c:rich>
          </c:tx>
          <c:layout>
            <c:manualLayout>
              <c:xMode val="edge"/>
              <c:yMode val="edge"/>
              <c:x val="7.246376811594203E-3"/>
              <c:y val="0.1927154360336981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72335176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65421966484958616"/>
          <c:y val="0.90198582677165351"/>
          <c:w val="0.32403930277946025"/>
          <c:h val="8.2014173228346463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1"/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bg1"/>
          </a:solidFill>
          <a:latin typeface="+mj-lt"/>
        </a:defRPr>
      </a:pPr>
      <a:endParaRPr lang="en-US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7691154732904467E-2"/>
          <c:y val="4.4406112412000515E-2"/>
          <c:w val="0.89749009387153911"/>
          <c:h val="0.71418970377611568"/>
        </c:manualLayout>
      </c:layout>
      <c:lineChart>
        <c:grouping val="standard"/>
        <c:varyColors val="0"/>
        <c:ser>
          <c:idx val="0"/>
          <c:order val="0"/>
          <c:tx>
            <c:v>National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19*</a:t>
                    </a:r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BB71-49C2-BF21-ED8FF31B5B2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Sheet3!$A$2:$A$14</c:f>
              <c:numCache>
                <c:formatCode>General</c:formatCode>
                <c:ptCount val="13"/>
                <c:pt idx="0">
                  <c:v>1992</c:v>
                </c:pt>
                <c:pt idx="1">
                  <c:v>1996</c:v>
                </c:pt>
                <c:pt idx="2">
                  <c:v>2000</c:v>
                </c:pt>
                <c:pt idx="3">
                  <c:v>2003</c:v>
                </c:pt>
                <c:pt idx="4">
                  <c:v>2005</c:v>
                </c:pt>
                <c:pt idx="5">
                  <c:v>2007</c:v>
                </c:pt>
                <c:pt idx="6">
                  <c:v>2009</c:v>
                </c:pt>
                <c:pt idx="7">
                  <c:v>2011</c:v>
                </c:pt>
                <c:pt idx="8">
                  <c:v>2013</c:v>
                </c:pt>
                <c:pt idx="9">
                  <c:v>2015</c:v>
                </c:pt>
                <c:pt idx="10">
                  <c:v>2017</c:v>
                </c:pt>
                <c:pt idx="11">
                  <c:v>2019</c:v>
                </c:pt>
                <c:pt idx="12">
                  <c:v>2022</c:v>
                </c:pt>
              </c:numCache>
            </c:numRef>
          </c:cat>
          <c:val>
            <c:numRef>
              <c:f>Sheet3!$B$2:$B$14</c:f>
              <c:numCache>
                <c:formatCode>General</c:formatCode>
                <c:ptCount val="13"/>
                <c:pt idx="0">
                  <c:v>17</c:v>
                </c:pt>
                <c:pt idx="1">
                  <c:v>20</c:v>
                </c:pt>
                <c:pt idx="2">
                  <c:v>25</c:v>
                </c:pt>
                <c:pt idx="3">
                  <c:v>31</c:v>
                </c:pt>
                <c:pt idx="4">
                  <c:v>35</c:v>
                </c:pt>
                <c:pt idx="5">
                  <c:v>39</c:v>
                </c:pt>
                <c:pt idx="6">
                  <c:v>38</c:v>
                </c:pt>
                <c:pt idx="7">
                  <c:v>40</c:v>
                </c:pt>
                <c:pt idx="8">
                  <c:v>41</c:v>
                </c:pt>
                <c:pt idx="9">
                  <c:v>39</c:v>
                </c:pt>
                <c:pt idx="10">
                  <c:v>40</c:v>
                </c:pt>
                <c:pt idx="11">
                  <c:v>40</c:v>
                </c:pt>
                <c:pt idx="12">
                  <c:v>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B71-49C2-BF21-ED8FF31B5B23}"/>
            </c:ext>
          </c:extLst>
        </c:ser>
        <c:ser>
          <c:idx val="1"/>
          <c:order val="1"/>
          <c:tx>
            <c:v>Virginia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tx>
                <c:rich>
                  <a:bodyPr/>
                  <a:lstStyle/>
                  <a:p>
                    <a:fld id="{9EA3E4AD-12B5-4360-B94C-24466FDE43E5}" type="VALUE">
                      <a:rPr lang="en-US" smtClean="0"/>
                      <a:pPr/>
                      <a:t>[VALUE]</a:t>
                    </a:fld>
                    <a:r>
                      <a:rPr lang="en-US"/>
                      <a:t>*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BB71-49C2-BF21-ED8FF31B5B23}"/>
                </c:ext>
              </c:extLst>
            </c:dLbl>
            <c:dLbl>
              <c:idx val="1"/>
              <c:layout>
                <c:manualLayout>
                  <c:x val="-2.9112110696179E-2"/>
                  <c:y val="-7.7488448291540737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20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3405469996801824E-2"/>
                      <c:h val="6.1744331658596087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BB71-49C2-BF21-ED8FF31B5B23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AE3B89DC-F009-45D6-B318-FF4B1CAE3360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*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BB71-49C2-BF21-ED8FF31B5B23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827B3D6E-86D1-4A2B-9596-E58A0A444CA7}" type="VALUE">
                      <a:rPr lang="en-US" smtClean="0"/>
                      <a:pPr/>
                      <a:t>[VALUE]</a:t>
                    </a:fld>
                    <a:r>
                      <a:rPr lang="en-US"/>
                      <a:t>*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BB71-49C2-BF21-ED8FF31B5B23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EE662DB5-30CC-4688-B487-405BC89434DE}" type="VALUE">
                      <a:rPr lang="en-US" smtClean="0"/>
                      <a:pPr/>
                      <a:t>[VALUE]</a:t>
                    </a:fld>
                    <a:r>
                      <a:rPr lang="en-US"/>
                      <a:t>*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BB71-49C2-BF21-ED8FF31B5B23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6FE902E1-8FF0-4A7C-A82C-D42762EF5E2C}" type="VALUE">
                      <a:rPr lang="en-US" smtClean="0"/>
                      <a:pPr/>
                      <a:t>[VALUE]</a:t>
                    </a:fld>
                    <a:r>
                      <a:rPr lang="en-US"/>
                      <a:t>*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BB71-49C2-BF21-ED8FF31B5B23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344B5F78-E659-4434-8115-0641742A8554}" type="VALUE">
                      <a:rPr lang="en-US" smtClean="0"/>
                      <a:pPr/>
                      <a:t>[VALUE]</a:t>
                    </a:fld>
                    <a:r>
                      <a:rPr lang="en-US"/>
                      <a:t>*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BB71-49C2-BF21-ED8FF31B5B23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BC5BF816-61D4-47E7-A834-DC4F95264C9A}" type="VALUE">
                      <a:rPr lang="en-US" smtClean="0"/>
                      <a:pPr/>
                      <a:t>[VALUE]</a:t>
                    </a:fld>
                    <a:r>
                      <a:rPr lang="en-US"/>
                      <a:t>*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BB71-49C2-BF21-ED8FF31B5B2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Sheet3!$C$2:$C$14</c:f>
              <c:numCache>
                <c:formatCode>General</c:formatCode>
                <c:ptCount val="13"/>
                <c:pt idx="0">
                  <c:v>19</c:v>
                </c:pt>
                <c:pt idx="1">
                  <c:v>19</c:v>
                </c:pt>
                <c:pt idx="2">
                  <c:v>25</c:v>
                </c:pt>
                <c:pt idx="3">
                  <c:v>36</c:v>
                </c:pt>
                <c:pt idx="4">
                  <c:v>39</c:v>
                </c:pt>
                <c:pt idx="5">
                  <c:v>42</c:v>
                </c:pt>
                <c:pt idx="6">
                  <c:v>43</c:v>
                </c:pt>
                <c:pt idx="7">
                  <c:v>46</c:v>
                </c:pt>
                <c:pt idx="8">
                  <c:v>47</c:v>
                </c:pt>
                <c:pt idx="9">
                  <c:v>47</c:v>
                </c:pt>
                <c:pt idx="10">
                  <c:v>50</c:v>
                </c:pt>
                <c:pt idx="11">
                  <c:v>48</c:v>
                </c:pt>
                <c:pt idx="12">
                  <c:v>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BB71-49C2-BF21-ED8FF31B5B23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780233280"/>
        <c:axId val="780234944"/>
      </c:lineChart>
      <c:catAx>
        <c:axId val="78023328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780234944"/>
        <c:crosses val="autoZero"/>
        <c:auto val="1"/>
        <c:lblAlgn val="ctr"/>
        <c:lblOffset val="100"/>
        <c:noMultiLvlLbl val="0"/>
      </c:catAx>
      <c:valAx>
        <c:axId val="780234944"/>
        <c:scaling>
          <c:orientation val="minMax"/>
          <c:max val="52"/>
          <c:min val="15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r>
                  <a:rPr lang="en-US"/>
                  <a:t>Percent At or Above Proficient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780233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65144994806683643"/>
          <c:y val="0.88655766987459905"/>
          <c:w val="0.33202056639471789"/>
          <c:h val="9.492381160688247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bg1"/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bg1"/>
          </a:solidFill>
          <a:latin typeface="+mj-lt"/>
        </a:defRPr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F5EC72-D740-464C-B3B4-74400B8414CA}" type="doc">
      <dgm:prSet loTypeId="urn:microsoft.com/office/officeart/2005/8/layout/hProcess7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27BF242-2429-DA47-957A-9EC45307ECA2}">
      <dgm:prSet phldrT="[Text]"/>
      <dgm:spPr/>
      <dgm:t>
        <a:bodyPr/>
        <a:lstStyle/>
        <a:p>
          <a:r>
            <a:rPr lang="en-US" dirty="0"/>
            <a:t>Achievement</a:t>
          </a:r>
        </a:p>
      </dgm:t>
    </dgm:pt>
    <dgm:pt modelId="{EF802AE0-D69A-084C-8353-5463D3F6EA29}" type="parTrans" cxnId="{78A99178-6858-FC4C-82B3-A90899EDF2AB}">
      <dgm:prSet/>
      <dgm:spPr/>
      <dgm:t>
        <a:bodyPr/>
        <a:lstStyle/>
        <a:p>
          <a:endParaRPr lang="en-US"/>
        </a:p>
      </dgm:t>
    </dgm:pt>
    <dgm:pt modelId="{38802B9A-250C-9449-84BC-1DFA7A922573}" type="sibTrans" cxnId="{78A99178-6858-FC4C-82B3-A90899EDF2AB}">
      <dgm:prSet/>
      <dgm:spPr/>
      <dgm:t>
        <a:bodyPr/>
        <a:lstStyle/>
        <a:p>
          <a:endParaRPr lang="en-US"/>
        </a:p>
      </dgm:t>
    </dgm:pt>
    <dgm:pt modelId="{5243449B-3CE2-7344-80C6-D2A84B07679D}">
      <dgm:prSet phldrT="[Text]" phldr="0"/>
      <dgm:spPr/>
      <dgm:t>
        <a:bodyPr/>
        <a:lstStyle/>
        <a:p>
          <a:endParaRPr lang="en-US" dirty="0"/>
        </a:p>
      </dgm:t>
    </dgm:pt>
    <dgm:pt modelId="{8E5F2F44-AD7E-3045-AF56-A0231D3DD081}" type="parTrans" cxnId="{88E74513-B7B8-C344-B842-1046A2A21122}">
      <dgm:prSet/>
      <dgm:spPr/>
      <dgm:t>
        <a:bodyPr/>
        <a:lstStyle/>
        <a:p>
          <a:endParaRPr lang="en-US"/>
        </a:p>
      </dgm:t>
    </dgm:pt>
    <dgm:pt modelId="{FFF226C5-C199-7C47-B17A-400785B7FABD}" type="sibTrans" cxnId="{88E74513-B7B8-C344-B842-1046A2A21122}">
      <dgm:prSet/>
      <dgm:spPr/>
      <dgm:t>
        <a:bodyPr/>
        <a:lstStyle/>
        <a:p>
          <a:endParaRPr lang="en-US"/>
        </a:p>
      </dgm:t>
    </dgm:pt>
    <dgm:pt modelId="{C8868770-F46E-014A-8E2E-5CB4E94E8D38}">
      <dgm:prSet phldrT="[Text]" phldr="0"/>
      <dgm:spPr/>
      <dgm:t>
        <a:bodyPr/>
        <a:lstStyle/>
        <a:p>
          <a:pPr rtl="0"/>
          <a:endParaRPr lang="en-US" dirty="0">
            <a:latin typeface="Georgia"/>
          </a:endParaRPr>
        </a:p>
      </dgm:t>
    </dgm:pt>
    <dgm:pt modelId="{07AC1EC7-586F-4844-B9C3-55338A5AA234}" type="parTrans" cxnId="{DCD78328-ED86-FF45-BF97-216BA5BC6F2E}">
      <dgm:prSet/>
      <dgm:spPr/>
      <dgm:t>
        <a:bodyPr/>
        <a:lstStyle/>
        <a:p>
          <a:endParaRPr lang="en-US"/>
        </a:p>
      </dgm:t>
    </dgm:pt>
    <dgm:pt modelId="{4E07DDEE-EA73-C140-A90C-A44E9FFDFF93}" type="sibTrans" cxnId="{DCD78328-ED86-FF45-BF97-216BA5BC6F2E}">
      <dgm:prSet/>
      <dgm:spPr/>
      <dgm:t>
        <a:bodyPr/>
        <a:lstStyle/>
        <a:p>
          <a:endParaRPr lang="en-US"/>
        </a:p>
      </dgm:t>
    </dgm:pt>
    <dgm:pt modelId="{55B4D98D-C7D8-AB4C-8445-3AD73E008015}">
      <dgm:prSet phldrT="[Text]"/>
      <dgm:spPr/>
      <dgm:t>
        <a:bodyPr/>
        <a:lstStyle/>
        <a:p>
          <a:r>
            <a:rPr lang="en-US" dirty="0"/>
            <a:t>Workforce Readiness</a:t>
          </a:r>
        </a:p>
      </dgm:t>
    </dgm:pt>
    <dgm:pt modelId="{70ABDF0B-FCDD-7B40-8CC8-0EE4952B2BAD}" type="parTrans" cxnId="{90AC8CF7-B91E-714F-A531-0E4C57F34FE8}">
      <dgm:prSet/>
      <dgm:spPr/>
      <dgm:t>
        <a:bodyPr/>
        <a:lstStyle/>
        <a:p>
          <a:endParaRPr lang="en-US"/>
        </a:p>
      </dgm:t>
    </dgm:pt>
    <dgm:pt modelId="{28BEBF08-88B3-F048-AE88-8F84F58F57B0}" type="sibTrans" cxnId="{90AC8CF7-B91E-714F-A531-0E4C57F34FE8}">
      <dgm:prSet/>
      <dgm:spPr/>
      <dgm:t>
        <a:bodyPr/>
        <a:lstStyle/>
        <a:p>
          <a:endParaRPr lang="en-US"/>
        </a:p>
      </dgm:t>
    </dgm:pt>
    <dgm:pt modelId="{C29E684B-1866-2C4A-8FE6-2279057DAF4E}">
      <dgm:prSet phldrT="[Text]"/>
      <dgm:spPr/>
      <dgm:t>
        <a:bodyPr/>
        <a:lstStyle/>
        <a:p>
          <a:r>
            <a:rPr lang="en-US" dirty="0"/>
            <a:t>Growth</a:t>
          </a:r>
        </a:p>
      </dgm:t>
    </dgm:pt>
    <dgm:pt modelId="{6EEFABAF-D9D1-A24E-8EFE-50BB0591A144}" type="sibTrans" cxnId="{40F098BA-0D57-3A45-9106-90BA4054D3F5}">
      <dgm:prSet/>
      <dgm:spPr/>
      <dgm:t>
        <a:bodyPr/>
        <a:lstStyle/>
        <a:p>
          <a:endParaRPr lang="en-US"/>
        </a:p>
      </dgm:t>
    </dgm:pt>
    <dgm:pt modelId="{6E55847D-8BD9-C843-B166-2D1EB25E1527}" type="parTrans" cxnId="{40F098BA-0D57-3A45-9106-90BA4054D3F5}">
      <dgm:prSet/>
      <dgm:spPr/>
      <dgm:t>
        <a:bodyPr/>
        <a:lstStyle/>
        <a:p>
          <a:endParaRPr lang="en-US"/>
        </a:p>
      </dgm:t>
    </dgm:pt>
    <dgm:pt modelId="{E133E3FE-F73D-4F19-8CCD-15FAD363C4AB}">
      <dgm:prSet phldr="0"/>
      <dgm:spPr/>
      <dgm:t>
        <a:bodyPr/>
        <a:lstStyle/>
        <a:p>
          <a:pPr rtl="0"/>
          <a:endParaRPr lang="en-US" dirty="0">
            <a:latin typeface="Georgia"/>
          </a:endParaRPr>
        </a:p>
      </dgm:t>
    </dgm:pt>
    <dgm:pt modelId="{92F859E9-73B6-4A07-A4BF-871E304D8B9F}" type="parTrans" cxnId="{90058570-547A-4012-92AF-49B3D8EE900D}">
      <dgm:prSet/>
      <dgm:spPr/>
    </dgm:pt>
    <dgm:pt modelId="{4ACA61F7-8DB8-4F1E-8820-99E718041B83}" type="sibTrans" cxnId="{90058570-547A-4012-92AF-49B3D8EE900D}">
      <dgm:prSet/>
      <dgm:spPr/>
    </dgm:pt>
    <dgm:pt modelId="{EE511B57-AC78-4FD4-AC39-3B588AEC1F8B}">
      <dgm:prSet phldr="0"/>
      <dgm:spPr/>
      <dgm:t>
        <a:bodyPr/>
        <a:lstStyle/>
        <a:p>
          <a:pPr rtl="0"/>
          <a:endParaRPr lang="en-US" dirty="0">
            <a:latin typeface="Georgia"/>
          </a:endParaRPr>
        </a:p>
      </dgm:t>
    </dgm:pt>
    <dgm:pt modelId="{C9B62747-F349-406C-8849-FB87E865B652}" type="parTrans" cxnId="{1DF71915-679A-49B7-B4B2-039D25586EDC}">
      <dgm:prSet/>
      <dgm:spPr/>
    </dgm:pt>
    <dgm:pt modelId="{05C04EAC-7656-4DBE-9905-C7DD3F9093CC}" type="sibTrans" cxnId="{1DF71915-679A-49B7-B4B2-039D25586EDC}">
      <dgm:prSet/>
      <dgm:spPr/>
    </dgm:pt>
    <dgm:pt modelId="{D996E1E6-5524-0B47-93CE-6B0A06AAFD81}" type="pres">
      <dgm:prSet presAssocID="{96F5EC72-D740-464C-B3B4-74400B8414CA}" presName="Name0" presStyleCnt="0">
        <dgm:presLayoutVars>
          <dgm:dir/>
          <dgm:animLvl val="lvl"/>
          <dgm:resizeHandles val="exact"/>
        </dgm:presLayoutVars>
      </dgm:prSet>
      <dgm:spPr/>
    </dgm:pt>
    <dgm:pt modelId="{2D75B511-5194-A543-A62D-175B40855CD4}" type="pres">
      <dgm:prSet presAssocID="{927BF242-2429-DA47-957A-9EC45307ECA2}" presName="compositeNode" presStyleCnt="0">
        <dgm:presLayoutVars>
          <dgm:bulletEnabled val="1"/>
        </dgm:presLayoutVars>
      </dgm:prSet>
      <dgm:spPr/>
    </dgm:pt>
    <dgm:pt modelId="{8D4B168A-95D7-1B46-9F6C-3DF65E00C535}" type="pres">
      <dgm:prSet presAssocID="{927BF242-2429-DA47-957A-9EC45307ECA2}" presName="bgRect" presStyleLbl="node1" presStyleIdx="0" presStyleCnt="3"/>
      <dgm:spPr/>
    </dgm:pt>
    <dgm:pt modelId="{11D17769-79C3-9840-8C19-1A19FD9D67C5}" type="pres">
      <dgm:prSet presAssocID="{927BF242-2429-DA47-957A-9EC45307ECA2}" presName="parentNode" presStyleLbl="node1" presStyleIdx="0" presStyleCnt="3">
        <dgm:presLayoutVars>
          <dgm:chMax val="0"/>
          <dgm:bulletEnabled val="1"/>
        </dgm:presLayoutVars>
      </dgm:prSet>
      <dgm:spPr/>
    </dgm:pt>
    <dgm:pt modelId="{3CFA5A11-F647-894B-A61D-E87C0FB54BF0}" type="pres">
      <dgm:prSet presAssocID="{927BF242-2429-DA47-957A-9EC45307ECA2}" presName="childNode" presStyleLbl="node1" presStyleIdx="0" presStyleCnt="3">
        <dgm:presLayoutVars>
          <dgm:bulletEnabled val="1"/>
        </dgm:presLayoutVars>
      </dgm:prSet>
      <dgm:spPr/>
    </dgm:pt>
    <dgm:pt modelId="{02D28465-5108-7C45-A0A3-4404D409C523}" type="pres">
      <dgm:prSet presAssocID="{38802B9A-250C-9449-84BC-1DFA7A922573}" presName="hSp" presStyleCnt="0"/>
      <dgm:spPr/>
    </dgm:pt>
    <dgm:pt modelId="{FC1CC542-E733-124F-8584-9F0428E0DC56}" type="pres">
      <dgm:prSet presAssocID="{38802B9A-250C-9449-84BC-1DFA7A922573}" presName="vProcSp" presStyleCnt="0"/>
      <dgm:spPr/>
    </dgm:pt>
    <dgm:pt modelId="{0C2D5E8A-8C0F-384A-A757-A38A396BFFDC}" type="pres">
      <dgm:prSet presAssocID="{38802B9A-250C-9449-84BC-1DFA7A922573}" presName="vSp1" presStyleCnt="0"/>
      <dgm:spPr/>
    </dgm:pt>
    <dgm:pt modelId="{47715C6D-9E06-F94E-A40E-4298361692C4}" type="pres">
      <dgm:prSet presAssocID="{38802B9A-250C-9449-84BC-1DFA7A922573}" presName="simulatedConn" presStyleLbl="solidFgAcc1" presStyleIdx="0" presStyleCnt="2"/>
      <dgm:spPr/>
    </dgm:pt>
    <dgm:pt modelId="{C571462D-9233-BB4C-AB87-D4635ADE4A22}" type="pres">
      <dgm:prSet presAssocID="{38802B9A-250C-9449-84BC-1DFA7A922573}" presName="vSp2" presStyleCnt="0"/>
      <dgm:spPr/>
    </dgm:pt>
    <dgm:pt modelId="{2301D5F7-C8EB-8844-8E3E-C27D8E1AE7F8}" type="pres">
      <dgm:prSet presAssocID="{38802B9A-250C-9449-84BC-1DFA7A922573}" presName="sibTrans" presStyleCnt="0"/>
      <dgm:spPr/>
    </dgm:pt>
    <dgm:pt modelId="{FCD64A29-C9D7-7B4B-ADC5-C847986A8134}" type="pres">
      <dgm:prSet presAssocID="{C29E684B-1866-2C4A-8FE6-2279057DAF4E}" presName="compositeNode" presStyleCnt="0">
        <dgm:presLayoutVars>
          <dgm:bulletEnabled val="1"/>
        </dgm:presLayoutVars>
      </dgm:prSet>
      <dgm:spPr/>
    </dgm:pt>
    <dgm:pt modelId="{CC0FFE4B-E098-1E47-8D75-6666C51D0662}" type="pres">
      <dgm:prSet presAssocID="{C29E684B-1866-2C4A-8FE6-2279057DAF4E}" presName="bgRect" presStyleLbl="node1" presStyleIdx="1" presStyleCnt="3"/>
      <dgm:spPr/>
    </dgm:pt>
    <dgm:pt modelId="{6C1C4ABA-5721-CB41-95C0-8A9E9060D961}" type="pres">
      <dgm:prSet presAssocID="{C29E684B-1866-2C4A-8FE6-2279057DAF4E}" presName="parentNode" presStyleLbl="node1" presStyleIdx="1" presStyleCnt="3">
        <dgm:presLayoutVars>
          <dgm:chMax val="0"/>
          <dgm:bulletEnabled val="1"/>
        </dgm:presLayoutVars>
      </dgm:prSet>
      <dgm:spPr/>
    </dgm:pt>
    <dgm:pt modelId="{DC4500CD-C28A-3F45-9124-9325BC24D163}" type="pres">
      <dgm:prSet presAssocID="{C29E684B-1866-2C4A-8FE6-2279057DAF4E}" presName="childNode" presStyleLbl="node1" presStyleIdx="1" presStyleCnt="3">
        <dgm:presLayoutVars>
          <dgm:bulletEnabled val="1"/>
        </dgm:presLayoutVars>
      </dgm:prSet>
      <dgm:spPr/>
    </dgm:pt>
    <dgm:pt modelId="{C1844D6A-FBC8-9843-8546-AC8536ECF721}" type="pres">
      <dgm:prSet presAssocID="{6EEFABAF-D9D1-A24E-8EFE-50BB0591A144}" presName="hSp" presStyleCnt="0"/>
      <dgm:spPr/>
    </dgm:pt>
    <dgm:pt modelId="{D780DFAA-521F-0F49-8E4B-5C7214888D1C}" type="pres">
      <dgm:prSet presAssocID="{6EEFABAF-D9D1-A24E-8EFE-50BB0591A144}" presName="vProcSp" presStyleCnt="0"/>
      <dgm:spPr/>
    </dgm:pt>
    <dgm:pt modelId="{E4C59EB0-4CC8-9A47-A04C-9353231B7265}" type="pres">
      <dgm:prSet presAssocID="{6EEFABAF-D9D1-A24E-8EFE-50BB0591A144}" presName="vSp1" presStyleCnt="0"/>
      <dgm:spPr/>
    </dgm:pt>
    <dgm:pt modelId="{11373EAF-079B-CA45-B3F1-B47B10E400E0}" type="pres">
      <dgm:prSet presAssocID="{6EEFABAF-D9D1-A24E-8EFE-50BB0591A144}" presName="simulatedConn" presStyleLbl="solidFgAcc1" presStyleIdx="1" presStyleCnt="2"/>
      <dgm:spPr/>
    </dgm:pt>
    <dgm:pt modelId="{D066392A-F08F-CE4F-A9A9-8CD89AC35934}" type="pres">
      <dgm:prSet presAssocID="{6EEFABAF-D9D1-A24E-8EFE-50BB0591A144}" presName="vSp2" presStyleCnt="0"/>
      <dgm:spPr/>
    </dgm:pt>
    <dgm:pt modelId="{C7FD2B29-D70E-834D-BFEF-6648B3C63269}" type="pres">
      <dgm:prSet presAssocID="{6EEFABAF-D9D1-A24E-8EFE-50BB0591A144}" presName="sibTrans" presStyleCnt="0"/>
      <dgm:spPr/>
    </dgm:pt>
    <dgm:pt modelId="{CEFE0093-E90D-9443-B729-254906903B4D}" type="pres">
      <dgm:prSet presAssocID="{55B4D98D-C7D8-AB4C-8445-3AD73E008015}" presName="compositeNode" presStyleCnt="0">
        <dgm:presLayoutVars>
          <dgm:bulletEnabled val="1"/>
        </dgm:presLayoutVars>
      </dgm:prSet>
      <dgm:spPr/>
    </dgm:pt>
    <dgm:pt modelId="{ADA32778-D4F6-6B4B-B6D5-2C833E0B1043}" type="pres">
      <dgm:prSet presAssocID="{55B4D98D-C7D8-AB4C-8445-3AD73E008015}" presName="bgRect" presStyleLbl="node1" presStyleIdx="2" presStyleCnt="3"/>
      <dgm:spPr/>
    </dgm:pt>
    <dgm:pt modelId="{7ABAC0C2-8824-2B40-800D-C7E74D4AF67E}" type="pres">
      <dgm:prSet presAssocID="{55B4D98D-C7D8-AB4C-8445-3AD73E008015}" presName="parentNode" presStyleLbl="node1" presStyleIdx="2" presStyleCnt="3">
        <dgm:presLayoutVars>
          <dgm:chMax val="0"/>
          <dgm:bulletEnabled val="1"/>
        </dgm:presLayoutVars>
      </dgm:prSet>
      <dgm:spPr/>
    </dgm:pt>
    <dgm:pt modelId="{6221A76C-13A7-8245-B0F6-4974DBF2D1F9}" type="pres">
      <dgm:prSet presAssocID="{55B4D98D-C7D8-AB4C-8445-3AD73E008015}" presName="childNode" presStyleLbl="node1" presStyleIdx="2" presStyleCnt="3">
        <dgm:presLayoutVars>
          <dgm:bulletEnabled val="1"/>
        </dgm:presLayoutVars>
      </dgm:prSet>
      <dgm:spPr/>
    </dgm:pt>
  </dgm:ptLst>
  <dgm:cxnLst>
    <dgm:cxn modelId="{46A6C505-CA76-4AAD-AF7B-2FFCBF947F23}" type="presOf" srcId="{E133E3FE-F73D-4F19-8CCD-15FAD363C4AB}" destId="{6221A76C-13A7-8245-B0F6-4974DBF2D1F9}" srcOrd="0" destOrd="0" presId="urn:microsoft.com/office/officeart/2005/8/layout/hProcess7"/>
    <dgm:cxn modelId="{88E74513-B7B8-C344-B842-1046A2A21122}" srcId="{927BF242-2429-DA47-957A-9EC45307ECA2}" destId="{5243449B-3CE2-7344-80C6-D2A84B07679D}" srcOrd="0" destOrd="0" parTransId="{8E5F2F44-AD7E-3045-AF56-A0231D3DD081}" sibTransId="{FFF226C5-C199-7C47-B17A-400785B7FABD}"/>
    <dgm:cxn modelId="{1DF71915-679A-49B7-B4B2-039D25586EDC}" srcId="{55B4D98D-C7D8-AB4C-8445-3AD73E008015}" destId="{EE511B57-AC78-4FD4-AC39-3B588AEC1F8B}" srcOrd="1" destOrd="0" parTransId="{C9B62747-F349-406C-8849-FB87E865B652}" sibTransId="{05C04EAC-7656-4DBE-9905-C7DD3F9093CC}"/>
    <dgm:cxn modelId="{76D1D017-0B8B-4FD3-8D42-936443DC9F15}" type="presOf" srcId="{927BF242-2429-DA47-957A-9EC45307ECA2}" destId="{8D4B168A-95D7-1B46-9F6C-3DF65E00C535}" srcOrd="0" destOrd="0" presId="urn:microsoft.com/office/officeart/2005/8/layout/hProcess7"/>
    <dgm:cxn modelId="{DCD78328-ED86-FF45-BF97-216BA5BC6F2E}" srcId="{C29E684B-1866-2C4A-8FE6-2279057DAF4E}" destId="{C8868770-F46E-014A-8E2E-5CB4E94E8D38}" srcOrd="0" destOrd="0" parTransId="{07AC1EC7-586F-4844-B9C3-55338A5AA234}" sibTransId="{4E07DDEE-EA73-C140-A90C-A44E9FFDFF93}"/>
    <dgm:cxn modelId="{3EC0373D-EB75-48F4-8729-C7D964EAF2A6}" type="presOf" srcId="{5243449B-3CE2-7344-80C6-D2A84B07679D}" destId="{3CFA5A11-F647-894B-A61D-E87C0FB54BF0}" srcOrd="0" destOrd="0" presId="urn:microsoft.com/office/officeart/2005/8/layout/hProcess7"/>
    <dgm:cxn modelId="{8D4FDB6A-253D-4F53-B5D7-BD8718DAB667}" type="presOf" srcId="{EE511B57-AC78-4FD4-AC39-3B588AEC1F8B}" destId="{6221A76C-13A7-8245-B0F6-4974DBF2D1F9}" srcOrd="0" destOrd="1" presId="urn:microsoft.com/office/officeart/2005/8/layout/hProcess7"/>
    <dgm:cxn modelId="{90058570-547A-4012-92AF-49B3D8EE900D}" srcId="{55B4D98D-C7D8-AB4C-8445-3AD73E008015}" destId="{E133E3FE-F73D-4F19-8CCD-15FAD363C4AB}" srcOrd="0" destOrd="0" parTransId="{92F859E9-73B6-4A07-A4BF-871E304D8B9F}" sibTransId="{4ACA61F7-8DB8-4F1E-8820-99E718041B83}"/>
    <dgm:cxn modelId="{78A99178-6858-FC4C-82B3-A90899EDF2AB}" srcId="{96F5EC72-D740-464C-B3B4-74400B8414CA}" destId="{927BF242-2429-DA47-957A-9EC45307ECA2}" srcOrd="0" destOrd="0" parTransId="{EF802AE0-D69A-084C-8353-5463D3F6EA29}" sibTransId="{38802B9A-250C-9449-84BC-1DFA7A922573}"/>
    <dgm:cxn modelId="{18478491-8450-4639-9DD5-921256841B9F}" type="presOf" srcId="{C8868770-F46E-014A-8E2E-5CB4E94E8D38}" destId="{DC4500CD-C28A-3F45-9124-9325BC24D163}" srcOrd="0" destOrd="0" presId="urn:microsoft.com/office/officeart/2005/8/layout/hProcess7"/>
    <dgm:cxn modelId="{A6F87E98-598F-41C1-BF03-12888C6A6532}" type="presOf" srcId="{927BF242-2429-DA47-957A-9EC45307ECA2}" destId="{11D17769-79C3-9840-8C19-1A19FD9D67C5}" srcOrd="1" destOrd="0" presId="urn:microsoft.com/office/officeart/2005/8/layout/hProcess7"/>
    <dgm:cxn modelId="{AF742FB0-C685-462E-AE67-6427CF72CD1D}" type="presOf" srcId="{55B4D98D-C7D8-AB4C-8445-3AD73E008015}" destId="{7ABAC0C2-8824-2B40-800D-C7E74D4AF67E}" srcOrd="1" destOrd="0" presId="urn:microsoft.com/office/officeart/2005/8/layout/hProcess7"/>
    <dgm:cxn modelId="{40F098BA-0D57-3A45-9106-90BA4054D3F5}" srcId="{96F5EC72-D740-464C-B3B4-74400B8414CA}" destId="{C29E684B-1866-2C4A-8FE6-2279057DAF4E}" srcOrd="1" destOrd="0" parTransId="{6E55847D-8BD9-C843-B166-2D1EB25E1527}" sibTransId="{6EEFABAF-D9D1-A24E-8EFE-50BB0591A144}"/>
    <dgm:cxn modelId="{E261B0C1-178E-4E6D-8E68-59C6D93404C2}" type="presOf" srcId="{C29E684B-1866-2C4A-8FE6-2279057DAF4E}" destId="{6C1C4ABA-5721-CB41-95C0-8A9E9060D961}" srcOrd="1" destOrd="0" presId="urn:microsoft.com/office/officeart/2005/8/layout/hProcess7"/>
    <dgm:cxn modelId="{C35740EC-01F5-5B48-9583-8443191BD443}" type="presOf" srcId="{96F5EC72-D740-464C-B3B4-74400B8414CA}" destId="{D996E1E6-5524-0B47-93CE-6B0A06AAFD81}" srcOrd="0" destOrd="0" presId="urn:microsoft.com/office/officeart/2005/8/layout/hProcess7"/>
    <dgm:cxn modelId="{90AC8CF7-B91E-714F-A531-0E4C57F34FE8}" srcId="{96F5EC72-D740-464C-B3B4-74400B8414CA}" destId="{55B4D98D-C7D8-AB4C-8445-3AD73E008015}" srcOrd="2" destOrd="0" parTransId="{70ABDF0B-FCDD-7B40-8CC8-0EE4952B2BAD}" sibTransId="{28BEBF08-88B3-F048-AE88-8F84F58F57B0}"/>
    <dgm:cxn modelId="{A1624CF8-9C8A-4B9F-A8F3-71A87E4D91D0}" type="presOf" srcId="{C29E684B-1866-2C4A-8FE6-2279057DAF4E}" destId="{CC0FFE4B-E098-1E47-8D75-6666C51D0662}" srcOrd="0" destOrd="0" presId="urn:microsoft.com/office/officeart/2005/8/layout/hProcess7"/>
    <dgm:cxn modelId="{7B3C23FE-98C5-41D7-87CF-FBFB13CB05CF}" type="presOf" srcId="{55B4D98D-C7D8-AB4C-8445-3AD73E008015}" destId="{ADA32778-D4F6-6B4B-B6D5-2C833E0B1043}" srcOrd="0" destOrd="0" presId="urn:microsoft.com/office/officeart/2005/8/layout/hProcess7"/>
    <dgm:cxn modelId="{2FA20E9B-DDCF-4E3E-ADD9-181694176925}" type="presParOf" srcId="{D996E1E6-5524-0B47-93CE-6B0A06AAFD81}" destId="{2D75B511-5194-A543-A62D-175B40855CD4}" srcOrd="0" destOrd="0" presId="urn:microsoft.com/office/officeart/2005/8/layout/hProcess7"/>
    <dgm:cxn modelId="{F175E6E0-DFE0-4CCE-927A-5AD0DA7B9B2F}" type="presParOf" srcId="{2D75B511-5194-A543-A62D-175B40855CD4}" destId="{8D4B168A-95D7-1B46-9F6C-3DF65E00C535}" srcOrd="0" destOrd="0" presId="urn:microsoft.com/office/officeart/2005/8/layout/hProcess7"/>
    <dgm:cxn modelId="{5C0A2628-0AB2-4C2F-92FC-15545BC035C7}" type="presParOf" srcId="{2D75B511-5194-A543-A62D-175B40855CD4}" destId="{11D17769-79C3-9840-8C19-1A19FD9D67C5}" srcOrd="1" destOrd="0" presId="urn:microsoft.com/office/officeart/2005/8/layout/hProcess7"/>
    <dgm:cxn modelId="{4305ED65-017F-4CA5-B094-D70AF24DCC51}" type="presParOf" srcId="{2D75B511-5194-A543-A62D-175B40855CD4}" destId="{3CFA5A11-F647-894B-A61D-E87C0FB54BF0}" srcOrd="2" destOrd="0" presId="urn:microsoft.com/office/officeart/2005/8/layout/hProcess7"/>
    <dgm:cxn modelId="{16BBE468-6497-4CC2-A2A6-B245E2B7B65E}" type="presParOf" srcId="{D996E1E6-5524-0B47-93CE-6B0A06AAFD81}" destId="{02D28465-5108-7C45-A0A3-4404D409C523}" srcOrd="1" destOrd="0" presId="urn:microsoft.com/office/officeart/2005/8/layout/hProcess7"/>
    <dgm:cxn modelId="{E690823E-0736-4C40-9B4A-21129A7CCD39}" type="presParOf" srcId="{D996E1E6-5524-0B47-93CE-6B0A06AAFD81}" destId="{FC1CC542-E733-124F-8584-9F0428E0DC56}" srcOrd="2" destOrd="0" presId="urn:microsoft.com/office/officeart/2005/8/layout/hProcess7"/>
    <dgm:cxn modelId="{502DE926-2A79-4BB8-B1C1-FC3A0F2204BB}" type="presParOf" srcId="{FC1CC542-E733-124F-8584-9F0428E0DC56}" destId="{0C2D5E8A-8C0F-384A-A757-A38A396BFFDC}" srcOrd="0" destOrd="0" presId="urn:microsoft.com/office/officeart/2005/8/layout/hProcess7"/>
    <dgm:cxn modelId="{3D33DD33-2C08-42E1-AC2F-66432BD175C9}" type="presParOf" srcId="{FC1CC542-E733-124F-8584-9F0428E0DC56}" destId="{47715C6D-9E06-F94E-A40E-4298361692C4}" srcOrd="1" destOrd="0" presId="urn:microsoft.com/office/officeart/2005/8/layout/hProcess7"/>
    <dgm:cxn modelId="{FB517923-179B-4A27-AF37-5847C67615B8}" type="presParOf" srcId="{FC1CC542-E733-124F-8584-9F0428E0DC56}" destId="{C571462D-9233-BB4C-AB87-D4635ADE4A22}" srcOrd="2" destOrd="0" presId="urn:microsoft.com/office/officeart/2005/8/layout/hProcess7"/>
    <dgm:cxn modelId="{A08287ED-D951-482C-82C8-BCBF16E890CF}" type="presParOf" srcId="{D996E1E6-5524-0B47-93CE-6B0A06AAFD81}" destId="{2301D5F7-C8EB-8844-8E3E-C27D8E1AE7F8}" srcOrd="3" destOrd="0" presId="urn:microsoft.com/office/officeart/2005/8/layout/hProcess7"/>
    <dgm:cxn modelId="{F8E21FE2-B682-42C1-8258-6F0B48469F2F}" type="presParOf" srcId="{D996E1E6-5524-0B47-93CE-6B0A06AAFD81}" destId="{FCD64A29-C9D7-7B4B-ADC5-C847986A8134}" srcOrd="4" destOrd="0" presId="urn:microsoft.com/office/officeart/2005/8/layout/hProcess7"/>
    <dgm:cxn modelId="{109FAAE8-533B-4FC1-AD19-A1171C9ED8E2}" type="presParOf" srcId="{FCD64A29-C9D7-7B4B-ADC5-C847986A8134}" destId="{CC0FFE4B-E098-1E47-8D75-6666C51D0662}" srcOrd="0" destOrd="0" presId="urn:microsoft.com/office/officeart/2005/8/layout/hProcess7"/>
    <dgm:cxn modelId="{3F87AE93-3FD6-44BC-A4F9-FF0318264DCC}" type="presParOf" srcId="{FCD64A29-C9D7-7B4B-ADC5-C847986A8134}" destId="{6C1C4ABA-5721-CB41-95C0-8A9E9060D961}" srcOrd="1" destOrd="0" presId="urn:microsoft.com/office/officeart/2005/8/layout/hProcess7"/>
    <dgm:cxn modelId="{66E85A1D-4470-4D9C-8D95-EC6C4366AF46}" type="presParOf" srcId="{FCD64A29-C9D7-7B4B-ADC5-C847986A8134}" destId="{DC4500CD-C28A-3F45-9124-9325BC24D163}" srcOrd="2" destOrd="0" presId="urn:microsoft.com/office/officeart/2005/8/layout/hProcess7"/>
    <dgm:cxn modelId="{A39B9BCD-D4B9-4511-BA34-CF5979ABDA9E}" type="presParOf" srcId="{D996E1E6-5524-0B47-93CE-6B0A06AAFD81}" destId="{C1844D6A-FBC8-9843-8546-AC8536ECF721}" srcOrd="5" destOrd="0" presId="urn:microsoft.com/office/officeart/2005/8/layout/hProcess7"/>
    <dgm:cxn modelId="{F27BCB43-95F9-4565-B5AD-EA3FEDB3C762}" type="presParOf" srcId="{D996E1E6-5524-0B47-93CE-6B0A06AAFD81}" destId="{D780DFAA-521F-0F49-8E4B-5C7214888D1C}" srcOrd="6" destOrd="0" presId="urn:microsoft.com/office/officeart/2005/8/layout/hProcess7"/>
    <dgm:cxn modelId="{D8A8A14F-C6E1-4211-8C4A-C9E8B401B97D}" type="presParOf" srcId="{D780DFAA-521F-0F49-8E4B-5C7214888D1C}" destId="{E4C59EB0-4CC8-9A47-A04C-9353231B7265}" srcOrd="0" destOrd="0" presId="urn:microsoft.com/office/officeart/2005/8/layout/hProcess7"/>
    <dgm:cxn modelId="{F4B9285F-5283-49E4-9A48-FC3F420EB791}" type="presParOf" srcId="{D780DFAA-521F-0F49-8E4B-5C7214888D1C}" destId="{11373EAF-079B-CA45-B3F1-B47B10E400E0}" srcOrd="1" destOrd="0" presId="urn:microsoft.com/office/officeart/2005/8/layout/hProcess7"/>
    <dgm:cxn modelId="{463E89F3-957E-412C-A183-9C090C283761}" type="presParOf" srcId="{D780DFAA-521F-0F49-8E4B-5C7214888D1C}" destId="{D066392A-F08F-CE4F-A9A9-8CD89AC35934}" srcOrd="2" destOrd="0" presId="urn:microsoft.com/office/officeart/2005/8/layout/hProcess7"/>
    <dgm:cxn modelId="{FD837926-E00C-4E7D-8F72-7160DB780878}" type="presParOf" srcId="{D996E1E6-5524-0B47-93CE-6B0A06AAFD81}" destId="{C7FD2B29-D70E-834D-BFEF-6648B3C63269}" srcOrd="7" destOrd="0" presId="urn:microsoft.com/office/officeart/2005/8/layout/hProcess7"/>
    <dgm:cxn modelId="{41E8BC68-07AA-4982-B6AD-5A9D1487C855}" type="presParOf" srcId="{D996E1E6-5524-0B47-93CE-6B0A06AAFD81}" destId="{CEFE0093-E90D-9443-B729-254906903B4D}" srcOrd="8" destOrd="0" presId="urn:microsoft.com/office/officeart/2005/8/layout/hProcess7"/>
    <dgm:cxn modelId="{3BD81FE1-B8DD-4F55-B969-3DD883C0E865}" type="presParOf" srcId="{CEFE0093-E90D-9443-B729-254906903B4D}" destId="{ADA32778-D4F6-6B4B-B6D5-2C833E0B1043}" srcOrd="0" destOrd="0" presId="urn:microsoft.com/office/officeart/2005/8/layout/hProcess7"/>
    <dgm:cxn modelId="{E6E5AF6B-2B52-436E-874F-0D442F0BF5CD}" type="presParOf" srcId="{CEFE0093-E90D-9443-B729-254906903B4D}" destId="{7ABAC0C2-8824-2B40-800D-C7E74D4AF67E}" srcOrd="1" destOrd="0" presId="urn:microsoft.com/office/officeart/2005/8/layout/hProcess7"/>
    <dgm:cxn modelId="{DCB2D250-02F6-43C2-8B61-5CA5A798C370}" type="presParOf" srcId="{CEFE0093-E90D-9443-B729-254906903B4D}" destId="{6221A76C-13A7-8245-B0F6-4974DBF2D1F9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E491B5-407A-EB42-BD03-AC12C73CF211}" type="doc">
      <dgm:prSet loTypeId="urn:microsoft.com/office/officeart/2005/8/layout/process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65FC247-F529-E644-8DE0-CE558E0D6F93}">
      <dgm:prSet phldrT="[Text]"/>
      <dgm:spPr/>
      <dgm:t>
        <a:bodyPr/>
        <a:lstStyle/>
        <a:p>
          <a:r>
            <a:rPr lang="en-US" dirty="0"/>
            <a:t>Instruction</a:t>
          </a:r>
        </a:p>
      </dgm:t>
    </dgm:pt>
    <dgm:pt modelId="{F11F2B0B-7BF9-3D4F-BB7B-897DA170E216}" type="parTrans" cxnId="{B7431D80-00F5-7D49-A65C-B12DCBA84D10}">
      <dgm:prSet/>
      <dgm:spPr/>
      <dgm:t>
        <a:bodyPr/>
        <a:lstStyle/>
        <a:p>
          <a:endParaRPr lang="en-US"/>
        </a:p>
      </dgm:t>
    </dgm:pt>
    <dgm:pt modelId="{18B7001A-CFF2-5D4F-8921-62FC6346C7E8}" type="sibTrans" cxnId="{B7431D80-00F5-7D49-A65C-B12DCBA84D10}">
      <dgm:prSet/>
      <dgm:spPr/>
      <dgm:t>
        <a:bodyPr/>
        <a:lstStyle/>
        <a:p>
          <a:endParaRPr lang="en-US"/>
        </a:p>
      </dgm:t>
    </dgm:pt>
    <dgm:pt modelId="{BE0C040B-BEB7-1643-A2CA-379381488638}">
      <dgm:prSet phldrT="[Text]"/>
      <dgm:spPr/>
      <dgm:t>
        <a:bodyPr/>
        <a:lstStyle/>
        <a:p>
          <a:r>
            <a:rPr lang="en-US" dirty="0"/>
            <a:t>HQ Teacher -prioritized placement</a:t>
          </a:r>
        </a:p>
      </dgm:t>
    </dgm:pt>
    <dgm:pt modelId="{4D4B38D4-14C0-7649-80DC-2F311C8F05EE}" type="parTrans" cxnId="{3848EF4E-46C3-DB41-B586-376282E27D77}">
      <dgm:prSet/>
      <dgm:spPr/>
      <dgm:t>
        <a:bodyPr/>
        <a:lstStyle/>
        <a:p>
          <a:endParaRPr lang="en-US"/>
        </a:p>
      </dgm:t>
    </dgm:pt>
    <dgm:pt modelId="{85436414-C6B7-AA4B-8D74-247B082E0BD2}" type="sibTrans" cxnId="{3848EF4E-46C3-DB41-B586-376282E27D77}">
      <dgm:prSet/>
      <dgm:spPr/>
      <dgm:t>
        <a:bodyPr/>
        <a:lstStyle/>
        <a:p>
          <a:endParaRPr lang="en-US"/>
        </a:p>
      </dgm:t>
    </dgm:pt>
    <dgm:pt modelId="{0EE793F4-66B1-334E-B1F2-D87C8978FD13}">
      <dgm:prSet phldrT="[Text]"/>
      <dgm:spPr/>
      <dgm:t>
        <a:bodyPr/>
        <a:lstStyle/>
        <a:p>
          <a:r>
            <a:rPr lang="en-US" dirty="0"/>
            <a:t>Staffing</a:t>
          </a:r>
        </a:p>
      </dgm:t>
    </dgm:pt>
    <dgm:pt modelId="{E17BBC51-AA9F-5049-B7BB-1DA5C25C98CB}" type="parTrans" cxnId="{371FA0D3-96F7-6F4D-87A8-2732AE18F62D}">
      <dgm:prSet/>
      <dgm:spPr/>
      <dgm:t>
        <a:bodyPr/>
        <a:lstStyle/>
        <a:p>
          <a:endParaRPr lang="en-US"/>
        </a:p>
      </dgm:t>
    </dgm:pt>
    <dgm:pt modelId="{F6FA2C4F-621E-1B45-A42D-0FE85513AA64}" type="sibTrans" cxnId="{371FA0D3-96F7-6F4D-87A8-2732AE18F62D}">
      <dgm:prSet/>
      <dgm:spPr/>
      <dgm:t>
        <a:bodyPr/>
        <a:lstStyle/>
        <a:p>
          <a:endParaRPr lang="en-US"/>
        </a:p>
      </dgm:t>
    </dgm:pt>
    <dgm:pt modelId="{55D5219A-4F27-C945-A895-4B1CD86C5654}">
      <dgm:prSet phldrT="[Text]"/>
      <dgm:spPr/>
      <dgm:t>
        <a:bodyPr/>
        <a:lstStyle/>
        <a:p>
          <a:r>
            <a:rPr lang="en-US" dirty="0"/>
            <a:t>Teachers</a:t>
          </a:r>
        </a:p>
      </dgm:t>
    </dgm:pt>
    <dgm:pt modelId="{B433E9E9-4874-4941-ADE4-A2C3C201EFAF}" type="parTrans" cxnId="{9083D48D-04E9-0F44-AD72-B648B3BC2D6B}">
      <dgm:prSet/>
      <dgm:spPr/>
      <dgm:t>
        <a:bodyPr/>
        <a:lstStyle/>
        <a:p>
          <a:endParaRPr lang="en-US"/>
        </a:p>
      </dgm:t>
    </dgm:pt>
    <dgm:pt modelId="{8FD6C566-978F-224D-A80C-C6FDB3054D64}" type="sibTrans" cxnId="{9083D48D-04E9-0F44-AD72-B648B3BC2D6B}">
      <dgm:prSet/>
      <dgm:spPr/>
      <dgm:t>
        <a:bodyPr/>
        <a:lstStyle/>
        <a:p>
          <a:endParaRPr lang="en-US"/>
        </a:p>
      </dgm:t>
    </dgm:pt>
    <dgm:pt modelId="{7C3694FE-A638-1A47-9E9F-4F61DDBFBC6A}">
      <dgm:prSet phldrT="[Text]"/>
      <dgm:spPr/>
      <dgm:t>
        <a:bodyPr/>
        <a:lstStyle/>
        <a:p>
          <a:r>
            <a:rPr lang="en-US" dirty="0"/>
            <a:t>Professional Learning Support</a:t>
          </a:r>
        </a:p>
      </dgm:t>
    </dgm:pt>
    <dgm:pt modelId="{BAC2F671-69BD-9845-96DF-0DB3704DA661}" type="parTrans" cxnId="{14EA065C-F055-8D43-B03E-109DB104C581}">
      <dgm:prSet/>
      <dgm:spPr/>
      <dgm:t>
        <a:bodyPr/>
        <a:lstStyle/>
        <a:p>
          <a:endParaRPr lang="en-US"/>
        </a:p>
      </dgm:t>
    </dgm:pt>
    <dgm:pt modelId="{FBAC4D93-C706-F243-8B9F-21BF249154F2}" type="sibTrans" cxnId="{14EA065C-F055-8D43-B03E-109DB104C581}">
      <dgm:prSet/>
      <dgm:spPr/>
      <dgm:t>
        <a:bodyPr/>
        <a:lstStyle/>
        <a:p>
          <a:endParaRPr lang="en-US"/>
        </a:p>
      </dgm:t>
    </dgm:pt>
    <dgm:pt modelId="{F26B8D2B-BBD2-1140-AD2C-41DF7C5A6930}">
      <dgm:prSet phldrT="[Text]"/>
      <dgm:spPr/>
      <dgm:t>
        <a:bodyPr/>
        <a:lstStyle/>
        <a:p>
          <a:r>
            <a:rPr lang="en-US" dirty="0"/>
            <a:t>Logistical and Operational</a:t>
          </a:r>
        </a:p>
      </dgm:t>
    </dgm:pt>
    <dgm:pt modelId="{96950ABF-130A-0E43-95E7-865609B118AB}" type="parTrans" cxnId="{4CC4921F-242E-2142-A4BD-F4477C9161DC}">
      <dgm:prSet/>
      <dgm:spPr/>
      <dgm:t>
        <a:bodyPr/>
        <a:lstStyle/>
        <a:p>
          <a:endParaRPr lang="en-US"/>
        </a:p>
      </dgm:t>
    </dgm:pt>
    <dgm:pt modelId="{DB0F091F-EB28-684F-BB90-DDAB655CD75D}" type="sibTrans" cxnId="{4CC4921F-242E-2142-A4BD-F4477C9161DC}">
      <dgm:prSet/>
      <dgm:spPr/>
      <dgm:t>
        <a:bodyPr/>
        <a:lstStyle/>
        <a:p>
          <a:endParaRPr lang="en-US"/>
        </a:p>
      </dgm:t>
    </dgm:pt>
    <dgm:pt modelId="{3F789204-9CDD-414E-AAC4-B930B284DF3A}">
      <dgm:prSet phldrT="[Text]"/>
      <dgm:spPr/>
      <dgm:t>
        <a:bodyPr/>
        <a:lstStyle/>
        <a:p>
          <a:r>
            <a:rPr lang="en-US" dirty="0"/>
            <a:t>School Climate</a:t>
          </a:r>
        </a:p>
      </dgm:t>
    </dgm:pt>
    <dgm:pt modelId="{E68EE82C-BECD-E14C-811B-8821BAA51349}" type="parTrans" cxnId="{A8556784-3E38-FF46-B544-05701D290617}">
      <dgm:prSet/>
      <dgm:spPr/>
      <dgm:t>
        <a:bodyPr/>
        <a:lstStyle/>
        <a:p>
          <a:endParaRPr lang="en-US"/>
        </a:p>
      </dgm:t>
    </dgm:pt>
    <dgm:pt modelId="{34C0AAFC-30CC-0948-AC73-AEFC1C976AD5}" type="sibTrans" cxnId="{A8556784-3E38-FF46-B544-05701D290617}">
      <dgm:prSet/>
      <dgm:spPr/>
      <dgm:t>
        <a:bodyPr/>
        <a:lstStyle/>
        <a:p>
          <a:endParaRPr lang="en-US"/>
        </a:p>
      </dgm:t>
    </dgm:pt>
    <dgm:pt modelId="{A370FCE7-4380-EF49-AF7C-D5830727AD6C}">
      <dgm:prSet phldrT="[Text]"/>
      <dgm:spPr/>
      <dgm:t>
        <a:bodyPr/>
        <a:lstStyle/>
        <a:p>
          <a:r>
            <a:rPr lang="en-US" dirty="0"/>
            <a:t>Instructional Routines</a:t>
          </a:r>
        </a:p>
      </dgm:t>
    </dgm:pt>
    <dgm:pt modelId="{03B22C23-8AC5-6343-B5BF-0B1A1C84DF74}" type="parTrans" cxnId="{54A8BD8B-CB2A-6645-BDB1-FB2C5419D5AC}">
      <dgm:prSet/>
      <dgm:spPr/>
      <dgm:t>
        <a:bodyPr/>
        <a:lstStyle/>
        <a:p>
          <a:endParaRPr lang="en-US"/>
        </a:p>
      </dgm:t>
    </dgm:pt>
    <dgm:pt modelId="{17BCBC0A-CC5B-724B-A083-3E4C938286E2}" type="sibTrans" cxnId="{54A8BD8B-CB2A-6645-BDB1-FB2C5419D5AC}">
      <dgm:prSet/>
      <dgm:spPr/>
      <dgm:t>
        <a:bodyPr/>
        <a:lstStyle/>
        <a:p>
          <a:endParaRPr lang="en-US"/>
        </a:p>
      </dgm:t>
    </dgm:pt>
    <dgm:pt modelId="{E5437422-CFB4-234D-9A10-5ABB2391A3C8}">
      <dgm:prSet phldrT="[Text]"/>
      <dgm:spPr/>
      <dgm:t>
        <a:bodyPr/>
        <a:lstStyle/>
        <a:p>
          <a:r>
            <a:rPr lang="en-US" dirty="0"/>
            <a:t>Instructional Materials</a:t>
          </a:r>
        </a:p>
      </dgm:t>
    </dgm:pt>
    <dgm:pt modelId="{AAA442C0-C671-714B-BFDC-BFCF2B08D0EB}" type="parTrans" cxnId="{887F96EC-0CFE-624D-8812-F9FBC333ACF6}">
      <dgm:prSet/>
      <dgm:spPr/>
      <dgm:t>
        <a:bodyPr/>
        <a:lstStyle/>
        <a:p>
          <a:endParaRPr lang="en-US"/>
        </a:p>
      </dgm:t>
    </dgm:pt>
    <dgm:pt modelId="{3558C66F-805D-704C-9155-CCEDD1DF040C}" type="sibTrans" cxnId="{887F96EC-0CFE-624D-8812-F9FBC333ACF6}">
      <dgm:prSet/>
      <dgm:spPr/>
      <dgm:t>
        <a:bodyPr/>
        <a:lstStyle/>
        <a:p>
          <a:endParaRPr lang="en-US"/>
        </a:p>
      </dgm:t>
    </dgm:pt>
    <dgm:pt modelId="{81482802-CF8D-6544-8EC5-916A9C79E882}">
      <dgm:prSet phldrT="[Text]"/>
      <dgm:spPr/>
      <dgm:t>
        <a:bodyPr/>
        <a:lstStyle/>
        <a:p>
          <a:r>
            <a:rPr lang="en-US" dirty="0"/>
            <a:t>Principals</a:t>
          </a:r>
        </a:p>
      </dgm:t>
    </dgm:pt>
    <dgm:pt modelId="{26CA4285-A92F-904A-819D-3D19483A8818}" type="parTrans" cxnId="{FF24284D-5DDD-DB48-974E-A13294F394A4}">
      <dgm:prSet/>
      <dgm:spPr/>
      <dgm:t>
        <a:bodyPr/>
        <a:lstStyle/>
        <a:p>
          <a:endParaRPr lang="en-US"/>
        </a:p>
      </dgm:t>
    </dgm:pt>
    <dgm:pt modelId="{109D24AD-EC52-834C-BE6B-966C28A921DC}" type="sibTrans" cxnId="{FF24284D-5DDD-DB48-974E-A13294F394A4}">
      <dgm:prSet/>
      <dgm:spPr/>
      <dgm:t>
        <a:bodyPr/>
        <a:lstStyle/>
        <a:p>
          <a:endParaRPr lang="en-US"/>
        </a:p>
      </dgm:t>
    </dgm:pt>
    <dgm:pt modelId="{31F988F4-39D5-3D47-BEF4-44C7E1440F21}">
      <dgm:prSet phldrT="[Text]"/>
      <dgm:spPr/>
      <dgm:t>
        <a:bodyPr/>
        <a:lstStyle/>
        <a:p>
          <a:r>
            <a:rPr lang="en-US" dirty="0"/>
            <a:t>Prioritized Placement Model</a:t>
          </a:r>
        </a:p>
      </dgm:t>
    </dgm:pt>
    <dgm:pt modelId="{C1D32C8D-D4BD-B44C-8C41-DD27EF8CE9CA}" type="parTrans" cxnId="{3A6EBE75-DE9A-2B42-A0D1-06AACFBE012B}">
      <dgm:prSet/>
      <dgm:spPr/>
      <dgm:t>
        <a:bodyPr/>
        <a:lstStyle/>
        <a:p>
          <a:endParaRPr lang="en-US"/>
        </a:p>
      </dgm:t>
    </dgm:pt>
    <dgm:pt modelId="{080114EE-9D12-7842-826B-41C7167C75DE}" type="sibTrans" cxnId="{3A6EBE75-DE9A-2B42-A0D1-06AACFBE012B}">
      <dgm:prSet/>
      <dgm:spPr/>
      <dgm:t>
        <a:bodyPr/>
        <a:lstStyle/>
        <a:p>
          <a:endParaRPr lang="en-US"/>
        </a:p>
      </dgm:t>
    </dgm:pt>
    <dgm:pt modelId="{5D399264-F177-7246-BE9A-65AB77B43AE1}">
      <dgm:prSet phldrT="[Text]"/>
      <dgm:spPr/>
      <dgm:t>
        <a:bodyPr/>
        <a:lstStyle/>
        <a:p>
          <a:r>
            <a:rPr lang="en-US" dirty="0"/>
            <a:t>Instructional Support Cycles</a:t>
          </a:r>
        </a:p>
      </dgm:t>
    </dgm:pt>
    <dgm:pt modelId="{0E47E3A1-A459-9145-BF37-912DB9AF2DA1}" type="parTrans" cxnId="{CA0A71AC-232D-A946-86BE-F37090A07C19}">
      <dgm:prSet/>
      <dgm:spPr/>
      <dgm:t>
        <a:bodyPr/>
        <a:lstStyle/>
        <a:p>
          <a:endParaRPr lang="en-US"/>
        </a:p>
      </dgm:t>
    </dgm:pt>
    <dgm:pt modelId="{69CD51F5-AC82-C147-8DCB-4CD7FB2E1EE4}" type="sibTrans" cxnId="{CA0A71AC-232D-A946-86BE-F37090A07C19}">
      <dgm:prSet/>
      <dgm:spPr/>
      <dgm:t>
        <a:bodyPr/>
        <a:lstStyle/>
        <a:p>
          <a:endParaRPr lang="en-US"/>
        </a:p>
      </dgm:t>
    </dgm:pt>
    <dgm:pt modelId="{05FF4FEA-78EB-754D-AE42-EA2D1DBAA049}">
      <dgm:prSet phldrT="[Text]"/>
      <dgm:spPr/>
      <dgm:t>
        <a:bodyPr/>
        <a:lstStyle/>
        <a:p>
          <a:r>
            <a:rPr lang="en-US" dirty="0"/>
            <a:t>Career Development</a:t>
          </a:r>
        </a:p>
      </dgm:t>
    </dgm:pt>
    <dgm:pt modelId="{6E1D23FA-CD84-B84E-8545-08FD00BB8C3E}" type="parTrans" cxnId="{15A521ED-BD4D-D243-A3DD-B350DBE8F64C}">
      <dgm:prSet/>
      <dgm:spPr/>
      <dgm:t>
        <a:bodyPr/>
        <a:lstStyle/>
        <a:p>
          <a:endParaRPr lang="en-US"/>
        </a:p>
      </dgm:t>
    </dgm:pt>
    <dgm:pt modelId="{4687D943-A2B4-D743-8BEA-6237A0349C34}" type="sibTrans" cxnId="{15A521ED-BD4D-D243-A3DD-B350DBE8F64C}">
      <dgm:prSet/>
      <dgm:spPr/>
      <dgm:t>
        <a:bodyPr/>
        <a:lstStyle/>
        <a:p>
          <a:endParaRPr lang="en-US"/>
        </a:p>
      </dgm:t>
    </dgm:pt>
    <dgm:pt modelId="{8E5C161D-70B1-7543-98F7-573BE51432A3}">
      <dgm:prSet phldrT="[Text]"/>
      <dgm:spPr/>
      <dgm:t>
        <a:bodyPr/>
        <a:lstStyle/>
        <a:p>
          <a:r>
            <a:rPr lang="en-US" dirty="0"/>
            <a:t>Parent Engagement</a:t>
          </a:r>
        </a:p>
      </dgm:t>
    </dgm:pt>
    <dgm:pt modelId="{05494730-CEBC-1444-9E43-46A4AFE00E80}" type="parTrans" cxnId="{BD0EC3C7-4375-DA4D-92F5-7252A90891D2}">
      <dgm:prSet/>
      <dgm:spPr/>
      <dgm:t>
        <a:bodyPr/>
        <a:lstStyle/>
        <a:p>
          <a:endParaRPr lang="en-US"/>
        </a:p>
      </dgm:t>
    </dgm:pt>
    <dgm:pt modelId="{91D1359D-1E5B-D847-ADDC-A42249982351}" type="sibTrans" cxnId="{BD0EC3C7-4375-DA4D-92F5-7252A90891D2}">
      <dgm:prSet/>
      <dgm:spPr/>
      <dgm:t>
        <a:bodyPr/>
        <a:lstStyle/>
        <a:p>
          <a:endParaRPr lang="en-US"/>
        </a:p>
      </dgm:t>
    </dgm:pt>
    <dgm:pt modelId="{CAEB21AE-44BB-C548-A810-FDF30347CB47}">
      <dgm:prSet phldrT="[Text]"/>
      <dgm:spPr/>
      <dgm:t>
        <a:bodyPr/>
        <a:lstStyle/>
        <a:p>
          <a:r>
            <a:rPr lang="en-US" dirty="0"/>
            <a:t>Parent Supports</a:t>
          </a:r>
        </a:p>
      </dgm:t>
    </dgm:pt>
    <dgm:pt modelId="{AE043041-E283-E248-89D8-6EB959B7441E}" type="parTrans" cxnId="{CDD7ABC9-C90F-E646-9910-D3CA732730E0}">
      <dgm:prSet/>
      <dgm:spPr/>
      <dgm:t>
        <a:bodyPr/>
        <a:lstStyle/>
        <a:p>
          <a:endParaRPr lang="en-US"/>
        </a:p>
      </dgm:t>
    </dgm:pt>
    <dgm:pt modelId="{8E509BB5-A5F2-B34A-BB2B-729BBECAE31F}" type="sibTrans" cxnId="{CDD7ABC9-C90F-E646-9910-D3CA732730E0}">
      <dgm:prSet/>
      <dgm:spPr/>
      <dgm:t>
        <a:bodyPr/>
        <a:lstStyle/>
        <a:p>
          <a:endParaRPr lang="en-US"/>
        </a:p>
      </dgm:t>
    </dgm:pt>
    <dgm:pt modelId="{8E0EFD4F-0086-F948-848C-A899EFB38EF1}">
      <dgm:prSet phldrT="[Text]"/>
      <dgm:spPr/>
      <dgm:t>
        <a:bodyPr/>
        <a:lstStyle/>
        <a:p>
          <a:r>
            <a:rPr lang="en-US" dirty="0"/>
            <a:t>Attendance</a:t>
          </a:r>
        </a:p>
      </dgm:t>
    </dgm:pt>
    <dgm:pt modelId="{785E4D65-EE7D-A54C-A341-EA26A90A2C4E}" type="parTrans" cxnId="{86B6BBA8-38B2-A34C-800D-60B993757831}">
      <dgm:prSet/>
      <dgm:spPr/>
      <dgm:t>
        <a:bodyPr/>
        <a:lstStyle/>
        <a:p>
          <a:endParaRPr lang="en-US"/>
        </a:p>
      </dgm:t>
    </dgm:pt>
    <dgm:pt modelId="{D6F01CFE-C667-5B43-A5B9-E40C56686EC2}" type="sibTrans" cxnId="{86B6BBA8-38B2-A34C-800D-60B993757831}">
      <dgm:prSet/>
      <dgm:spPr/>
      <dgm:t>
        <a:bodyPr/>
        <a:lstStyle/>
        <a:p>
          <a:endParaRPr lang="en-US"/>
        </a:p>
      </dgm:t>
    </dgm:pt>
    <dgm:pt modelId="{F99DF8E0-F774-E14A-9B43-2483AFD31017}">
      <dgm:prSet phldrT="[Text]"/>
      <dgm:spPr/>
      <dgm:t>
        <a:bodyPr/>
        <a:lstStyle/>
        <a:p>
          <a:r>
            <a:rPr lang="en-US" dirty="0"/>
            <a:t>School Discipline</a:t>
          </a:r>
        </a:p>
      </dgm:t>
    </dgm:pt>
    <dgm:pt modelId="{12A1FE98-E001-0245-8C0A-ED14334BBA51}" type="parTrans" cxnId="{40B032D8-E0FE-5C44-A39F-46EC0ED1D843}">
      <dgm:prSet/>
      <dgm:spPr/>
      <dgm:t>
        <a:bodyPr/>
        <a:lstStyle/>
        <a:p>
          <a:endParaRPr lang="en-US"/>
        </a:p>
      </dgm:t>
    </dgm:pt>
    <dgm:pt modelId="{F20FA7A5-186A-1148-A028-CAE7B6B92F18}" type="sibTrans" cxnId="{40B032D8-E0FE-5C44-A39F-46EC0ED1D843}">
      <dgm:prSet/>
      <dgm:spPr/>
      <dgm:t>
        <a:bodyPr/>
        <a:lstStyle/>
        <a:p>
          <a:endParaRPr lang="en-US"/>
        </a:p>
      </dgm:t>
    </dgm:pt>
    <dgm:pt modelId="{B35538E1-6F6E-A94E-A1F2-4EADB64722A7}">
      <dgm:prSet phldrT="[Text]"/>
      <dgm:spPr/>
      <dgm:t>
        <a:bodyPr/>
        <a:lstStyle/>
        <a:p>
          <a:r>
            <a:rPr lang="en-US" dirty="0"/>
            <a:t>Instructional Delivery</a:t>
          </a:r>
        </a:p>
      </dgm:t>
    </dgm:pt>
    <dgm:pt modelId="{1A04498D-C796-6843-B2D0-24DA0AD5B653}" type="parTrans" cxnId="{58452BB3-15DA-2649-870F-653DA3B9737B}">
      <dgm:prSet/>
      <dgm:spPr/>
      <dgm:t>
        <a:bodyPr/>
        <a:lstStyle/>
        <a:p>
          <a:endParaRPr lang="en-US"/>
        </a:p>
      </dgm:t>
    </dgm:pt>
    <dgm:pt modelId="{CFC1840A-36F0-1641-997D-C1D22C4B21A8}" type="sibTrans" cxnId="{58452BB3-15DA-2649-870F-653DA3B9737B}">
      <dgm:prSet/>
      <dgm:spPr/>
      <dgm:t>
        <a:bodyPr/>
        <a:lstStyle/>
        <a:p>
          <a:endParaRPr lang="en-US"/>
        </a:p>
      </dgm:t>
    </dgm:pt>
    <dgm:pt modelId="{56D782AA-CE1D-B848-8D05-DC892FFA7C58}" type="pres">
      <dgm:prSet presAssocID="{F9E491B5-407A-EB42-BD03-AC12C73CF211}" presName="linearFlow" presStyleCnt="0">
        <dgm:presLayoutVars>
          <dgm:dir/>
          <dgm:animLvl val="lvl"/>
          <dgm:resizeHandles val="exact"/>
        </dgm:presLayoutVars>
      </dgm:prSet>
      <dgm:spPr/>
    </dgm:pt>
    <dgm:pt modelId="{03C5FF6A-6DFA-9C47-9853-EC2AAFE4756F}" type="pres">
      <dgm:prSet presAssocID="{865FC247-F529-E644-8DE0-CE558E0D6F93}" presName="composite" presStyleCnt="0"/>
      <dgm:spPr/>
    </dgm:pt>
    <dgm:pt modelId="{C2D54CD8-AC26-E540-BC4C-C776D403C258}" type="pres">
      <dgm:prSet presAssocID="{865FC247-F529-E644-8DE0-CE558E0D6F93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1F2FB1F4-FBD0-4F46-AB14-555F147672F3}" type="pres">
      <dgm:prSet presAssocID="{865FC247-F529-E644-8DE0-CE558E0D6F93}" presName="parSh" presStyleLbl="node1" presStyleIdx="0" presStyleCnt="4"/>
      <dgm:spPr/>
    </dgm:pt>
    <dgm:pt modelId="{B251F378-35CC-874E-9CED-B4E2F868345B}" type="pres">
      <dgm:prSet presAssocID="{865FC247-F529-E644-8DE0-CE558E0D6F93}" presName="desTx" presStyleLbl="fgAcc1" presStyleIdx="0" presStyleCnt="4">
        <dgm:presLayoutVars>
          <dgm:bulletEnabled val="1"/>
        </dgm:presLayoutVars>
      </dgm:prSet>
      <dgm:spPr/>
    </dgm:pt>
    <dgm:pt modelId="{2C8D9589-2611-E94D-AFEB-DE285AC9C2EB}" type="pres">
      <dgm:prSet presAssocID="{18B7001A-CFF2-5D4F-8921-62FC6346C7E8}" presName="sibTrans" presStyleLbl="sibTrans2D1" presStyleIdx="0" presStyleCnt="3"/>
      <dgm:spPr/>
    </dgm:pt>
    <dgm:pt modelId="{DF39C487-0CE0-C047-87E8-F38F9E84FDC2}" type="pres">
      <dgm:prSet presAssocID="{18B7001A-CFF2-5D4F-8921-62FC6346C7E8}" presName="connTx" presStyleLbl="sibTrans2D1" presStyleIdx="0" presStyleCnt="3"/>
      <dgm:spPr/>
    </dgm:pt>
    <dgm:pt modelId="{CB4592DC-88F5-4142-AAA4-11952279A183}" type="pres">
      <dgm:prSet presAssocID="{0EE793F4-66B1-334E-B1F2-D87C8978FD13}" presName="composite" presStyleCnt="0"/>
      <dgm:spPr/>
    </dgm:pt>
    <dgm:pt modelId="{C4BD6F00-3811-724F-9CE7-4964176CB7D8}" type="pres">
      <dgm:prSet presAssocID="{0EE793F4-66B1-334E-B1F2-D87C8978FD13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8E170156-E17D-A147-BA74-6DFD11F1CFAA}" type="pres">
      <dgm:prSet presAssocID="{0EE793F4-66B1-334E-B1F2-D87C8978FD13}" presName="parSh" presStyleLbl="node1" presStyleIdx="1" presStyleCnt="4"/>
      <dgm:spPr/>
    </dgm:pt>
    <dgm:pt modelId="{90718884-4E8C-1F47-977C-D97B5B4532B0}" type="pres">
      <dgm:prSet presAssocID="{0EE793F4-66B1-334E-B1F2-D87C8978FD13}" presName="desTx" presStyleLbl="fgAcc1" presStyleIdx="1" presStyleCnt="4">
        <dgm:presLayoutVars>
          <dgm:bulletEnabled val="1"/>
        </dgm:presLayoutVars>
      </dgm:prSet>
      <dgm:spPr/>
    </dgm:pt>
    <dgm:pt modelId="{A15C9E49-3A2E-2D47-9089-F6C2ED69A8EE}" type="pres">
      <dgm:prSet presAssocID="{F6FA2C4F-621E-1B45-A42D-0FE85513AA64}" presName="sibTrans" presStyleLbl="sibTrans2D1" presStyleIdx="1" presStyleCnt="3"/>
      <dgm:spPr/>
    </dgm:pt>
    <dgm:pt modelId="{F1D139A0-70FF-4044-9609-EA8395002FAE}" type="pres">
      <dgm:prSet presAssocID="{F6FA2C4F-621E-1B45-A42D-0FE85513AA64}" presName="connTx" presStyleLbl="sibTrans2D1" presStyleIdx="1" presStyleCnt="3"/>
      <dgm:spPr/>
    </dgm:pt>
    <dgm:pt modelId="{99336704-E87E-E541-9D7B-E7C0DD8A0FF4}" type="pres">
      <dgm:prSet presAssocID="{7C3694FE-A638-1A47-9E9F-4F61DDBFBC6A}" presName="composite" presStyleCnt="0"/>
      <dgm:spPr/>
    </dgm:pt>
    <dgm:pt modelId="{1CD7619A-77EC-414E-926A-88DB8808A4AB}" type="pres">
      <dgm:prSet presAssocID="{7C3694FE-A638-1A47-9E9F-4F61DDBFBC6A}" presName="par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6F4F3223-DC28-E244-8B7C-43A6E6B05483}" type="pres">
      <dgm:prSet presAssocID="{7C3694FE-A638-1A47-9E9F-4F61DDBFBC6A}" presName="parSh" presStyleLbl="node1" presStyleIdx="2" presStyleCnt="4"/>
      <dgm:spPr/>
    </dgm:pt>
    <dgm:pt modelId="{17862A2B-4483-354B-AB0D-F11B5367D90F}" type="pres">
      <dgm:prSet presAssocID="{7C3694FE-A638-1A47-9E9F-4F61DDBFBC6A}" presName="desTx" presStyleLbl="fgAcc1" presStyleIdx="2" presStyleCnt="4">
        <dgm:presLayoutVars>
          <dgm:bulletEnabled val="1"/>
        </dgm:presLayoutVars>
      </dgm:prSet>
      <dgm:spPr/>
    </dgm:pt>
    <dgm:pt modelId="{E2BD9312-3A74-8841-BD8C-C68C5B9041FB}" type="pres">
      <dgm:prSet presAssocID="{FBAC4D93-C706-F243-8B9F-21BF249154F2}" presName="sibTrans" presStyleLbl="sibTrans2D1" presStyleIdx="2" presStyleCnt="3"/>
      <dgm:spPr/>
    </dgm:pt>
    <dgm:pt modelId="{ADF0E064-F892-B448-8DA4-581DEB50DF47}" type="pres">
      <dgm:prSet presAssocID="{FBAC4D93-C706-F243-8B9F-21BF249154F2}" presName="connTx" presStyleLbl="sibTrans2D1" presStyleIdx="2" presStyleCnt="3"/>
      <dgm:spPr/>
    </dgm:pt>
    <dgm:pt modelId="{EB1C6688-035D-8A48-8BD9-41A3D5DC64B6}" type="pres">
      <dgm:prSet presAssocID="{3F789204-9CDD-414E-AAC4-B930B284DF3A}" presName="composite" presStyleCnt="0"/>
      <dgm:spPr/>
    </dgm:pt>
    <dgm:pt modelId="{D9A4B5F2-4A40-584A-BA48-B9DDD32FC84F}" type="pres">
      <dgm:prSet presAssocID="{3F789204-9CDD-414E-AAC4-B930B284DF3A}" presName="par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DF43670A-A040-F24B-B064-BACAABE18CAE}" type="pres">
      <dgm:prSet presAssocID="{3F789204-9CDD-414E-AAC4-B930B284DF3A}" presName="parSh" presStyleLbl="node1" presStyleIdx="3" presStyleCnt="4"/>
      <dgm:spPr/>
    </dgm:pt>
    <dgm:pt modelId="{668461B6-04EB-E943-BDB9-D7D8157D8B61}" type="pres">
      <dgm:prSet presAssocID="{3F789204-9CDD-414E-AAC4-B930B284DF3A}" presName="desTx" presStyleLbl="fgAcc1" presStyleIdx="3" presStyleCnt="4">
        <dgm:presLayoutVars>
          <dgm:bulletEnabled val="1"/>
        </dgm:presLayoutVars>
      </dgm:prSet>
      <dgm:spPr/>
    </dgm:pt>
  </dgm:ptLst>
  <dgm:cxnLst>
    <dgm:cxn modelId="{2D828202-858A-1748-8D99-B784FA4AB365}" type="presOf" srcId="{81482802-CF8D-6544-8EC5-916A9C79E882}" destId="{90718884-4E8C-1F47-977C-D97B5B4532B0}" srcOrd="0" destOrd="1" presId="urn:microsoft.com/office/officeart/2005/8/layout/process3"/>
    <dgm:cxn modelId="{2B685A05-964A-0746-97B5-C704808F0C76}" type="presOf" srcId="{F26B8D2B-BBD2-1140-AD2C-41DF7C5A6930}" destId="{17862A2B-4483-354B-AB0D-F11B5367D90F}" srcOrd="0" destOrd="0" presId="urn:microsoft.com/office/officeart/2005/8/layout/process3"/>
    <dgm:cxn modelId="{EEB3AB06-61AE-B847-8E96-82C45B5BCB91}" type="presOf" srcId="{865FC247-F529-E644-8DE0-CE558E0D6F93}" destId="{1F2FB1F4-FBD0-4F46-AB14-555F147672F3}" srcOrd="1" destOrd="0" presId="urn:microsoft.com/office/officeart/2005/8/layout/process3"/>
    <dgm:cxn modelId="{75C94514-F414-134A-9C0A-95E7DB069969}" type="presOf" srcId="{F6FA2C4F-621E-1B45-A42D-0FE85513AA64}" destId="{A15C9E49-3A2E-2D47-9089-F6C2ED69A8EE}" srcOrd="0" destOrd="0" presId="urn:microsoft.com/office/officeart/2005/8/layout/process3"/>
    <dgm:cxn modelId="{F2295014-A368-BD4D-AC81-5731FFD67C23}" type="presOf" srcId="{7C3694FE-A638-1A47-9E9F-4F61DDBFBC6A}" destId="{1CD7619A-77EC-414E-926A-88DB8808A4AB}" srcOrd="0" destOrd="0" presId="urn:microsoft.com/office/officeart/2005/8/layout/process3"/>
    <dgm:cxn modelId="{4CC4921F-242E-2142-A4BD-F4477C9161DC}" srcId="{7C3694FE-A638-1A47-9E9F-4F61DDBFBC6A}" destId="{F26B8D2B-BBD2-1140-AD2C-41DF7C5A6930}" srcOrd="0" destOrd="0" parTransId="{96950ABF-130A-0E43-95E7-865609B118AB}" sibTransId="{DB0F091F-EB28-684F-BB90-DDAB655CD75D}"/>
    <dgm:cxn modelId="{BC35BF27-28B0-2C49-ADF6-CF19EEF87290}" type="presOf" srcId="{05FF4FEA-78EB-754D-AE42-EA2D1DBAA049}" destId="{17862A2B-4483-354B-AB0D-F11B5367D90F}" srcOrd="0" destOrd="2" presId="urn:microsoft.com/office/officeart/2005/8/layout/process3"/>
    <dgm:cxn modelId="{7E4E7D38-742A-8446-A8F7-15655597CAB0}" type="presOf" srcId="{BE0C040B-BEB7-1643-A2CA-379381488638}" destId="{B251F378-35CC-874E-9CED-B4E2F868345B}" srcOrd="0" destOrd="0" presId="urn:microsoft.com/office/officeart/2005/8/layout/process3"/>
    <dgm:cxn modelId="{78B5B03F-8B93-A542-9733-134761D0A364}" type="presOf" srcId="{E5437422-CFB4-234D-9A10-5ABB2391A3C8}" destId="{B251F378-35CC-874E-9CED-B4E2F868345B}" srcOrd="0" destOrd="3" presId="urn:microsoft.com/office/officeart/2005/8/layout/process3"/>
    <dgm:cxn modelId="{14EA065C-F055-8D43-B03E-109DB104C581}" srcId="{F9E491B5-407A-EB42-BD03-AC12C73CF211}" destId="{7C3694FE-A638-1A47-9E9F-4F61DDBFBC6A}" srcOrd="2" destOrd="0" parTransId="{BAC2F671-69BD-9845-96DF-0DB3704DA661}" sibTransId="{FBAC4D93-C706-F243-8B9F-21BF249154F2}"/>
    <dgm:cxn modelId="{D8C95C60-6258-9B4C-A759-AE8FB19BDF68}" type="presOf" srcId="{5D399264-F177-7246-BE9A-65AB77B43AE1}" destId="{17862A2B-4483-354B-AB0D-F11B5367D90F}" srcOrd="0" destOrd="1" presId="urn:microsoft.com/office/officeart/2005/8/layout/process3"/>
    <dgm:cxn modelId="{8F3FD542-DF7A-1D48-8973-8A295B467874}" type="presOf" srcId="{55D5219A-4F27-C945-A895-4B1CD86C5654}" destId="{90718884-4E8C-1F47-977C-D97B5B4532B0}" srcOrd="0" destOrd="0" presId="urn:microsoft.com/office/officeart/2005/8/layout/process3"/>
    <dgm:cxn modelId="{FF24284D-5DDD-DB48-974E-A13294F394A4}" srcId="{0EE793F4-66B1-334E-B1F2-D87C8978FD13}" destId="{81482802-CF8D-6544-8EC5-916A9C79E882}" srcOrd="1" destOrd="0" parTransId="{26CA4285-A92F-904A-819D-3D19483A8818}" sibTransId="{109D24AD-EC52-834C-BE6B-966C28A921DC}"/>
    <dgm:cxn modelId="{07A6724D-EEED-5E4F-BBD9-3F580A86F2DD}" type="presOf" srcId="{FBAC4D93-C706-F243-8B9F-21BF249154F2}" destId="{E2BD9312-3A74-8841-BD8C-C68C5B9041FB}" srcOrd="0" destOrd="0" presId="urn:microsoft.com/office/officeart/2005/8/layout/process3"/>
    <dgm:cxn modelId="{FD833A4E-DE2E-E744-B65C-5AE676D685DD}" type="presOf" srcId="{8E5C161D-70B1-7543-98F7-573BE51432A3}" destId="{668461B6-04EB-E943-BDB9-D7D8157D8B61}" srcOrd="0" destOrd="0" presId="urn:microsoft.com/office/officeart/2005/8/layout/process3"/>
    <dgm:cxn modelId="{3848EF4E-46C3-DB41-B586-376282E27D77}" srcId="{865FC247-F529-E644-8DE0-CE558E0D6F93}" destId="{BE0C040B-BEB7-1643-A2CA-379381488638}" srcOrd="0" destOrd="0" parTransId="{4D4B38D4-14C0-7649-80DC-2F311C8F05EE}" sibTransId="{85436414-C6B7-AA4B-8D74-247B082E0BD2}"/>
    <dgm:cxn modelId="{3FA48174-DB5B-C74C-BFE5-3F59219BA1E4}" type="presOf" srcId="{3F789204-9CDD-414E-AAC4-B930B284DF3A}" destId="{D9A4B5F2-4A40-584A-BA48-B9DDD32FC84F}" srcOrd="0" destOrd="0" presId="urn:microsoft.com/office/officeart/2005/8/layout/process3"/>
    <dgm:cxn modelId="{3A6EBE75-DE9A-2B42-A0D1-06AACFBE012B}" srcId="{0EE793F4-66B1-334E-B1F2-D87C8978FD13}" destId="{31F988F4-39D5-3D47-BEF4-44C7E1440F21}" srcOrd="2" destOrd="0" parTransId="{C1D32C8D-D4BD-B44C-8C41-DD27EF8CE9CA}" sibTransId="{080114EE-9D12-7842-826B-41C7167C75DE}"/>
    <dgm:cxn modelId="{A3DFDF76-8DE1-254B-8400-110E8BAE91F7}" type="presOf" srcId="{F9E491B5-407A-EB42-BD03-AC12C73CF211}" destId="{56D782AA-CE1D-B848-8D05-DC892FFA7C58}" srcOrd="0" destOrd="0" presId="urn:microsoft.com/office/officeart/2005/8/layout/process3"/>
    <dgm:cxn modelId="{6B5C1E7B-1306-5348-B8F8-D5799F8C3BB1}" type="presOf" srcId="{31F988F4-39D5-3D47-BEF4-44C7E1440F21}" destId="{90718884-4E8C-1F47-977C-D97B5B4532B0}" srcOrd="0" destOrd="2" presId="urn:microsoft.com/office/officeart/2005/8/layout/process3"/>
    <dgm:cxn modelId="{43312B7B-5F44-6349-B93E-EBB05D1BAE1B}" type="presOf" srcId="{0EE793F4-66B1-334E-B1F2-D87C8978FD13}" destId="{C4BD6F00-3811-724F-9CE7-4964176CB7D8}" srcOrd="0" destOrd="0" presId="urn:microsoft.com/office/officeart/2005/8/layout/process3"/>
    <dgm:cxn modelId="{E7030B7E-CA93-1140-BD2F-1A91CC35325C}" type="presOf" srcId="{A370FCE7-4380-EF49-AF7C-D5830727AD6C}" destId="{B251F378-35CC-874E-9CED-B4E2F868345B}" srcOrd="0" destOrd="2" presId="urn:microsoft.com/office/officeart/2005/8/layout/process3"/>
    <dgm:cxn modelId="{B7431D80-00F5-7D49-A65C-B12DCBA84D10}" srcId="{F9E491B5-407A-EB42-BD03-AC12C73CF211}" destId="{865FC247-F529-E644-8DE0-CE558E0D6F93}" srcOrd="0" destOrd="0" parTransId="{F11F2B0B-7BF9-3D4F-BB7B-897DA170E216}" sibTransId="{18B7001A-CFF2-5D4F-8921-62FC6346C7E8}"/>
    <dgm:cxn modelId="{A8556784-3E38-FF46-B544-05701D290617}" srcId="{F9E491B5-407A-EB42-BD03-AC12C73CF211}" destId="{3F789204-9CDD-414E-AAC4-B930B284DF3A}" srcOrd="3" destOrd="0" parTransId="{E68EE82C-BECD-E14C-811B-8821BAA51349}" sibTransId="{34C0AAFC-30CC-0948-AC73-AEFC1C976AD5}"/>
    <dgm:cxn modelId="{EEF73A85-5A67-0D4C-93C5-7913F7C9B2DA}" type="presOf" srcId="{7C3694FE-A638-1A47-9E9F-4F61DDBFBC6A}" destId="{6F4F3223-DC28-E244-8B7C-43A6E6B05483}" srcOrd="1" destOrd="0" presId="urn:microsoft.com/office/officeart/2005/8/layout/process3"/>
    <dgm:cxn modelId="{54A8BD8B-CB2A-6645-BDB1-FB2C5419D5AC}" srcId="{865FC247-F529-E644-8DE0-CE558E0D6F93}" destId="{A370FCE7-4380-EF49-AF7C-D5830727AD6C}" srcOrd="2" destOrd="0" parTransId="{03B22C23-8AC5-6343-B5BF-0B1A1C84DF74}" sibTransId="{17BCBC0A-CC5B-724B-A083-3E4C938286E2}"/>
    <dgm:cxn modelId="{9083D48D-04E9-0F44-AD72-B648B3BC2D6B}" srcId="{0EE793F4-66B1-334E-B1F2-D87C8978FD13}" destId="{55D5219A-4F27-C945-A895-4B1CD86C5654}" srcOrd="0" destOrd="0" parTransId="{B433E9E9-4874-4941-ADE4-A2C3C201EFAF}" sibTransId="{8FD6C566-978F-224D-A80C-C6FDB3054D64}"/>
    <dgm:cxn modelId="{86B6BBA8-38B2-A34C-800D-60B993757831}" srcId="{3F789204-9CDD-414E-AAC4-B930B284DF3A}" destId="{8E0EFD4F-0086-F948-848C-A899EFB38EF1}" srcOrd="2" destOrd="0" parTransId="{785E4D65-EE7D-A54C-A341-EA26A90A2C4E}" sibTransId="{D6F01CFE-C667-5B43-A5B9-E40C56686EC2}"/>
    <dgm:cxn modelId="{CA0A71AC-232D-A946-86BE-F37090A07C19}" srcId="{7C3694FE-A638-1A47-9E9F-4F61DDBFBC6A}" destId="{5D399264-F177-7246-BE9A-65AB77B43AE1}" srcOrd="1" destOrd="0" parTransId="{0E47E3A1-A459-9145-BF37-912DB9AF2DA1}" sibTransId="{69CD51F5-AC82-C147-8DCB-4CD7FB2E1EE4}"/>
    <dgm:cxn modelId="{58452BB3-15DA-2649-870F-653DA3B9737B}" srcId="{865FC247-F529-E644-8DE0-CE558E0D6F93}" destId="{B35538E1-6F6E-A94E-A1F2-4EADB64722A7}" srcOrd="1" destOrd="0" parTransId="{1A04498D-C796-6843-B2D0-24DA0AD5B653}" sibTransId="{CFC1840A-36F0-1641-997D-C1D22C4B21A8}"/>
    <dgm:cxn modelId="{97CBF6B5-A25A-9C4C-8594-D62A53761C79}" type="presOf" srcId="{B35538E1-6F6E-A94E-A1F2-4EADB64722A7}" destId="{B251F378-35CC-874E-9CED-B4E2F868345B}" srcOrd="0" destOrd="1" presId="urn:microsoft.com/office/officeart/2005/8/layout/process3"/>
    <dgm:cxn modelId="{E7E68EBB-C1B6-5443-BC9F-C7B0598C1C5B}" type="presOf" srcId="{18B7001A-CFF2-5D4F-8921-62FC6346C7E8}" destId="{2C8D9589-2611-E94D-AFEB-DE285AC9C2EB}" srcOrd="0" destOrd="0" presId="urn:microsoft.com/office/officeart/2005/8/layout/process3"/>
    <dgm:cxn modelId="{5C33EBBC-7CB9-BA49-932A-E397F5AE77D8}" type="presOf" srcId="{F99DF8E0-F774-E14A-9B43-2483AFD31017}" destId="{668461B6-04EB-E943-BDB9-D7D8157D8B61}" srcOrd="0" destOrd="3" presId="urn:microsoft.com/office/officeart/2005/8/layout/process3"/>
    <dgm:cxn modelId="{04E450BF-AC75-234A-8052-500EA35B6548}" type="presOf" srcId="{18B7001A-CFF2-5D4F-8921-62FC6346C7E8}" destId="{DF39C487-0CE0-C047-87E8-F38F9E84FDC2}" srcOrd="1" destOrd="0" presId="urn:microsoft.com/office/officeart/2005/8/layout/process3"/>
    <dgm:cxn modelId="{405F24C0-ED88-3D4C-9358-ECD43BC7E819}" type="presOf" srcId="{F6FA2C4F-621E-1B45-A42D-0FE85513AA64}" destId="{F1D139A0-70FF-4044-9609-EA8395002FAE}" srcOrd="1" destOrd="0" presId="urn:microsoft.com/office/officeart/2005/8/layout/process3"/>
    <dgm:cxn modelId="{B616F2C4-8417-C743-89FD-B0C8DC9ECFB4}" type="presOf" srcId="{CAEB21AE-44BB-C548-A810-FDF30347CB47}" destId="{668461B6-04EB-E943-BDB9-D7D8157D8B61}" srcOrd="0" destOrd="1" presId="urn:microsoft.com/office/officeart/2005/8/layout/process3"/>
    <dgm:cxn modelId="{BD0EC3C7-4375-DA4D-92F5-7252A90891D2}" srcId="{3F789204-9CDD-414E-AAC4-B930B284DF3A}" destId="{8E5C161D-70B1-7543-98F7-573BE51432A3}" srcOrd="0" destOrd="0" parTransId="{05494730-CEBC-1444-9E43-46A4AFE00E80}" sibTransId="{91D1359D-1E5B-D847-ADDC-A42249982351}"/>
    <dgm:cxn modelId="{CDD7ABC9-C90F-E646-9910-D3CA732730E0}" srcId="{3F789204-9CDD-414E-AAC4-B930B284DF3A}" destId="{CAEB21AE-44BB-C548-A810-FDF30347CB47}" srcOrd="1" destOrd="0" parTransId="{AE043041-E283-E248-89D8-6EB959B7441E}" sibTransId="{8E509BB5-A5F2-B34A-BB2B-729BBECAE31F}"/>
    <dgm:cxn modelId="{371FA0D3-96F7-6F4D-87A8-2732AE18F62D}" srcId="{F9E491B5-407A-EB42-BD03-AC12C73CF211}" destId="{0EE793F4-66B1-334E-B1F2-D87C8978FD13}" srcOrd="1" destOrd="0" parTransId="{E17BBC51-AA9F-5049-B7BB-1DA5C25C98CB}" sibTransId="{F6FA2C4F-621E-1B45-A42D-0FE85513AA64}"/>
    <dgm:cxn modelId="{40B032D8-E0FE-5C44-A39F-46EC0ED1D843}" srcId="{3F789204-9CDD-414E-AAC4-B930B284DF3A}" destId="{F99DF8E0-F774-E14A-9B43-2483AFD31017}" srcOrd="3" destOrd="0" parTransId="{12A1FE98-E001-0245-8C0A-ED14334BBA51}" sibTransId="{F20FA7A5-186A-1148-A028-CAE7B6B92F18}"/>
    <dgm:cxn modelId="{ED60D9DE-990E-9E44-9F1A-343E17C2BF02}" type="presOf" srcId="{865FC247-F529-E644-8DE0-CE558E0D6F93}" destId="{C2D54CD8-AC26-E540-BC4C-C776D403C258}" srcOrd="0" destOrd="0" presId="urn:microsoft.com/office/officeart/2005/8/layout/process3"/>
    <dgm:cxn modelId="{7276CFE1-6D2C-5243-B741-D342A8DA2540}" type="presOf" srcId="{FBAC4D93-C706-F243-8B9F-21BF249154F2}" destId="{ADF0E064-F892-B448-8DA4-581DEB50DF47}" srcOrd="1" destOrd="0" presId="urn:microsoft.com/office/officeart/2005/8/layout/process3"/>
    <dgm:cxn modelId="{887F96EC-0CFE-624D-8812-F9FBC333ACF6}" srcId="{865FC247-F529-E644-8DE0-CE558E0D6F93}" destId="{E5437422-CFB4-234D-9A10-5ABB2391A3C8}" srcOrd="3" destOrd="0" parTransId="{AAA442C0-C671-714B-BFDC-BFCF2B08D0EB}" sibTransId="{3558C66F-805D-704C-9155-CCEDD1DF040C}"/>
    <dgm:cxn modelId="{15A521ED-BD4D-D243-A3DD-B350DBE8F64C}" srcId="{7C3694FE-A638-1A47-9E9F-4F61DDBFBC6A}" destId="{05FF4FEA-78EB-754D-AE42-EA2D1DBAA049}" srcOrd="2" destOrd="0" parTransId="{6E1D23FA-CD84-B84E-8545-08FD00BB8C3E}" sibTransId="{4687D943-A2B4-D743-8BEA-6237A0349C34}"/>
    <dgm:cxn modelId="{3346DAF2-0D6D-0547-88F0-7A8A1A8F3CB0}" type="presOf" srcId="{3F789204-9CDD-414E-AAC4-B930B284DF3A}" destId="{DF43670A-A040-F24B-B064-BACAABE18CAE}" srcOrd="1" destOrd="0" presId="urn:microsoft.com/office/officeart/2005/8/layout/process3"/>
    <dgm:cxn modelId="{067845F3-45C1-6D43-86AB-6DE04DD74462}" type="presOf" srcId="{0EE793F4-66B1-334E-B1F2-D87C8978FD13}" destId="{8E170156-E17D-A147-BA74-6DFD11F1CFAA}" srcOrd="1" destOrd="0" presId="urn:microsoft.com/office/officeart/2005/8/layout/process3"/>
    <dgm:cxn modelId="{FCAE88FD-0AD6-FE42-A360-37378A0ADC71}" type="presOf" srcId="{8E0EFD4F-0086-F948-848C-A899EFB38EF1}" destId="{668461B6-04EB-E943-BDB9-D7D8157D8B61}" srcOrd="0" destOrd="2" presId="urn:microsoft.com/office/officeart/2005/8/layout/process3"/>
    <dgm:cxn modelId="{8CCD3495-735F-F547-A1AE-CACCD51DB655}" type="presParOf" srcId="{56D782AA-CE1D-B848-8D05-DC892FFA7C58}" destId="{03C5FF6A-6DFA-9C47-9853-EC2AAFE4756F}" srcOrd="0" destOrd="0" presId="urn:microsoft.com/office/officeart/2005/8/layout/process3"/>
    <dgm:cxn modelId="{C19184EF-B4E3-2B41-9CCC-21AEABA0301A}" type="presParOf" srcId="{03C5FF6A-6DFA-9C47-9853-EC2AAFE4756F}" destId="{C2D54CD8-AC26-E540-BC4C-C776D403C258}" srcOrd="0" destOrd="0" presId="urn:microsoft.com/office/officeart/2005/8/layout/process3"/>
    <dgm:cxn modelId="{9FE4E938-093C-4C40-AF15-D20B5054CC5F}" type="presParOf" srcId="{03C5FF6A-6DFA-9C47-9853-EC2AAFE4756F}" destId="{1F2FB1F4-FBD0-4F46-AB14-555F147672F3}" srcOrd="1" destOrd="0" presId="urn:microsoft.com/office/officeart/2005/8/layout/process3"/>
    <dgm:cxn modelId="{F460EC94-0D39-9349-AA7B-8550CBFB0605}" type="presParOf" srcId="{03C5FF6A-6DFA-9C47-9853-EC2AAFE4756F}" destId="{B251F378-35CC-874E-9CED-B4E2F868345B}" srcOrd="2" destOrd="0" presId="urn:microsoft.com/office/officeart/2005/8/layout/process3"/>
    <dgm:cxn modelId="{27AB2FF4-0D51-C74A-B1F1-60CE437E8D50}" type="presParOf" srcId="{56D782AA-CE1D-B848-8D05-DC892FFA7C58}" destId="{2C8D9589-2611-E94D-AFEB-DE285AC9C2EB}" srcOrd="1" destOrd="0" presId="urn:microsoft.com/office/officeart/2005/8/layout/process3"/>
    <dgm:cxn modelId="{169F11E4-2815-E54E-93C3-85BC1B7431BF}" type="presParOf" srcId="{2C8D9589-2611-E94D-AFEB-DE285AC9C2EB}" destId="{DF39C487-0CE0-C047-87E8-F38F9E84FDC2}" srcOrd="0" destOrd="0" presId="urn:microsoft.com/office/officeart/2005/8/layout/process3"/>
    <dgm:cxn modelId="{CA0AF44F-2534-114A-B820-0ECAB83ABB8C}" type="presParOf" srcId="{56D782AA-CE1D-B848-8D05-DC892FFA7C58}" destId="{CB4592DC-88F5-4142-AAA4-11952279A183}" srcOrd="2" destOrd="0" presId="urn:microsoft.com/office/officeart/2005/8/layout/process3"/>
    <dgm:cxn modelId="{9B5B64CC-36D4-C745-A930-EDD18354D265}" type="presParOf" srcId="{CB4592DC-88F5-4142-AAA4-11952279A183}" destId="{C4BD6F00-3811-724F-9CE7-4964176CB7D8}" srcOrd="0" destOrd="0" presId="urn:microsoft.com/office/officeart/2005/8/layout/process3"/>
    <dgm:cxn modelId="{98F40B64-5E3F-124B-8DC4-FC9EB579A9E6}" type="presParOf" srcId="{CB4592DC-88F5-4142-AAA4-11952279A183}" destId="{8E170156-E17D-A147-BA74-6DFD11F1CFAA}" srcOrd="1" destOrd="0" presId="urn:microsoft.com/office/officeart/2005/8/layout/process3"/>
    <dgm:cxn modelId="{9F3D47CC-AF8A-A64F-93CF-6AC0906B997C}" type="presParOf" srcId="{CB4592DC-88F5-4142-AAA4-11952279A183}" destId="{90718884-4E8C-1F47-977C-D97B5B4532B0}" srcOrd="2" destOrd="0" presId="urn:microsoft.com/office/officeart/2005/8/layout/process3"/>
    <dgm:cxn modelId="{9963823A-2CF5-5846-91E4-6C55363F7EFD}" type="presParOf" srcId="{56D782AA-CE1D-B848-8D05-DC892FFA7C58}" destId="{A15C9E49-3A2E-2D47-9089-F6C2ED69A8EE}" srcOrd="3" destOrd="0" presId="urn:microsoft.com/office/officeart/2005/8/layout/process3"/>
    <dgm:cxn modelId="{D9561697-0D06-974A-A506-A157EE4E7B2D}" type="presParOf" srcId="{A15C9E49-3A2E-2D47-9089-F6C2ED69A8EE}" destId="{F1D139A0-70FF-4044-9609-EA8395002FAE}" srcOrd="0" destOrd="0" presId="urn:microsoft.com/office/officeart/2005/8/layout/process3"/>
    <dgm:cxn modelId="{8D0AA43F-A428-AC48-ABFB-744137916754}" type="presParOf" srcId="{56D782AA-CE1D-B848-8D05-DC892FFA7C58}" destId="{99336704-E87E-E541-9D7B-E7C0DD8A0FF4}" srcOrd="4" destOrd="0" presId="urn:microsoft.com/office/officeart/2005/8/layout/process3"/>
    <dgm:cxn modelId="{354A53D3-F1D6-9A48-83D4-2F734AE931DB}" type="presParOf" srcId="{99336704-E87E-E541-9D7B-E7C0DD8A0FF4}" destId="{1CD7619A-77EC-414E-926A-88DB8808A4AB}" srcOrd="0" destOrd="0" presId="urn:microsoft.com/office/officeart/2005/8/layout/process3"/>
    <dgm:cxn modelId="{F0B9B893-0F98-5645-A62E-06EC5C3C2D6F}" type="presParOf" srcId="{99336704-E87E-E541-9D7B-E7C0DD8A0FF4}" destId="{6F4F3223-DC28-E244-8B7C-43A6E6B05483}" srcOrd="1" destOrd="0" presId="urn:microsoft.com/office/officeart/2005/8/layout/process3"/>
    <dgm:cxn modelId="{F2237DDC-ABA7-B441-B737-F2CBDE751D10}" type="presParOf" srcId="{99336704-E87E-E541-9D7B-E7C0DD8A0FF4}" destId="{17862A2B-4483-354B-AB0D-F11B5367D90F}" srcOrd="2" destOrd="0" presId="urn:microsoft.com/office/officeart/2005/8/layout/process3"/>
    <dgm:cxn modelId="{DF2D7CBF-CBB7-3048-A1AF-A3E2C4B97166}" type="presParOf" srcId="{56D782AA-CE1D-B848-8D05-DC892FFA7C58}" destId="{E2BD9312-3A74-8841-BD8C-C68C5B9041FB}" srcOrd="5" destOrd="0" presId="urn:microsoft.com/office/officeart/2005/8/layout/process3"/>
    <dgm:cxn modelId="{4FAE8E34-A9A4-FC4C-9B80-4B493C6B4097}" type="presParOf" srcId="{E2BD9312-3A74-8841-BD8C-C68C5B9041FB}" destId="{ADF0E064-F892-B448-8DA4-581DEB50DF47}" srcOrd="0" destOrd="0" presId="urn:microsoft.com/office/officeart/2005/8/layout/process3"/>
    <dgm:cxn modelId="{461FDA1C-89C0-9340-A0EE-6012A7751FFF}" type="presParOf" srcId="{56D782AA-CE1D-B848-8D05-DC892FFA7C58}" destId="{EB1C6688-035D-8A48-8BD9-41A3D5DC64B6}" srcOrd="6" destOrd="0" presId="urn:microsoft.com/office/officeart/2005/8/layout/process3"/>
    <dgm:cxn modelId="{A00C72A6-940E-6144-AF6B-7DC742171814}" type="presParOf" srcId="{EB1C6688-035D-8A48-8BD9-41A3D5DC64B6}" destId="{D9A4B5F2-4A40-584A-BA48-B9DDD32FC84F}" srcOrd="0" destOrd="0" presId="urn:microsoft.com/office/officeart/2005/8/layout/process3"/>
    <dgm:cxn modelId="{20C1D22F-371B-3649-9D22-56903CF0B538}" type="presParOf" srcId="{EB1C6688-035D-8A48-8BD9-41A3D5DC64B6}" destId="{DF43670A-A040-F24B-B064-BACAABE18CAE}" srcOrd="1" destOrd="0" presId="urn:microsoft.com/office/officeart/2005/8/layout/process3"/>
    <dgm:cxn modelId="{01046764-390D-0941-AD45-A4B6A9F2A079}" type="presParOf" srcId="{EB1C6688-035D-8A48-8BD9-41A3D5DC64B6}" destId="{668461B6-04EB-E943-BDB9-D7D8157D8B61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4B168A-95D7-1B46-9F6C-3DF65E00C535}">
      <dsp:nvSpPr>
        <dsp:cNvPr id="0" name=""/>
        <dsp:cNvSpPr/>
      </dsp:nvSpPr>
      <dsp:spPr>
        <a:xfrm>
          <a:off x="795" y="304169"/>
          <a:ext cx="3424758" cy="4109710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9441" rIns="128905" bIns="0" numCol="1" spcCol="1270" anchor="t" anchorCtr="0">
          <a:noAutofit/>
        </a:bodyPr>
        <a:lstStyle/>
        <a:p>
          <a:pPr marL="0" lvl="0" indent="0" algn="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Achievement</a:t>
          </a:r>
        </a:p>
      </dsp:txBody>
      <dsp:txXfrm rot="16200000">
        <a:off x="-1341709" y="1646675"/>
        <a:ext cx="3369962" cy="684951"/>
      </dsp:txXfrm>
    </dsp:sp>
    <dsp:sp modelId="{3CFA5A11-F647-894B-A61D-E87C0FB54BF0}">
      <dsp:nvSpPr>
        <dsp:cNvPr id="0" name=""/>
        <dsp:cNvSpPr/>
      </dsp:nvSpPr>
      <dsp:spPr>
        <a:xfrm>
          <a:off x="685747" y="304169"/>
          <a:ext cx="2551445" cy="410971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22885" rIns="0" bIns="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685747" y="304169"/>
        <a:ext cx="2551445" cy="4109710"/>
      </dsp:txXfrm>
    </dsp:sp>
    <dsp:sp modelId="{CC0FFE4B-E098-1E47-8D75-6666C51D0662}">
      <dsp:nvSpPr>
        <dsp:cNvPr id="0" name=""/>
        <dsp:cNvSpPr/>
      </dsp:nvSpPr>
      <dsp:spPr>
        <a:xfrm>
          <a:off x="3545420" y="304169"/>
          <a:ext cx="3424758" cy="4109710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9441" rIns="128905" bIns="0" numCol="1" spcCol="1270" anchor="t" anchorCtr="0">
          <a:noAutofit/>
        </a:bodyPr>
        <a:lstStyle/>
        <a:p>
          <a:pPr marL="0" lvl="0" indent="0" algn="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Growth</a:t>
          </a:r>
        </a:p>
      </dsp:txBody>
      <dsp:txXfrm rot="16200000">
        <a:off x="2202915" y="1646675"/>
        <a:ext cx="3369962" cy="684951"/>
      </dsp:txXfrm>
    </dsp:sp>
    <dsp:sp modelId="{47715C6D-9E06-F94E-A40E-4298361692C4}">
      <dsp:nvSpPr>
        <dsp:cNvPr id="0" name=""/>
        <dsp:cNvSpPr/>
      </dsp:nvSpPr>
      <dsp:spPr>
        <a:xfrm rot="5400000">
          <a:off x="3260637" y="3569558"/>
          <a:ext cx="603813" cy="513713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4500CD-C28A-3F45-9124-9325BC24D163}">
      <dsp:nvSpPr>
        <dsp:cNvPr id="0" name=""/>
        <dsp:cNvSpPr/>
      </dsp:nvSpPr>
      <dsp:spPr>
        <a:xfrm>
          <a:off x="4230372" y="304169"/>
          <a:ext cx="2551445" cy="410971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22885" rIns="0" bIns="0" numCol="1" spcCol="1270" anchor="t" anchorCtr="0">
          <a:noAutofit/>
        </a:bodyPr>
        <a:lstStyle/>
        <a:p>
          <a:pPr marL="0" lvl="0" indent="0" algn="l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>
            <a:latin typeface="Georgia"/>
          </a:endParaRPr>
        </a:p>
      </dsp:txBody>
      <dsp:txXfrm>
        <a:off x="4230372" y="304169"/>
        <a:ext cx="2551445" cy="4109710"/>
      </dsp:txXfrm>
    </dsp:sp>
    <dsp:sp modelId="{ADA32778-D4F6-6B4B-B6D5-2C833E0B1043}">
      <dsp:nvSpPr>
        <dsp:cNvPr id="0" name=""/>
        <dsp:cNvSpPr/>
      </dsp:nvSpPr>
      <dsp:spPr>
        <a:xfrm>
          <a:off x="7090045" y="304169"/>
          <a:ext cx="3424758" cy="4109710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9441" rIns="128905" bIns="0" numCol="1" spcCol="1270" anchor="t" anchorCtr="0">
          <a:noAutofit/>
        </a:bodyPr>
        <a:lstStyle/>
        <a:p>
          <a:pPr marL="0" lvl="0" indent="0" algn="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Workforce Readiness</a:t>
          </a:r>
        </a:p>
      </dsp:txBody>
      <dsp:txXfrm rot="16200000">
        <a:off x="5747540" y="1646675"/>
        <a:ext cx="3369962" cy="684951"/>
      </dsp:txXfrm>
    </dsp:sp>
    <dsp:sp modelId="{11373EAF-079B-CA45-B3F1-B47B10E400E0}">
      <dsp:nvSpPr>
        <dsp:cNvPr id="0" name=""/>
        <dsp:cNvSpPr/>
      </dsp:nvSpPr>
      <dsp:spPr>
        <a:xfrm rot="5400000">
          <a:off x="6805262" y="3569558"/>
          <a:ext cx="603813" cy="513713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21A76C-13A7-8245-B0F6-4974DBF2D1F9}">
      <dsp:nvSpPr>
        <dsp:cNvPr id="0" name=""/>
        <dsp:cNvSpPr/>
      </dsp:nvSpPr>
      <dsp:spPr>
        <a:xfrm>
          <a:off x="7774997" y="304169"/>
          <a:ext cx="2551445" cy="410971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22885" rIns="0" bIns="0" numCol="1" spcCol="1270" anchor="t" anchorCtr="0">
          <a:noAutofit/>
        </a:bodyPr>
        <a:lstStyle/>
        <a:p>
          <a:pPr marL="0" lvl="0" indent="0" algn="l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>
            <a:latin typeface="Georgia"/>
          </a:endParaRPr>
        </a:p>
        <a:p>
          <a:pPr marL="0" lvl="0" indent="0" algn="l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>
            <a:latin typeface="Georgia"/>
          </a:endParaRPr>
        </a:p>
      </dsp:txBody>
      <dsp:txXfrm>
        <a:off x="7774997" y="304169"/>
        <a:ext cx="2551445" cy="41097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2FB1F4-FBD0-4F46-AB14-555F147672F3}">
      <dsp:nvSpPr>
        <dsp:cNvPr id="0" name=""/>
        <dsp:cNvSpPr/>
      </dsp:nvSpPr>
      <dsp:spPr>
        <a:xfrm>
          <a:off x="1388" y="625309"/>
          <a:ext cx="1745163" cy="9358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Instruction</a:t>
          </a:r>
        </a:p>
      </dsp:txBody>
      <dsp:txXfrm>
        <a:off x="1388" y="625309"/>
        <a:ext cx="1745163" cy="623919"/>
      </dsp:txXfrm>
    </dsp:sp>
    <dsp:sp modelId="{B251F378-35CC-874E-9CED-B4E2F868345B}">
      <dsp:nvSpPr>
        <dsp:cNvPr id="0" name=""/>
        <dsp:cNvSpPr/>
      </dsp:nvSpPr>
      <dsp:spPr>
        <a:xfrm>
          <a:off x="358831" y="1249228"/>
          <a:ext cx="1745163" cy="2476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HQ Teacher -prioritized placement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Instructional Delivery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Instructional Routines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Instructional Materials</a:t>
          </a:r>
        </a:p>
      </dsp:txBody>
      <dsp:txXfrm>
        <a:off x="409945" y="1300342"/>
        <a:ext cx="1642935" cy="2374572"/>
      </dsp:txXfrm>
    </dsp:sp>
    <dsp:sp modelId="{2C8D9589-2611-E94D-AFEB-DE285AC9C2EB}">
      <dsp:nvSpPr>
        <dsp:cNvPr id="0" name=""/>
        <dsp:cNvSpPr/>
      </dsp:nvSpPr>
      <dsp:spPr>
        <a:xfrm>
          <a:off x="2011112" y="720021"/>
          <a:ext cx="560868" cy="4344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2011112" y="806920"/>
        <a:ext cx="430520" cy="260697"/>
      </dsp:txXfrm>
    </dsp:sp>
    <dsp:sp modelId="{8E170156-E17D-A147-BA74-6DFD11F1CFAA}">
      <dsp:nvSpPr>
        <dsp:cNvPr id="0" name=""/>
        <dsp:cNvSpPr/>
      </dsp:nvSpPr>
      <dsp:spPr>
        <a:xfrm>
          <a:off x="2804794" y="625309"/>
          <a:ext cx="1745163" cy="9358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Staffing</a:t>
          </a:r>
        </a:p>
      </dsp:txBody>
      <dsp:txXfrm>
        <a:off x="2804794" y="625309"/>
        <a:ext cx="1745163" cy="623919"/>
      </dsp:txXfrm>
    </dsp:sp>
    <dsp:sp modelId="{90718884-4E8C-1F47-977C-D97B5B4532B0}">
      <dsp:nvSpPr>
        <dsp:cNvPr id="0" name=""/>
        <dsp:cNvSpPr/>
      </dsp:nvSpPr>
      <dsp:spPr>
        <a:xfrm>
          <a:off x="3162237" y="1249228"/>
          <a:ext cx="1745163" cy="2476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Teachers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Principals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Prioritized Placement Model</a:t>
          </a:r>
        </a:p>
      </dsp:txBody>
      <dsp:txXfrm>
        <a:off x="3213351" y="1300342"/>
        <a:ext cx="1642935" cy="2374572"/>
      </dsp:txXfrm>
    </dsp:sp>
    <dsp:sp modelId="{A15C9E49-3A2E-2D47-9089-F6C2ED69A8EE}">
      <dsp:nvSpPr>
        <dsp:cNvPr id="0" name=""/>
        <dsp:cNvSpPr/>
      </dsp:nvSpPr>
      <dsp:spPr>
        <a:xfrm>
          <a:off x="4814517" y="720021"/>
          <a:ext cx="560868" cy="4344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4814517" y="806920"/>
        <a:ext cx="430520" cy="260697"/>
      </dsp:txXfrm>
    </dsp:sp>
    <dsp:sp modelId="{6F4F3223-DC28-E244-8B7C-43A6E6B05483}">
      <dsp:nvSpPr>
        <dsp:cNvPr id="0" name=""/>
        <dsp:cNvSpPr/>
      </dsp:nvSpPr>
      <dsp:spPr>
        <a:xfrm>
          <a:off x="5608199" y="625309"/>
          <a:ext cx="1745163" cy="9358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Professional Learning Support</a:t>
          </a:r>
        </a:p>
      </dsp:txBody>
      <dsp:txXfrm>
        <a:off x="5608199" y="625309"/>
        <a:ext cx="1745163" cy="623919"/>
      </dsp:txXfrm>
    </dsp:sp>
    <dsp:sp modelId="{17862A2B-4483-354B-AB0D-F11B5367D90F}">
      <dsp:nvSpPr>
        <dsp:cNvPr id="0" name=""/>
        <dsp:cNvSpPr/>
      </dsp:nvSpPr>
      <dsp:spPr>
        <a:xfrm>
          <a:off x="5965642" y="1249228"/>
          <a:ext cx="1745163" cy="2476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Logistical and Operational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Instructional Support Cycles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Career Development</a:t>
          </a:r>
        </a:p>
      </dsp:txBody>
      <dsp:txXfrm>
        <a:off x="6016756" y="1300342"/>
        <a:ext cx="1642935" cy="2374572"/>
      </dsp:txXfrm>
    </dsp:sp>
    <dsp:sp modelId="{E2BD9312-3A74-8841-BD8C-C68C5B9041FB}">
      <dsp:nvSpPr>
        <dsp:cNvPr id="0" name=""/>
        <dsp:cNvSpPr/>
      </dsp:nvSpPr>
      <dsp:spPr>
        <a:xfrm>
          <a:off x="7617923" y="720021"/>
          <a:ext cx="560868" cy="4344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7617923" y="806920"/>
        <a:ext cx="430520" cy="260697"/>
      </dsp:txXfrm>
    </dsp:sp>
    <dsp:sp modelId="{DF43670A-A040-F24B-B064-BACAABE18CAE}">
      <dsp:nvSpPr>
        <dsp:cNvPr id="0" name=""/>
        <dsp:cNvSpPr/>
      </dsp:nvSpPr>
      <dsp:spPr>
        <a:xfrm>
          <a:off x="8411604" y="625309"/>
          <a:ext cx="1745163" cy="9358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School Climate</a:t>
          </a:r>
        </a:p>
      </dsp:txBody>
      <dsp:txXfrm>
        <a:off x="8411604" y="625309"/>
        <a:ext cx="1745163" cy="623919"/>
      </dsp:txXfrm>
    </dsp:sp>
    <dsp:sp modelId="{668461B6-04EB-E943-BDB9-D7D8157D8B61}">
      <dsp:nvSpPr>
        <dsp:cNvPr id="0" name=""/>
        <dsp:cNvSpPr/>
      </dsp:nvSpPr>
      <dsp:spPr>
        <a:xfrm>
          <a:off x="8769047" y="1249228"/>
          <a:ext cx="1745163" cy="2476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Parent Engagement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Parent Supports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Attendance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School Discipline</a:t>
          </a:r>
        </a:p>
      </dsp:txBody>
      <dsp:txXfrm>
        <a:off x="8820161" y="1300342"/>
        <a:ext cx="1642935" cy="23745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0.8663</cdr:x>
      <cdr:y>0.00511</cdr:y>
    </cdr:from>
    <cdr:to>
      <cdr:x>1</cdr:x>
      <cdr:y>0.21525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924550" y="2222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28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0.14995</cdr:x>
      <cdr:y>0.38454</cdr:y>
    </cdr:from>
    <cdr:to>
      <cdr:x>0.20367</cdr:x>
      <cdr:y>0.50478</cdr:y>
    </cdr:to>
    <cdr:sp macro="" textlink="">
      <cdr:nvSpPr>
        <cdr:cNvPr id="5" name="TextBox 9"/>
        <cdr:cNvSpPr txBox="1"/>
      </cdr:nvSpPr>
      <cdr:spPr>
        <a:xfrm xmlns:a="http://schemas.openxmlformats.org/drawingml/2006/main">
          <a:off x="1025526" y="1673268"/>
          <a:ext cx="367388" cy="52320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1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70128E-993C-4902-8012-4837AFDCDFE9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DDDA28-A9E5-470C-8A90-D17729306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701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71585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16374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78224-7435-A745-83EB-969078B2EAB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201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130909"/>
            <a:ext cx="5254951" cy="2387600"/>
          </a:xfrm>
        </p:spPr>
        <p:txBody>
          <a:bodyPr anchor="b"/>
          <a:lstStyle>
            <a:lvl1pPr algn="l">
              <a:defRPr sz="6000" cap="sm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636221"/>
            <a:ext cx="5254951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0D7D0-E191-4C83-8A0F-12414189B1E3}" type="datetime1">
              <a:rPr lang="en-US" smtClean="0"/>
              <a:t>7/28/2023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02BAA-C61A-4A39-BDF1-4340D572B82C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Virginia Department of Education Logo">
            <a:extLst>
              <a:ext uri="{FF2B5EF4-FFF2-40B4-BE49-F238E27FC236}">
                <a16:creationId xmlns:a16="http://schemas.microsoft.com/office/drawing/2014/main" id="{E906BC5D-AD27-F662-9404-B2ABC255B9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48713" y="1870364"/>
            <a:ext cx="6809373" cy="4668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030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BD541-267A-DAF0-C4B8-B92F657E0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3975"/>
          </a:xfrm>
          <a:noFill/>
        </p:spPr>
        <p:txBody>
          <a:bodyPr lIns="822960" anchor="b">
            <a:normAutofit/>
          </a:bodyPr>
          <a:lstStyle>
            <a:lvl1pPr>
              <a:defRPr sz="4800" cap="sm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C96A5-1280-4BBD-93AB-AD67D678B93B}" type="datetime1">
              <a:rPr lang="en-US" smtClean="0"/>
              <a:t>7/28/2023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02BAA-C61A-4A39-BDF1-4340D572B82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48622"/>
            <a:ext cx="5181600" cy="462834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48622"/>
            <a:ext cx="5181600" cy="462834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3911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E2590-EA3D-2431-8ECC-6E434A512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3975"/>
          </a:xfrm>
          <a:solidFill>
            <a:schemeClr val="tx1"/>
          </a:solidFill>
        </p:spPr>
        <p:txBody>
          <a:bodyPr lIns="822960" anchor="b">
            <a:normAutofit/>
          </a:bodyPr>
          <a:lstStyle>
            <a:lvl1pPr>
              <a:defRPr sz="4800" cap="sm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525199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525199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0D8FE-4F26-421C-BC9E-A31C57605D1F}" type="datetime1">
              <a:rPr lang="en-US" smtClean="0"/>
              <a:t>7/28/2023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02BAA-C61A-4A39-BDF1-4340D572B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1651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1B387-EEF6-85E8-878F-7654D7B03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3975"/>
          </a:xfrm>
          <a:noFill/>
        </p:spPr>
        <p:txBody>
          <a:bodyPr lIns="822960" anchor="b">
            <a:normAutofit/>
          </a:bodyPr>
          <a:lstStyle>
            <a:lvl1pPr>
              <a:defRPr sz="4800" cap="sm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525199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525199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0D8FE-4F26-421C-BC9E-A31C57605D1F}" type="datetime1">
              <a:rPr lang="en-US" smtClean="0"/>
              <a:t>7/28/2023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02BAA-C61A-4A39-BDF1-4340D572B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3586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5D157-36F0-A5D1-DE89-F14DFFE20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3975"/>
          </a:xfrm>
          <a:noFill/>
        </p:spPr>
        <p:txBody>
          <a:bodyPr lIns="822960" anchor="b">
            <a:normAutofit/>
          </a:bodyPr>
          <a:lstStyle>
            <a:lvl1pPr>
              <a:defRPr sz="4800" cap="sm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59DFB-BBD1-424E-8E61-D0F07BC8954A}" type="datetime1">
              <a:rPr lang="en-US" smtClean="0"/>
              <a:t>7/28/2023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02BAA-C61A-4A39-BDF1-4340D572B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6679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1DC38-4FAD-4906-B701-8C1D07FFDAE2}" type="datetime1">
              <a:rPr lang="en-US" smtClean="0"/>
              <a:t>7/28/2023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02BAA-C61A-4A39-BDF1-4340D572B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180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962E0-DFCC-480B-934F-571908404525}" type="datetime1">
              <a:rPr lang="en-US" smtClean="0"/>
              <a:t>7/28/2023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02BAA-C61A-4A39-BDF1-4340D572B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3987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DB1A3-8D5C-47DE-BDB0-FBDB82B09CF6}" type="datetime1">
              <a:rPr lang="en-US" smtClean="0"/>
              <a:t>7/28/2023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02BAA-C61A-4A39-BDF1-4340D572B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771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225920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DB1A3-8D5C-47DE-BDB0-FBDB82B09CF6}" type="datetime1">
              <a:rPr lang="en-US" smtClean="0"/>
              <a:t>7/28/2023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02BAA-C61A-4A39-BDF1-4340D572B82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5183188" y="3451509"/>
            <a:ext cx="2970212" cy="225920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4"/>
          </p:nvPr>
        </p:nvSpPr>
        <p:spPr>
          <a:xfrm>
            <a:off x="8383588" y="3451508"/>
            <a:ext cx="2970212" cy="225920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8318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3"/>
          <p:cNvSpPr txBox="1">
            <a:spLocks noGrp="1"/>
          </p:cNvSpPr>
          <p:nvPr>
            <p:ph type="ctrTitle"/>
          </p:nvPr>
        </p:nvSpPr>
        <p:spPr>
          <a:xfrm>
            <a:off x="838200" y="1130909"/>
            <a:ext cx="5254951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 cap="small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3"/>
          <p:cNvSpPr txBox="1">
            <a:spLocks noGrp="1"/>
          </p:cNvSpPr>
          <p:nvPr>
            <p:ph type="subTitle" idx="1"/>
          </p:nvPr>
        </p:nvSpPr>
        <p:spPr>
          <a:xfrm>
            <a:off x="838200" y="3636221"/>
            <a:ext cx="5254951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7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" name="Google Shape;21;p13" descr="VDOE Logo"/>
          <p:cNvSpPr/>
          <p:nvPr/>
        </p:nvSpPr>
        <p:spPr>
          <a:xfrm>
            <a:off x="2020701" y="919537"/>
            <a:ext cx="10893915" cy="5938463"/>
          </a:xfrm>
          <a:prstGeom prst="rect">
            <a:avLst/>
          </a:prstGeom>
          <a:blipFill rotWithShape="1">
            <a:blip r:embed="rId2">
              <a:alphaModFix amt="20000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13"/>
          <p:cNvSpPr txBox="1"/>
          <p:nvPr/>
        </p:nvSpPr>
        <p:spPr>
          <a:xfrm>
            <a:off x="2178121" y="5751826"/>
            <a:ext cx="9513869" cy="692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rPr lang="en-US" sz="39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VIRGINIA DEPARTMENT OF EDUCATION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8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323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950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 cap="small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8"/>
          <p:cNvSpPr txBox="1">
            <a:spLocks noGrp="1"/>
          </p:cNvSpPr>
          <p:nvPr>
            <p:ph type="body" idx="1"/>
          </p:nvPr>
        </p:nvSpPr>
        <p:spPr>
          <a:xfrm>
            <a:off x="838200" y="1458930"/>
            <a:ext cx="10515600" cy="4718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028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70"/>
              <a:buChar char="o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38201" y="1130909"/>
            <a:ext cx="10515600" cy="2387600"/>
          </a:xfrm>
        </p:spPr>
        <p:txBody>
          <a:bodyPr anchor="b"/>
          <a:lstStyle>
            <a:lvl1pPr algn="ctr">
              <a:defRPr sz="6000" cap="sm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636221"/>
            <a:ext cx="105156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C249E-D282-4660-885A-F74A817FB28E}" type="datetime1">
              <a:rPr lang="en-US" smtClean="0"/>
              <a:t>7/28/2023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02BAA-C61A-4A39-BDF1-4340D572B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3965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9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32397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822950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Georgia"/>
              <a:buNone/>
              <a:defRPr sz="4800" cap="small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9"/>
          <p:cNvSpPr txBox="1">
            <a:spLocks noGrp="1"/>
          </p:cNvSpPr>
          <p:nvPr>
            <p:ph type="body" idx="1"/>
          </p:nvPr>
        </p:nvSpPr>
        <p:spPr>
          <a:xfrm>
            <a:off x="839788" y="1525199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7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2" name="Google Shape;32;p2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028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70"/>
              <a:buChar char="o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9"/>
          <p:cNvSpPr txBox="1">
            <a:spLocks noGrp="1"/>
          </p:cNvSpPr>
          <p:nvPr>
            <p:ph type="body" idx="3"/>
          </p:nvPr>
        </p:nvSpPr>
        <p:spPr>
          <a:xfrm>
            <a:off x="6172200" y="1525199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7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4" name="Google Shape;34;p2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028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70"/>
              <a:buChar char="o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7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32397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822950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Georgia"/>
              <a:buNone/>
              <a:defRPr sz="4800" cap="small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body" idx="1"/>
          </p:nvPr>
        </p:nvSpPr>
        <p:spPr>
          <a:xfrm>
            <a:off x="838200" y="1458930"/>
            <a:ext cx="10515600" cy="4718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028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70"/>
              <a:buChar char="o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Header">
  <p:cSld name="1_Section Header">
    <p:bg>
      <p:bgPr>
        <a:gradFill>
          <a:gsLst>
            <a:gs pos="0">
              <a:schemeClr val="dk1"/>
            </a:gs>
            <a:gs pos="50000">
              <a:srgbClr val="1A4480"/>
            </a:gs>
            <a:gs pos="100000">
              <a:srgbClr val="3E5B91"/>
            </a:gs>
          </a:gsLst>
          <a:lin ang="16200000" scaled="0"/>
        </a:gra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Georgia"/>
              <a:buNone/>
              <a:defRPr sz="6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FA3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70"/>
              <a:buNone/>
              <a:defRPr sz="1800">
                <a:solidFill>
                  <a:srgbClr val="888FA3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FA3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FA3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FA3"/>
              </a:buClr>
              <a:buSzPts val="1600"/>
              <a:buNone/>
              <a:defRPr sz="1600">
                <a:solidFill>
                  <a:srgbClr val="888FA3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FA3"/>
              </a:buClr>
              <a:buSzPts val="1600"/>
              <a:buNone/>
              <a:defRPr sz="1600">
                <a:solidFill>
                  <a:srgbClr val="888FA3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FA3"/>
              </a:buClr>
              <a:buSzPts val="1600"/>
              <a:buNone/>
              <a:defRPr sz="1600">
                <a:solidFill>
                  <a:srgbClr val="888FA3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FA3"/>
              </a:buClr>
              <a:buSzPts val="1600"/>
              <a:buNone/>
              <a:defRPr sz="1600">
                <a:solidFill>
                  <a:srgbClr val="888FA3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1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32397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822950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Georgia"/>
              <a:buNone/>
              <a:defRPr sz="4800" cap="small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1"/>
          <p:cNvSpPr txBox="1">
            <a:spLocks noGrp="1"/>
          </p:cNvSpPr>
          <p:nvPr>
            <p:ph type="body" idx="1"/>
          </p:nvPr>
        </p:nvSpPr>
        <p:spPr>
          <a:xfrm>
            <a:off x="838200" y="1548622"/>
            <a:ext cx="5181600" cy="4628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028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70"/>
              <a:buChar char="o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21"/>
          <p:cNvSpPr txBox="1">
            <a:spLocks noGrp="1"/>
          </p:cNvSpPr>
          <p:nvPr>
            <p:ph type="body" idx="2"/>
          </p:nvPr>
        </p:nvSpPr>
        <p:spPr>
          <a:xfrm>
            <a:off x="6172200" y="1548622"/>
            <a:ext cx="5181600" cy="4628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028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70"/>
              <a:buChar char="o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mparison">
  <p:cSld name="1_Comparison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2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323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950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 cap="small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2"/>
          <p:cNvSpPr txBox="1">
            <a:spLocks noGrp="1"/>
          </p:cNvSpPr>
          <p:nvPr>
            <p:ph type="body" idx="1"/>
          </p:nvPr>
        </p:nvSpPr>
        <p:spPr>
          <a:xfrm>
            <a:off x="839788" y="1525199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7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6" name="Google Shape;66;p2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028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70"/>
              <a:buChar char="o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22"/>
          <p:cNvSpPr txBox="1">
            <a:spLocks noGrp="1"/>
          </p:cNvSpPr>
          <p:nvPr>
            <p:ph type="body" idx="3"/>
          </p:nvPr>
        </p:nvSpPr>
        <p:spPr>
          <a:xfrm>
            <a:off x="6172200" y="1525199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7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028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70"/>
              <a:buChar char="o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800"/>
              <a:buChar char="-"/>
              <a:defRPr sz="2800"/>
            </a:lvl2pPr>
            <a:lvl3pPr marL="1371600" lvl="2" indent="-32766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60"/>
              <a:buChar char="o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-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5" name="Google Shape;75;p2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78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6" name="Google Shape;76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2" name="Google Shape;82;p2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78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3" name="Google Shape;83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Picture with Caption">
  <p:cSld name="1_Picture with Captio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2259209"/>
          </a:xfrm>
          <a:prstGeom prst="rect">
            <a:avLst/>
          </a:prstGeom>
          <a:noFill/>
          <a:ln>
            <a:noFill/>
          </a:ln>
        </p:spPr>
      </p:sp>
      <p:sp>
        <p:nvSpPr>
          <p:cNvPr id="89" name="Google Shape;89;p2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78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0" name="Google Shape;90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3" name="Google Shape;93;p25"/>
          <p:cNvSpPr>
            <a:spLocks noGrp="1"/>
          </p:cNvSpPr>
          <p:nvPr>
            <p:ph type="pic" idx="3"/>
          </p:nvPr>
        </p:nvSpPr>
        <p:spPr>
          <a:xfrm>
            <a:off x="5183188" y="3451509"/>
            <a:ext cx="2970212" cy="2259209"/>
          </a:xfrm>
          <a:prstGeom prst="rect">
            <a:avLst/>
          </a:prstGeom>
          <a:noFill/>
          <a:ln>
            <a:noFill/>
          </a:ln>
        </p:spPr>
      </p:sp>
      <p:sp>
        <p:nvSpPr>
          <p:cNvPr id="94" name="Google Shape;94;p25"/>
          <p:cNvSpPr>
            <a:spLocks noGrp="1"/>
          </p:cNvSpPr>
          <p:nvPr>
            <p:ph type="pic" idx="4"/>
          </p:nvPr>
        </p:nvSpPr>
        <p:spPr>
          <a:xfrm>
            <a:off x="8383588" y="3451508"/>
            <a:ext cx="2970212" cy="225920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6"/>
          <p:cNvSpPr txBox="1">
            <a:spLocks noGrp="1"/>
          </p:cNvSpPr>
          <p:nvPr>
            <p:ph type="ctrTitle"/>
          </p:nvPr>
        </p:nvSpPr>
        <p:spPr>
          <a:xfrm>
            <a:off x="838201" y="1130909"/>
            <a:ext cx="105156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 cap="small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6"/>
          <p:cNvSpPr txBox="1">
            <a:spLocks noGrp="1"/>
          </p:cNvSpPr>
          <p:nvPr>
            <p:ph type="subTitle" idx="1"/>
          </p:nvPr>
        </p:nvSpPr>
        <p:spPr>
          <a:xfrm>
            <a:off x="838200" y="3636221"/>
            <a:ext cx="105156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7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8" name="Google Shape;98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gradFill>
          <a:gsLst>
            <a:gs pos="0">
              <a:srgbClr val="3E588E"/>
            </a:gs>
            <a:gs pos="50000">
              <a:srgbClr val="1D417D"/>
            </a:gs>
            <a:gs pos="100000">
              <a:srgbClr val="003064"/>
            </a:gs>
          </a:gsLst>
          <a:lin ang="5400000" scaled="0"/>
        </a:gra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838200" y="1130909"/>
            <a:ext cx="5254951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Georgia"/>
              <a:buNone/>
              <a:defRPr sz="6000" cap="small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838200" y="3636221"/>
            <a:ext cx="5254951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7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04" name="Google Shape;104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7" name="Google Shape;107;p15" descr="VDOE Logo"/>
          <p:cNvSpPr/>
          <p:nvPr/>
        </p:nvSpPr>
        <p:spPr>
          <a:xfrm>
            <a:off x="2020701" y="919537"/>
            <a:ext cx="10893915" cy="5938463"/>
          </a:xfrm>
          <a:prstGeom prst="rect">
            <a:avLst/>
          </a:prstGeom>
          <a:blipFill rotWithShape="1">
            <a:blip r:embed="rId2">
              <a:alphaModFix amt="6000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5"/>
          <p:cNvSpPr txBox="1"/>
          <p:nvPr/>
        </p:nvSpPr>
        <p:spPr>
          <a:xfrm>
            <a:off x="2178121" y="5751826"/>
            <a:ext cx="9513869" cy="692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rPr lang="en-US" sz="39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VIRGINIA DEPARTMENT OF EDUCATION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130909"/>
            <a:ext cx="5254951" cy="2387600"/>
          </a:xfrm>
        </p:spPr>
        <p:txBody>
          <a:bodyPr anchor="b"/>
          <a:lstStyle>
            <a:lvl1pPr algn="l">
              <a:defRPr sz="6000" cap="sm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636221"/>
            <a:ext cx="5254951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D3C0D-AEE8-4C37-B586-2E02B9B135CF}" type="datetime1">
              <a:rPr lang="en-US" smtClean="0"/>
              <a:t>7/28/2023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02BAA-C61A-4A39-BDF1-4340D572B82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Virginia Department of Education Logo">
            <a:extLst>
              <a:ext uri="{FF2B5EF4-FFF2-40B4-BE49-F238E27FC236}">
                <a16:creationId xmlns:a16="http://schemas.microsoft.com/office/drawing/2014/main" id="{E76F52DC-2E4B-4FD5-C42F-3F0A82DA81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544" y="1513195"/>
            <a:ext cx="6982767" cy="4787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1738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bg>
      <p:bgPr>
        <a:gradFill>
          <a:gsLst>
            <a:gs pos="0">
              <a:srgbClr val="3E5B91"/>
            </a:gs>
            <a:gs pos="50000">
              <a:srgbClr val="1A4480"/>
            </a:gs>
            <a:gs pos="100000">
              <a:srgbClr val="003064"/>
            </a:gs>
          </a:gsLst>
          <a:lin ang="5400000" scaled="0"/>
        </a:gra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7"/>
          <p:cNvSpPr txBox="1">
            <a:spLocks noGrp="1"/>
          </p:cNvSpPr>
          <p:nvPr>
            <p:ph type="ctrTitle"/>
          </p:nvPr>
        </p:nvSpPr>
        <p:spPr>
          <a:xfrm>
            <a:off x="838200" y="1130909"/>
            <a:ext cx="105156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Georgia"/>
              <a:buNone/>
              <a:defRPr sz="6000" cap="small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7"/>
          <p:cNvSpPr txBox="1">
            <a:spLocks noGrp="1"/>
          </p:cNvSpPr>
          <p:nvPr>
            <p:ph type="subTitle" idx="1"/>
          </p:nvPr>
        </p:nvSpPr>
        <p:spPr>
          <a:xfrm>
            <a:off x="838200" y="3636221"/>
            <a:ext cx="105156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7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2" name="Google Shape;112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wo Content">
  <p:cSld name="1_Two Conten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8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323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950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 cap="small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0" name="Google Shape;120;p28"/>
          <p:cNvSpPr txBox="1">
            <a:spLocks noGrp="1"/>
          </p:cNvSpPr>
          <p:nvPr>
            <p:ph type="body" idx="1"/>
          </p:nvPr>
        </p:nvSpPr>
        <p:spPr>
          <a:xfrm>
            <a:off x="838200" y="1548622"/>
            <a:ext cx="5181600" cy="4628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028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70"/>
              <a:buChar char="o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2"/>
          </p:nvPr>
        </p:nvSpPr>
        <p:spPr>
          <a:xfrm>
            <a:off x="6172200" y="1548622"/>
            <a:ext cx="5181600" cy="4628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028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70"/>
              <a:buChar char="o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0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323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950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 cap="small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A10CD-3BD3-606E-FE3D-64B1FC89D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BBCFDC-1F8A-ED46-2523-C39675A41E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8AF6B5-34CF-A415-CF2C-A22B46098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2033A-6453-4D6F-B91E-B7AE2F671A98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87FDC8-4819-813C-AD40-068FF6133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790C74-745F-021A-7559-015329DA0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5432A-44D0-4B6D-937B-441250D4A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486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gradFill rotWithShape="1">
          <a:gsLst>
            <a:gs pos="0">
              <a:srgbClr val="3E5B91"/>
            </a:gs>
            <a:gs pos="50000">
              <a:srgbClr val="1A4480"/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130909"/>
            <a:ext cx="10515600" cy="2387600"/>
          </a:xfrm>
        </p:spPr>
        <p:txBody>
          <a:bodyPr anchor="b"/>
          <a:lstStyle>
            <a:lvl1pPr algn="ctr">
              <a:defRPr sz="6000" cap="sm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636221"/>
            <a:ext cx="105156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1799C-EA78-4FD4-8B5A-E18EB096E5C6}" type="datetime1">
              <a:rPr lang="en-US" smtClean="0"/>
              <a:t>7/28/2023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02BAA-C61A-4A39-BDF1-4340D572B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497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BD67D3E-DC23-56D0-E49A-79F87FFEB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3975"/>
          </a:xfrm>
          <a:solidFill>
            <a:schemeClr val="tx1"/>
          </a:solidFill>
        </p:spPr>
        <p:txBody>
          <a:bodyPr lIns="822960" anchor="b">
            <a:normAutofit/>
          </a:bodyPr>
          <a:lstStyle>
            <a:lvl1pPr>
              <a:defRPr sz="4800" cap="sm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20E70-56EB-42D6-915F-EA4C717EB9E4}" type="datetime1">
              <a:rPr lang="en-US" smtClean="0"/>
              <a:t>7/28/2023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02BAA-C61A-4A39-BDF1-4340D572B82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38200" y="1458930"/>
            <a:ext cx="10515600" cy="471803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16124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8566EF1-4ABD-9736-83E3-A0AB60E23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3975"/>
          </a:xfrm>
          <a:noFill/>
        </p:spPr>
        <p:txBody>
          <a:bodyPr lIns="822960" anchor="b">
            <a:normAutofit/>
          </a:bodyPr>
          <a:lstStyle>
            <a:lvl1pPr>
              <a:defRPr sz="4800" cap="sm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8930"/>
            <a:ext cx="10515600" cy="471803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20E70-56EB-42D6-915F-EA4C717EB9E4}" type="datetime1">
              <a:rPr lang="en-US" smtClean="0"/>
              <a:t>7/28/2023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02BAA-C61A-4A39-BDF1-4340D572B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696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AC85E-EDEC-42A1-88DA-B1145C21F245}" type="datetime1">
              <a:rPr lang="en-US" smtClean="0"/>
              <a:t>7/28/2023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02BAA-C61A-4A39-BDF1-4340D572B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611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Pr>
        <a:gradFill flip="none" rotWithShape="1">
          <a:gsLst>
            <a:gs pos="0">
              <a:schemeClr val="tx1"/>
            </a:gs>
            <a:gs pos="50000">
              <a:srgbClr val="1A4480"/>
            </a:gs>
            <a:gs pos="100000">
              <a:srgbClr val="3E5B9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AC85E-EDEC-42A1-88DA-B1145C21F245}" type="datetime1">
              <a:rPr lang="en-US" smtClean="0"/>
              <a:t>7/28/2023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02BAA-C61A-4A39-BDF1-4340D572B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919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E0B6B-6944-E12E-832D-39E6B0703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3975"/>
          </a:xfrm>
          <a:solidFill>
            <a:schemeClr val="tx1"/>
          </a:solidFill>
        </p:spPr>
        <p:txBody>
          <a:bodyPr lIns="822960" anchor="b">
            <a:normAutofit/>
          </a:bodyPr>
          <a:lstStyle>
            <a:lvl1pPr>
              <a:defRPr sz="4800" cap="sm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48622"/>
            <a:ext cx="5181600" cy="462834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48622"/>
            <a:ext cx="5181600" cy="462834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C96A5-1280-4BBD-93AB-AD67D678B93B}" type="datetime1">
              <a:rPr lang="en-US" smtClean="0"/>
              <a:t>7/28/2023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02BAA-C61A-4A39-BDF1-4340D572B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260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8F71C4-ABB1-43BF-A1B6-165F4DBACD94}" type="datetime1">
              <a:rPr lang="en-US" smtClean="0"/>
              <a:t>7/28/2023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102BAA-C61A-4A39-BDF1-4340D572B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087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85" r:id="rId2"/>
    <p:sldLayoutId id="2147483684" r:id="rId3"/>
    <p:sldLayoutId id="2147483686" r:id="rId4"/>
    <p:sldLayoutId id="2147483694" r:id="rId5"/>
    <p:sldLayoutId id="2147483687" r:id="rId6"/>
    <p:sldLayoutId id="2147483695" r:id="rId7"/>
    <p:sldLayoutId id="2147483691" r:id="rId8"/>
    <p:sldLayoutId id="2147483696" r:id="rId9"/>
    <p:sldLayoutId id="2147483689" r:id="rId10"/>
    <p:sldLayoutId id="2147483697" r:id="rId11"/>
    <p:sldLayoutId id="2147483690" r:id="rId12"/>
    <p:sldLayoutId id="2147483698" r:id="rId13"/>
    <p:sldLayoutId id="2147483679" r:id="rId14"/>
    <p:sldLayoutId id="2147483680" r:id="rId15"/>
    <p:sldLayoutId id="2147483681" r:id="rId16"/>
    <p:sldLayoutId id="2147483688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rgbClr val="555555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Calibri" panose="020F0502020204030204" pitchFamily="34" charset="0"/>
        <a:buChar char="-"/>
        <a:defRPr sz="2400" kern="1200">
          <a:solidFill>
            <a:srgbClr val="555555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65000"/>
        <a:buFont typeface="Courier New" panose="02070309020205020404" pitchFamily="49" charset="0"/>
        <a:buChar char="o"/>
        <a:defRPr sz="2000" kern="1200">
          <a:solidFill>
            <a:srgbClr val="555555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rgbClr val="555555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Calibri" panose="020F0502020204030204" pitchFamily="34" charset="0"/>
        <a:buChar char="-"/>
        <a:defRPr sz="1800" kern="1200">
          <a:solidFill>
            <a:srgbClr val="55555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55555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Char char="-"/>
              <a:defRPr sz="2400" b="0" i="0" u="none" strike="noStrike" cap="none">
                <a:solidFill>
                  <a:srgbClr val="55555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11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Courier New"/>
              <a:buChar char="o"/>
              <a:defRPr sz="2000" b="0" i="0" u="none" strike="noStrike" cap="none">
                <a:solidFill>
                  <a:srgbClr val="55555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5555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-"/>
              <a:defRPr sz="1800" b="0" i="0" u="none" strike="noStrike" cap="none">
                <a:solidFill>
                  <a:srgbClr val="55555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2454" y="2080033"/>
            <a:ext cx="5254951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Accountability &amp;</a:t>
            </a:r>
            <a:br>
              <a:rPr lang="en-US" dirty="0"/>
            </a:br>
            <a:r>
              <a:rPr lang="en-US" dirty="0"/>
              <a:t>Accreditation Discussion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02BAA-C61A-4A39-BDF1-4340D572B82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1463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24177-43BE-5AB3-C7AD-343E1BA73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the planned redesign for the system of </a:t>
            </a:r>
            <a:r>
              <a:rPr lang="en-US" b="1" dirty="0">
                <a:solidFill>
                  <a:srgbClr val="00B050"/>
                </a:solidFill>
              </a:rPr>
              <a:t>supports</a:t>
            </a:r>
            <a:r>
              <a:rPr lang="en-US" dirty="0"/>
              <a:t>?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8662B4F-A818-8FA8-583D-C67D10EEEE3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23850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F3C07-C896-66D0-5DCF-8346F1683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State Board of Education Input Session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37BEEC-7EAE-C7C2-6C6E-1ABB79B73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02BAA-C61A-4A39-BDF1-4340D572B82C}" type="slidenum">
              <a:rPr lang="en-US" smtClean="0"/>
              <a:t>2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E570A7-68B1-0432-8B27-E2F733E73E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cs typeface="Calibri"/>
              </a:rPr>
              <a:t>We hope that this opportunity for open dialogue and conversation helps to shape the bifurcation of the accountability and accreditation system. </a:t>
            </a:r>
          </a:p>
        </p:txBody>
      </p:sp>
    </p:spTree>
    <p:extLst>
      <p:ext uri="{BB962C8B-B14F-4D97-AF65-F5344CB8AC3E}">
        <p14:creationId xmlns:p14="http://schemas.microsoft.com/office/powerpoint/2010/main" val="1074517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0588B-B52A-4EF0-B42A-794AC282A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Current Accreditation Model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58E7A3-B415-44CB-9C16-0F836A65A5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4409" y="1487024"/>
            <a:ext cx="4014355" cy="5234452"/>
          </a:xfrm>
          <a:ln>
            <a:solidFill>
              <a:schemeClr val="accent5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n-US" sz="1800">
                <a:solidFill>
                  <a:schemeClr val="accent5">
                    <a:lumMod val="50000"/>
                  </a:schemeClr>
                </a:solidFill>
                <a:latin typeface="Georgia"/>
              </a:rPr>
              <a:t>Indicators</a:t>
            </a:r>
          </a:p>
          <a:p>
            <a:pPr>
              <a:buFont typeface="+mj-lt"/>
              <a:buAutoNum type="arabicPeriod"/>
            </a:pPr>
            <a:r>
              <a:rPr lang="en-US" sz="1800">
                <a:solidFill>
                  <a:srgbClr val="000000"/>
                </a:solidFill>
              </a:rPr>
              <a:t>Academic Achievement: Mathematics</a:t>
            </a:r>
          </a:p>
          <a:p>
            <a:pPr>
              <a:buFont typeface="+mj-lt"/>
              <a:buAutoNum type="arabicPeriod"/>
            </a:pPr>
            <a:r>
              <a:rPr lang="en-US" sz="1800">
                <a:solidFill>
                  <a:srgbClr val="000000"/>
                </a:solidFill>
              </a:rPr>
              <a:t>Academic Achievement: English (reading and writing)</a:t>
            </a:r>
          </a:p>
          <a:p>
            <a:pPr>
              <a:buFont typeface="+mj-lt"/>
              <a:buAutoNum type="arabicPeriod"/>
            </a:pPr>
            <a:r>
              <a:rPr lang="en-US" sz="1800">
                <a:solidFill>
                  <a:srgbClr val="000000"/>
                </a:solidFill>
              </a:rPr>
              <a:t>Achievement Gap: Mathematics</a:t>
            </a:r>
          </a:p>
          <a:p>
            <a:pPr>
              <a:buFont typeface="+mj-lt"/>
              <a:buAutoNum type="arabicPeriod"/>
            </a:pPr>
            <a:r>
              <a:rPr lang="en-US" sz="1800">
                <a:solidFill>
                  <a:srgbClr val="000000"/>
                </a:solidFill>
              </a:rPr>
              <a:t>Achievement Gap: English (reading and writing)</a:t>
            </a:r>
          </a:p>
          <a:p>
            <a:pPr>
              <a:buFont typeface="+mj-lt"/>
              <a:buAutoNum type="arabicPeriod"/>
            </a:pPr>
            <a:r>
              <a:rPr lang="en-US" sz="1800">
                <a:solidFill>
                  <a:srgbClr val="000000"/>
                </a:solidFill>
              </a:rPr>
              <a:t>Academic Achievement: Science</a:t>
            </a:r>
          </a:p>
          <a:p>
            <a:pPr>
              <a:buFont typeface="+mj-lt"/>
              <a:buAutoNum type="arabicPeriod"/>
            </a:pPr>
            <a:r>
              <a:rPr lang="en-US" sz="1800">
                <a:solidFill>
                  <a:srgbClr val="000000"/>
                </a:solidFill>
              </a:rPr>
              <a:t>Chronic Absenteeism</a:t>
            </a:r>
          </a:p>
          <a:p>
            <a:pPr marL="114300" indent="0">
              <a:buNone/>
            </a:pPr>
            <a:r>
              <a:rPr lang="en-US" sz="1800">
                <a:solidFill>
                  <a:srgbClr val="000000"/>
                </a:solidFill>
              </a:rPr>
              <a:t>In addition, for high schools:</a:t>
            </a:r>
          </a:p>
          <a:p>
            <a:pPr>
              <a:buFont typeface="+mj-lt"/>
              <a:buAutoNum type="arabicPeriod" startAt="7"/>
            </a:pPr>
            <a:r>
              <a:rPr lang="en-US" sz="1800">
                <a:solidFill>
                  <a:srgbClr val="000000"/>
                </a:solidFill>
              </a:rPr>
              <a:t>Graduation and Completion Index (GCI)</a:t>
            </a:r>
          </a:p>
          <a:p>
            <a:pPr>
              <a:buFont typeface="+mj-lt"/>
              <a:buAutoNum type="arabicPeriod" startAt="7"/>
            </a:pPr>
            <a:r>
              <a:rPr lang="en-US" sz="1800">
                <a:solidFill>
                  <a:srgbClr val="000000"/>
                </a:solidFill>
              </a:rPr>
              <a:t>Dropout Rate</a:t>
            </a:r>
          </a:p>
          <a:p>
            <a:pPr>
              <a:buFont typeface="+mj-lt"/>
              <a:buAutoNum type="arabicPeriod" startAt="7"/>
            </a:pPr>
            <a:r>
              <a:rPr lang="en-US" sz="1800">
                <a:solidFill>
                  <a:srgbClr val="000000"/>
                </a:solidFill>
              </a:rPr>
              <a:t>College, Career, and Civic Readiness Index (CCCRI)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B2818E-7E83-485C-A471-A44F68BEC29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D06853-7ABE-40E1-B6CC-C1B885ECAA38}"/>
              </a:ext>
            </a:extLst>
          </p:cNvPr>
          <p:cNvSpPr txBox="1"/>
          <p:nvPr/>
        </p:nvSpPr>
        <p:spPr>
          <a:xfrm>
            <a:off x="5022273" y="1475723"/>
            <a:ext cx="3522519" cy="1477328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800">
                <a:solidFill>
                  <a:schemeClr val="accent5">
                    <a:lumMod val="50000"/>
                  </a:schemeClr>
                </a:solidFill>
                <a:latin typeface="Georgia"/>
                <a:cs typeface="Calibri"/>
              </a:rPr>
              <a:t>Performance levels </a:t>
            </a:r>
            <a:r>
              <a:rPr lang="en-US" sz="1800">
                <a:latin typeface="Calibri"/>
                <a:cs typeface="Calibri"/>
              </a:rPr>
              <a:t>are assigned to each indicator.</a:t>
            </a:r>
          </a:p>
          <a:p>
            <a:r>
              <a:rPr lang="en-US" sz="1800">
                <a:latin typeface="Calibri"/>
                <a:cs typeface="Calibri"/>
              </a:rPr>
              <a:t>Level One: </a:t>
            </a:r>
            <a:r>
              <a:rPr lang="en-US" sz="1800" b="1">
                <a:latin typeface="Calibri"/>
                <a:cs typeface="Calibri"/>
              </a:rPr>
              <a:t>At or Above </a:t>
            </a:r>
            <a:r>
              <a:rPr lang="en-US" sz="1800">
                <a:latin typeface="Calibri"/>
                <a:cs typeface="Calibri"/>
              </a:rPr>
              <a:t>Standard</a:t>
            </a:r>
          </a:p>
          <a:p>
            <a:r>
              <a:rPr lang="en-US" sz="1800">
                <a:latin typeface="Calibri"/>
                <a:cs typeface="Calibri"/>
              </a:rPr>
              <a:t>Level Two: </a:t>
            </a:r>
            <a:r>
              <a:rPr lang="en-US" sz="1800" b="1">
                <a:latin typeface="Calibri"/>
                <a:cs typeface="Calibri"/>
              </a:rPr>
              <a:t>Near </a:t>
            </a:r>
            <a:r>
              <a:rPr lang="en-US" sz="1800">
                <a:latin typeface="Calibri"/>
                <a:cs typeface="Calibri"/>
              </a:rPr>
              <a:t>Standard</a:t>
            </a:r>
          </a:p>
          <a:p>
            <a:r>
              <a:rPr lang="en-US" sz="1800">
                <a:latin typeface="Calibri"/>
                <a:cs typeface="Calibri"/>
              </a:rPr>
              <a:t>Level Three: </a:t>
            </a:r>
            <a:r>
              <a:rPr lang="en-US" sz="1800" b="1">
                <a:latin typeface="Calibri"/>
                <a:cs typeface="Calibri"/>
              </a:rPr>
              <a:t>Below</a:t>
            </a:r>
            <a:r>
              <a:rPr lang="en-US" sz="1800">
                <a:latin typeface="Calibri"/>
                <a:cs typeface="Calibri"/>
              </a:rPr>
              <a:t> Standard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C97954-B8C0-4A11-AEE1-58263605296C}"/>
              </a:ext>
            </a:extLst>
          </p:cNvPr>
          <p:cNvSpPr txBox="1"/>
          <p:nvPr/>
        </p:nvSpPr>
        <p:spPr>
          <a:xfrm>
            <a:off x="5022273" y="4015144"/>
            <a:ext cx="3487884" cy="923330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800">
                <a:latin typeface="Calibri"/>
                <a:cs typeface="Calibri"/>
              </a:rPr>
              <a:t>The performance level is based </a:t>
            </a:r>
            <a:endParaRPr lang="en-US" sz="18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>
                <a:latin typeface="Calibri"/>
                <a:cs typeface="Calibri"/>
              </a:rPr>
              <a:t>on measurement against performance benchmarks.</a:t>
            </a: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BFE1AD-520E-414D-ADAE-F287A8A7BE23}"/>
              </a:ext>
            </a:extLst>
          </p:cNvPr>
          <p:cNvSpPr txBox="1"/>
          <p:nvPr/>
        </p:nvSpPr>
        <p:spPr>
          <a:xfrm>
            <a:off x="9258301" y="1487024"/>
            <a:ext cx="2743199" cy="3416320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Accreditation Status</a:t>
            </a:r>
          </a:p>
          <a:p>
            <a:r>
              <a:rPr lang="en-US" sz="1800" i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Accredited</a:t>
            </a:r>
            <a:r>
              <a:rPr lang="en-US" sz="1800">
                <a:latin typeface="Calibri" panose="020F0502020204030204" pitchFamily="34" charset="0"/>
                <a:cs typeface="Calibri" panose="020F0502020204030204" pitchFamily="34" charset="0"/>
              </a:rPr>
              <a:t>:  </a:t>
            </a:r>
          </a:p>
          <a:p>
            <a:r>
              <a:rPr lang="en-US" sz="1800">
                <a:latin typeface="Calibri" panose="020F0502020204030204" pitchFamily="34" charset="0"/>
                <a:cs typeface="Calibri" panose="020F0502020204030204" pitchFamily="34" charset="0"/>
              </a:rPr>
              <a:t>All indicators are a Level One or Level Two.</a:t>
            </a:r>
          </a:p>
          <a:p>
            <a:r>
              <a:rPr lang="en-US" sz="1800" i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Accredited with Conditions</a:t>
            </a:r>
            <a:r>
              <a:rPr lang="en-US" sz="180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800">
                <a:latin typeface="Calibri" panose="020F0502020204030204" pitchFamily="34" charset="0"/>
                <a:cs typeface="Calibri" panose="020F0502020204030204" pitchFamily="34" charset="0"/>
              </a:rPr>
              <a:t>At least one indicator is a Level Three.</a:t>
            </a:r>
          </a:p>
          <a:p>
            <a:r>
              <a:rPr lang="en-US" sz="1800" i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Accreditation Denied</a:t>
            </a:r>
            <a:r>
              <a:rPr lang="en-US" sz="180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r>
              <a:rPr lang="en-US" sz="1800">
                <a:latin typeface="Calibri" panose="020F0502020204030204" pitchFamily="34" charset="0"/>
                <a:cs typeface="Calibri" panose="020F0502020204030204" pitchFamily="34" charset="0"/>
              </a:rPr>
              <a:t>A school </a:t>
            </a:r>
            <a:r>
              <a:rPr lang="en-US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fails to adopt and implement school division or school corrective action plans with fidelity.</a:t>
            </a:r>
            <a:endParaRPr lang="en-US" sz="1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F25F7B0-7744-4CA4-A56F-0CAB722E17F8}"/>
              </a:ext>
            </a:extLst>
          </p:cNvPr>
          <p:cNvCxnSpPr>
            <a:cxnSpLocks/>
          </p:cNvCxnSpPr>
          <p:nvPr/>
        </p:nvCxnSpPr>
        <p:spPr>
          <a:xfrm flipV="1">
            <a:off x="8627921" y="2345017"/>
            <a:ext cx="623453" cy="1"/>
          </a:xfrm>
          <a:prstGeom prst="straightConnector1">
            <a:avLst/>
          </a:prstGeom>
          <a:ln w="76200">
            <a:solidFill>
              <a:srgbClr val="003C7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1109E55-E2AB-4E38-89F9-A60356EB5376}"/>
              </a:ext>
            </a:extLst>
          </p:cNvPr>
          <p:cNvCxnSpPr>
            <a:cxnSpLocks/>
          </p:cNvCxnSpPr>
          <p:nvPr/>
        </p:nvCxnSpPr>
        <p:spPr>
          <a:xfrm flipV="1">
            <a:off x="4391893" y="2345016"/>
            <a:ext cx="623453" cy="1"/>
          </a:xfrm>
          <a:prstGeom prst="straightConnector1">
            <a:avLst/>
          </a:prstGeom>
          <a:ln w="76200">
            <a:solidFill>
              <a:srgbClr val="003C7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A85EF90-2568-41F5-9FB4-A4372B0CED00}"/>
              </a:ext>
            </a:extLst>
          </p:cNvPr>
          <p:cNvCxnSpPr>
            <a:cxnSpLocks/>
          </p:cNvCxnSpPr>
          <p:nvPr/>
        </p:nvCxnSpPr>
        <p:spPr>
          <a:xfrm>
            <a:off x="6660574" y="2953051"/>
            <a:ext cx="0" cy="1062093"/>
          </a:xfrm>
          <a:prstGeom prst="straightConnector1">
            <a:avLst/>
          </a:prstGeom>
          <a:ln w="31750" cap="flat" cmpd="sng" algn="ctr">
            <a:solidFill>
              <a:schemeClr val="accent5">
                <a:lumMod val="75000"/>
              </a:schemeClr>
            </a:solidFill>
            <a:prstDash val="dash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4616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AA1D5-2123-46C0-A9E4-60BD964AA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Determining Performance Levels in the Current Accreditation System 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244350-7AE7-4FB9-8342-545A458C98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87303" y="2864175"/>
            <a:ext cx="1674674" cy="797393"/>
          </a:xfrm>
          <a:solidFill>
            <a:srgbClr val="37FC05"/>
          </a:solidFill>
          <a:ln w="38100"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4300" indent="0" algn="ctr">
              <a:buNone/>
            </a:pPr>
            <a:r>
              <a:rPr lang="en-US" sz="1800" b="1" dirty="0">
                <a:solidFill>
                  <a:srgbClr val="000000"/>
                </a:solidFill>
              </a:rPr>
              <a:t>Actual Performance Benchmarks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0E13A9-13A9-4C2B-8B26-FF8F2517F02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86E1E141-826A-4A5D-AA34-B02BE5B360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6029413"/>
              </p:ext>
            </p:extLst>
          </p:nvPr>
        </p:nvGraphicFramePr>
        <p:xfrm>
          <a:off x="949410" y="2093416"/>
          <a:ext cx="8972874" cy="4206240"/>
        </p:xfrm>
        <a:graphic>
          <a:graphicData uri="http://schemas.openxmlformats.org/drawingml/2006/table">
            <a:tbl>
              <a:tblPr firstRow="1" bandRow="1"/>
              <a:tblGrid>
                <a:gridCol w="1457978">
                  <a:extLst>
                    <a:ext uri="{9D8B030D-6E8A-4147-A177-3AD203B41FA5}">
                      <a16:colId xmlns:a16="http://schemas.microsoft.com/office/drawing/2014/main" val="512948111"/>
                    </a:ext>
                  </a:extLst>
                </a:gridCol>
                <a:gridCol w="7514896">
                  <a:extLst>
                    <a:ext uri="{9D8B030D-6E8A-4147-A177-3AD203B41FA5}">
                      <a16:colId xmlns:a16="http://schemas.microsoft.com/office/drawing/2014/main" val="33105458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Performance Level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14077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Level 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effectLst/>
                          <a:latin typeface="Calibri"/>
                          <a:ea typeface="Arial"/>
                          <a:cs typeface="Calibri"/>
                          <a:sym typeface="Arial"/>
                        </a:rPr>
                        <a:t>Current or cumulative three-year rate </a:t>
                      </a: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/>
                          <a:ea typeface="Arial"/>
                          <a:cs typeface="Calibri"/>
                          <a:sym typeface="Arial"/>
                        </a:rPr>
                        <a:t>is greater than or equal to </a:t>
                      </a:r>
                      <a:r>
                        <a:rPr lang="en-US" sz="1800" b="1" i="0" u="none" strike="noStrike" cap="none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/>
                          <a:ea typeface="Arial"/>
                          <a:cs typeface="Calibri"/>
                          <a:sym typeface="Arial"/>
                        </a:rPr>
                        <a:t>75%</a:t>
                      </a:r>
                      <a:r>
                        <a:rPr lang="en-US" sz="1800" b="1" i="0" u="none" strike="noStrike" cap="none">
                          <a:solidFill>
                            <a:srgbClr val="000000"/>
                          </a:solidFill>
                          <a:effectLst/>
                          <a:latin typeface="Calibri"/>
                          <a:ea typeface="Arial"/>
                          <a:cs typeface="Calibri"/>
                          <a:sym typeface="Arial"/>
                        </a:rPr>
                        <a:t> </a:t>
                      </a:r>
                      <a:r>
                        <a:rPr lang="en-US" sz="1800" b="0" i="0" u="sng" strike="noStrike" cap="none">
                          <a:solidFill>
                            <a:srgbClr val="000000"/>
                          </a:solidFill>
                          <a:effectLst/>
                          <a:latin typeface="Calibri"/>
                          <a:ea typeface="Arial"/>
                          <a:cs typeface="Calibri"/>
                          <a:sym typeface="Arial"/>
                        </a:rPr>
                        <a:t>OR</a:t>
                      </a:r>
                      <a:endParaRPr lang="en-US" sz="1800" b="0" i="0" u="none" strike="noStrike" cap="none">
                        <a:solidFill>
                          <a:srgbClr val="000000"/>
                        </a:solidFill>
                        <a:effectLst/>
                        <a:latin typeface="Calibri"/>
                        <a:ea typeface="Arial"/>
                        <a:cs typeface="Calibri"/>
                        <a:sym typeface="Arial"/>
                      </a:endParaRPr>
                    </a:p>
                    <a:p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effectLst/>
                          <a:latin typeface="Calibri"/>
                          <a:ea typeface="Arial"/>
                          <a:cs typeface="Calibri"/>
                          <a:sym typeface="Arial"/>
                        </a:rPr>
                        <a:t>Current year rate is in the Level Two range (</a:t>
                      </a: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/>
                          <a:ea typeface="Arial"/>
                          <a:cs typeface="Calibri"/>
                        </a:rPr>
                        <a:t>is greater</a:t>
                      </a: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/>
                          <a:ea typeface="Arial"/>
                          <a:cs typeface="Calibri"/>
                          <a:sym typeface="Arial"/>
                        </a:rPr>
                        <a:t> than </a:t>
                      </a:r>
                      <a:r>
                        <a:rPr lang="en-US" sz="1800" b="1" i="0" u="none" strike="noStrike" cap="non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/>
                          <a:ea typeface="Arial"/>
                          <a:cs typeface="Calibri"/>
                          <a:sym typeface="Arial"/>
                        </a:rPr>
                        <a:t>65%</a:t>
                      </a: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/>
                          <a:ea typeface="Arial"/>
                          <a:cs typeface="Calibri"/>
                          <a:sym typeface="Arial"/>
                        </a:rPr>
                        <a:t> and less than </a:t>
                      </a:r>
                      <a:r>
                        <a:rPr lang="en-US" sz="1800" b="1" i="0" u="none" strike="noStrike" cap="non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/>
                          <a:ea typeface="Arial"/>
                          <a:cs typeface="Calibri"/>
                          <a:sym typeface="Arial"/>
                        </a:rPr>
                        <a:t>75%</a:t>
                      </a: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effectLst/>
                          <a:latin typeface="Calibri"/>
                          <a:ea typeface="Arial"/>
                          <a:cs typeface="Calibri"/>
                          <a:sym typeface="Arial"/>
                        </a:rPr>
                        <a:t>)</a:t>
                      </a: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effectLst/>
                          <a:latin typeface="Calibri"/>
                          <a:ea typeface="Arial"/>
                          <a:cs typeface="Calibri"/>
                        </a:rPr>
                        <a:t> </a:t>
                      </a: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effectLst/>
                          <a:latin typeface="Calibri"/>
                          <a:ea typeface="Arial"/>
                          <a:cs typeface="Calibri"/>
                          <a:sym typeface="Arial"/>
                        </a:rPr>
                        <a:t>and the school decreased the failure rate by at least 10% (R10) from the previous year.</a:t>
                      </a:r>
                      <a:endParaRPr lang="en-US" sz="180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00541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Level Two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cap="none" noProof="0">
                          <a:effectLst/>
                          <a:latin typeface="Calibri"/>
                          <a:sym typeface="Arial"/>
                        </a:rPr>
                        <a:t>Current year or cumulative three-year rate </a:t>
                      </a:r>
                      <a:r>
                        <a:rPr lang="en-US" sz="1800" b="0" i="0" u="none" strike="noStrike" cap="none" noProof="0">
                          <a:effectLst/>
                          <a:highlight>
                            <a:srgbClr val="00FF00"/>
                          </a:highlight>
                          <a:latin typeface="Calibri"/>
                          <a:sym typeface="Arial"/>
                        </a:rPr>
                        <a:t>is greater than</a:t>
                      </a:r>
                      <a:r>
                        <a:rPr lang="en-US" sz="1800" b="0" i="0" u="none" strike="noStrike" cap="none" noProof="0">
                          <a:effectLst/>
                          <a:highlight>
                            <a:srgbClr val="00FF00"/>
                          </a:highlight>
                          <a:latin typeface="Calibri"/>
                        </a:rPr>
                        <a:t> </a:t>
                      </a:r>
                      <a:r>
                        <a:rPr lang="en-US" sz="1800" b="1" i="0" u="none" strike="noStrike" cap="none" noProof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/>
                          <a:sym typeface="Arial"/>
                        </a:rPr>
                        <a:t>65%</a:t>
                      </a:r>
                      <a:r>
                        <a:rPr lang="en-US" sz="1800" b="0" i="0" u="none" strike="noStrike" cap="none" noProof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/>
                        </a:rPr>
                        <a:t> </a:t>
                      </a:r>
                      <a:r>
                        <a:rPr lang="en-US" sz="1800" b="0" i="0" u="none" strike="noStrike" cap="none" noProof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/>
                          <a:sym typeface="Arial"/>
                        </a:rPr>
                        <a:t>but less than</a:t>
                      </a:r>
                      <a:r>
                        <a:rPr lang="en-US" sz="1800" b="0" i="0" u="none" strike="noStrike" cap="none" noProof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/>
                        </a:rPr>
                        <a:t> </a:t>
                      </a:r>
                      <a:r>
                        <a:rPr lang="en-US" sz="1800" b="1" i="0" u="none" strike="noStrike" cap="none" noProof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/>
                          <a:sym typeface="Arial"/>
                        </a:rPr>
                        <a:t>75%</a:t>
                      </a:r>
                      <a:r>
                        <a:rPr lang="en-US" sz="1800" b="1" i="0" u="none" strike="noStrike" cap="none">
                          <a:solidFill>
                            <a:srgbClr val="000000"/>
                          </a:solidFill>
                          <a:effectLst/>
                          <a:latin typeface="Calibri"/>
                          <a:ea typeface="Arial"/>
                          <a:cs typeface="Calibri"/>
                        </a:rPr>
                        <a:t> </a:t>
                      </a:r>
                      <a:r>
                        <a:rPr lang="en-US" sz="1800" b="0" i="0" u="sng" strike="noStrike" cap="none">
                          <a:solidFill>
                            <a:srgbClr val="000000"/>
                          </a:solidFill>
                          <a:effectLst/>
                          <a:latin typeface="Calibri"/>
                          <a:ea typeface="Arial"/>
                          <a:cs typeface="Calibri"/>
                          <a:sym typeface="Arial"/>
                        </a:rPr>
                        <a:t>OR</a:t>
                      </a:r>
                      <a:endParaRPr lang="en-US" sz="1800" b="0" i="0" u="none" strike="noStrike" cap="none">
                        <a:solidFill>
                          <a:srgbClr val="000000"/>
                        </a:solidFill>
                        <a:effectLst/>
                        <a:latin typeface="Calibri"/>
                        <a:ea typeface="Arial"/>
                        <a:cs typeface="Calibri"/>
                        <a:sym typeface="Arial"/>
                      </a:endParaRPr>
                    </a:p>
                    <a:p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effectLst/>
                          <a:latin typeface="Calibri"/>
                          <a:ea typeface="Arial"/>
                          <a:cs typeface="Calibri"/>
                          <a:sym typeface="Arial"/>
                        </a:rPr>
                        <a:t>Current year rate </a:t>
                      </a: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/>
                          <a:ea typeface="Arial"/>
                          <a:cs typeface="Calibri"/>
                          <a:sym typeface="Arial"/>
                        </a:rPr>
                        <a:t>is greater than or equal to </a:t>
                      </a:r>
                      <a:r>
                        <a:rPr lang="en-US" sz="1800" b="1" i="0" u="none" strike="noStrike" cap="non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/>
                          <a:ea typeface="Arial"/>
                          <a:cs typeface="Calibri"/>
                          <a:sym typeface="Arial"/>
                        </a:rPr>
                        <a:t>50%</a:t>
                      </a: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/>
                          <a:ea typeface="Arial"/>
                          <a:cs typeface="Calibri"/>
                          <a:sym typeface="Arial"/>
                        </a:rPr>
                        <a:t> and less than or equal to </a:t>
                      </a:r>
                      <a:r>
                        <a:rPr lang="en-US" sz="1800" b="1" i="0" u="none" strike="noStrike" cap="non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/>
                          <a:ea typeface="Arial"/>
                          <a:cs typeface="Calibri"/>
                          <a:sym typeface="Arial"/>
                        </a:rPr>
                        <a:t>65</a:t>
                      </a:r>
                      <a:r>
                        <a:rPr lang="en-US" sz="1800" b="1" i="0" u="none" strike="noStrike" cap="non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/>
                          <a:ea typeface="Arial"/>
                          <a:cs typeface="Calibri"/>
                        </a:rPr>
                        <a:t>%</a:t>
                      </a: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effectLst/>
                          <a:latin typeface="Calibri"/>
                          <a:ea typeface="Arial"/>
                          <a:cs typeface="Calibri"/>
                          <a:sym typeface="Arial"/>
                        </a:rPr>
                        <a:t> and the school decreased the failure rate by at least 10% (R10) from the previous year.</a:t>
                      </a:r>
                      <a:endParaRPr lang="en-US" sz="180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3863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i="0" u="none" strike="noStrike" cap="none">
                          <a:solidFill>
                            <a:srgbClr val="000000"/>
                          </a:solidFill>
                          <a:effectLst/>
                          <a:latin typeface="Calibri"/>
                          <a:ea typeface="Arial"/>
                          <a:cs typeface="Calibri"/>
                          <a:sym typeface="Arial"/>
                        </a:rPr>
                        <a:t>Level Three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effectLst/>
                          <a:latin typeface="Calibri"/>
                          <a:ea typeface="Arial"/>
                          <a:cs typeface="Calibri"/>
                          <a:sym typeface="Arial"/>
                        </a:rPr>
                        <a:t>Current year or cumulative three-year rate </a:t>
                      </a: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/>
                          <a:ea typeface="Arial"/>
                          <a:cs typeface="Calibri"/>
                          <a:sym typeface="Arial"/>
                        </a:rPr>
                        <a:t>is less than or equal to </a:t>
                      </a:r>
                      <a:r>
                        <a:rPr lang="en-US" sz="1800" b="1" i="0" u="none" strike="noStrike" cap="none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/>
                          <a:ea typeface="Arial"/>
                          <a:cs typeface="Calibri"/>
                          <a:sym typeface="Arial"/>
                        </a:rPr>
                        <a:t>65%</a:t>
                      </a: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/>
                          <a:ea typeface="Arial"/>
                          <a:cs typeface="Calibri"/>
                          <a:sym typeface="Arial"/>
                        </a:rPr>
                        <a:t> </a:t>
                      </a:r>
                      <a:r>
                        <a:rPr lang="en-US" sz="1800" b="0" i="0" u="sng" strike="noStrike" cap="none">
                          <a:solidFill>
                            <a:srgbClr val="000000"/>
                          </a:solidFill>
                          <a:effectLst/>
                          <a:latin typeface="Calibri"/>
                          <a:ea typeface="Arial"/>
                          <a:cs typeface="Calibri"/>
                          <a:sym typeface="Arial"/>
                        </a:rPr>
                        <a:t>OR</a:t>
                      </a:r>
                      <a:endParaRPr lang="en-US" sz="1800" b="0" i="0" u="none" strike="noStrike" cap="none">
                        <a:solidFill>
                          <a:srgbClr val="000000"/>
                        </a:solidFill>
                        <a:effectLst/>
                        <a:latin typeface="Calibri"/>
                        <a:ea typeface="Arial"/>
                        <a:cs typeface="Calibri"/>
                        <a:sym typeface="Arial"/>
                      </a:endParaRPr>
                    </a:p>
                    <a:p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effectLst/>
                          <a:latin typeface="Calibri"/>
                          <a:ea typeface="Arial"/>
                          <a:cs typeface="Calibri"/>
                          <a:sym typeface="Arial"/>
                        </a:rPr>
                        <a:t>School has stayed at a Level Two or Three through four consecutive years. (Level Three - 4 Years Rating)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1388525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0C266B4C-2584-4C0E-982A-0AA83C500FBF}"/>
              </a:ext>
            </a:extLst>
          </p:cNvPr>
          <p:cNvSpPr txBox="1"/>
          <p:nvPr/>
        </p:nvSpPr>
        <p:spPr>
          <a:xfrm>
            <a:off x="949410" y="1477863"/>
            <a:ext cx="6460660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>
                <a:latin typeface="Calibri"/>
                <a:cs typeface="Calibri"/>
              </a:rPr>
              <a:t>Example: Academic Achievement ─ English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65F097CE-F16B-4B4E-A1EE-6A2029294C50}"/>
              </a:ext>
            </a:extLst>
          </p:cNvPr>
          <p:cNvSpPr txBox="1">
            <a:spLocks/>
          </p:cNvSpPr>
          <p:nvPr/>
        </p:nvSpPr>
        <p:spPr>
          <a:xfrm>
            <a:off x="10081094" y="3773435"/>
            <a:ext cx="1674674" cy="797393"/>
          </a:xfrm>
          <a:prstGeom prst="rect">
            <a:avLst/>
          </a:prstGeom>
          <a:solidFill>
            <a:srgbClr val="FFFF00"/>
          </a:solidFill>
          <a:ln w="38100"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55555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-"/>
              <a:defRPr sz="2400" b="0" i="0" u="none" strike="noStrike" cap="none">
                <a:solidFill>
                  <a:srgbClr val="55555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289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170"/>
              <a:buFont typeface="Courier New"/>
              <a:buChar char="o"/>
              <a:defRPr sz="2000" b="0" i="0" u="none" strike="noStrike" cap="none">
                <a:solidFill>
                  <a:srgbClr val="55555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5555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-"/>
              <a:defRPr sz="1800" b="0" i="0" u="none" strike="noStrike" cap="none">
                <a:solidFill>
                  <a:srgbClr val="55555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ctr">
              <a:buFont typeface="Arial"/>
              <a:buNone/>
            </a:pPr>
            <a:r>
              <a:rPr lang="en-US" sz="1800" b="1">
                <a:solidFill>
                  <a:srgbClr val="000000"/>
                </a:solidFill>
              </a:rPr>
              <a:t>Improvement Benchmarks</a:t>
            </a:r>
          </a:p>
        </p:txBody>
      </p:sp>
    </p:spTree>
    <p:extLst>
      <p:ext uri="{BB962C8B-B14F-4D97-AF65-F5344CB8AC3E}">
        <p14:creationId xmlns:p14="http://schemas.microsoft.com/office/powerpoint/2010/main" val="1551051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096" y="286115"/>
            <a:ext cx="10515600" cy="1648929"/>
          </a:xfrm>
        </p:spPr>
        <p:txBody>
          <a:bodyPr>
            <a:normAutofit/>
          </a:bodyPr>
          <a:lstStyle/>
          <a:p>
            <a:pPr algn="ctr"/>
            <a:r>
              <a:rPr lang="en-US" sz="4000" b="0" dirty="0"/>
              <a:t>NAEP Grade-4 Reading: Percent Proficient or Above</a:t>
            </a:r>
            <a:br>
              <a:rPr lang="en-US" sz="4000" b="0" dirty="0"/>
            </a:br>
            <a:r>
              <a:rPr lang="en-US" sz="3200" b="0" i="1" dirty="0"/>
              <a:t>Impact of Raising and Lowering Standards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CCF23-F20F-7944-A5BC-53E576772692}" type="slidenum">
              <a:rPr lang="en-US" smtClean="0"/>
              <a:t>5</a:t>
            </a:fld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266230126"/>
              </p:ext>
            </p:extLst>
          </p:nvPr>
        </p:nvGraphicFramePr>
        <p:xfrm>
          <a:off x="0" y="2063750"/>
          <a:ext cx="683895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25399" y="2134543"/>
            <a:ext cx="359867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b="1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b="1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1998- SOL Testing Begins</a:t>
            </a:r>
            <a:br>
              <a:rPr lang="en-US" sz="1600" b="1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</a:br>
            <a:endParaRPr lang="en-US" sz="1600" b="1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b="1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2003- Board of Education raises elementary reading accreditation standard.</a:t>
            </a:r>
            <a:br>
              <a:rPr lang="en-US" sz="1600" b="1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</a:br>
            <a:endParaRPr lang="en-US" sz="1600" b="1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b="1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2013- VDOE introduces more rigorous online reading tests.</a:t>
            </a:r>
            <a:br>
              <a:rPr lang="en-US" sz="1600" b="1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</a:br>
            <a:endParaRPr lang="en-US" sz="1600" b="1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b="1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2017- Board revises Standards of Accreditation.</a:t>
            </a:r>
            <a:br>
              <a:rPr lang="en-US" sz="1600" b="1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</a:br>
            <a:endParaRPr lang="en-US" sz="1600" b="1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b="1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2020- Board lowers cut scores of  Reading SOL tests.</a:t>
            </a:r>
            <a:endParaRPr lang="en-US" sz="1600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554226" y="2481848"/>
            <a:ext cx="485775" cy="76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7040001" y="2196098"/>
            <a:ext cx="485775" cy="4286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99184" y="2134543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1" name="Oval 10"/>
          <p:cNvSpPr/>
          <p:nvPr/>
        </p:nvSpPr>
        <p:spPr>
          <a:xfrm>
            <a:off x="6964088" y="3487417"/>
            <a:ext cx="219075" cy="2190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7033492" y="3510904"/>
            <a:ext cx="485775" cy="6927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7519267" y="3241172"/>
            <a:ext cx="485775" cy="4280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94471" y="2987972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575593" y="3184661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5298770" y="2424668"/>
            <a:ext cx="355248" cy="132772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4812995" y="1996043"/>
            <a:ext cx="485775" cy="428625"/>
          </a:xfrm>
          <a:prstGeom prst="rect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72178" y="193448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3409486" y="3778562"/>
            <a:ext cx="485775" cy="138143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885067" y="3630924"/>
            <a:ext cx="485775" cy="428625"/>
          </a:xfrm>
          <a:prstGeom prst="rect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44250" y="3569369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809750" y="3778562"/>
            <a:ext cx="466341" cy="438793"/>
          </a:xfrm>
          <a:prstGeom prst="rect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cxnSp>
        <p:nvCxnSpPr>
          <p:cNvPr id="21" name="Straight Connector 20"/>
          <p:cNvCxnSpPr>
            <a:stCxn id="20" idx="2"/>
          </p:cNvCxnSpPr>
          <p:nvPr/>
        </p:nvCxnSpPr>
        <p:spPr>
          <a:xfrm>
            <a:off x="2042921" y="4217355"/>
            <a:ext cx="476057" cy="268756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3712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6532" y="1543877"/>
            <a:ext cx="640080" cy="3610520"/>
          </a:xfrm>
          <a:prstGeom prst="rect">
            <a:avLst/>
          </a:prstGeom>
          <a:solidFill>
            <a:srgbClr val="3762A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772234737"/>
              </p:ext>
            </p:extLst>
          </p:nvPr>
        </p:nvGraphicFramePr>
        <p:xfrm>
          <a:off x="1382377" y="1805972"/>
          <a:ext cx="9427245" cy="3903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0963" y="323774"/>
            <a:ext cx="10521950" cy="1169649"/>
          </a:xfrm>
        </p:spPr>
        <p:txBody>
          <a:bodyPr/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en-US" sz="3600" b="0" dirty="0">
                <a:solidFill>
                  <a:prstClr val="white"/>
                </a:solidFill>
                <a:latin typeface="Times New Roman"/>
                <a:ea typeface="+mn-ea"/>
                <a:cs typeface="+mn-cs"/>
              </a:rPr>
              <a:t>NAEP Grade-4 Math: Percent Proficient or Above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CCF23-F20F-7944-A5BC-53E576772692}" type="slidenum">
              <a:rPr lang="en-US" smtClean="0"/>
              <a:t>6</a:t>
            </a:fld>
            <a:endParaRPr lang="en-US"/>
          </a:p>
        </p:txBody>
      </p:sp>
      <p:pic>
        <p:nvPicPr>
          <p:cNvPr id="12" name="Picture 11" descr="A picture containing text, gambling house, room&#10;&#10;Description automatically generated">
            <a:extLst>
              <a:ext uri="{FF2B5EF4-FFF2-40B4-BE49-F238E27FC236}">
                <a16:creationId xmlns:a16="http://schemas.microsoft.com/office/drawing/2014/main" id="{5DE64344-1883-A24F-927F-7068816926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973" y="5670134"/>
            <a:ext cx="994950" cy="994950"/>
          </a:xfrm>
          <a:prstGeom prst="rect">
            <a:avLst/>
          </a:prstGeom>
        </p:spPr>
      </p:pic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98C97A06-376D-54DD-F144-C3F15E3987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1608" y="5771149"/>
            <a:ext cx="1082611" cy="70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646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60156"/>
            <a:ext cx="10515600" cy="1133475"/>
          </a:xfrm>
        </p:spPr>
        <p:txBody>
          <a:bodyPr>
            <a:normAutofit/>
          </a:bodyPr>
          <a:lstStyle/>
          <a:p>
            <a:pPr algn="ctr"/>
            <a:r>
              <a:rPr lang="en-US" b="0" dirty="0"/>
              <a:t>The “Honesty Gap” in Virginia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CCF23-F20F-7944-A5BC-53E576772692}" type="slidenum">
              <a:rPr lang="en-US" smtClean="0"/>
              <a:t>7</a:t>
            </a:fld>
            <a:endParaRPr lang="en-US"/>
          </a:p>
        </p:txBody>
      </p:sp>
      <p:pic>
        <p:nvPicPr>
          <p:cNvPr id="23" name="Content Placeholder 22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2"/>
          <a:srcRect l="-1078" t="148" r="27771" b="-148"/>
          <a:stretch/>
        </p:blipFill>
        <p:spPr>
          <a:xfrm>
            <a:off x="7108825" y="1660525"/>
            <a:ext cx="5083175" cy="3883025"/>
          </a:xfrm>
        </p:spPr>
      </p:pic>
      <p:pic>
        <p:nvPicPr>
          <p:cNvPr id="22" name="Content Placeholder 21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99"/>
          <a:stretch/>
        </p:blipFill>
        <p:spPr>
          <a:xfrm>
            <a:off x="0" y="1612900"/>
            <a:ext cx="5214938" cy="3944938"/>
          </a:xfrm>
        </p:spPr>
      </p:pic>
      <p:sp>
        <p:nvSpPr>
          <p:cNvPr id="24" name="TextBox 23"/>
          <p:cNvSpPr txBox="1"/>
          <p:nvPr/>
        </p:nvSpPr>
        <p:spPr>
          <a:xfrm>
            <a:off x="1554734" y="5677006"/>
            <a:ext cx="4602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Grade-4 Reading: Percent Proficient and Above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69100" y="5677006"/>
            <a:ext cx="4320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Grade-4 Math: Percent Proficient and Above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6214491" y="1251509"/>
            <a:ext cx="0" cy="397406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981325" y="6410325"/>
            <a:ext cx="495300" cy="0"/>
          </a:xfrm>
          <a:prstGeom prst="line">
            <a:avLst/>
          </a:prstGeom>
          <a:ln w="57150">
            <a:solidFill>
              <a:srgbClr val="3E77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3133725" y="6315075"/>
            <a:ext cx="190500" cy="190500"/>
          </a:xfrm>
          <a:prstGeom prst="rect">
            <a:avLst/>
          </a:prstGeom>
          <a:solidFill>
            <a:srgbClr val="3E779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3476625" y="6225659"/>
            <a:ext cx="1302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Virginia SOL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5417812" y="6415669"/>
            <a:ext cx="495300" cy="0"/>
          </a:xfrm>
          <a:prstGeom prst="line">
            <a:avLst/>
          </a:prstGeom>
          <a:ln w="57150">
            <a:solidFill>
              <a:srgbClr val="F05A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5570212" y="6320419"/>
            <a:ext cx="190500" cy="190500"/>
          </a:xfrm>
          <a:prstGeom prst="rect">
            <a:avLst/>
          </a:prstGeom>
          <a:solidFill>
            <a:srgbClr val="F05A2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5913112" y="6231003"/>
            <a:ext cx="1459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Virginia NAEP</a:t>
            </a:r>
          </a:p>
        </p:txBody>
      </p:sp>
      <p:sp>
        <p:nvSpPr>
          <p:cNvPr id="38" name="Rectangle 37"/>
          <p:cNvSpPr/>
          <p:nvPr/>
        </p:nvSpPr>
        <p:spPr>
          <a:xfrm>
            <a:off x="8011393" y="6315075"/>
            <a:ext cx="495300" cy="190500"/>
          </a:xfrm>
          <a:prstGeom prst="rect">
            <a:avLst/>
          </a:prstGeom>
          <a:solidFill>
            <a:srgbClr val="8FA9D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8506693" y="6231003"/>
            <a:ext cx="1387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Honesty Gap</a:t>
            </a:r>
          </a:p>
        </p:txBody>
      </p:sp>
    </p:spTree>
    <p:extLst>
      <p:ext uri="{BB962C8B-B14F-4D97-AF65-F5344CB8AC3E}">
        <p14:creationId xmlns:p14="http://schemas.microsoft.com/office/powerpoint/2010/main" val="1500326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52E94-C857-F583-1971-050C58B59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becomes the Accountability rating system?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0248C1D-7279-91ED-2A63-5E3BB82924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0172664"/>
              </p:ext>
            </p:extLst>
          </p:nvPr>
        </p:nvGraphicFramePr>
        <p:xfrm>
          <a:off x="838200" y="1458913"/>
          <a:ext cx="10515600" cy="4718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883569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73B19-AD56-FE77-AE46-C5B64B83D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inputs should be a part of Accreditation?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F5B7198-D858-E386-6CE9-EB990A03C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02BAA-C61A-4A39-BDF1-4340D572B82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5176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DOE New">
      <a:dk1>
        <a:srgbClr val="003C71"/>
      </a:dk1>
      <a:lt1>
        <a:srgbClr val="FFFFFF"/>
      </a:lt1>
      <a:dk2>
        <a:srgbClr val="003C71"/>
      </a:dk2>
      <a:lt2>
        <a:srgbClr val="FFFFFF"/>
      </a:lt2>
      <a:accent1>
        <a:srgbClr val="003C71"/>
      </a:accent1>
      <a:accent2>
        <a:srgbClr val="FF6A39"/>
      </a:accent2>
      <a:accent3>
        <a:srgbClr val="555555"/>
      </a:accent3>
      <a:accent4>
        <a:srgbClr val="FFC600"/>
      </a:accent4>
      <a:accent5>
        <a:srgbClr val="0160B6"/>
      </a:accent5>
      <a:accent6>
        <a:srgbClr val="279989"/>
      </a:accent6>
      <a:hlink>
        <a:srgbClr val="0563C1"/>
      </a:hlink>
      <a:folHlink>
        <a:srgbClr val="8496B0"/>
      </a:folHlink>
    </a:clrScheme>
    <a:fontScheme name="VDOE-New">
      <a:majorFont>
        <a:latin typeface="Georg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VDOE New">
      <a:dk1>
        <a:srgbClr val="003C71"/>
      </a:dk1>
      <a:lt1>
        <a:srgbClr val="FFFFFF"/>
      </a:lt1>
      <a:dk2>
        <a:srgbClr val="003C71"/>
      </a:dk2>
      <a:lt2>
        <a:srgbClr val="FFFFFF"/>
      </a:lt2>
      <a:accent1>
        <a:srgbClr val="003C71"/>
      </a:accent1>
      <a:accent2>
        <a:srgbClr val="FF6A39"/>
      </a:accent2>
      <a:accent3>
        <a:srgbClr val="555555"/>
      </a:accent3>
      <a:accent4>
        <a:srgbClr val="FFC600"/>
      </a:accent4>
      <a:accent5>
        <a:srgbClr val="0160B6"/>
      </a:accent5>
      <a:accent6>
        <a:srgbClr val="279989"/>
      </a:accent6>
      <a:hlink>
        <a:srgbClr val="0563C1"/>
      </a:hlink>
      <a:folHlink>
        <a:srgbClr val="8496B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E7C583ACDFCF4DB30CA959DC5287DA" ma:contentTypeVersion="5" ma:contentTypeDescription="Create a new document." ma:contentTypeScope="" ma:versionID="f928762306c5a502c2a0a846661488d3">
  <xsd:schema xmlns:xsd="http://www.w3.org/2001/XMLSchema" xmlns:xs="http://www.w3.org/2001/XMLSchema" xmlns:p="http://schemas.microsoft.com/office/2006/metadata/properties" xmlns:ns2="049005b6-5a38-4419-91fa-ebdf32acfed3" xmlns:ns3="4c2c5aab-b472-4b8f-a7fa-721e1e86a722" targetNamespace="http://schemas.microsoft.com/office/2006/metadata/properties" ma:root="true" ma:fieldsID="3730662b02fc00ae5e980e446709117c" ns2:_="" ns3:_="">
    <xsd:import namespace="049005b6-5a38-4419-91fa-ebdf32acfed3"/>
    <xsd:import namespace="4c2c5aab-b472-4b8f-a7fa-721e1e86a72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9005b6-5a38-4419-91fa-ebdf32acfe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2c5aab-b472-4b8f-a7fa-721e1e86a72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1157354-251F-471F-AF9E-2B51EB73BEE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7C3370C-BAA4-4EFB-86A6-05993012D313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E9DE058-CA89-4CC8-9319-C519B4CD0C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49005b6-5a38-4419-91fa-ebdf32acfed3"/>
    <ds:schemaRef ds:uri="4c2c5aab-b472-4b8f-a7fa-721e1e86a72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2044</TotalTime>
  <Words>584</Words>
  <Application>Microsoft Office PowerPoint</Application>
  <PresentationFormat>Widescreen</PresentationFormat>
  <Paragraphs>120</Paragraphs>
  <Slides>10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Office Theme</vt:lpstr>
      <vt:lpstr>Office Theme</vt:lpstr>
      <vt:lpstr>Accountability &amp; Accreditation Discussion</vt:lpstr>
      <vt:lpstr>State Board of Education Input Session</vt:lpstr>
      <vt:lpstr>Current Accreditation Model</vt:lpstr>
      <vt:lpstr>Determining Performance Levels in the Current Accreditation System </vt:lpstr>
      <vt:lpstr>NAEP Grade-4 Reading: Percent Proficient or Above Impact of Raising and Lowering Standards</vt:lpstr>
      <vt:lpstr>NAEP Grade-4 Math: Percent Proficient or Above</vt:lpstr>
      <vt:lpstr>The “Honesty Gap” in Virginia</vt:lpstr>
      <vt:lpstr>What becomes the Accountability rating system?</vt:lpstr>
      <vt:lpstr>What inputs should be a part of Accreditation?</vt:lpstr>
      <vt:lpstr>What is the planned redesign for the system of supports?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Virginia Department of Education</dc:creator>
  <cp:keywords/>
  <dc:description/>
  <cp:lastModifiedBy>Loving-ryder, Shelley (DOE)</cp:lastModifiedBy>
  <cp:revision>571</cp:revision>
  <dcterms:created xsi:type="dcterms:W3CDTF">2022-07-20T12:39:39Z</dcterms:created>
  <dcterms:modified xsi:type="dcterms:W3CDTF">2023-07-28T18:51:30Z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0x01010037E7C583ACDFCF4DB30CA959DC5287DA</vt:lpwstr>
  </property>
  <property fmtid="{D5CDD505-2E9C-101B-9397-08002B2CF9AE}" pid="3" name="Approval">
    <vt:lpwstr>Needs SOPI Review</vt:lpwstr>
  </property>
  <property fmtid="{D5CDD505-2E9C-101B-9397-08002B2CF9AE}" pid="4" name="Notes">
    <vt:lpwstr>Does not go on website</vt:lpwstr>
  </property>
</Properties>
</file>