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15"/>
  </p:notesMasterIdLst>
  <p:sldIdLst>
    <p:sldId id="256" r:id="rId2"/>
    <p:sldId id="286" r:id="rId3"/>
    <p:sldId id="268" r:id="rId4"/>
    <p:sldId id="273" r:id="rId5"/>
    <p:sldId id="274" r:id="rId6"/>
    <p:sldId id="287" r:id="rId7"/>
    <p:sldId id="276" r:id="rId8"/>
    <p:sldId id="288" r:id="rId9"/>
    <p:sldId id="278" r:id="rId10"/>
    <p:sldId id="289" r:id="rId11"/>
    <p:sldId id="269" r:id="rId12"/>
    <p:sldId id="290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480"/>
    <a:srgbClr val="3E5B91"/>
    <a:srgbClr val="55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C264D8-CD76-4864-A3DB-6A8ECEC3CA79}" v="6" dt="2023-07-20T04:37:47.2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27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law.lis.virginia.gov/vacode/title2.2/chapter40/section2.2-4007.01/" TargetMode="Externa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hyperlink" Target="https://law.lis.virginia.gov/vacode/title2.2/chapter40/section2.2-4007.06/" TargetMode="External"/><Relationship Id="rId1" Type="http://schemas.openxmlformats.org/officeDocument/2006/relationships/hyperlink" Target="https://law.lis.virginia.gov/vacode/title2.2/chapter40/section2.2-4007.05/" TargetMode="Externa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law.lis.virginia.gov/vacode/title2.2/chapter40/section2.2-4012/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law.lis.virginia.gov/vacode/title2.2/chapter40/section2.2-4007.01/" TargetMode="External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hyperlink" Target="https://law.lis.virginia.gov/vacode/title2.2/chapter40/section2.2-4007.06/" TargetMode="External"/><Relationship Id="rId1" Type="http://schemas.openxmlformats.org/officeDocument/2006/relationships/hyperlink" Target="https://law.lis.virginia.gov/vacode/title2.2/chapter40/section2.2-4007.05/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law.lis.virginia.gov/vacode/title2.2/chapter40/section2.2-4012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7E348-002E-4373-94E1-9F2CF3BE466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3E11BA-96A6-4A5A-A569-6C4D960F5962}">
      <dgm:prSet phldrT="[Text]"/>
      <dgm:spPr/>
      <dgm:t>
        <a:bodyPr/>
        <a:lstStyle/>
        <a:p>
          <a:r>
            <a:rPr lang="en-US" dirty="0">
              <a:latin typeface="+mj-lt"/>
            </a:rPr>
            <a:t>Standard Regulatory Action</a:t>
          </a:r>
        </a:p>
      </dgm:t>
    </dgm:pt>
    <dgm:pt modelId="{B2C6BA71-D9B7-41D3-AAD3-175D4617C644}" type="parTrans" cxnId="{EE164C28-7511-4AFA-BEB4-6AAB0D951413}">
      <dgm:prSet/>
      <dgm:spPr/>
      <dgm:t>
        <a:bodyPr/>
        <a:lstStyle/>
        <a:p>
          <a:endParaRPr lang="en-US"/>
        </a:p>
      </dgm:t>
    </dgm:pt>
    <dgm:pt modelId="{456D7D30-1F6D-41CF-97D2-DB6DD71A758C}" type="sibTrans" cxnId="{EE164C28-7511-4AFA-BEB4-6AAB0D951413}">
      <dgm:prSet/>
      <dgm:spPr/>
      <dgm:t>
        <a:bodyPr/>
        <a:lstStyle/>
        <a:p>
          <a:endParaRPr lang="en-US"/>
        </a:p>
      </dgm:t>
    </dgm:pt>
    <dgm:pt modelId="{AAB1544C-A98C-45ED-B0D5-7E37CC01DBAC}">
      <dgm:prSet phldrT="[Text]"/>
      <dgm:spPr/>
      <dgm:t>
        <a:bodyPr/>
        <a:lstStyle/>
        <a:p>
          <a:r>
            <a:rPr lang="en-US" dirty="0">
              <a:latin typeface="+mj-lt"/>
            </a:rPr>
            <a:t>NOIRA</a:t>
          </a:r>
        </a:p>
      </dgm:t>
    </dgm:pt>
    <dgm:pt modelId="{19516A6B-C4BA-46B3-9C9D-1EB7AA00D799}" type="parTrans" cxnId="{A7F25BAA-C2A7-401D-A221-40AC6551925A}">
      <dgm:prSet/>
      <dgm:spPr/>
      <dgm:t>
        <a:bodyPr/>
        <a:lstStyle/>
        <a:p>
          <a:endParaRPr lang="en-US"/>
        </a:p>
      </dgm:t>
    </dgm:pt>
    <dgm:pt modelId="{ADDAA5EA-FA10-45E7-9392-C21E381ABE0F}" type="sibTrans" cxnId="{A7F25BAA-C2A7-401D-A221-40AC6551925A}">
      <dgm:prSet/>
      <dgm:spPr/>
      <dgm:t>
        <a:bodyPr/>
        <a:lstStyle/>
        <a:p>
          <a:endParaRPr lang="en-US"/>
        </a:p>
      </dgm:t>
    </dgm:pt>
    <dgm:pt modelId="{56D58CF5-06AA-489D-B232-49597E625242}">
      <dgm:prSet phldrT="[Text]"/>
      <dgm:spPr/>
      <dgm:t>
        <a:bodyPr/>
        <a:lstStyle/>
        <a:p>
          <a:r>
            <a:rPr lang="en-US" dirty="0">
              <a:latin typeface="+mj-lt"/>
            </a:rPr>
            <a:t>Proposed</a:t>
          </a:r>
        </a:p>
      </dgm:t>
    </dgm:pt>
    <dgm:pt modelId="{9213460E-7177-4D21-A351-5EBEE6A83D4D}" type="parTrans" cxnId="{7FF7B626-8995-4568-AE84-F8D6C1669B88}">
      <dgm:prSet/>
      <dgm:spPr/>
      <dgm:t>
        <a:bodyPr/>
        <a:lstStyle/>
        <a:p>
          <a:endParaRPr lang="en-US"/>
        </a:p>
      </dgm:t>
    </dgm:pt>
    <dgm:pt modelId="{650120CC-4ABB-4DFD-9C2F-2E10AFF9BE22}" type="sibTrans" cxnId="{7FF7B626-8995-4568-AE84-F8D6C1669B88}">
      <dgm:prSet/>
      <dgm:spPr/>
      <dgm:t>
        <a:bodyPr/>
        <a:lstStyle/>
        <a:p>
          <a:endParaRPr lang="en-US"/>
        </a:p>
      </dgm:t>
    </dgm:pt>
    <dgm:pt modelId="{DF66F445-70D4-4DB7-AD47-7783B0B48E19}">
      <dgm:prSet phldrT="[Text]"/>
      <dgm:spPr/>
      <dgm:t>
        <a:bodyPr/>
        <a:lstStyle/>
        <a:p>
          <a:r>
            <a:rPr lang="en-US" dirty="0">
              <a:latin typeface="+mj-lt"/>
            </a:rPr>
            <a:t>Exempt Action</a:t>
          </a:r>
        </a:p>
      </dgm:t>
    </dgm:pt>
    <dgm:pt modelId="{F8B8E322-62C9-4998-AFDE-3E2FDF284B72}" type="parTrans" cxnId="{094E7080-A267-4A25-96D8-FA5B33CC212D}">
      <dgm:prSet/>
      <dgm:spPr/>
      <dgm:t>
        <a:bodyPr/>
        <a:lstStyle/>
        <a:p>
          <a:endParaRPr lang="en-US"/>
        </a:p>
      </dgm:t>
    </dgm:pt>
    <dgm:pt modelId="{EDA2F0A5-570A-4C84-88ED-FBD69E374441}" type="sibTrans" cxnId="{094E7080-A267-4A25-96D8-FA5B33CC212D}">
      <dgm:prSet/>
      <dgm:spPr/>
      <dgm:t>
        <a:bodyPr/>
        <a:lstStyle/>
        <a:p>
          <a:endParaRPr lang="en-US"/>
        </a:p>
      </dgm:t>
    </dgm:pt>
    <dgm:pt modelId="{B03CF8EC-C191-4A83-8A3F-BAEC9AAED20D}">
      <dgm:prSet phldrT="[Text]"/>
      <dgm:spPr/>
      <dgm:t>
        <a:bodyPr/>
        <a:lstStyle/>
        <a:p>
          <a:r>
            <a:rPr lang="en-US" dirty="0">
              <a:latin typeface="+mj-lt"/>
            </a:rPr>
            <a:t>44 days of built-in process</a:t>
          </a:r>
        </a:p>
      </dgm:t>
    </dgm:pt>
    <dgm:pt modelId="{CDAC9568-808B-4C83-B0F8-87DDD0A29102}" type="parTrans" cxnId="{CAC74F0A-2F1A-4768-89DB-AF89B9235BBB}">
      <dgm:prSet/>
      <dgm:spPr/>
      <dgm:t>
        <a:bodyPr/>
        <a:lstStyle/>
        <a:p>
          <a:endParaRPr lang="en-US"/>
        </a:p>
      </dgm:t>
    </dgm:pt>
    <dgm:pt modelId="{F7914477-0EB3-444C-9309-E18A53514322}" type="sibTrans" cxnId="{CAC74F0A-2F1A-4768-89DB-AF89B9235BBB}">
      <dgm:prSet/>
      <dgm:spPr/>
      <dgm:t>
        <a:bodyPr/>
        <a:lstStyle/>
        <a:p>
          <a:endParaRPr lang="en-US"/>
        </a:p>
      </dgm:t>
    </dgm:pt>
    <dgm:pt modelId="{4717672D-D3B7-4542-805E-215D034E5A93}">
      <dgm:prSet phldrT="[Text]"/>
      <dgm:spPr/>
      <dgm:t>
        <a:bodyPr/>
        <a:lstStyle/>
        <a:p>
          <a:r>
            <a:rPr lang="en-US" dirty="0">
              <a:latin typeface="+mj-lt"/>
            </a:rPr>
            <a:t>Fast-Track Action</a:t>
          </a:r>
        </a:p>
      </dgm:t>
    </dgm:pt>
    <dgm:pt modelId="{FA159889-C143-4214-81ED-C08A366894D3}" type="parTrans" cxnId="{31D8D420-C69B-40FE-AA0D-F23AAC5A203F}">
      <dgm:prSet/>
      <dgm:spPr/>
      <dgm:t>
        <a:bodyPr/>
        <a:lstStyle/>
        <a:p>
          <a:endParaRPr lang="en-US"/>
        </a:p>
      </dgm:t>
    </dgm:pt>
    <dgm:pt modelId="{E35936BC-A39A-487F-87CC-09CBD9E621A1}" type="sibTrans" cxnId="{31D8D420-C69B-40FE-AA0D-F23AAC5A203F}">
      <dgm:prSet/>
      <dgm:spPr/>
      <dgm:t>
        <a:bodyPr/>
        <a:lstStyle/>
        <a:p>
          <a:endParaRPr lang="en-US"/>
        </a:p>
      </dgm:t>
    </dgm:pt>
    <dgm:pt modelId="{E347E13B-036B-406D-8981-E84DBE098A33}">
      <dgm:prSet phldrT="[Text]"/>
      <dgm:spPr/>
      <dgm:t>
        <a:bodyPr/>
        <a:lstStyle/>
        <a:p>
          <a:r>
            <a:rPr lang="en-US" dirty="0">
              <a:latin typeface="+mj-lt"/>
            </a:rPr>
            <a:t>98 days of built in process</a:t>
          </a:r>
        </a:p>
      </dgm:t>
    </dgm:pt>
    <dgm:pt modelId="{DD2A6445-49B3-4218-A1A9-F60CCB918480}" type="parTrans" cxnId="{1571A1FF-90CD-4018-814D-81529DA13548}">
      <dgm:prSet/>
      <dgm:spPr/>
      <dgm:t>
        <a:bodyPr/>
        <a:lstStyle/>
        <a:p>
          <a:endParaRPr lang="en-US"/>
        </a:p>
      </dgm:t>
    </dgm:pt>
    <dgm:pt modelId="{B790F6BC-4096-428F-BB59-BA5FD0F9F8E7}" type="sibTrans" cxnId="{1571A1FF-90CD-4018-814D-81529DA13548}">
      <dgm:prSet/>
      <dgm:spPr/>
      <dgm:t>
        <a:bodyPr/>
        <a:lstStyle/>
        <a:p>
          <a:endParaRPr lang="en-US"/>
        </a:p>
      </dgm:t>
    </dgm:pt>
    <dgm:pt modelId="{F2963731-96DB-4710-83BC-CE2453C66BB2}">
      <dgm:prSet phldrT="[Text]"/>
      <dgm:spPr/>
      <dgm:t>
        <a:bodyPr/>
        <a:lstStyle/>
        <a:p>
          <a:r>
            <a:rPr lang="en-US" dirty="0">
              <a:latin typeface="+mj-lt"/>
            </a:rPr>
            <a:t>Final</a:t>
          </a:r>
        </a:p>
      </dgm:t>
    </dgm:pt>
    <dgm:pt modelId="{A7C4D831-4D8A-4424-BBD4-BB1AAC3DAEC5}" type="parTrans" cxnId="{04356663-FA89-48FC-AE3C-6FF9AB8F33DB}">
      <dgm:prSet/>
      <dgm:spPr/>
      <dgm:t>
        <a:bodyPr/>
        <a:lstStyle/>
        <a:p>
          <a:endParaRPr lang="en-US"/>
        </a:p>
      </dgm:t>
    </dgm:pt>
    <dgm:pt modelId="{9B02AA01-4C91-4D16-954A-B7E6933AFB47}" type="sibTrans" cxnId="{04356663-FA89-48FC-AE3C-6FF9AB8F33DB}">
      <dgm:prSet/>
      <dgm:spPr/>
      <dgm:t>
        <a:bodyPr/>
        <a:lstStyle/>
        <a:p>
          <a:endParaRPr lang="en-US"/>
        </a:p>
      </dgm:t>
    </dgm:pt>
    <dgm:pt modelId="{FEB70E1B-21B0-4107-986A-308EDBBAEC9B}">
      <dgm:prSet phldrT="[Text]"/>
      <dgm:spPr/>
      <dgm:t>
        <a:bodyPr/>
        <a:lstStyle/>
        <a:p>
          <a:r>
            <a:rPr lang="en-US" dirty="0">
              <a:latin typeface="+mj-lt"/>
            </a:rPr>
            <a:t>42 days of built-in process </a:t>
          </a:r>
        </a:p>
      </dgm:t>
    </dgm:pt>
    <dgm:pt modelId="{1E71EBBC-70B9-4792-A17A-E6635BB87B74}" type="parTrans" cxnId="{56D93694-B3E7-4A0F-97C8-2AAFAAF17CD4}">
      <dgm:prSet/>
      <dgm:spPr/>
      <dgm:t>
        <a:bodyPr/>
        <a:lstStyle/>
        <a:p>
          <a:endParaRPr lang="en-US"/>
        </a:p>
      </dgm:t>
    </dgm:pt>
    <dgm:pt modelId="{57A013BC-6FBC-4BFF-8D45-D76B13199E90}" type="sibTrans" cxnId="{56D93694-B3E7-4A0F-97C8-2AAFAAF17CD4}">
      <dgm:prSet/>
      <dgm:spPr/>
      <dgm:t>
        <a:bodyPr/>
        <a:lstStyle/>
        <a:p>
          <a:endParaRPr lang="en-US"/>
        </a:p>
      </dgm:t>
    </dgm:pt>
    <dgm:pt modelId="{D387B994-F875-4E73-A9E1-4546C0C3FD59}">
      <dgm:prSet phldrT="[Text]"/>
      <dgm:spPr/>
      <dgm:t>
        <a:bodyPr/>
        <a:lstStyle/>
        <a:p>
          <a:r>
            <a:rPr lang="en-US" dirty="0">
              <a:latin typeface="+mj-lt"/>
            </a:rPr>
            <a:t>73 days of built-in process</a:t>
          </a:r>
        </a:p>
      </dgm:t>
    </dgm:pt>
    <dgm:pt modelId="{AA4F63CA-3F83-46B4-A4CB-8E10BD581875}" type="parTrans" cxnId="{62413D30-9E4D-403D-AD39-582D27B8EC70}">
      <dgm:prSet/>
      <dgm:spPr/>
      <dgm:t>
        <a:bodyPr/>
        <a:lstStyle/>
        <a:p>
          <a:endParaRPr lang="en-US"/>
        </a:p>
      </dgm:t>
    </dgm:pt>
    <dgm:pt modelId="{52F973C0-8D35-46F0-868D-EDE700393529}" type="sibTrans" cxnId="{62413D30-9E4D-403D-AD39-582D27B8EC70}">
      <dgm:prSet/>
      <dgm:spPr/>
      <dgm:t>
        <a:bodyPr/>
        <a:lstStyle/>
        <a:p>
          <a:endParaRPr lang="en-US"/>
        </a:p>
      </dgm:t>
    </dgm:pt>
    <dgm:pt modelId="{31C570E0-B829-45EB-948C-F7B08A0514A2}">
      <dgm:prSet phldrT="[Text]"/>
      <dgm:spPr/>
      <dgm:t>
        <a:bodyPr/>
        <a:lstStyle/>
        <a:p>
          <a:r>
            <a:rPr lang="en-US" dirty="0">
              <a:latin typeface="+mj-lt"/>
            </a:rPr>
            <a:t>49 days of built-in process</a:t>
          </a:r>
        </a:p>
      </dgm:t>
    </dgm:pt>
    <dgm:pt modelId="{4C776613-BDC2-4838-AA21-96306752843B}" type="parTrans" cxnId="{88384B6E-991F-47C4-9831-454B64E059E8}">
      <dgm:prSet/>
      <dgm:spPr/>
      <dgm:t>
        <a:bodyPr/>
        <a:lstStyle/>
        <a:p>
          <a:endParaRPr lang="en-US"/>
        </a:p>
      </dgm:t>
    </dgm:pt>
    <dgm:pt modelId="{A6C99DD6-2C0C-4907-A66F-A6FCCBF7FC88}" type="sibTrans" cxnId="{88384B6E-991F-47C4-9831-454B64E059E8}">
      <dgm:prSet/>
      <dgm:spPr/>
      <dgm:t>
        <a:bodyPr/>
        <a:lstStyle/>
        <a:p>
          <a:endParaRPr lang="en-US"/>
        </a:p>
      </dgm:t>
    </dgm:pt>
    <dgm:pt modelId="{ED7D7D87-EBFF-4567-BBFC-120E5BB82739}" type="pres">
      <dgm:prSet presAssocID="{A577E348-002E-4373-94E1-9F2CF3BE4668}" presName="list" presStyleCnt="0">
        <dgm:presLayoutVars>
          <dgm:dir/>
          <dgm:animLvl val="lvl"/>
        </dgm:presLayoutVars>
      </dgm:prSet>
      <dgm:spPr/>
    </dgm:pt>
    <dgm:pt modelId="{FC2B0701-17DC-48E3-8F59-8646D6246A47}" type="pres">
      <dgm:prSet presAssocID="{BA3E11BA-96A6-4A5A-A569-6C4D960F5962}" presName="posSpace" presStyleCnt="0"/>
      <dgm:spPr/>
    </dgm:pt>
    <dgm:pt modelId="{39666AE0-AAE7-49A9-9145-DB822C9E418E}" type="pres">
      <dgm:prSet presAssocID="{BA3E11BA-96A6-4A5A-A569-6C4D960F5962}" presName="vertFlow" presStyleCnt="0"/>
      <dgm:spPr/>
    </dgm:pt>
    <dgm:pt modelId="{80F14454-EFC6-496A-8820-D4C08D1D26CA}" type="pres">
      <dgm:prSet presAssocID="{BA3E11BA-96A6-4A5A-A569-6C4D960F5962}" presName="topSpace" presStyleCnt="0"/>
      <dgm:spPr/>
    </dgm:pt>
    <dgm:pt modelId="{E7B4F38C-9F2F-4FF3-9F5D-DD78CE14392E}" type="pres">
      <dgm:prSet presAssocID="{BA3E11BA-96A6-4A5A-A569-6C4D960F5962}" presName="firstComp" presStyleCnt="0"/>
      <dgm:spPr/>
    </dgm:pt>
    <dgm:pt modelId="{A386420A-4A85-43E8-AE28-2CFA4D7BA228}" type="pres">
      <dgm:prSet presAssocID="{BA3E11BA-96A6-4A5A-A569-6C4D960F5962}" presName="firstChild" presStyleLbl="bgAccFollowNode1" presStyleIdx="0" presStyleCnt="5"/>
      <dgm:spPr/>
    </dgm:pt>
    <dgm:pt modelId="{89CE0721-980C-4801-9468-0A8842F43AD4}" type="pres">
      <dgm:prSet presAssocID="{BA3E11BA-96A6-4A5A-A569-6C4D960F5962}" presName="firstChildTx" presStyleLbl="bgAccFollowNode1" presStyleIdx="0" presStyleCnt="5">
        <dgm:presLayoutVars>
          <dgm:bulletEnabled val="1"/>
        </dgm:presLayoutVars>
      </dgm:prSet>
      <dgm:spPr/>
    </dgm:pt>
    <dgm:pt modelId="{3B5AFA92-C6A2-4F9E-8656-F88119E0D9E3}" type="pres">
      <dgm:prSet presAssocID="{56D58CF5-06AA-489D-B232-49597E625242}" presName="comp" presStyleCnt="0"/>
      <dgm:spPr/>
    </dgm:pt>
    <dgm:pt modelId="{65FED943-9B3B-4F0A-A118-FB1FCB3DB8FA}" type="pres">
      <dgm:prSet presAssocID="{56D58CF5-06AA-489D-B232-49597E625242}" presName="child" presStyleLbl="bgAccFollowNode1" presStyleIdx="1" presStyleCnt="5"/>
      <dgm:spPr/>
    </dgm:pt>
    <dgm:pt modelId="{9B2E2D37-BAA1-4DFC-A0C9-A5BBEAB22C48}" type="pres">
      <dgm:prSet presAssocID="{56D58CF5-06AA-489D-B232-49597E625242}" presName="childTx" presStyleLbl="bgAccFollowNode1" presStyleIdx="1" presStyleCnt="5">
        <dgm:presLayoutVars>
          <dgm:bulletEnabled val="1"/>
        </dgm:presLayoutVars>
      </dgm:prSet>
      <dgm:spPr/>
    </dgm:pt>
    <dgm:pt modelId="{234D5CCC-5467-4ED8-863B-49B60B970326}" type="pres">
      <dgm:prSet presAssocID="{F2963731-96DB-4710-83BC-CE2453C66BB2}" presName="comp" presStyleCnt="0"/>
      <dgm:spPr/>
    </dgm:pt>
    <dgm:pt modelId="{E28DF4F9-8843-40E4-8EF7-3E02ABCD7CB9}" type="pres">
      <dgm:prSet presAssocID="{F2963731-96DB-4710-83BC-CE2453C66BB2}" presName="child" presStyleLbl="bgAccFollowNode1" presStyleIdx="2" presStyleCnt="5"/>
      <dgm:spPr/>
    </dgm:pt>
    <dgm:pt modelId="{5D08B499-8D0A-471C-A033-B847A606AC7A}" type="pres">
      <dgm:prSet presAssocID="{F2963731-96DB-4710-83BC-CE2453C66BB2}" presName="childTx" presStyleLbl="bgAccFollowNode1" presStyleIdx="2" presStyleCnt="5">
        <dgm:presLayoutVars>
          <dgm:bulletEnabled val="1"/>
        </dgm:presLayoutVars>
      </dgm:prSet>
      <dgm:spPr/>
    </dgm:pt>
    <dgm:pt modelId="{FE3AC0E3-9051-434C-8988-FFE41F4A56E4}" type="pres">
      <dgm:prSet presAssocID="{BA3E11BA-96A6-4A5A-A569-6C4D960F5962}" presName="negSpace" presStyleCnt="0"/>
      <dgm:spPr/>
    </dgm:pt>
    <dgm:pt modelId="{A9201922-8CA6-437F-9F2C-E133C196CE99}" type="pres">
      <dgm:prSet presAssocID="{BA3E11BA-96A6-4A5A-A569-6C4D960F5962}" presName="circle" presStyleLbl="node1" presStyleIdx="0" presStyleCnt="3"/>
      <dgm:spPr/>
    </dgm:pt>
    <dgm:pt modelId="{68DC47E3-97B1-4688-8639-BE65215F9E15}" type="pres">
      <dgm:prSet presAssocID="{456D7D30-1F6D-41CF-97D2-DB6DD71A758C}" presName="transSpace" presStyleCnt="0"/>
      <dgm:spPr/>
    </dgm:pt>
    <dgm:pt modelId="{26197CD5-18F9-4B61-8722-90E7C7AE689C}" type="pres">
      <dgm:prSet presAssocID="{DF66F445-70D4-4DB7-AD47-7783B0B48E19}" presName="posSpace" presStyleCnt="0"/>
      <dgm:spPr/>
    </dgm:pt>
    <dgm:pt modelId="{A40D418D-8A27-4B22-986F-1099B63D48F4}" type="pres">
      <dgm:prSet presAssocID="{DF66F445-70D4-4DB7-AD47-7783B0B48E19}" presName="vertFlow" presStyleCnt="0"/>
      <dgm:spPr/>
    </dgm:pt>
    <dgm:pt modelId="{496ECAD1-708D-4279-B459-738FA8AFE20E}" type="pres">
      <dgm:prSet presAssocID="{DF66F445-70D4-4DB7-AD47-7783B0B48E19}" presName="topSpace" presStyleCnt="0"/>
      <dgm:spPr/>
    </dgm:pt>
    <dgm:pt modelId="{BBBFB80A-E2C5-4677-BD78-3FBE21008ED3}" type="pres">
      <dgm:prSet presAssocID="{DF66F445-70D4-4DB7-AD47-7783B0B48E19}" presName="firstComp" presStyleCnt="0"/>
      <dgm:spPr/>
    </dgm:pt>
    <dgm:pt modelId="{2D273596-E2EA-4B73-BA73-91602F7F10CB}" type="pres">
      <dgm:prSet presAssocID="{DF66F445-70D4-4DB7-AD47-7783B0B48E19}" presName="firstChild" presStyleLbl="bgAccFollowNode1" presStyleIdx="3" presStyleCnt="5"/>
      <dgm:spPr/>
    </dgm:pt>
    <dgm:pt modelId="{B4703B2A-EF3B-48A5-B441-F0286C544A4B}" type="pres">
      <dgm:prSet presAssocID="{DF66F445-70D4-4DB7-AD47-7783B0B48E19}" presName="firstChildTx" presStyleLbl="bgAccFollowNode1" presStyleIdx="3" presStyleCnt="5">
        <dgm:presLayoutVars>
          <dgm:bulletEnabled val="1"/>
        </dgm:presLayoutVars>
      </dgm:prSet>
      <dgm:spPr/>
    </dgm:pt>
    <dgm:pt modelId="{B009E5F5-AC74-4F4C-BD28-8E06891849D0}" type="pres">
      <dgm:prSet presAssocID="{DF66F445-70D4-4DB7-AD47-7783B0B48E19}" presName="negSpace" presStyleCnt="0"/>
      <dgm:spPr/>
    </dgm:pt>
    <dgm:pt modelId="{5EC5AE92-1D85-4C44-B099-621CCBB8F212}" type="pres">
      <dgm:prSet presAssocID="{DF66F445-70D4-4DB7-AD47-7783B0B48E19}" presName="circle" presStyleLbl="node1" presStyleIdx="1" presStyleCnt="3"/>
      <dgm:spPr/>
    </dgm:pt>
    <dgm:pt modelId="{A5746124-C426-44F1-A129-11BA956164AA}" type="pres">
      <dgm:prSet presAssocID="{EDA2F0A5-570A-4C84-88ED-FBD69E374441}" presName="transSpace" presStyleCnt="0"/>
      <dgm:spPr/>
    </dgm:pt>
    <dgm:pt modelId="{49319F67-F504-488E-8FE2-06935B3EA9FA}" type="pres">
      <dgm:prSet presAssocID="{4717672D-D3B7-4542-805E-215D034E5A93}" presName="posSpace" presStyleCnt="0"/>
      <dgm:spPr/>
    </dgm:pt>
    <dgm:pt modelId="{A40B1B0C-E035-48DF-80EC-E1FF492AEAB1}" type="pres">
      <dgm:prSet presAssocID="{4717672D-D3B7-4542-805E-215D034E5A93}" presName="vertFlow" presStyleCnt="0"/>
      <dgm:spPr/>
    </dgm:pt>
    <dgm:pt modelId="{1D2CAEC8-2D4A-443C-8AB3-A1087B4FE871}" type="pres">
      <dgm:prSet presAssocID="{4717672D-D3B7-4542-805E-215D034E5A93}" presName="topSpace" presStyleCnt="0"/>
      <dgm:spPr/>
    </dgm:pt>
    <dgm:pt modelId="{C1999A9D-245F-4F7A-9ECD-2FFE4CF9EC18}" type="pres">
      <dgm:prSet presAssocID="{4717672D-D3B7-4542-805E-215D034E5A93}" presName="firstComp" presStyleCnt="0"/>
      <dgm:spPr/>
    </dgm:pt>
    <dgm:pt modelId="{0F66EBBD-7D63-4D9D-8DDF-7E6035A49373}" type="pres">
      <dgm:prSet presAssocID="{4717672D-D3B7-4542-805E-215D034E5A93}" presName="firstChild" presStyleLbl="bgAccFollowNode1" presStyleIdx="4" presStyleCnt="5"/>
      <dgm:spPr/>
    </dgm:pt>
    <dgm:pt modelId="{A2C19842-BB58-4F70-BB7C-E56C3D3499B3}" type="pres">
      <dgm:prSet presAssocID="{4717672D-D3B7-4542-805E-215D034E5A93}" presName="firstChildTx" presStyleLbl="bgAccFollowNode1" presStyleIdx="4" presStyleCnt="5">
        <dgm:presLayoutVars>
          <dgm:bulletEnabled val="1"/>
        </dgm:presLayoutVars>
      </dgm:prSet>
      <dgm:spPr/>
    </dgm:pt>
    <dgm:pt modelId="{7880FB1D-F139-4BF4-A16C-15F5FB45DA61}" type="pres">
      <dgm:prSet presAssocID="{4717672D-D3B7-4542-805E-215D034E5A93}" presName="negSpace" presStyleCnt="0"/>
      <dgm:spPr/>
    </dgm:pt>
    <dgm:pt modelId="{E83395C5-732E-470C-B5C1-762BD57AE5E3}" type="pres">
      <dgm:prSet presAssocID="{4717672D-D3B7-4542-805E-215D034E5A93}" presName="circle" presStyleLbl="node1" presStyleIdx="2" presStyleCnt="3"/>
      <dgm:spPr/>
    </dgm:pt>
  </dgm:ptLst>
  <dgm:cxnLst>
    <dgm:cxn modelId="{A3F3DD00-9430-497B-925C-BFC371BBFBD0}" type="presOf" srcId="{D387B994-F875-4E73-A9E1-4546C0C3FD59}" destId="{9B2E2D37-BAA1-4DFC-A0C9-A5BBEAB22C48}" srcOrd="1" destOrd="1" presId="urn:microsoft.com/office/officeart/2005/8/layout/hList9"/>
    <dgm:cxn modelId="{CAC74F0A-2F1A-4768-89DB-AF89B9235BBB}" srcId="{DF66F445-70D4-4DB7-AD47-7783B0B48E19}" destId="{B03CF8EC-C191-4A83-8A3F-BAEC9AAED20D}" srcOrd="0" destOrd="0" parTransId="{CDAC9568-808B-4C83-B0F8-87DDD0A29102}" sibTransId="{F7914477-0EB3-444C-9309-E18A53514322}"/>
    <dgm:cxn modelId="{D530CD0A-AB1D-48F4-AA5F-152CAE57B1D2}" type="presOf" srcId="{B03CF8EC-C191-4A83-8A3F-BAEC9AAED20D}" destId="{2D273596-E2EA-4B73-BA73-91602F7F10CB}" srcOrd="0" destOrd="0" presId="urn:microsoft.com/office/officeart/2005/8/layout/hList9"/>
    <dgm:cxn modelId="{E0ACFF0D-4024-45EB-86BF-5DB500E2A07D}" type="presOf" srcId="{FEB70E1B-21B0-4107-986A-308EDBBAEC9B}" destId="{89CE0721-980C-4801-9468-0A8842F43AD4}" srcOrd="1" destOrd="1" presId="urn:microsoft.com/office/officeart/2005/8/layout/hList9"/>
    <dgm:cxn modelId="{3E12C313-7E8B-49F3-B9CE-A4D867207676}" type="presOf" srcId="{56D58CF5-06AA-489D-B232-49597E625242}" destId="{65FED943-9B3B-4F0A-A118-FB1FCB3DB8FA}" srcOrd="0" destOrd="0" presId="urn:microsoft.com/office/officeart/2005/8/layout/hList9"/>
    <dgm:cxn modelId="{31D8D420-C69B-40FE-AA0D-F23AAC5A203F}" srcId="{A577E348-002E-4373-94E1-9F2CF3BE4668}" destId="{4717672D-D3B7-4542-805E-215D034E5A93}" srcOrd="2" destOrd="0" parTransId="{FA159889-C143-4214-81ED-C08A366894D3}" sibTransId="{E35936BC-A39A-487F-87CC-09CBD9E621A1}"/>
    <dgm:cxn modelId="{0C3DDD24-9E00-4AF0-8A1E-B604F4E5313C}" type="presOf" srcId="{56D58CF5-06AA-489D-B232-49597E625242}" destId="{9B2E2D37-BAA1-4DFC-A0C9-A5BBEAB22C48}" srcOrd="1" destOrd="0" presId="urn:microsoft.com/office/officeart/2005/8/layout/hList9"/>
    <dgm:cxn modelId="{7FF7B626-8995-4568-AE84-F8D6C1669B88}" srcId="{BA3E11BA-96A6-4A5A-A569-6C4D960F5962}" destId="{56D58CF5-06AA-489D-B232-49597E625242}" srcOrd="1" destOrd="0" parTransId="{9213460E-7177-4D21-A351-5EBEE6A83D4D}" sibTransId="{650120CC-4ABB-4DFD-9C2F-2E10AFF9BE22}"/>
    <dgm:cxn modelId="{05D63927-F08F-4186-82C2-D868B401AD50}" type="presOf" srcId="{F2963731-96DB-4710-83BC-CE2453C66BB2}" destId="{5D08B499-8D0A-471C-A033-B847A606AC7A}" srcOrd="1" destOrd="0" presId="urn:microsoft.com/office/officeart/2005/8/layout/hList9"/>
    <dgm:cxn modelId="{EE164C28-7511-4AFA-BEB4-6AAB0D951413}" srcId="{A577E348-002E-4373-94E1-9F2CF3BE4668}" destId="{BA3E11BA-96A6-4A5A-A569-6C4D960F5962}" srcOrd="0" destOrd="0" parTransId="{B2C6BA71-D9B7-41D3-AAD3-175D4617C644}" sibTransId="{456D7D30-1F6D-41CF-97D2-DB6DD71A758C}"/>
    <dgm:cxn modelId="{62413D30-9E4D-403D-AD39-582D27B8EC70}" srcId="{56D58CF5-06AA-489D-B232-49597E625242}" destId="{D387B994-F875-4E73-A9E1-4546C0C3FD59}" srcOrd="0" destOrd="0" parTransId="{AA4F63CA-3F83-46B4-A4CB-8E10BD581875}" sibTransId="{52F973C0-8D35-46F0-868D-EDE700393529}"/>
    <dgm:cxn modelId="{E87CA860-E2A3-4570-A5E0-3CAA615F6DD7}" type="presOf" srcId="{E347E13B-036B-406D-8981-E84DBE098A33}" destId="{A2C19842-BB58-4F70-BB7C-E56C3D3499B3}" srcOrd="1" destOrd="0" presId="urn:microsoft.com/office/officeart/2005/8/layout/hList9"/>
    <dgm:cxn modelId="{04356663-FA89-48FC-AE3C-6FF9AB8F33DB}" srcId="{BA3E11BA-96A6-4A5A-A569-6C4D960F5962}" destId="{F2963731-96DB-4710-83BC-CE2453C66BB2}" srcOrd="2" destOrd="0" parTransId="{A7C4D831-4D8A-4424-BBD4-BB1AAC3DAEC5}" sibTransId="{9B02AA01-4C91-4D16-954A-B7E6933AFB47}"/>
    <dgm:cxn modelId="{C1F4F467-2C49-4DCD-B469-0E17B926D8C3}" type="presOf" srcId="{AAB1544C-A98C-45ED-B0D5-7E37CC01DBAC}" destId="{89CE0721-980C-4801-9468-0A8842F43AD4}" srcOrd="1" destOrd="0" presId="urn:microsoft.com/office/officeart/2005/8/layout/hList9"/>
    <dgm:cxn modelId="{BC48556B-3DAA-449A-928C-F8CDB13244B5}" type="presOf" srcId="{BA3E11BA-96A6-4A5A-A569-6C4D960F5962}" destId="{A9201922-8CA6-437F-9F2C-E133C196CE99}" srcOrd="0" destOrd="0" presId="urn:microsoft.com/office/officeart/2005/8/layout/hList9"/>
    <dgm:cxn modelId="{88384B6E-991F-47C4-9831-454B64E059E8}" srcId="{F2963731-96DB-4710-83BC-CE2453C66BB2}" destId="{31C570E0-B829-45EB-948C-F7B08A0514A2}" srcOrd="0" destOrd="0" parTransId="{4C776613-BDC2-4838-AA21-96306752843B}" sibTransId="{A6C99DD6-2C0C-4907-A66F-A6FCCBF7FC88}"/>
    <dgm:cxn modelId="{7DAD5B54-2545-45CE-AAC2-A648F490C798}" type="presOf" srcId="{FEB70E1B-21B0-4107-986A-308EDBBAEC9B}" destId="{A386420A-4A85-43E8-AE28-2CFA4D7BA228}" srcOrd="0" destOrd="1" presId="urn:microsoft.com/office/officeart/2005/8/layout/hList9"/>
    <dgm:cxn modelId="{982E8D77-E6D9-4994-8475-E03BAACCB545}" type="presOf" srcId="{E347E13B-036B-406D-8981-E84DBE098A33}" destId="{0F66EBBD-7D63-4D9D-8DDF-7E6035A49373}" srcOrd="0" destOrd="0" presId="urn:microsoft.com/office/officeart/2005/8/layout/hList9"/>
    <dgm:cxn modelId="{008C7078-DE73-43A2-B087-57CA79E851DA}" type="presOf" srcId="{F2963731-96DB-4710-83BC-CE2453C66BB2}" destId="{E28DF4F9-8843-40E4-8EF7-3E02ABCD7CB9}" srcOrd="0" destOrd="0" presId="urn:microsoft.com/office/officeart/2005/8/layout/hList9"/>
    <dgm:cxn modelId="{094E7080-A267-4A25-96D8-FA5B33CC212D}" srcId="{A577E348-002E-4373-94E1-9F2CF3BE4668}" destId="{DF66F445-70D4-4DB7-AD47-7783B0B48E19}" srcOrd="1" destOrd="0" parTransId="{F8B8E322-62C9-4998-AFDE-3E2FDF284B72}" sibTransId="{EDA2F0A5-570A-4C84-88ED-FBD69E374441}"/>
    <dgm:cxn modelId="{6C3BE286-CE66-4998-B6DB-EEFA401D85E5}" type="presOf" srcId="{B03CF8EC-C191-4A83-8A3F-BAEC9AAED20D}" destId="{B4703B2A-EF3B-48A5-B441-F0286C544A4B}" srcOrd="1" destOrd="0" presId="urn:microsoft.com/office/officeart/2005/8/layout/hList9"/>
    <dgm:cxn modelId="{56D93694-B3E7-4A0F-97C8-2AAFAAF17CD4}" srcId="{AAB1544C-A98C-45ED-B0D5-7E37CC01DBAC}" destId="{FEB70E1B-21B0-4107-986A-308EDBBAEC9B}" srcOrd="0" destOrd="0" parTransId="{1E71EBBC-70B9-4792-A17A-E6635BB87B74}" sibTransId="{57A013BC-6FBC-4BFF-8D45-D76B13199E90}"/>
    <dgm:cxn modelId="{61BB4794-467B-4C2F-A53A-11050E3C8BCE}" type="presOf" srcId="{4717672D-D3B7-4542-805E-215D034E5A93}" destId="{E83395C5-732E-470C-B5C1-762BD57AE5E3}" srcOrd="0" destOrd="0" presId="urn:microsoft.com/office/officeart/2005/8/layout/hList9"/>
    <dgm:cxn modelId="{2F905BA3-9546-4D6B-9A10-EAD90CBBEF52}" type="presOf" srcId="{31C570E0-B829-45EB-948C-F7B08A0514A2}" destId="{5D08B499-8D0A-471C-A033-B847A606AC7A}" srcOrd="1" destOrd="1" presId="urn:microsoft.com/office/officeart/2005/8/layout/hList9"/>
    <dgm:cxn modelId="{A7F25BAA-C2A7-401D-A221-40AC6551925A}" srcId="{BA3E11BA-96A6-4A5A-A569-6C4D960F5962}" destId="{AAB1544C-A98C-45ED-B0D5-7E37CC01DBAC}" srcOrd="0" destOrd="0" parTransId="{19516A6B-C4BA-46B3-9C9D-1EB7AA00D799}" sibTransId="{ADDAA5EA-FA10-45E7-9392-C21E381ABE0F}"/>
    <dgm:cxn modelId="{8A76D1B0-7F76-48B8-A8A1-B363A164EAA0}" type="presOf" srcId="{31C570E0-B829-45EB-948C-F7B08A0514A2}" destId="{E28DF4F9-8843-40E4-8EF7-3E02ABCD7CB9}" srcOrd="0" destOrd="1" presId="urn:microsoft.com/office/officeart/2005/8/layout/hList9"/>
    <dgm:cxn modelId="{2CB9EBB2-2529-4DA0-A718-F8BFF60B304A}" type="presOf" srcId="{A577E348-002E-4373-94E1-9F2CF3BE4668}" destId="{ED7D7D87-EBFF-4567-BBFC-120E5BB82739}" srcOrd="0" destOrd="0" presId="urn:microsoft.com/office/officeart/2005/8/layout/hList9"/>
    <dgm:cxn modelId="{3060A0B3-E325-4B17-BCAA-C1D813700AA5}" type="presOf" srcId="{DF66F445-70D4-4DB7-AD47-7783B0B48E19}" destId="{5EC5AE92-1D85-4C44-B099-621CCBB8F212}" srcOrd="0" destOrd="0" presId="urn:microsoft.com/office/officeart/2005/8/layout/hList9"/>
    <dgm:cxn modelId="{F2A0E2B3-5A86-4BE5-8699-99EEF9CBD7D2}" type="presOf" srcId="{AAB1544C-A98C-45ED-B0D5-7E37CC01DBAC}" destId="{A386420A-4A85-43E8-AE28-2CFA4D7BA228}" srcOrd="0" destOrd="0" presId="urn:microsoft.com/office/officeart/2005/8/layout/hList9"/>
    <dgm:cxn modelId="{971EA1F9-E2B2-4291-9A5E-6EC9270C7CEA}" type="presOf" srcId="{D387B994-F875-4E73-A9E1-4546C0C3FD59}" destId="{65FED943-9B3B-4F0A-A118-FB1FCB3DB8FA}" srcOrd="0" destOrd="1" presId="urn:microsoft.com/office/officeart/2005/8/layout/hList9"/>
    <dgm:cxn modelId="{1571A1FF-90CD-4018-814D-81529DA13548}" srcId="{4717672D-D3B7-4542-805E-215D034E5A93}" destId="{E347E13B-036B-406D-8981-E84DBE098A33}" srcOrd="0" destOrd="0" parTransId="{DD2A6445-49B3-4218-A1A9-F60CCB918480}" sibTransId="{B790F6BC-4096-428F-BB59-BA5FD0F9F8E7}"/>
    <dgm:cxn modelId="{218D2970-2459-49FD-9FAD-3163319A05C9}" type="presParOf" srcId="{ED7D7D87-EBFF-4567-BBFC-120E5BB82739}" destId="{FC2B0701-17DC-48E3-8F59-8646D6246A47}" srcOrd="0" destOrd="0" presId="urn:microsoft.com/office/officeart/2005/8/layout/hList9"/>
    <dgm:cxn modelId="{396C0A5E-20CF-4E37-B7E3-5A25E66C8F12}" type="presParOf" srcId="{ED7D7D87-EBFF-4567-BBFC-120E5BB82739}" destId="{39666AE0-AAE7-49A9-9145-DB822C9E418E}" srcOrd="1" destOrd="0" presId="urn:microsoft.com/office/officeart/2005/8/layout/hList9"/>
    <dgm:cxn modelId="{28BE926B-A45E-45E5-B54B-4BBD36FCC253}" type="presParOf" srcId="{39666AE0-AAE7-49A9-9145-DB822C9E418E}" destId="{80F14454-EFC6-496A-8820-D4C08D1D26CA}" srcOrd="0" destOrd="0" presId="urn:microsoft.com/office/officeart/2005/8/layout/hList9"/>
    <dgm:cxn modelId="{CA62E2F4-3A17-4847-AD8E-DCC4B1FF8ED4}" type="presParOf" srcId="{39666AE0-AAE7-49A9-9145-DB822C9E418E}" destId="{E7B4F38C-9F2F-4FF3-9F5D-DD78CE14392E}" srcOrd="1" destOrd="0" presId="urn:microsoft.com/office/officeart/2005/8/layout/hList9"/>
    <dgm:cxn modelId="{67AFE9DE-2987-40DA-9BC8-90EE3EB6B502}" type="presParOf" srcId="{E7B4F38C-9F2F-4FF3-9F5D-DD78CE14392E}" destId="{A386420A-4A85-43E8-AE28-2CFA4D7BA228}" srcOrd="0" destOrd="0" presId="urn:microsoft.com/office/officeart/2005/8/layout/hList9"/>
    <dgm:cxn modelId="{98CAA14C-660F-44D4-9140-9832B477CD46}" type="presParOf" srcId="{E7B4F38C-9F2F-4FF3-9F5D-DD78CE14392E}" destId="{89CE0721-980C-4801-9468-0A8842F43AD4}" srcOrd="1" destOrd="0" presId="urn:microsoft.com/office/officeart/2005/8/layout/hList9"/>
    <dgm:cxn modelId="{DC9E6667-B899-474D-B17C-8FD9A70BF906}" type="presParOf" srcId="{39666AE0-AAE7-49A9-9145-DB822C9E418E}" destId="{3B5AFA92-C6A2-4F9E-8656-F88119E0D9E3}" srcOrd="2" destOrd="0" presId="urn:microsoft.com/office/officeart/2005/8/layout/hList9"/>
    <dgm:cxn modelId="{82355683-2CA7-4910-A635-9DC304F919F4}" type="presParOf" srcId="{3B5AFA92-C6A2-4F9E-8656-F88119E0D9E3}" destId="{65FED943-9B3B-4F0A-A118-FB1FCB3DB8FA}" srcOrd="0" destOrd="0" presId="urn:microsoft.com/office/officeart/2005/8/layout/hList9"/>
    <dgm:cxn modelId="{91ECDD37-E0E7-4773-A722-0080A96F8502}" type="presParOf" srcId="{3B5AFA92-C6A2-4F9E-8656-F88119E0D9E3}" destId="{9B2E2D37-BAA1-4DFC-A0C9-A5BBEAB22C48}" srcOrd="1" destOrd="0" presId="urn:microsoft.com/office/officeart/2005/8/layout/hList9"/>
    <dgm:cxn modelId="{A2445D20-6C90-4570-87B3-F9A38DF473F6}" type="presParOf" srcId="{39666AE0-AAE7-49A9-9145-DB822C9E418E}" destId="{234D5CCC-5467-4ED8-863B-49B60B970326}" srcOrd="3" destOrd="0" presId="urn:microsoft.com/office/officeart/2005/8/layout/hList9"/>
    <dgm:cxn modelId="{F3DDCEB3-D3AE-41D2-A95E-EA1D6F1B4F0A}" type="presParOf" srcId="{234D5CCC-5467-4ED8-863B-49B60B970326}" destId="{E28DF4F9-8843-40E4-8EF7-3E02ABCD7CB9}" srcOrd="0" destOrd="0" presId="urn:microsoft.com/office/officeart/2005/8/layout/hList9"/>
    <dgm:cxn modelId="{ECEC3CB4-EBCA-4272-83C3-5904C706832F}" type="presParOf" srcId="{234D5CCC-5467-4ED8-863B-49B60B970326}" destId="{5D08B499-8D0A-471C-A033-B847A606AC7A}" srcOrd="1" destOrd="0" presId="urn:microsoft.com/office/officeart/2005/8/layout/hList9"/>
    <dgm:cxn modelId="{FE185CA9-ACE8-4B1F-A6B6-010DEB9298AE}" type="presParOf" srcId="{ED7D7D87-EBFF-4567-BBFC-120E5BB82739}" destId="{FE3AC0E3-9051-434C-8988-FFE41F4A56E4}" srcOrd="2" destOrd="0" presId="urn:microsoft.com/office/officeart/2005/8/layout/hList9"/>
    <dgm:cxn modelId="{99F25C28-0F46-457D-84C7-274A0E97B8D0}" type="presParOf" srcId="{ED7D7D87-EBFF-4567-BBFC-120E5BB82739}" destId="{A9201922-8CA6-437F-9F2C-E133C196CE99}" srcOrd="3" destOrd="0" presId="urn:microsoft.com/office/officeart/2005/8/layout/hList9"/>
    <dgm:cxn modelId="{5E062700-C887-4264-97AB-BF2ED8D1E7FD}" type="presParOf" srcId="{ED7D7D87-EBFF-4567-BBFC-120E5BB82739}" destId="{68DC47E3-97B1-4688-8639-BE65215F9E15}" srcOrd="4" destOrd="0" presId="urn:microsoft.com/office/officeart/2005/8/layout/hList9"/>
    <dgm:cxn modelId="{B70576FF-555E-4A82-AB5D-1C7B354B7AFE}" type="presParOf" srcId="{ED7D7D87-EBFF-4567-BBFC-120E5BB82739}" destId="{26197CD5-18F9-4B61-8722-90E7C7AE689C}" srcOrd="5" destOrd="0" presId="urn:microsoft.com/office/officeart/2005/8/layout/hList9"/>
    <dgm:cxn modelId="{E15C4E51-9A61-45F7-A4DA-07A9E2B719F3}" type="presParOf" srcId="{ED7D7D87-EBFF-4567-BBFC-120E5BB82739}" destId="{A40D418D-8A27-4B22-986F-1099B63D48F4}" srcOrd="6" destOrd="0" presId="urn:microsoft.com/office/officeart/2005/8/layout/hList9"/>
    <dgm:cxn modelId="{939A7674-A273-49A2-955B-0CE678209689}" type="presParOf" srcId="{A40D418D-8A27-4B22-986F-1099B63D48F4}" destId="{496ECAD1-708D-4279-B459-738FA8AFE20E}" srcOrd="0" destOrd="0" presId="urn:microsoft.com/office/officeart/2005/8/layout/hList9"/>
    <dgm:cxn modelId="{1D5B3487-D333-468A-8960-AC494B9F0109}" type="presParOf" srcId="{A40D418D-8A27-4B22-986F-1099B63D48F4}" destId="{BBBFB80A-E2C5-4677-BD78-3FBE21008ED3}" srcOrd="1" destOrd="0" presId="urn:microsoft.com/office/officeart/2005/8/layout/hList9"/>
    <dgm:cxn modelId="{B19AE7C6-DCAB-4E40-B6A7-124689011190}" type="presParOf" srcId="{BBBFB80A-E2C5-4677-BD78-3FBE21008ED3}" destId="{2D273596-E2EA-4B73-BA73-91602F7F10CB}" srcOrd="0" destOrd="0" presId="urn:microsoft.com/office/officeart/2005/8/layout/hList9"/>
    <dgm:cxn modelId="{A1D6B898-9920-4ADF-89F4-7C9932BCFAD2}" type="presParOf" srcId="{BBBFB80A-E2C5-4677-BD78-3FBE21008ED3}" destId="{B4703B2A-EF3B-48A5-B441-F0286C544A4B}" srcOrd="1" destOrd="0" presId="urn:microsoft.com/office/officeart/2005/8/layout/hList9"/>
    <dgm:cxn modelId="{C2F04455-B2DA-4697-8C06-B83B22C2C6C6}" type="presParOf" srcId="{ED7D7D87-EBFF-4567-BBFC-120E5BB82739}" destId="{B009E5F5-AC74-4F4C-BD28-8E06891849D0}" srcOrd="7" destOrd="0" presId="urn:microsoft.com/office/officeart/2005/8/layout/hList9"/>
    <dgm:cxn modelId="{8BB603D6-E73A-4FCA-A31D-86DADA043016}" type="presParOf" srcId="{ED7D7D87-EBFF-4567-BBFC-120E5BB82739}" destId="{5EC5AE92-1D85-4C44-B099-621CCBB8F212}" srcOrd="8" destOrd="0" presId="urn:microsoft.com/office/officeart/2005/8/layout/hList9"/>
    <dgm:cxn modelId="{167E8280-20BA-4551-A5BD-650D278178C7}" type="presParOf" srcId="{ED7D7D87-EBFF-4567-BBFC-120E5BB82739}" destId="{A5746124-C426-44F1-A129-11BA956164AA}" srcOrd="9" destOrd="0" presId="urn:microsoft.com/office/officeart/2005/8/layout/hList9"/>
    <dgm:cxn modelId="{F45FECD9-ED08-4DD9-B363-C69F9F6AC11B}" type="presParOf" srcId="{ED7D7D87-EBFF-4567-BBFC-120E5BB82739}" destId="{49319F67-F504-488E-8FE2-06935B3EA9FA}" srcOrd="10" destOrd="0" presId="urn:microsoft.com/office/officeart/2005/8/layout/hList9"/>
    <dgm:cxn modelId="{0E9CA9BA-A019-4323-BC3E-6568329B120E}" type="presParOf" srcId="{ED7D7D87-EBFF-4567-BBFC-120E5BB82739}" destId="{A40B1B0C-E035-48DF-80EC-E1FF492AEAB1}" srcOrd="11" destOrd="0" presId="urn:microsoft.com/office/officeart/2005/8/layout/hList9"/>
    <dgm:cxn modelId="{18DFF5EA-83E5-4E99-804D-9402FA0C77AA}" type="presParOf" srcId="{A40B1B0C-E035-48DF-80EC-E1FF492AEAB1}" destId="{1D2CAEC8-2D4A-443C-8AB3-A1087B4FE871}" srcOrd="0" destOrd="0" presId="urn:microsoft.com/office/officeart/2005/8/layout/hList9"/>
    <dgm:cxn modelId="{1FF368C2-EF74-499C-825E-0BDC9B558F42}" type="presParOf" srcId="{A40B1B0C-E035-48DF-80EC-E1FF492AEAB1}" destId="{C1999A9D-245F-4F7A-9ECD-2FFE4CF9EC18}" srcOrd="1" destOrd="0" presId="urn:microsoft.com/office/officeart/2005/8/layout/hList9"/>
    <dgm:cxn modelId="{1253D528-53C7-4DF6-95E2-C827DD82FBF5}" type="presParOf" srcId="{C1999A9D-245F-4F7A-9ECD-2FFE4CF9EC18}" destId="{0F66EBBD-7D63-4D9D-8DDF-7E6035A49373}" srcOrd="0" destOrd="0" presId="urn:microsoft.com/office/officeart/2005/8/layout/hList9"/>
    <dgm:cxn modelId="{A8E4C491-DFA6-47A6-B68C-2B657FFF6DF7}" type="presParOf" srcId="{C1999A9D-245F-4F7A-9ECD-2FFE4CF9EC18}" destId="{A2C19842-BB58-4F70-BB7C-E56C3D3499B3}" srcOrd="1" destOrd="0" presId="urn:microsoft.com/office/officeart/2005/8/layout/hList9"/>
    <dgm:cxn modelId="{88F80D7B-5123-4D5B-AE6D-D9734D7E6C45}" type="presParOf" srcId="{ED7D7D87-EBFF-4567-BBFC-120E5BB82739}" destId="{7880FB1D-F139-4BF4-A16C-15F5FB45DA61}" srcOrd="12" destOrd="0" presId="urn:microsoft.com/office/officeart/2005/8/layout/hList9"/>
    <dgm:cxn modelId="{218E1168-3964-4697-AC52-4717BD753977}" type="presParOf" srcId="{ED7D7D87-EBFF-4567-BBFC-120E5BB82739}" destId="{E83395C5-732E-470C-B5C1-762BD57AE5E3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5343F0-09B0-436D-AD75-C244B1994002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F2076D-4788-47C7-8F08-BA8F7692B919}">
      <dgm:prSet phldrT="[Text]"/>
      <dgm:spPr/>
      <dgm:t>
        <a:bodyPr/>
        <a:lstStyle/>
        <a:p>
          <a:r>
            <a:rPr lang="en-US" b="0" dirty="0">
              <a:latin typeface="+mj-lt"/>
              <a:cs typeface="Times New Roman" panose="02020603050405020304" pitchFamily="18" charset="0"/>
            </a:rPr>
            <a:t>NOIRA</a:t>
          </a:r>
        </a:p>
      </dgm:t>
    </dgm:pt>
    <dgm:pt modelId="{7614E87B-68D3-40DC-86BC-C31110721C39}" type="parTrans" cxnId="{ECFD7364-5830-4596-805B-8B6CA3893A36}">
      <dgm:prSet/>
      <dgm:spPr/>
      <dgm:t>
        <a:bodyPr/>
        <a:lstStyle/>
        <a:p>
          <a:endParaRPr lang="en-US"/>
        </a:p>
      </dgm:t>
    </dgm:pt>
    <dgm:pt modelId="{3844289A-356D-453E-ADBE-4F7CC32336F5}" type="sibTrans" cxnId="{ECFD7364-5830-4596-805B-8B6CA3893A36}">
      <dgm:prSet/>
      <dgm:spPr/>
      <dgm:t>
        <a:bodyPr/>
        <a:lstStyle/>
        <a:p>
          <a:endParaRPr lang="en-US"/>
        </a:p>
      </dgm:t>
    </dgm:pt>
    <dgm:pt modelId="{BC33AA78-BEAB-43AB-A310-8568B47F5176}">
      <dgm:prSet phldrT="[Text]" custT="1"/>
      <dgm:spPr/>
      <dgm:t>
        <a:bodyPr/>
        <a:lstStyle/>
        <a:p>
          <a:r>
            <a:rPr lang="en-US" sz="2800" b="0" i="0" u="none" dirty="0">
              <a:latin typeface="+mj-lt"/>
              <a:cs typeface="Times New Roman" panose="02020603050405020304" pitchFamily="18" charset="0"/>
            </a:rPr>
            <a:t>“Hey, over here! We’re going to do a thing!” (§ </a:t>
          </a:r>
          <a:r>
            <a:rPr lang="en-US" sz="2800" b="0" i="0" dirty="0">
              <a:latin typeface="+mj-lt"/>
              <a:cs typeface="Times New Roman" panose="02020603050405020304" pitchFamily="18" charset="0"/>
              <a:hlinkClick xmlns:r="http://schemas.openxmlformats.org/officeDocument/2006/relationships" r:id="rId1"/>
            </a:rPr>
            <a:t>2.2-4007.01</a:t>
          </a:r>
          <a:r>
            <a:rPr lang="en-US" sz="2800" b="0" i="0" u="none" dirty="0">
              <a:latin typeface="+mj-lt"/>
              <a:cs typeface="Times New Roman" panose="02020603050405020304" pitchFamily="18" charset="0"/>
            </a:rPr>
            <a:t>)</a:t>
          </a:r>
          <a:r>
            <a:rPr lang="en-US" sz="2800" b="0" i="0" dirty="0">
              <a:latin typeface="+mj-lt"/>
              <a:cs typeface="Times New Roman" panose="02020603050405020304" pitchFamily="18" charset="0"/>
            </a:rPr>
            <a:t>​</a:t>
          </a:r>
          <a:endParaRPr lang="en-US" sz="2800" dirty="0">
            <a:latin typeface="+mj-lt"/>
            <a:cs typeface="Times New Roman" panose="02020603050405020304" pitchFamily="18" charset="0"/>
          </a:endParaRPr>
        </a:p>
      </dgm:t>
    </dgm:pt>
    <dgm:pt modelId="{E916E24B-F591-478C-A0E8-3AADAD65E251}" type="parTrans" cxnId="{3D20DF2B-E149-40ED-95FC-AD77FF6B77DF}">
      <dgm:prSet/>
      <dgm:spPr/>
      <dgm:t>
        <a:bodyPr/>
        <a:lstStyle/>
        <a:p>
          <a:endParaRPr lang="en-US"/>
        </a:p>
      </dgm:t>
    </dgm:pt>
    <dgm:pt modelId="{8FB8EF00-CF23-4595-9198-AB2C059934F0}" type="sibTrans" cxnId="{3D20DF2B-E149-40ED-95FC-AD77FF6B77DF}">
      <dgm:prSet/>
      <dgm:spPr/>
      <dgm:t>
        <a:bodyPr/>
        <a:lstStyle/>
        <a:p>
          <a:endParaRPr lang="en-US"/>
        </a:p>
      </dgm:t>
    </dgm:pt>
    <dgm:pt modelId="{D2BC0988-9BCA-4515-A9D3-2B57E9A5FE7B}">
      <dgm:prSet phldrT="[Text]" custT="1"/>
      <dgm:spPr/>
      <dgm:t>
        <a:bodyPr/>
        <a:lstStyle/>
        <a:p>
          <a:r>
            <a:rPr lang="en-US" sz="2800" dirty="0">
              <a:latin typeface="+mj-lt"/>
            </a:rPr>
            <a:t>Usually approved on first and final review</a:t>
          </a:r>
        </a:p>
      </dgm:t>
    </dgm:pt>
    <dgm:pt modelId="{0551B23F-5E45-46C1-9961-E98C5CC2ED42}" type="parTrans" cxnId="{3B317E3A-B5C9-421F-8063-070D83F49C3C}">
      <dgm:prSet/>
      <dgm:spPr/>
      <dgm:t>
        <a:bodyPr/>
        <a:lstStyle/>
        <a:p>
          <a:endParaRPr lang="en-US"/>
        </a:p>
      </dgm:t>
    </dgm:pt>
    <dgm:pt modelId="{BE987459-9BD1-4C1B-8432-2F41132FFD70}" type="sibTrans" cxnId="{3B317E3A-B5C9-421F-8063-070D83F49C3C}">
      <dgm:prSet/>
      <dgm:spPr/>
      <dgm:t>
        <a:bodyPr/>
        <a:lstStyle/>
        <a:p>
          <a:endParaRPr lang="en-US"/>
        </a:p>
      </dgm:t>
    </dgm:pt>
    <dgm:pt modelId="{B885F018-59CD-470E-874D-CA6D642E89C2}">
      <dgm:prSet phldrT="[Text]" custT="1"/>
      <dgm:spPr/>
      <dgm:t>
        <a:bodyPr/>
        <a:lstStyle/>
        <a:p>
          <a:r>
            <a:rPr lang="en-US" sz="2800" dirty="0">
              <a:latin typeface="+mj-lt"/>
            </a:rPr>
            <a:t>NOIRAs can vary considerably in scope. </a:t>
          </a:r>
        </a:p>
      </dgm:t>
    </dgm:pt>
    <dgm:pt modelId="{01D682E1-5787-42B7-945E-0693F0241FC0}" type="parTrans" cxnId="{2E3DBC53-7E9E-462D-826D-786B7B71DEFB}">
      <dgm:prSet/>
      <dgm:spPr/>
      <dgm:t>
        <a:bodyPr/>
        <a:lstStyle/>
        <a:p>
          <a:endParaRPr lang="en-US"/>
        </a:p>
      </dgm:t>
    </dgm:pt>
    <dgm:pt modelId="{6D238D87-0B30-40D6-87D3-05CE86792B8F}" type="sibTrans" cxnId="{2E3DBC53-7E9E-462D-826D-786B7B71DEFB}">
      <dgm:prSet/>
      <dgm:spPr/>
      <dgm:t>
        <a:bodyPr/>
        <a:lstStyle/>
        <a:p>
          <a:endParaRPr lang="en-US"/>
        </a:p>
      </dgm:t>
    </dgm:pt>
    <dgm:pt modelId="{DD045567-99C1-401F-A80D-D1CC1CA65161}" type="pres">
      <dgm:prSet presAssocID="{735343F0-09B0-436D-AD75-C244B1994002}" presName="vert0" presStyleCnt="0">
        <dgm:presLayoutVars>
          <dgm:dir/>
          <dgm:animOne val="branch"/>
          <dgm:animLvl val="lvl"/>
        </dgm:presLayoutVars>
      </dgm:prSet>
      <dgm:spPr/>
    </dgm:pt>
    <dgm:pt modelId="{84A0F04E-B7D9-4841-93B1-C2534201B9FB}" type="pres">
      <dgm:prSet presAssocID="{66F2076D-4788-47C7-8F08-BA8F7692B919}" presName="thickLine" presStyleLbl="alignNode1" presStyleIdx="0" presStyleCnt="1"/>
      <dgm:spPr/>
    </dgm:pt>
    <dgm:pt modelId="{E99E2B73-8994-471A-8DA6-002960F377FF}" type="pres">
      <dgm:prSet presAssocID="{66F2076D-4788-47C7-8F08-BA8F7692B919}" presName="horz1" presStyleCnt="0"/>
      <dgm:spPr/>
    </dgm:pt>
    <dgm:pt modelId="{48329DCB-8B25-4204-A7EE-CD0DEA87A2C2}" type="pres">
      <dgm:prSet presAssocID="{66F2076D-4788-47C7-8F08-BA8F7692B919}" presName="tx1" presStyleLbl="revTx" presStyleIdx="0" presStyleCnt="4"/>
      <dgm:spPr/>
    </dgm:pt>
    <dgm:pt modelId="{A2909AD5-58BC-4378-AF9A-1FC75E762120}" type="pres">
      <dgm:prSet presAssocID="{66F2076D-4788-47C7-8F08-BA8F7692B919}" presName="vert1" presStyleCnt="0"/>
      <dgm:spPr/>
    </dgm:pt>
    <dgm:pt modelId="{DC7D6AA7-788F-4C87-891D-8BF073D0A665}" type="pres">
      <dgm:prSet presAssocID="{BC33AA78-BEAB-43AB-A310-8568B47F5176}" presName="vertSpace2a" presStyleCnt="0"/>
      <dgm:spPr/>
    </dgm:pt>
    <dgm:pt modelId="{E59BA49C-7580-4203-BFFB-3D5AFEAA397C}" type="pres">
      <dgm:prSet presAssocID="{BC33AA78-BEAB-43AB-A310-8568B47F5176}" presName="horz2" presStyleCnt="0"/>
      <dgm:spPr/>
    </dgm:pt>
    <dgm:pt modelId="{F339F043-2993-4663-9387-1BB8013510F1}" type="pres">
      <dgm:prSet presAssocID="{BC33AA78-BEAB-43AB-A310-8568B47F5176}" presName="horzSpace2" presStyleCnt="0"/>
      <dgm:spPr/>
    </dgm:pt>
    <dgm:pt modelId="{908BB141-03AA-4E49-A3C3-88CFA0975E61}" type="pres">
      <dgm:prSet presAssocID="{BC33AA78-BEAB-43AB-A310-8568B47F5176}" presName="tx2" presStyleLbl="revTx" presStyleIdx="1" presStyleCnt="4"/>
      <dgm:spPr/>
    </dgm:pt>
    <dgm:pt modelId="{1B515A4B-3701-4E0B-990F-8FDC92930424}" type="pres">
      <dgm:prSet presAssocID="{BC33AA78-BEAB-43AB-A310-8568B47F5176}" presName="vert2" presStyleCnt="0"/>
      <dgm:spPr/>
    </dgm:pt>
    <dgm:pt modelId="{1B196992-9499-403E-BF6C-C1589FB7AA66}" type="pres">
      <dgm:prSet presAssocID="{BC33AA78-BEAB-43AB-A310-8568B47F5176}" presName="thinLine2b" presStyleLbl="callout" presStyleIdx="0" presStyleCnt="3"/>
      <dgm:spPr/>
    </dgm:pt>
    <dgm:pt modelId="{1A9781B3-E316-4778-B309-2E1884B79C15}" type="pres">
      <dgm:prSet presAssocID="{BC33AA78-BEAB-43AB-A310-8568B47F5176}" presName="vertSpace2b" presStyleCnt="0"/>
      <dgm:spPr/>
    </dgm:pt>
    <dgm:pt modelId="{D79D336B-8CAF-4EE3-86E8-8184A0A9BB39}" type="pres">
      <dgm:prSet presAssocID="{D2BC0988-9BCA-4515-A9D3-2B57E9A5FE7B}" presName="horz2" presStyleCnt="0"/>
      <dgm:spPr/>
    </dgm:pt>
    <dgm:pt modelId="{37E106CC-C7E5-4005-A063-0AC25D56F8D6}" type="pres">
      <dgm:prSet presAssocID="{D2BC0988-9BCA-4515-A9D3-2B57E9A5FE7B}" presName="horzSpace2" presStyleCnt="0"/>
      <dgm:spPr/>
    </dgm:pt>
    <dgm:pt modelId="{BBA03C85-E395-4623-AD2D-44153A315E76}" type="pres">
      <dgm:prSet presAssocID="{D2BC0988-9BCA-4515-A9D3-2B57E9A5FE7B}" presName="tx2" presStyleLbl="revTx" presStyleIdx="2" presStyleCnt="4"/>
      <dgm:spPr/>
    </dgm:pt>
    <dgm:pt modelId="{A0C8ED7B-A572-4320-B6EA-C4C888550348}" type="pres">
      <dgm:prSet presAssocID="{D2BC0988-9BCA-4515-A9D3-2B57E9A5FE7B}" presName="vert2" presStyleCnt="0"/>
      <dgm:spPr/>
    </dgm:pt>
    <dgm:pt modelId="{071807D5-E04B-413C-A7B1-DF29CF641B6F}" type="pres">
      <dgm:prSet presAssocID="{D2BC0988-9BCA-4515-A9D3-2B57E9A5FE7B}" presName="thinLine2b" presStyleLbl="callout" presStyleIdx="1" presStyleCnt="3"/>
      <dgm:spPr/>
    </dgm:pt>
    <dgm:pt modelId="{9684A8A5-F21E-4E2D-82E0-1F0075C69308}" type="pres">
      <dgm:prSet presAssocID="{D2BC0988-9BCA-4515-A9D3-2B57E9A5FE7B}" presName="vertSpace2b" presStyleCnt="0"/>
      <dgm:spPr/>
    </dgm:pt>
    <dgm:pt modelId="{84E59B55-CF73-4A91-B3B3-C0CCEDF01726}" type="pres">
      <dgm:prSet presAssocID="{B885F018-59CD-470E-874D-CA6D642E89C2}" presName="horz2" presStyleCnt="0"/>
      <dgm:spPr/>
    </dgm:pt>
    <dgm:pt modelId="{76511529-837F-41C7-955D-75C2C47B8837}" type="pres">
      <dgm:prSet presAssocID="{B885F018-59CD-470E-874D-CA6D642E89C2}" presName="horzSpace2" presStyleCnt="0"/>
      <dgm:spPr/>
    </dgm:pt>
    <dgm:pt modelId="{7500EF2F-7B9A-4BED-87B9-B6BC5EA394A9}" type="pres">
      <dgm:prSet presAssocID="{B885F018-59CD-470E-874D-CA6D642E89C2}" presName="tx2" presStyleLbl="revTx" presStyleIdx="3" presStyleCnt="4"/>
      <dgm:spPr/>
    </dgm:pt>
    <dgm:pt modelId="{8CB61F6C-EF20-496B-A9B2-1031CCCFA6D7}" type="pres">
      <dgm:prSet presAssocID="{B885F018-59CD-470E-874D-CA6D642E89C2}" presName="vert2" presStyleCnt="0"/>
      <dgm:spPr/>
    </dgm:pt>
    <dgm:pt modelId="{34273930-02A3-415A-9377-562441E690AB}" type="pres">
      <dgm:prSet presAssocID="{B885F018-59CD-470E-874D-CA6D642E89C2}" presName="thinLine2b" presStyleLbl="callout" presStyleIdx="2" presStyleCnt="3"/>
      <dgm:spPr/>
    </dgm:pt>
    <dgm:pt modelId="{D55353AE-898E-4556-847C-AA10820405B3}" type="pres">
      <dgm:prSet presAssocID="{B885F018-59CD-470E-874D-CA6D642E89C2}" presName="vertSpace2b" presStyleCnt="0"/>
      <dgm:spPr/>
    </dgm:pt>
  </dgm:ptLst>
  <dgm:cxnLst>
    <dgm:cxn modelId="{3D20DF2B-E149-40ED-95FC-AD77FF6B77DF}" srcId="{66F2076D-4788-47C7-8F08-BA8F7692B919}" destId="{BC33AA78-BEAB-43AB-A310-8568B47F5176}" srcOrd="0" destOrd="0" parTransId="{E916E24B-F591-478C-A0E8-3AADAD65E251}" sibTransId="{8FB8EF00-CF23-4595-9198-AB2C059934F0}"/>
    <dgm:cxn modelId="{3B317E3A-B5C9-421F-8063-070D83F49C3C}" srcId="{66F2076D-4788-47C7-8F08-BA8F7692B919}" destId="{D2BC0988-9BCA-4515-A9D3-2B57E9A5FE7B}" srcOrd="1" destOrd="0" parTransId="{0551B23F-5E45-46C1-9961-E98C5CC2ED42}" sibTransId="{BE987459-9BD1-4C1B-8432-2F41132FFD70}"/>
    <dgm:cxn modelId="{3F0C5142-98CB-4802-B9B0-1BC3DC01D8F1}" type="presOf" srcId="{66F2076D-4788-47C7-8F08-BA8F7692B919}" destId="{48329DCB-8B25-4204-A7EE-CD0DEA87A2C2}" srcOrd="0" destOrd="0" presId="urn:microsoft.com/office/officeart/2008/layout/LinedList"/>
    <dgm:cxn modelId="{ECFD7364-5830-4596-805B-8B6CA3893A36}" srcId="{735343F0-09B0-436D-AD75-C244B1994002}" destId="{66F2076D-4788-47C7-8F08-BA8F7692B919}" srcOrd="0" destOrd="0" parTransId="{7614E87B-68D3-40DC-86BC-C31110721C39}" sibTransId="{3844289A-356D-453E-ADBE-4F7CC32336F5}"/>
    <dgm:cxn modelId="{5BDDBE46-3643-4EAF-9658-BF7BBDEAD960}" type="presOf" srcId="{D2BC0988-9BCA-4515-A9D3-2B57E9A5FE7B}" destId="{BBA03C85-E395-4623-AD2D-44153A315E76}" srcOrd="0" destOrd="0" presId="urn:microsoft.com/office/officeart/2008/layout/LinedList"/>
    <dgm:cxn modelId="{2E3DBC53-7E9E-462D-826D-786B7B71DEFB}" srcId="{66F2076D-4788-47C7-8F08-BA8F7692B919}" destId="{B885F018-59CD-470E-874D-CA6D642E89C2}" srcOrd="2" destOrd="0" parTransId="{01D682E1-5787-42B7-945E-0693F0241FC0}" sibTransId="{6D238D87-0B30-40D6-87D3-05CE86792B8F}"/>
    <dgm:cxn modelId="{C44B84AE-933C-4D07-BE03-F1FF31959EDC}" type="presOf" srcId="{735343F0-09B0-436D-AD75-C244B1994002}" destId="{DD045567-99C1-401F-A80D-D1CC1CA65161}" srcOrd="0" destOrd="0" presId="urn:microsoft.com/office/officeart/2008/layout/LinedList"/>
    <dgm:cxn modelId="{2CE50EB0-EDF8-47E6-AF25-59F359F75068}" type="presOf" srcId="{BC33AA78-BEAB-43AB-A310-8568B47F5176}" destId="{908BB141-03AA-4E49-A3C3-88CFA0975E61}" srcOrd="0" destOrd="0" presId="urn:microsoft.com/office/officeart/2008/layout/LinedList"/>
    <dgm:cxn modelId="{A0705FB2-2121-4781-AEAD-B5E06E80ABA6}" type="presOf" srcId="{B885F018-59CD-470E-874D-CA6D642E89C2}" destId="{7500EF2F-7B9A-4BED-87B9-B6BC5EA394A9}" srcOrd="0" destOrd="0" presId="urn:microsoft.com/office/officeart/2008/layout/LinedList"/>
    <dgm:cxn modelId="{53A5D91C-0BBB-495F-A932-9AD46CA22BE6}" type="presParOf" srcId="{DD045567-99C1-401F-A80D-D1CC1CA65161}" destId="{84A0F04E-B7D9-4841-93B1-C2534201B9FB}" srcOrd="0" destOrd="0" presId="urn:microsoft.com/office/officeart/2008/layout/LinedList"/>
    <dgm:cxn modelId="{D5CDBFE9-16EB-49A4-BB10-037668D1E411}" type="presParOf" srcId="{DD045567-99C1-401F-A80D-D1CC1CA65161}" destId="{E99E2B73-8994-471A-8DA6-002960F377FF}" srcOrd="1" destOrd="0" presId="urn:microsoft.com/office/officeart/2008/layout/LinedList"/>
    <dgm:cxn modelId="{BDD15B2E-BE41-4A0C-B969-3DCC6556D9A3}" type="presParOf" srcId="{E99E2B73-8994-471A-8DA6-002960F377FF}" destId="{48329DCB-8B25-4204-A7EE-CD0DEA87A2C2}" srcOrd="0" destOrd="0" presId="urn:microsoft.com/office/officeart/2008/layout/LinedList"/>
    <dgm:cxn modelId="{DA37D0A0-DB14-4ECA-A571-013CAC540112}" type="presParOf" srcId="{E99E2B73-8994-471A-8DA6-002960F377FF}" destId="{A2909AD5-58BC-4378-AF9A-1FC75E762120}" srcOrd="1" destOrd="0" presId="urn:microsoft.com/office/officeart/2008/layout/LinedList"/>
    <dgm:cxn modelId="{FD02D67C-41E6-4BB4-BBA8-86755776ED5D}" type="presParOf" srcId="{A2909AD5-58BC-4378-AF9A-1FC75E762120}" destId="{DC7D6AA7-788F-4C87-891D-8BF073D0A665}" srcOrd="0" destOrd="0" presId="urn:microsoft.com/office/officeart/2008/layout/LinedList"/>
    <dgm:cxn modelId="{008C107D-5E02-4137-BDDC-29E0421D53AF}" type="presParOf" srcId="{A2909AD5-58BC-4378-AF9A-1FC75E762120}" destId="{E59BA49C-7580-4203-BFFB-3D5AFEAA397C}" srcOrd="1" destOrd="0" presId="urn:microsoft.com/office/officeart/2008/layout/LinedList"/>
    <dgm:cxn modelId="{4C2DDD73-120D-442C-9083-D9517CD130C7}" type="presParOf" srcId="{E59BA49C-7580-4203-BFFB-3D5AFEAA397C}" destId="{F339F043-2993-4663-9387-1BB8013510F1}" srcOrd="0" destOrd="0" presId="urn:microsoft.com/office/officeart/2008/layout/LinedList"/>
    <dgm:cxn modelId="{0B3C4921-D42E-4F66-A495-DB8AAD05AD88}" type="presParOf" srcId="{E59BA49C-7580-4203-BFFB-3D5AFEAA397C}" destId="{908BB141-03AA-4E49-A3C3-88CFA0975E61}" srcOrd="1" destOrd="0" presId="urn:microsoft.com/office/officeart/2008/layout/LinedList"/>
    <dgm:cxn modelId="{72637245-7457-400A-B054-23D3B51A5853}" type="presParOf" srcId="{E59BA49C-7580-4203-BFFB-3D5AFEAA397C}" destId="{1B515A4B-3701-4E0B-990F-8FDC92930424}" srcOrd="2" destOrd="0" presId="urn:microsoft.com/office/officeart/2008/layout/LinedList"/>
    <dgm:cxn modelId="{2B240F4F-D72C-4E2B-A5E5-096F476B612E}" type="presParOf" srcId="{A2909AD5-58BC-4378-AF9A-1FC75E762120}" destId="{1B196992-9499-403E-BF6C-C1589FB7AA66}" srcOrd="2" destOrd="0" presId="urn:microsoft.com/office/officeart/2008/layout/LinedList"/>
    <dgm:cxn modelId="{F23E4A1C-7625-4238-A797-67F015B1E679}" type="presParOf" srcId="{A2909AD5-58BC-4378-AF9A-1FC75E762120}" destId="{1A9781B3-E316-4778-B309-2E1884B79C15}" srcOrd="3" destOrd="0" presId="urn:microsoft.com/office/officeart/2008/layout/LinedList"/>
    <dgm:cxn modelId="{9B0E7378-8FC9-4078-B0CE-AA52CA79EA70}" type="presParOf" srcId="{A2909AD5-58BC-4378-AF9A-1FC75E762120}" destId="{D79D336B-8CAF-4EE3-86E8-8184A0A9BB39}" srcOrd="4" destOrd="0" presId="urn:microsoft.com/office/officeart/2008/layout/LinedList"/>
    <dgm:cxn modelId="{FDE81558-420F-440C-9ADC-E5F9F1A5643B}" type="presParOf" srcId="{D79D336B-8CAF-4EE3-86E8-8184A0A9BB39}" destId="{37E106CC-C7E5-4005-A063-0AC25D56F8D6}" srcOrd="0" destOrd="0" presId="urn:microsoft.com/office/officeart/2008/layout/LinedList"/>
    <dgm:cxn modelId="{A5D53067-5380-4DE7-A065-80ACA18A0A77}" type="presParOf" srcId="{D79D336B-8CAF-4EE3-86E8-8184A0A9BB39}" destId="{BBA03C85-E395-4623-AD2D-44153A315E76}" srcOrd="1" destOrd="0" presId="urn:microsoft.com/office/officeart/2008/layout/LinedList"/>
    <dgm:cxn modelId="{9A2E8D68-F0D6-4A7A-AB38-6A332BB9798F}" type="presParOf" srcId="{D79D336B-8CAF-4EE3-86E8-8184A0A9BB39}" destId="{A0C8ED7B-A572-4320-B6EA-C4C888550348}" srcOrd="2" destOrd="0" presId="urn:microsoft.com/office/officeart/2008/layout/LinedList"/>
    <dgm:cxn modelId="{5E3F405C-F477-4498-8A41-833B6024581E}" type="presParOf" srcId="{A2909AD5-58BC-4378-AF9A-1FC75E762120}" destId="{071807D5-E04B-413C-A7B1-DF29CF641B6F}" srcOrd="5" destOrd="0" presId="urn:microsoft.com/office/officeart/2008/layout/LinedList"/>
    <dgm:cxn modelId="{A514A315-415F-4411-A22A-9390C3540F2C}" type="presParOf" srcId="{A2909AD5-58BC-4378-AF9A-1FC75E762120}" destId="{9684A8A5-F21E-4E2D-82E0-1F0075C69308}" srcOrd="6" destOrd="0" presId="urn:microsoft.com/office/officeart/2008/layout/LinedList"/>
    <dgm:cxn modelId="{37E59AEF-1A84-46B1-B2BD-12658B1AAA42}" type="presParOf" srcId="{A2909AD5-58BC-4378-AF9A-1FC75E762120}" destId="{84E59B55-CF73-4A91-B3B3-C0CCEDF01726}" srcOrd="7" destOrd="0" presId="urn:microsoft.com/office/officeart/2008/layout/LinedList"/>
    <dgm:cxn modelId="{BBCADA9D-E04F-4E87-A9B5-8F651195FFFB}" type="presParOf" srcId="{84E59B55-CF73-4A91-B3B3-C0CCEDF01726}" destId="{76511529-837F-41C7-955D-75C2C47B8837}" srcOrd="0" destOrd="0" presId="urn:microsoft.com/office/officeart/2008/layout/LinedList"/>
    <dgm:cxn modelId="{B0DB19DA-9F85-4340-AA90-FF6B48F3F381}" type="presParOf" srcId="{84E59B55-CF73-4A91-B3B3-C0CCEDF01726}" destId="{7500EF2F-7B9A-4BED-87B9-B6BC5EA394A9}" srcOrd="1" destOrd="0" presId="urn:microsoft.com/office/officeart/2008/layout/LinedList"/>
    <dgm:cxn modelId="{E317FC96-D110-4DCF-A823-E6BA0C59779F}" type="presParOf" srcId="{84E59B55-CF73-4A91-B3B3-C0CCEDF01726}" destId="{8CB61F6C-EF20-496B-A9B2-1031CCCFA6D7}" srcOrd="2" destOrd="0" presId="urn:microsoft.com/office/officeart/2008/layout/LinedList"/>
    <dgm:cxn modelId="{AC0758D9-7794-4DA4-BD08-E821D1655C61}" type="presParOf" srcId="{A2909AD5-58BC-4378-AF9A-1FC75E762120}" destId="{34273930-02A3-415A-9377-562441E690AB}" srcOrd="8" destOrd="0" presId="urn:microsoft.com/office/officeart/2008/layout/LinedList"/>
    <dgm:cxn modelId="{9D89DFBE-5B33-4931-B66E-73D30DAECD2A}" type="presParOf" srcId="{A2909AD5-58BC-4378-AF9A-1FC75E762120}" destId="{D55353AE-898E-4556-847C-AA10820405B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5343F0-09B0-436D-AD75-C244B1994002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F2076D-4788-47C7-8F08-BA8F7692B919}">
      <dgm:prSet phldrT="[Text]"/>
      <dgm:spPr/>
      <dgm:t>
        <a:bodyPr/>
        <a:lstStyle/>
        <a:p>
          <a:r>
            <a:rPr lang="en-US" b="0" dirty="0">
              <a:latin typeface="+mj-lt"/>
            </a:rPr>
            <a:t>Proposed Stage</a:t>
          </a:r>
        </a:p>
      </dgm:t>
    </dgm:pt>
    <dgm:pt modelId="{7614E87B-68D3-40DC-86BC-C31110721C39}" type="parTrans" cxnId="{ECFD7364-5830-4596-805B-8B6CA3893A36}">
      <dgm:prSet/>
      <dgm:spPr/>
      <dgm:t>
        <a:bodyPr/>
        <a:lstStyle/>
        <a:p>
          <a:endParaRPr lang="en-US"/>
        </a:p>
      </dgm:t>
    </dgm:pt>
    <dgm:pt modelId="{3844289A-356D-453E-ADBE-4F7CC32336F5}" type="sibTrans" cxnId="{ECFD7364-5830-4596-805B-8B6CA3893A36}">
      <dgm:prSet/>
      <dgm:spPr/>
      <dgm:t>
        <a:bodyPr/>
        <a:lstStyle/>
        <a:p>
          <a:endParaRPr lang="en-US"/>
        </a:p>
      </dgm:t>
    </dgm:pt>
    <dgm:pt modelId="{BC33AA78-BEAB-43AB-A310-8568B47F5176}">
      <dgm:prSet phldrT="[Text]" custT="1"/>
      <dgm:spPr/>
      <dgm:t>
        <a:bodyPr/>
        <a:lstStyle/>
        <a:p>
          <a:r>
            <a:rPr lang="en-US" sz="2800" b="0" i="0" u="none" dirty="0">
              <a:latin typeface="+mj-lt"/>
            </a:rPr>
            <a:t>“Here’s the thing that we said we were going to do [in the NOIRA]!” (§§ </a:t>
          </a:r>
          <a:r>
            <a:rPr lang="en-US" sz="2800" b="0" i="0" dirty="0">
              <a:latin typeface="+mj-lt"/>
              <a:hlinkClick xmlns:r="http://schemas.openxmlformats.org/officeDocument/2006/relationships" r:id="rId1"/>
            </a:rPr>
            <a:t>2.2-4007.05</a:t>
          </a:r>
          <a:r>
            <a:rPr lang="en-US" sz="2800" b="0" i="0" u="none" dirty="0">
              <a:latin typeface="+mj-lt"/>
            </a:rPr>
            <a:t> and </a:t>
          </a:r>
          <a:r>
            <a:rPr lang="en-US" sz="2800" b="0" i="0" dirty="0">
              <a:latin typeface="+mj-lt"/>
              <a:hlinkClick xmlns:r="http://schemas.openxmlformats.org/officeDocument/2006/relationships" r:id="rId2"/>
            </a:rPr>
            <a:t>2.2-4007.06</a:t>
          </a:r>
          <a:r>
            <a:rPr lang="en-US" sz="2800" b="0" i="0" u="none" dirty="0">
              <a:latin typeface="+mj-lt"/>
            </a:rPr>
            <a:t>)</a:t>
          </a:r>
          <a:r>
            <a:rPr lang="en-US" sz="2800" b="0" i="0" dirty="0">
              <a:latin typeface="+mj-lt"/>
            </a:rPr>
            <a:t>​</a:t>
          </a:r>
          <a:endParaRPr lang="en-US" sz="2800" dirty="0">
            <a:latin typeface="+mj-lt"/>
          </a:endParaRPr>
        </a:p>
      </dgm:t>
    </dgm:pt>
    <dgm:pt modelId="{E916E24B-F591-478C-A0E8-3AADAD65E251}" type="parTrans" cxnId="{3D20DF2B-E149-40ED-95FC-AD77FF6B77DF}">
      <dgm:prSet/>
      <dgm:spPr/>
      <dgm:t>
        <a:bodyPr/>
        <a:lstStyle/>
        <a:p>
          <a:endParaRPr lang="en-US"/>
        </a:p>
      </dgm:t>
    </dgm:pt>
    <dgm:pt modelId="{8FB8EF00-CF23-4595-9198-AB2C059934F0}" type="sibTrans" cxnId="{3D20DF2B-E149-40ED-95FC-AD77FF6B77DF}">
      <dgm:prSet/>
      <dgm:spPr/>
      <dgm:t>
        <a:bodyPr/>
        <a:lstStyle/>
        <a:p>
          <a:endParaRPr lang="en-US"/>
        </a:p>
      </dgm:t>
    </dgm:pt>
    <dgm:pt modelId="{D2BC0988-9BCA-4515-A9D3-2B57E9A5FE7B}">
      <dgm:prSet phldrT="[Text]" custT="1"/>
      <dgm:spPr/>
      <dgm:t>
        <a:bodyPr/>
        <a:lstStyle/>
        <a:p>
          <a:r>
            <a:rPr lang="en-US" sz="2800" dirty="0">
              <a:latin typeface="+mj-lt"/>
            </a:rPr>
            <a:t>Usually approved on </a:t>
          </a:r>
          <a:r>
            <a:rPr lang="en-US" sz="2800" u="sng" dirty="0">
              <a:latin typeface="+mj-lt"/>
            </a:rPr>
            <a:t>at least</a:t>
          </a:r>
          <a:r>
            <a:rPr lang="en-US" sz="2800" dirty="0">
              <a:latin typeface="+mj-lt"/>
            </a:rPr>
            <a:t> two reviews</a:t>
          </a:r>
        </a:p>
      </dgm:t>
    </dgm:pt>
    <dgm:pt modelId="{0551B23F-5E45-46C1-9961-E98C5CC2ED42}" type="parTrans" cxnId="{3B317E3A-B5C9-421F-8063-070D83F49C3C}">
      <dgm:prSet/>
      <dgm:spPr/>
      <dgm:t>
        <a:bodyPr/>
        <a:lstStyle/>
        <a:p>
          <a:endParaRPr lang="en-US"/>
        </a:p>
      </dgm:t>
    </dgm:pt>
    <dgm:pt modelId="{BE987459-9BD1-4C1B-8432-2F41132FFD70}" type="sibTrans" cxnId="{3B317E3A-B5C9-421F-8063-070D83F49C3C}">
      <dgm:prSet/>
      <dgm:spPr/>
      <dgm:t>
        <a:bodyPr/>
        <a:lstStyle/>
        <a:p>
          <a:endParaRPr lang="en-US"/>
        </a:p>
      </dgm:t>
    </dgm:pt>
    <dgm:pt modelId="{B885F018-59CD-470E-874D-CA6D642E89C2}">
      <dgm:prSet phldrT="[Text]" custT="1"/>
      <dgm:spPr/>
      <dgm:t>
        <a:bodyPr/>
        <a:lstStyle/>
        <a:p>
          <a:r>
            <a:rPr lang="en-US" sz="2800" dirty="0">
              <a:latin typeface="+mj-lt"/>
            </a:rPr>
            <a:t>Important to get it right</a:t>
          </a:r>
        </a:p>
      </dgm:t>
    </dgm:pt>
    <dgm:pt modelId="{01D682E1-5787-42B7-945E-0693F0241FC0}" type="parTrans" cxnId="{2E3DBC53-7E9E-462D-826D-786B7B71DEFB}">
      <dgm:prSet/>
      <dgm:spPr/>
      <dgm:t>
        <a:bodyPr/>
        <a:lstStyle/>
        <a:p>
          <a:endParaRPr lang="en-US"/>
        </a:p>
      </dgm:t>
    </dgm:pt>
    <dgm:pt modelId="{6D238D87-0B30-40D6-87D3-05CE86792B8F}" type="sibTrans" cxnId="{2E3DBC53-7E9E-462D-826D-786B7B71DEFB}">
      <dgm:prSet/>
      <dgm:spPr/>
      <dgm:t>
        <a:bodyPr/>
        <a:lstStyle/>
        <a:p>
          <a:endParaRPr lang="en-US"/>
        </a:p>
      </dgm:t>
    </dgm:pt>
    <dgm:pt modelId="{DD045567-99C1-401F-A80D-D1CC1CA65161}" type="pres">
      <dgm:prSet presAssocID="{735343F0-09B0-436D-AD75-C244B1994002}" presName="vert0" presStyleCnt="0">
        <dgm:presLayoutVars>
          <dgm:dir/>
          <dgm:animOne val="branch"/>
          <dgm:animLvl val="lvl"/>
        </dgm:presLayoutVars>
      </dgm:prSet>
      <dgm:spPr/>
    </dgm:pt>
    <dgm:pt modelId="{84A0F04E-B7D9-4841-93B1-C2534201B9FB}" type="pres">
      <dgm:prSet presAssocID="{66F2076D-4788-47C7-8F08-BA8F7692B919}" presName="thickLine" presStyleLbl="alignNode1" presStyleIdx="0" presStyleCnt="1"/>
      <dgm:spPr/>
    </dgm:pt>
    <dgm:pt modelId="{E99E2B73-8994-471A-8DA6-002960F377FF}" type="pres">
      <dgm:prSet presAssocID="{66F2076D-4788-47C7-8F08-BA8F7692B919}" presName="horz1" presStyleCnt="0"/>
      <dgm:spPr/>
    </dgm:pt>
    <dgm:pt modelId="{48329DCB-8B25-4204-A7EE-CD0DEA87A2C2}" type="pres">
      <dgm:prSet presAssocID="{66F2076D-4788-47C7-8F08-BA8F7692B919}" presName="tx1" presStyleLbl="revTx" presStyleIdx="0" presStyleCnt="4"/>
      <dgm:spPr/>
    </dgm:pt>
    <dgm:pt modelId="{A2909AD5-58BC-4378-AF9A-1FC75E762120}" type="pres">
      <dgm:prSet presAssocID="{66F2076D-4788-47C7-8F08-BA8F7692B919}" presName="vert1" presStyleCnt="0"/>
      <dgm:spPr/>
    </dgm:pt>
    <dgm:pt modelId="{DC7D6AA7-788F-4C87-891D-8BF073D0A665}" type="pres">
      <dgm:prSet presAssocID="{BC33AA78-BEAB-43AB-A310-8568B47F5176}" presName="vertSpace2a" presStyleCnt="0"/>
      <dgm:spPr/>
    </dgm:pt>
    <dgm:pt modelId="{E59BA49C-7580-4203-BFFB-3D5AFEAA397C}" type="pres">
      <dgm:prSet presAssocID="{BC33AA78-BEAB-43AB-A310-8568B47F5176}" presName="horz2" presStyleCnt="0"/>
      <dgm:spPr/>
    </dgm:pt>
    <dgm:pt modelId="{F339F043-2993-4663-9387-1BB8013510F1}" type="pres">
      <dgm:prSet presAssocID="{BC33AA78-BEAB-43AB-A310-8568B47F5176}" presName="horzSpace2" presStyleCnt="0"/>
      <dgm:spPr/>
    </dgm:pt>
    <dgm:pt modelId="{908BB141-03AA-4E49-A3C3-88CFA0975E61}" type="pres">
      <dgm:prSet presAssocID="{BC33AA78-BEAB-43AB-A310-8568B47F5176}" presName="tx2" presStyleLbl="revTx" presStyleIdx="1" presStyleCnt="4"/>
      <dgm:spPr/>
    </dgm:pt>
    <dgm:pt modelId="{1B515A4B-3701-4E0B-990F-8FDC92930424}" type="pres">
      <dgm:prSet presAssocID="{BC33AA78-BEAB-43AB-A310-8568B47F5176}" presName="vert2" presStyleCnt="0"/>
      <dgm:spPr/>
    </dgm:pt>
    <dgm:pt modelId="{1B196992-9499-403E-BF6C-C1589FB7AA66}" type="pres">
      <dgm:prSet presAssocID="{BC33AA78-BEAB-43AB-A310-8568B47F5176}" presName="thinLine2b" presStyleLbl="callout" presStyleIdx="0" presStyleCnt="3"/>
      <dgm:spPr/>
    </dgm:pt>
    <dgm:pt modelId="{1A9781B3-E316-4778-B309-2E1884B79C15}" type="pres">
      <dgm:prSet presAssocID="{BC33AA78-BEAB-43AB-A310-8568B47F5176}" presName="vertSpace2b" presStyleCnt="0"/>
      <dgm:spPr/>
    </dgm:pt>
    <dgm:pt modelId="{D79D336B-8CAF-4EE3-86E8-8184A0A9BB39}" type="pres">
      <dgm:prSet presAssocID="{D2BC0988-9BCA-4515-A9D3-2B57E9A5FE7B}" presName="horz2" presStyleCnt="0"/>
      <dgm:spPr/>
    </dgm:pt>
    <dgm:pt modelId="{37E106CC-C7E5-4005-A063-0AC25D56F8D6}" type="pres">
      <dgm:prSet presAssocID="{D2BC0988-9BCA-4515-A9D3-2B57E9A5FE7B}" presName="horzSpace2" presStyleCnt="0"/>
      <dgm:spPr/>
    </dgm:pt>
    <dgm:pt modelId="{BBA03C85-E395-4623-AD2D-44153A315E76}" type="pres">
      <dgm:prSet presAssocID="{D2BC0988-9BCA-4515-A9D3-2B57E9A5FE7B}" presName="tx2" presStyleLbl="revTx" presStyleIdx="2" presStyleCnt="4"/>
      <dgm:spPr/>
    </dgm:pt>
    <dgm:pt modelId="{A0C8ED7B-A572-4320-B6EA-C4C888550348}" type="pres">
      <dgm:prSet presAssocID="{D2BC0988-9BCA-4515-A9D3-2B57E9A5FE7B}" presName="vert2" presStyleCnt="0"/>
      <dgm:spPr/>
    </dgm:pt>
    <dgm:pt modelId="{071807D5-E04B-413C-A7B1-DF29CF641B6F}" type="pres">
      <dgm:prSet presAssocID="{D2BC0988-9BCA-4515-A9D3-2B57E9A5FE7B}" presName="thinLine2b" presStyleLbl="callout" presStyleIdx="1" presStyleCnt="3"/>
      <dgm:spPr/>
    </dgm:pt>
    <dgm:pt modelId="{9684A8A5-F21E-4E2D-82E0-1F0075C69308}" type="pres">
      <dgm:prSet presAssocID="{D2BC0988-9BCA-4515-A9D3-2B57E9A5FE7B}" presName="vertSpace2b" presStyleCnt="0"/>
      <dgm:spPr/>
    </dgm:pt>
    <dgm:pt modelId="{84E59B55-CF73-4A91-B3B3-C0CCEDF01726}" type="pres">
      <dgm:prSet presAssocID="{B885F018-59CD-470E-874D-CA6D642E89C2}" presName="horz2" presStyleCnt="0"/>
      <dgm:spPr/>
    </dgm:pt>
    <dgm:pt modelId="{76511529-837F-41C7-955D-75C2C47B8837}" type="pres">
      <dgm:prSet presAssocID="{B885F018-59CD-470E-874D-CA6D642E89C2}" presName="horzSpace2" presStyleCnt="0"/>
      <dgm:spPr/>
    </dgm:pt>
    <dgm:pt modelId="{7500EF2F-7B9A-4BED-87B9-B6BC5EA394A9}" type="pres">
      <dgm:prSet presAssocID="{B885F018-59CD-470E-874D-CA6D642E89C2}" presName="tx2" presStyleLbl="revTx" presStyleIdx="3" presStyleCnt="4"/>
      <dgm:spPr/>
    </dgm:pt>
    <dgm:pt modelId="{8CB61F6C-EF20-496B-A9B2-1031CCCFA6D7}" type="pres">
      <dgm:prSet presAssocID="{B885F018-59CD-470E-874D-CA6D642E89C2}" presName="vert2" presStyleCnt="0"/>
      <dgm:spPr/>
    </dgm:pt>
    <dgm:pt modelId="{34273930-02A3-415A-9377-562441E690AB}" type="pres">
      <dgm:prSet presAssocID="{B885F018-59CD-470E-874D-CA6D642E89C2}" presName="thinLine2b" presStyleLbl="callout" presStyleIdx="2" presStyleCnt="3"/>
      <dgm:spPr/>
    </dgm:pt>
    <dgm:pt modelId="{D55353AE-898E-4556-847C-AA10820405B3}" type="pres">
      <dgm:prSet presAssocID="{B885F018-59CD-470E-874D-CA6D642E89C2}" presName="vertSpace2b" presStyleCnt="0"/>
      <dgm:spPr/>
    </dgm:pt>
  </dgm:ptLst>
  <dgm:cxnLst>
    <dgm:cxn modelId="{3D20DF2B-E149-40ED-95FC-AD77FF6B77DF}" srcId="{66F2076D-4788-47C7-8F08-BA8F7692B919}" destId="{BC33AA78-BEAB-43AB-A310-8568B47F5176}" srcOrd="0" destOrd="0" parTransId="{E916E24B-F591-478C-A0E8-3AADAD65E251}" sibTransId="{8FB8EF00-CF23-4595-9198-AB2C059934F0}"/>
    <dgm:cxn modelId="{3B317E3A-B5C9-421F-8063-070D83F49C3C}" srcId="{66F2076D-4788-47C7-8F08-BA8F7692B919}" destId="{D2BC0988-9BCA-4515-A9D3-2B57E9A5FE7B}" srcOrd="1" destOrd="0" parTransId="{0551B23F-5E45-46C1-9961-E98C5CC2ED42}" sibTransId="{BE987459-9BD1-4C1B-8432-2F41132FFD70}"/>
    <dgm:cxn modelId="{3F0C5142-98CB-4802-B9B0-1BC3DC01D8F1}" type="presOf" srcId="{66F2076D-4788-47C7-8F08-BA8F7692B919}" destId="{48329DCB-8B25-4204-A7EE-CD0DEA87A2C2}" srcOrd="0" destOrd="0" presId="urn:microsoft.com/office/officeart/2008/layout/LinedList"/>
    <dgm:cxn modelId="{ECFD7364-5830-4596-805B-8B6CA3893A36}" srcId="{735343F0-09B0-436D-AD75-C244B1994002}" destId="{66F2076D-4788-47C7-8F08-BA8F7692B919}" srcOrd="0" destOrd="0" parTransId="{7614E87B-68D3-40DC-86BC-C31110721C39}" sibTransId="{3844289A-356D-453E-ADBE-4F7CC32336F5}"/>
    <dgm:cxn modelId="{5BDDBE46-3643-4EAF-9658-BF7BBDEAD960}" type="presOf" srcId="{D2BC0988-9BCA-4515-A9D3-2B57E9A5FE7B}" destId="{BBA03C85-E395-4623-AD2D-44153A315E76}" srcOrd="0" destOrd="0" presId="urn:microsoft.com/office/officeart/2008/layout/LinedList"/>
    <dgm:cxn modelId="{2E3DBC53-7E9E-462D-826D-786B7B71DEFB}" srcId="{66F2076D-4788-47C7-8F08-BA8F7692B919}" destId="{B885F018-59CD-470E-874D-CA6D642E89C2}" srcOrd="2" destOrd="0" parTransId="{01D682E1-5787-42B7-945E-0693F0241FC0}" sibTransId="{6D238D87-0B30-40D6-87D3-05CE86792B8F}"/>
    <dgm:cxn modelId="{C44B84AE-933C-4D07-BE03-F1FF31959EDC}" type="presOf" srcId="{735343F0-09B0-436D-AD75-C244B1994002}" destId="{DD045567-99C1-401F-A80D-D1CC1CA65161}" srcOrd="0" destOrd="0" presId="urn:microsoft.com/office/officeart/2008/layout/LinedList"/>
    <dgm:cxn modelId="{2CE50EB0-EDF8-47E6-AF25-59F359F75068}" type="presOf" srcId="{BC33AA78-BEAB-43AB-A310-8568B47F5176}" destId="{908BB141-03AA-4E49-A3C3-88CFA0975E61}" srcOrd="0" destOrd="0" presId="urn:microsoft.com/office/officeart/2008/layout/LinedList"/>
    <dgm:cxn modelId="{A0705FB2-2121-4781-AEAD-B5E06E80ABA6}" type="presOf" srcId="{B885F018-59CD-470E-874D-CA6D642E89C2}" destId="{7500EF2F-7B9A-4BED-87B9-B6BC5EA394A9}" srcOrd="0" destOrd="0" presId="urn:microsoft.com/office/officeart/2008/layout/LinedList"/>
    <dgm:cxn modelId="{53A5D91C-0BBB-495F-A932-9AD46CA22BE6}" type="presParOf" srcId="{DD045567-99C1-401F-A80D-D1CC1CA65161}" destId="{84A0F04E-B7D9-4841-93B1-C2534201B9FB}" srcOrd="0" destOrd="0" presId="urn:microsoft.com/office/officeart/2008/layout/LinedList"/>
    <dgm:cxn modelId="{D5CDBFE9-16EB-49A4-BB10-037668D1E411}" type="presParOf" srcId="{DD045567-99C1-401F-A80D-D1CC1CA65161}" destId="{E99E2B73-8994-471A-8DA6-002960F377FF}" srcOrd="1" destOrd="0" presId="urn:microsoft.com/office/officeart/2008/layout/LinedList"/>
    <dgm:cxn modelId="{BDD15B2E-BE41-4A0C-B969-3DCC6556D9A3}" type="presParOf" srcId="{E99E2B73-8994-471A-8DA6-002960F377FF}" destId="{48329DCB-8B25-4204-A7EE-CD0DEA87A2C2}" srcOrd="0" destOrd="0" presId="urn:microsoft.com/office/officeart/2008/layout/LinedList"/>
    <dgm:cxn modelId="{DA37D0A0-DB14-4ECA-A571-013CAC540112}" type="presParOf" srcId="{E99E2B73-8994-471A-8DA6-002960F377FF}" destId="{A2909AD5-58BC-4378-AF9A-1FC75E762120}" srcOrd="1" destOrd="0" presId="urn:microsoft.com/office/officeart/2008/layout/LinedList"/>
    <dgm:cxn modelId="{FD02D67C-41E6-4BB4-BBA8-86755776ED5D}" type="presParOf" srcId="{A2909AD5-58BC-4378-AF9A-1FC75E762120}" destId="{DC7D6AA7-788F-4C87-891D-8BF073D0A665}" srcOrd="0" destOrd="0" presId="urn:microsoft.com/office/officeart/2008/layout/LinedList"/>
    <dgm:cxn modelId="{008C107D-5E02-4137-BDDC-29E0421D53AF}" type="presParOf" srcId="{A2909AD5-58BC-4378-AF9A-1FC75E762120}" destId="{E59BA49C-7580-4203-BFFB-3D5AFEAA397C}" srcOrd="1" destOrd="0" presId="urn:microsoft.com/office/officeart/2008/layout/LinedList"/>
    <dgm:cxn modelId="{4C2DDD73-120D-442C-9083-D9517CD130C7}" type="presParOf" srcId="{E59BA49C-7580-4203-BFFB-3D5AFEAA397C}" destId="{F339F043-2993-4663-9387-1BB8013510F1}" srcOrd="0" destOrd="0" presId="urn:microsoft.com/office/officeart/2008/layout/LinedList"/>
    <dgm:cxn modelId="{0B3C4921-D42E-4F66-A495-DB8AAD05AD88}" type="presParOf" srcId="{E59BA49C-7580-4203-BFFB-3D5AFEAA397C}" destId="{908BB141-03AA-4E49-A3C3-88CFA0975E61}" srcOrd="1" destOrd="0" presId="urn:microsoft.com/office/officeart/2008/layout/LinedList"/>
    <dgm:cxn modelId="{72637245-7457-400A-B054-23D3B51A5853}" type="presParOf" srcId="{E59BA49C-7580-4203-BFFB-3D5AFEAA397C}" destId="{1B515A4B-3701-4E0B-990F-8FDC92930424}" srcOrd="2" destOrd="0" presId="urn:microsoft.com/office/officeart/2008/layout/LinedList"/>
    <dgm:cxn modelId="{2B240F4F-D72C-4E2B-A5E5-096F476B612E}" type="presParOf" srcId="{A2909AD5-58BC-4378-AF9A-1FC75E762120}" destId="{1B196992-9499-403E-BF6C-C1589FB7AA66}" srcOrd="2" destOrd="0" presId="urn:microsoft.com/office/officeart/2008/layout/LinedList"/>
    <dgm:cxn modelId="{F23E4A1C-7625-4238-A797-67F015B1E679}" type="presParOf" srcId="{A2909AD5-58BC-4378-AF9A-1FC75E762120}" destId="{1A9781B3-E316-4778-B309-2E1884B79C15}" srcOrd="3" destOrd="0" presId="urn:microsoft.com/office/officeart/2008/layout/LinedList"/>
    <dgm:cxn modelId="{9B0E7378-8FC9-4078-B0CE-AA52CA79EA70}" type="presParOf" srcId="{A2909AD5-58BC-4378-AF9A-1FC75E762120}" destId="{D79D336B-8CAF-4EE3-86E8-8184A0A9BB39}" srcOrd="4" destOrd="0" presId="urn:microsoft.com/office/officeart/2008/layout/LinedList"/>
    <dgm:cxn modelId="{FDE81558-420F-440C-9ADC-E5F9F1A5643B}" type="presParOf" srcId="{D79D336B-8CAF-4EE3-86E8-8184A0A9BB39}" destId="{37E106CC-C7E5-4005-A063-0AC25D56F8D6}" srcOrd="0" destOrd="0" presId="urn:microsoft.com/office/officeart/2008/layout/LinedList"/>
    <dgm:cxn modelId="{A5D53067-5380-4DE7-A065-80ACA18A0A77}" type="presParOf" srcId="{D79D336B-8CAF-4EE3-86E8-8184A0A9BB39}" destId="{BBA03C85-E395-4623-AD2D-44153A315E76}" srcOrd="1" destOrd="0" presId="urn:microsoft.com/office/officeart/2008/layout/LinedList"/>
    <dgm:cxn modelId="{9A2E8D68-F0D6-4A7A-AB38-6A332BB9798F}" type="presParOf" srcId="{D79D336B-8CAF-4EE3-86E8-8184A0A9BB39}" destId="{A0C8ED7B-A572-4320-B6EA-C4C888550348}" srcOrd="2" destOrd="0" presId="urn:microsoft.com/office/officeart/2008/layout/LinedList"/>
    <dgm:cxn modelId="{5E3F405C-F477-4498-8A41-833B6024581E}" type="presParOf" srcId="{A2909AD5-58BC-4378-AF9A-1FC75E762120}" destId="{071807D5-E04B-413C-A7B1-DF29CF641B6F}" srcOrd="5" destOrd="0" presId="urn:microsoft.com/office/officeart/2008/layout/LinedList"/>
    <dgm:cxn modelId="{A514A315-415F-4411-A22A-9390C3540F2C}" type="presParOf" srcId="{A2909AD5-58BC-4378-AF9A-1FC75E762120}" destId="{9684A8A5-F21E-4E2D-82E0-1F0075C69308}" srcOrd="6" destOrd="0" presId="urn:microsoft.com/office/officeart/2008/layout/LinedList"/>
    <dgm:cxn modelId="{37E59AEF-1A84-46B1-B2BD-12658B1AAA42}" type="presParOf" srcId="{A2909AD5-58BC-4378-AF9A-1FC75E762120}" destId="{84E59B55-CF73-4A91-B3B3-C0CCEDF01726}" srcOrd="7" destOrd="0" presId="urn:microsoft.com/office/officeart/2008/layout/LinedList"/>
    <dgm:cxn modelId="{BBCADA9D-E04F-4E87-A9B5-8F651195FFFB}" type="presParOf" srcId="{84E59B55-CF73-4A91-B3B3-C0CCEDF01726}" destId="{76511529-837F-41C7-955D-75C2C47B8837}" srcOrd="0" destOrd="0" presId="urn:microsoft.com/office/officeart/2008/layout/LinedList"/>
    <dgm:cxn modelId="{B0DB19DA-9F85-4340-AA90-FF6B48F3F381}" type="presParOf" srcId="{84E59B55-CF73-4A91-B3B3-C0CCEDF01726}" destId="{7500EF2F-7B9A-4BED-87B9-B6BC5EA394A9}" srcOrd="1" destOrd="0" presId="urn:microsoft.com/office/officeart/2008/layout/LinedList"/>
    <dgm:cxn modelId="{E317FC96-D110-4DCF-A823-E6BA0C59779F}" type="presParOf" srcId="{84E59B55-CF73-4A91-B3B3-C0CCEDF01726}" destId="{8CB61F6C-EF20-496B-A9B2-1031CCCFA6D7}" srcOrd="2" destOrd="0" presId="urn:microsoft.com/office/officeart/2008/layout/LinedList"/>
    <dgm:cxn modelId="{AC0758D9-7794-4DA4-BD08-E821D1655C61}" type="presParOf" srcId="{A2909AD5-58BC-4378-AF9A-1FC75E762120}" destId="{34273930-02A3-415A-9377-562441E690AB}" srcOrd="8" destOrd="0" presId="urn:microsoft.com/office/officeart/2008/layout/LinedList"/>
    <dgm:cxn modelId="{9D89DFBE-5B33-4931-B66E-73D30DAECD2A}" type="presParOf" srcId="{A2909AD5-58BC-4378-AF9A-1FC75E762120}" destId="{D55353AE-898E-4556-847C-AA10820405B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5343F0-09B0-436D-AD75-C244B1994002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F2076D-4788-47C7-8F08-BA8F7692B919}">
      <dgm:prSet phldrT="[Text]"/>
      <dgm:spPr/>
      <dgm:t>
        <a:bodyPr/>
        <a:lstStyle/>
        <a:p>
          <a:r>
            <a:rPr lang="en-US" b="0" dirty="0">
              <a:latin typeface="+mj-lt"/>
            </a:rPr>
            <a:t>Final Stage</a:t>
          </a:r>
        </a:p>
      </dgm:t>
    </dgm:pt>
    <dgm:pt modelId="{7614E87B-68D3-40DC-86BC-C31110721C39}" type="parTrans" cxnId="{ECFD7364-5830-4596-805B-8B6CA3893A36}">
      <dgm:prSet/>
      <dgm:spPr/>
      <dgm:t>
        <a:bodyPr/>
        <a:lstStyle/>
        <a:p>
          <a:endParaRPr lang="en-US"/>
        </a:p>
      </dgm:t>
    </dgm:pt>
    <dgm:pt modelId="{3844289A-356D-453E-ADBE-4F7CC32336F5}" type="sibTrans" cxnId="{ECFD7364-5830-4596-805B-8B6CA3893A36}">
      <dgm:prSet/>
      <dgm:spPr/>
      <dgm:t>
        <a:bodyPr/>
        <a:lstStyle/>
        <a:p>
          <a:endParaRPr lang="en-US"/>
        </a:p>
      </dgm:t>
    </dgm:pt>
    <dgm:pt modelId="{BC33AA78-BEAB-43AB-A310-8568B47F5176}">
      <dgm:prSet phldrT="[Text]" custT="1"/>
      <dgm:spPr/>
      <dgm:t>
        <a:bodyPr/>
        <a:lstStyle/>
        <a:p>
          <a:r>
            <a:rPr lang="en-US" sz="2800" b="0" i="0" u="none" dirty="0">
              <a:latin typeface="+mj-lt"/>
            </a:rPr>
            <a:t>“We did the thing we said we were going to do! Now you all have to do the thing we said.” (§ </a:t>
          </a:r>
          <a:r>
            <a:rPr lang="en-US" sz="2800" b="0" i="0" dirty="0">
              <a:latin typeface="+mj-lt"/>
              <a:hlinkClick xmlns:r="http://schemas.openxmlformats.org/officeDocument/2006/relationships" r:id="rId1"/>
            </a:rPr>
            <a:t>2.2-4012</a:t>
          </a:r>
          <a:r>
            <a:rPr lang="en-US" sz="2800" b="0" i="0" u="none" dirty="0">
              <a:latin typeface="+mj-lt"/>
            </a:rPr>
            <a:t>)</a:t>
          </a:r>
          <a:r>
            <a:rPr lang="en-US" sz="2800" b="0" i="0" dirty="0">
              <a:latin typeface="+mj-lt"/>
            </a:rPr>
            <a:t>​</a:t>
          </a:r>
          <a:endParaRPr lang="en-US" sz="2800" dirty="0">
            <a:latin typeface="+mj-lt"/>
          </a:endParaRPr>
        </a:p>
      </dgm:t>
    </dgm:pt>
    <dgm:pt modelId="{E916E24B-F591-478C-A0E8-3AADAD65E251}" type="parTrans" cxnId="{3D20DF2B-E149-40ED-95FC-AD77FF6B77DF}">
      <dgm:prSet/>
      <dgm:spPr/>
      <dgm:t>
        <a:bodyPr/>
        <a:lstStyle/>
        <a:p>
          <a:endParaRPr lang="en-US"/>
        </a:p>
      </dgm:t>
    </dgm:pt>
    <dgm:pt modelId="{8FB8EF00-CF23-4595-9198-AB2C059934F0}" type="sibTrans" cxnId="{3D20DF2B-E149-40ED-95FC-AD77FF6B77DF}">
      <dgm:prSet/>
      <dgm:spPr/>
      <dgm:t>
        <a:bodyPr/>
        <a:lstStyle/>
        <a:p>
          <a:endParaRPr lang="en-US"/>
        </a:p>
      </dgm:t>
    </dgm:pt>
    <dgm:pt modelId="{D2BC0988-9BCA-4515-A9D3-2B57E9A5FE7B}">
      <dgm:prSet phldrT="[Text]" custT="1"/>
      <dgm:spPr/>
      <dgm:t>
        <a:bodyPr/>
        <a:lstStyle/>
        <a:p>
          <a:r>
            <a:rPr lang="en-US" sz="2800" dirty="0">
              <a:latin typeface="+mj-lt"/>
            </a:rPr>
            <a:t>Usually approved on </a:t>
          </a:r>
          <a:r>
            <a:rPr lang="en-US" sz="2800" u="sng" dirty="0">
              <a:latin typeface="+mj-lt"/>
            </a:rPr>
            <a:t>at least</a:t>
          </a:r>
          <a:r>
            <a:rPr lang="en-US" sz="2800" dirty="0">
              <a:latin typeface="+mj-lt"/>
            </a:rPr>
            <a:t> two reviews</a:t>
          </a:r>
        </a:p>
      </dgm:t>
    </dgm:pt>
    <dgm:pt modelId="{0551B23F-5E45-46C1-9961-E98C5CC2ED42}" type="parTrans" cxnId="{3B317E3A-B5C9-421F-8063-070D83F49C3C}">
      <dgm:prSet/>
      <dgm:spPr/>
      <dgm:t>
        <a:bodyPr/>
        <a:lstStyle/>
        <a:p>
          <a:endParaRPr lang="en-US"/>
        </a:p>
      </dgm:t>
    </dgm:pt>
    <dgm:pt modelId="{BE987459-9BD1-4C1B-8432-2F41132FFD70}" type="sibTrans" cxnId="{3B317E3A-B5C9-421F-8063-070D83F49C3C}">
      <dgm:prSet/>
      <dgm:spPr/>
      <dgm:t>
        <a:bodyPr/>
        <a:lstStyle/>
        <a:p>
          <a:endParaRPr lang="en-US"/>
        </a:p>
      </dgm:t>
    </dgm:pt>
    <dgm:pt modelId="{B885F018-59CD-470E-874D-CA6D642E89C2}">
      <dgm:prSet phldrT="[Text]" custT="1"/>
      <dgm:spPr/>
      <dgm:t>
        <a:bodyPr/>
        <a:lstStyle/>
        <a:p>
          <a:r>
            <a:rPr lang="en-US" sz="2800" dirty="0">
              <a:latin typeface="+mj-lt"/>
            </a:rPr>
            <a:t>After approval, the action will gain the force of law</a:t>
          </a:r>
        </a:p>
      </dgm:t>
    </dgm:pt>
    <dgm:pt modelId="{01D682E1-5787-42B7-945E-0693F0241FC0}" type="parTrans" cxnId="{2E3DBC53-7E9E-462D-826D-786B7B71DEFB}">
      <dgm:prSet/>
      <dgm:spPr/>
      <dgm:t>
        <a:bodyPr/>
        <a:lstStyle/>
        <a:p>
          <a:endParaRPr lang="en-US"/>
        </a:p>
      </dgm:t>
    </dgm:pt>
    <dgm:pt modelId="{6D238D87-0B30-40D6-87D3-05CE86792B8F}" type="sibTrans" cxnId="{2E3DBC53-7E9E-462D-826D-786B7B71DEFB}">
      <dgm:prSet/>
      <dgm:spPr/>
      <dgm:t>
        <a:bodyPr/>
        <a:lstStyle/>
        <a:p>
          <a:endParaRPr lang="en-US"/>
        </a:p>
      </dgm:t>
    </dgm:pt>
    <dgm:pt modelId="{DD045567-99C1-401F-A80D-D1CC1CA65161}" type="pres">
      <dgm:prSet presAssocID="{735343F0-09B0-436D-AD75-C244B1994002}" presName="vert0" presStyleCnt="0">
        <dgm:presLayoutVars>
          <dgm:dir/>
          <dgm:animOne val="branch"/>
          <dgm:animLvl val="lvl"/>
        </dgm:presLayoutVars>
      </dgm:prSet>
      <dgm:spPr/>
    </dgm:pt>
    <dgm:pt modelId="{84A0F04E-B7D9-4841-93B1-C2534201B9FB}" type="pres">
      <dgm:prSet presAssocID="{66F2076D-4788-47C7-8F08-BA8F7692B919}" presName="thickLine" presStyleLbl="alignNode1" presStyleIdx="0" presStyleCnt="1"/>
      <dgm:spPr/>
    </dgm:pt>
    <dgm:pt modelId="{E99E2B73-8994-471A-8DA6-002960F377FF}" type="pres">
      <dgm:prSet presAssocID="{66F2076D-4788-47C7-8F08-BA8F7692B919}" presName="horz1" presStyleCnt="0"/>
      <dgm:spPr/>
    </dgm:pt>
    <dgm:pt modelId="{48329DCB-8B25-4204-A7EE-CD0DEA87A2C2}" type="pres">
      <dgm:prSet presAssocID="{66F2076D-4788-47C7-8F08-BA8F7692B919}" presName="tx1" presStyleLbl="revTx" presStyleIdx="0" presStyleCnt="4"/>
      <dgm:spPr/>
    </dgm:pt>
    <dgm:pt modelId="{A2909AD5-58BC-4378-AF9A-1FC75E762120}" type="pres">
      <dgm:prSet presAssocID="{66F2076D-4788-47C7-8F08-BA8F7692B919}" presName="vert1" presStyleCnt="0"/>
      <dgm:spPr/>
    </dgm:pt>
    <dgm:pt modelId="{DC7D6AA7-788F-4C87-891D-8BF073D0A665}" type="pres">
      <dgm:prSet presAssocID="{BC33AA78-BEAB-43AB-A310-8568B47F5176}" presName="vertSpace2a" presStyleCnt="0"/>
      <dgm:spPr/>
    </dgm:pt>
    <dgm:pt modelId="{E59BA49C-7580-4203-BFFB-3D5AFEAA397C}" type="pres">
      <dgm:prSet presAssocID="{BC33AA78-BEAB-43AB-A310-8568B47F5176}" presName="horz2" presStyleCnt="0"/>
      <dgm:spPr/>
    </dgm:pt>
    <dgm:pt modelId="{F339F043-2993-4663-9387-1BB8013510F1}" type="pres">
      <dgm:prSet presAssocID="{BC33AA78-BEAB-43AB-A310-8568B47F5176}" presName="horzSpace2" presStyleCnt="0"/>
      <dgm:spPr/>
    </dgm:pt>
    <dgm:pt modelId="{908BB141-03AA-4E49-A3C3-88CFA0975E61}" type="pres">
      <dgm:prSet presAssocID="{BC33AA78-BEAB-43AB-A310-8568B47F5176}" presName="tx2" presStyleLbl="revTx" presStyleIdx="1" presStyleCnt="4"/>
      <dgm:spPr/>
    </dgm:pt>
    <dgm:pt modelId="{1B515A4B-3701-4E0B-990F-8FDC92930424}" type="pres">
      <dgm:prSet presAssocID="{BC33AA78-BEAB-43AB-A310-8568B47F5176}" presName="vert2" presStyleCnt="0"/>
      <dgm:spPr/>
    </dgm:pt>
    <dgm:pt modelId="{1B196992-9499-403E-BF6C-C1589FB7AA66}" type="pres">
      <dgm:prSet presAssocID="{BC33AA78-BEAB-43AB-A310-8568B47F5176}" presName="thinLine2b" presStyleLbl="callout" presStyleIdx="0" presStyleCnt="3"/>
      <dgm:spPr/>
    </dgm:pt>
    <dgm:pt modelId="{1A9781B3-E316-4778-B309-2E1884B79C15}" type="pres">
      <dgm:prSet presAssocID="{BC33AA78-BEAB-43AB-A310-8568B47F5176}" presName="vertSpace2b" presStyleCnt="0"/>
      <dgm:spPr/>
    </dgm:pt>
    <dgm:pt modelId="{D79D336B-8CAF-4EE3-86E8-8184A0A9BB39}" type="pres">
      <dgm:prSet presAssocID="{D2BC0988-9BCA-4515-A9D3-2B57E9A5FE7B}" presName="horz2" presStyleCnt="0"/>
      <dgm:spPr/>
    </dgm:pt>
    <dgm:pt modelId="{37E106CC-C7E5-4005-A063-0AC25D56F8D6}" type="pres">
      <dgm:prSet presAssocID="{D2BC0988-9BCA-4515-A9D3-2B57E9A5FE7B}" presName="horzSpace2" presStyleCnt="0"/>
      <dgm:spPr/>
    </dgm:pt>
    <dgm:pt modelId="{BBA03C85-E395-4623-AD2D-44153A315E76}" type="pres">
      <dgm:prSet presAssocID="{D2BC0988-9BCA-4515-A9D3-2B57E9A5FE7B}" presName="tx2" presStyleLbl="revTx" presStyleIdx="2" presStyleCnt="4"/>
      <dgm:spPr/>
    </dgm:pt>
    <dgm:pt modelId="{A0C8ED7B-A572-4320-B6EA-C4C888550348}" type="pres">
      <dgm:prSet presAssocID="{D2BC0988-9BCA-4515-A9D3-2B57E9A5FE7B}" presName="vert2" presStyleCnt="0"/>
      <dgm:spPr/>
    </dgm:pt>
    <dgm:pt modelId="{071807D5-E04B-413C-A7B1-DF29CF641B6F}" type="pres">
      <dgm:prSet presAssocID="{D2BC0988-9BCA-4515-A9D3-2B57E9A5FE7B}" presName="thinLine2b" presStyleLbl="callout" presStyleIdx="1" presStyleCnt="3"/>
      <dgm:spPr/>
    </dgm:pt>
    <dgm:pt modelId="{9684A8A5-F21E-4E2D-82E0-1F0075C69308}" type="pres">
      <dgm:prSet presAssocID="{D2BC0988-9BCA-4515-A9D3-2B57E9A5FE7B}" presName="vertSpace2b" presStyleCnt="0"/>
      <dgm:spPr/>
    </dgm:pt>
    <dgm:pt modelId="{84E59B55-CF73-4A91-B3B3-C0CCEDF01726}" type="pres">
      <dgm:prSet presAssocID="{B885F018-59CD-470E-874D-CA6D642E89C2}" presName="horz2" presStyleCnt="0"/>
      <dgm:spPr/>
    </dgm:pt>
    <dgm:pt modelId="{76511529-837F-41C7-955D-75C2C47B8837}" type="pres">
      <dgm:prSet presAssocID="{B885F018-59CD-470E-874D-CA6D642E89C2}" presName="horzSpace2" presStyleCnt="0"/>
      <dgm:spPr/>
    </dgm:pt>
    <dgm:pt modelId="{7500EF2F-7B9A-4BED-87B9-B6BC5EA394A9}" type="pres">
      <dgm:prSet presAssocID="{B885F018-59CD-470E-874D-CA6D642E89C2}" presName="tx2" presStyleLbl="revTx" presStyleIdx="3" presStyleCnt="4"/>
      <dgm:spPr/>
    </dgm:pt>
    <dgm:pt modelId="{8CB61F6C-EF20-496B-A9B2-1031CCCFA6D7}" type="pres">
      <dgm:prSet presAssocID="{B885F018-59CD-470E-874D-CA6D642E89C2}" presName="vert2" presStyleCnt="0"/>
      <dgm:spPr/>
    </dgm:pt>
    <dgm:pt modelId="{34273930-02A3-415A-9377-562441E690AB}" type="pres">
      <dgm:prSet presAssocID="{B885F018-59CD-470E-874D-CA6D642E89C2}" presName="thinLine2b" presStyleLbl="callout" presStyleIdx="2" presStyleCnt="3"/>
      <dgm:spPr/>
    </dgm:pt>
    <dgm:pt modelId="{D55353AE-898E-4556-847C-AA10820405B3}" type="pres">
      <dgm:prSet presAssocID="{B885F018-59CD-470E-874D-CA6D642E89C2}" presName="vertSpace2b" presStyleCnt="0"/>
      <dgm:spPr/>
    </dgm:pt>
  </dgm:ptLst>
  <dgm:cxnLst>
    <dgm:cxn modelId="{3D20DF2B-E149-40ED-95FC-AD77FF6B77DF}" srcId="{66F2076D-4788-47C7-8F08-BA8F7692B919}" destId="{BC33AA78-BEAB-43AB-A310-8568B47F5176}" srcOrd="0" destOrd="0" parTransId="{E916E24B-F591-478C-A0E8-3AADAD65E251}" sibTransId="{8FB8EF00-CF23-4595-9198-AB2C059934F0}"/>
    <dgm:cxn modelId="{3B317E3A-B5C9-421F-8063-070D83F49C3C}" srcId="{66F2076D-4788-47C7-8F08-BA8F7692B919}" destId="{D2BC0988-9BCA-4515-A9D3-2B57E9A5FE7B}" srcOrd="1" destOrd="0" parTransId="{0551B23F-5E45-46C1-9961-E98C5CC2ED42}" sibTransId="{BE987459-9BD1-4C1B-8432-2F41132FFD70}"/>
    <dgm:cxn modelId="{3F0C5142-98CB-4802-B9B0-1BC3DC01D8F1}" type="presOf" srcId="{66F2076D-4788-47C7-8F08-BA8F7692B919}" destId="{48329DCB-8B25-4204-A7EE-CD0DEA87A2C2}" srcOrd="0" destOrd="0" presId="urn:microsoft.com/office/officeart/2008/layout/LinedList"/>
    <dgm:cxn modelId="{ECFD7364-5830-4596-805B-8B6CA3893A36}" srcId="{735343F0-09B0-436D-AD75-C244B1994002}" destId="{66F2076D-4788-47C7-8F08-BA8F7692B919}" srcOrd="0" destOrd="0" parTransId="{7614E87B-68D3-40DC-86BC-C31110721C39}" sibTransId="{3844289A-356D-453E-ADBE-4F7CC32336F5}"/>
    <dgm:cxn modelId="{5BDDBE46-3643-4EAF-9658-BF7BBDEAD960}" type="presOf" srcId="{D2BC0988-9BCA-4515-A9D3-2B57E9A5FE7B}" destId="{BBA03C85-E395-4623-AD2D-44153A315E76}" srcOrd="0" destOrd="0" presId="urn:microsoft.com/office/officeart/2008/layout/LinedList"/>
    <dgm:cxn modelId="{2E3DBC53-7E9E-462D-826D-786B7B71DEFB}" srcId="{66F2076D-4788-47C7-8F08-BA8F7692B919}" destId="{B885F018-59CD-470E-874D-CA6D642E89C2}" srcOrd="2" destOrd="0" parTransId="{01D682E1-5787-42B7-945E-0693F0241FC0}" sibTransId="{6D238D87-0B30-40D6-87D3-05CE86792B8F}"/>
    <dgm:cxn modelId="{C44B84AE-933C-4D07-BE03-F1FF31959EDC}" type="presOf" srcId="{735343F0-09B0-436D-AD75-C244B1994002}" destId="{DD045567-99C1-401F-A80D-D1CC1CA65161}" srcOrd="0" destOrd="0" presId="urn:microsoft.com/office/officeart/2008/layout/LinedList"/>
    <dgm:cxn modelId="{2CE50EB0-EDF8-47E6-AF25-59F359F75068}" type="presOf" srcId="{BC33AA78-BEAB-43AB-A310-8568B47F5176}" destId="{908BB141-03AA-4E49-A3C3-88CFA0975E61}" srcOrd="0" destOrd="0" presId="urn:microsoft.com/office/officeart/2008/layout/LinedList"/>
    <dgm:cxn modelId="{A0705FB2-2121-4781-AEAD-B5E06E80ABA6}" type="presOf" srcId="{B885F018-59CD-470E-874D-CA6D642E89C2}" destId="{7500EF2F-7B9A-4BED-87B9-B6BC5EA394A9}" srcOrd="0" destOrd="0" presId="urn:microsoft.com/office/officeart/2008/layout/LinedList"/>
    <dgm:cxn modelId="{53A5D91C-0BBB-495F-A932-9AD46CA22BE6}" type="presParOf" srcId="{DD045567-99C1-401F-A80D-D1CC1CA65161}" destId="{84A0F04E-B7D9-4841-93B1-C2534201B9FB}" srcOrd="0" destOrd="0" presId="urn:microsoft.com/office/officeart/2008/layout/LinedList"/>
    <dgm:cxn modelId="{D5CDBFE9-16EB-49A4-BB10-037668D1E411}" type="presParOf" srcId="{DD045567-99C1-401F-A80D-D1CC1CA65161}" destId="{E99E2B73-8994-471A-8DA6-002960F377FF}" srcOrd="1" destOrd="0" presId="urn:microsoft.com/office/officeart/2008/layout/LinedList"/>
    <dgm:cxn modelId="{BDD15B2E-BE41-4A0C-B969-3DCC6556D9A3}" type="presParOf" srcId="{E99E2B73-8994-471A-8DA6-002960F377FF}" destId="{48329DCB-8B25-4204-A7EE-CD0DEA87A2C2}" srcOrd="0" destOrd="0" presId="urn:microsoft.com/office/officeart/2008/layout/LinedList"/>
    <dgm:cxn modelId="{DA37D0A0-DB14-4ECA-A571-013CAC540112}" type="presParOf" srcId="{E99E2B73-8994-471A-8DA6-002960F377FF}" destId="{A2909AD5-58BC-4378-AF9A-1FC75E762120}" srcOrd="1" destOrd="0" presId="urn:microsoft.com/office/officeart/2008/layout/LinedList"/>
    <dgm:cxn modelId="{FD02D67C-41E6-4BB4-BBA8-86755776ED5D}" type="presParOf" srcId="{A2909AD5-58BC-4378-AF9A-1FC75E762120}" destId="{DC7D6AA7-788F-4C87-891D-8BF073D0A665}" srcOrd="0" destOrd="0" presId="urn:microsoft.com/office/officeart/2008/layout/LinedList"/>
    <dgm:cxn modelId="{008C107D-5E02-4137-BDDC-29E0421D53AF}" type="presParOf" srcId="{A2909AD5-58BC-4378-AF9A-1FC75E762120}" destId="{E59BA49C-7580-4203-BFFB-3D5AFEAA397C}" srcOrd="1" destOrd="0" presId="urn:microsoft.com/office/officeart/2008/layout/LinedList"/>
    <dgm:cxn modelId="{4C2DDD73-120D-442C-9083-D9517CD130C7}" type="presParOf" srcId="{E59BA49C-7580-4203-BFFB-3D5AFEAA397C}" destId="{F339F043-2993-4663-9387-1BB8013510F1}" srcOrd="0" destOrd="0" presId="urn:microsoft.com/office/officeart/2008/layout/LinedList"/>
    <dgm:cxn modelId="{0B3C4921-D42E-4F66-A495-DB8AAD05AD88}" type="presParOf" srcId="{E59BA49C-7580-4203-BFFB-3D5AFEAA397C}" destId="{908BB141-03AA-4E49-A3C3-88CFA0975E61}" srcOrd="1" destOrd="0" presId="urn:microsoft.com/office/officeart/2008/layout/LinedList"/>
    <dgm:cxn modelId="{72637245-7457-400A-B054-23D3B51A5853}" type="presParOf" srcId="{E59BA49C-7580-4203-BFFB-3D5AFEAA397C}" destId="{1B515A4B-3701-4E0B-990F-8FDC92930424}" srcOrd="2" destOrd="0" presId="urn:microsoft.com/office/officeart/2008/layout/LinedList"/>
    <dgm:cxn modelId="{2B240F4F-D72C-4E2B-A5E5-096F476B612E}" type="presParOf" srcId="{A2909AD5-58BC-4378-AF9A-1FC75E762120}" destId="{1B196992-9499-403E-BF6C-C1589FB7AA66}" srcOrd="2" destOrd="0" presId="urn:microsoft.com/office/officeart/2008/layout/LinedList"/>
    <dgm:cxn modelId="{F23E4A1C-7625-4238-A797-67F015B1E679}" type="presParOf" srcId="{A2909AD5-58BC-4378-AF9A-1FC75E762120}" destId="{1A9781B3-E316-4778-B309-2E1884B79C15}" srcOrd="3" destOrd="0" presId="urn:microsoft.com/office/officeart/2008/layout/LinedList"/>
    <dgm:cxn modelId="{9B0E7378-8FC9-4078-B0CE-AA52CA79EA70}" type="presParOf" srcId="{A2909AD5-58BC-4378-AF9A-1FC75E762120}" destId="{D79D336B-8CAF-4EE3-86E8-8184A0A9BB39}" srcOrd="4" destOrd="0" presId="urn:microsoft.com/office/officeart/2008/layout/LinedList"/>
    <dgm:cxn modelId="{FDE81558-420F-440C-9ADC-E5F9F1A5643B}" type="presParOf" srcId="{D79D336B-8CAF-4EE3-86E8-8184A0A9BB39}" destId="{37E106CC-C7E5-4005-A063-0AC25D56F8D6}" srcOrd="0" destOrd="0" presId="urn:microsoft.com/office/officeart/2008/layout/LinedList"/>
    <dgm:cxn modelId="{A5D53067-5380-4DE7-A065-80ACA18A0A77}" type="presParOf" srcId="{D79D336B-8CAF-4EE3-86E8-8184A0A9BB39}" destId="{BBA03C85-E395-4623-AD2D-44153A315E76}" srcOrd="1" destOrd="0" presId="urn:microsoft.com/office/officeart/2008/layout/LinedList"/>
    <dgm:cxn modelId="{9A2E8D68-F0D6-4A7A-AB38-6A332BB9798F}" type="presParOf" srcId="{D79D336B-8CAF-4EE3-86E8-8184A0A9BB39}" destId="{A0C8ED7B-A572-4320-B6EA-C4C888550348}" srcOrd="2" destOrd="0" presId="urn:microsoft.com/office/officeart/2008/layout/LinedList"/>
    <dgm:cxn modelId="{5E3F405C-F477-4498-8A41-833B6024581E}" type="presParOf" srcId="{A2909AD5-58BC-4378-AF9A-1FC75E762120}" destId="{071807D5-E04B-413C-A7B1-DF29CF641B6F}" srcOrd="5" destOrd="0" presId="urn:microsoft.com/office/officeart/2008/layout/LinedList"/>
    <dgm:cxn modelId="{A514A315-415F-4411-A22A-9390C3540F2C}" type="presParOf" srcId="{A2909AD5-58BC-4378-AF9A-1FC75E762120}" destId="{9684A8A5-F21E-4E2D-82E0-1F0075C69308}" srcOrd="6" destOrd="0" presId="urn:microsoft.com/office/officeart/2008/layout/LinedList"/>
    <dgm:cxn modelId="{37E59AEF-1A84-46B1-B2BD-12658B1AAA42}" type="presParOf" srcId="{A2909AD5-58BC-4378-AF9A-1FC75E762120}" destId="{84E59B55-CF73-4A91-B3B3-C0CCEDF01726}" srcOrd="7" destOrd="0" presId="urn:microsoft.com/office/officeart/2008/layout/LinedList"/>
    <dgm:cxn modelId="{BBCADA9D-E04F-4E87-A9B5-8F651195FFFB}" type="presParOf" srcId="{84E59B55-CF73-4A91-B3B3-C0CCEDF01726}" destId="{76511529-837F-41C7-955D-75C2C47B8837}" srcOrd="0" destOrd="0" presId="urn:microsoft.com/office/officeart/2008/layout/LinedList"/>
    <dgm:cxn modelId="{B0DB19DA-9F85-4340-AA90-FF6B48F3F381}" type="presParOf" srcId="{84E59B55-CF73-4A91-B3B3-C0CCEDF01726}" destId="{7500EF2F-7B9A-4BED-87B9-B6BC5EA394A9}" srcOrd="1" destOrd="0" presId="urn:microsoft.com/office/officeart/2008/layout/LinedList"/>
    <dgm:cxn modelId="{E317FC96-D110-4DCF-A823-E6BA0C59779F}" type="presParOf" srcId="{84E59B55-CF73-4A91-B3B3-C0CCEDF01726}" destId="{8CB61F6C-EF20-496B-A9B2-1031CCCFA6D7}" srcOrd="2" destOrd="0" presId="urn:microsoft.com/office/officeart/2008/layout/LinedList"/>
    <dgm:cxn modelId="{AC0758D9-7794-4DA4-BD08-E821D1655C61}" type="presParOf" srcId="{A2909AD5-58BC-4378-AF9A-1FC75E762120}" destId="{34273930-02A3-415A-9377-562441E690AB}" srcOrd="8" destOrd="0" presId="urn:microsoft.com/office/officeart/2008/layout/LinedList"/>
    <dgm:cxn modelId="{9D89DFBE-5B33-4931-B66E-73D30DAECD2A}" type="presParOf" srcId="{A2909AD5-58BC-4378-AF9A-1FC75E762120}" destId="{D55353AE-898E-4556-847C-AA10820405B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5343F0-09B0-436D-AD75-C244B1994002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F2076D-4788-47C7-8F08-BA8F7692B919}">
      <dgm:prSet phldrT="[Text]"/>
      <dgm:spPr/>
      <dgm:t>
        <a:bodyPr/>
        <a:lstStyle/>
        <a:p>
          <a:r>
            <a:rPr lang="en-US" b="0" dirty="0">
              <a:latin typeface="+mj-lt"/>
              <a:cs typeface="Times New Roman" panose="02020603050405020304" pitchFamily="18" charset="0"/>
            </a:rPr>
            <a:t>Exempt Action</a:t>
          </a:r>
        </a:p>
      </dgm:t>
    </dgm:pt>
    <dgm:pt modelId="{7614E87B-68D3-40DC-86BC-C31110721C39}" type="parTrans" cxnId="{ECFD7364-5830-4596-805B-8B6CA3893A36}">
      <dgm:prSet/>
      <dgm:spPr/>
      <dgm:t>
        <a:bodyPr/>
        <a:lstStyle/>
        <a:p>
          <a:endParaRPr lang="en-US"/>
        </a:p>
      </dgm:t>
    </dgm:pt>
    <dgm:pt modelId="{3844289A-356D-453E-ADBE-4F7CC32336F5}" type="sibTrans" cxnId="{ECFD7364-5830-4596-805B-8B6CA3893A36}">
      <dgm:prSet/>
      <dgm:spPr/>
      <dgm:t>
        <a:bodyPr/>
        <a:lstStyle/>
        <a:p>
          <a:endParaRPr lang="en-US"/>
        </a:p>
      </dgm:t>
    </dgm:pt>
    <dgm:pt modelId="{BC33AA78-BEAB-43AB-A310-8568B47F5176}">
      <dgm:prSet phldrT="[Text]"/>
      <dgm:spPr/>
      <dgm:t>
        <a:bodyPr/>
        <a:lstStyle/>
        <a:p>
          <a:r>
            <a:rPr lang="en-US" b="0" i="0" u="none" dirty="0">
              <a:latin typeface="+mj-lt"/>
              <a:cs typeface="Times New Roman" panose="02020603050405020304" pitchFamily="18" charset="0"/>
            </a:rPr>
            <a:t>Exempt from Article 2 of the APA</a:t>
          </a:r>
          <a:endParaRPr lang="en-US" dirty="0">
            <a:latin typeface="+mj-lt"/>
            <a:cs typeface="Times New Roman" panose="02020603050405020304" pitchFamily="18" charset="0"/>
          </a:endParaRPr>
        </a:p>
      </dgm:t>
    </dgm:pt>
    <dgm:pt modelId="{E916E24B-F591-478C-A0E8-3AADAD65E251}" type="parTrans" cxnId="{3D20DF2B-E149-40ED-95FC-AD77FF6B77DF}">
      <dgm:prSet/>
      <dgm:spPr/>
      <dgm:t>
        <a:bodyPr/>
        <a:lstStyle/>
        <a:p>
          <a:endParaRPr lang="en-US"/>
        </a:p>
      </dgm:t>
    </dgm:pt>
    <dgm:pt modelId="{8FB8EF00-CF23-4595-9198-AB2C059934F0}" type="sibTrans" cxnId="{3D20DF2B-E149-40ED-95FC-AD77FF6B77DF}">
      <dgm:prSet/>
      <dgm:spPr/>
      <dgm:t>
        <a:bodyPr/>
        <a:lstStyle/>
        <a:p>
          <a:endParaRPr lang="en-US"/>
        </a:p>
      </dgm:t>
    </dgm:pt>
    <dgm:pt modelId="{D2BC0988-9BCA-4515-A9D3-2B57E9A5FE7B}">
      <dgm:prSet phldrT="[Text]"/>
      <dgm:spPr/>
      <dgm:t>
        <a:bodyPr/>
        <a:lstStyle/>
        <a:p>
          <a:r>
            <a:rPr lang="en-US" b="0" i="0" u="none" dirty="0">
              <a:latin typeface="+mj-lt"/>
            </a:rPr>
            <a:t>The most common standards are </a:t>
          </a:r>
          <a:r>
            <a:rPr lang="en-US" b="0" i="0" u="sng" dirty="0">
              <a:latin typeface="+mj-lt"/>
            </a:rPr>
            <a:t>no agency discretion</a:t>
          </a:r>
          <a:r>
            <a:rPr lang="en-US" b="0" i="0" u="none" dirty="0">
              <a:latin typeface="+mj-lt"/>
            </a:rPr>
            <a:t> (change in state law) or </a:t>
          </a:r>
          <a:r>
            <a:rPr lang="en-US" b="0" i="0" u="sng" dirty="0">
              <a:latin typeface="+mj-lt"/>
            </a:rPr>
            <a:t>does not differ materially</a:t>
          </a:r>
          <a:r>
            <a:rPr lang="en-US" b="0" i="0" u="none" dirty="0">
              <a:latin typeface="+mj-lt"/>
            </a:rPr>
            <a:t> (change in federal law or regulation)</a:t>
          </a:r>
          <a:endParaRPr lang="en-US" dirty="0">
            <a:latin typeface="+mj-lt"/>
          </a:endParaRPr>
        </a:p>
      </dgm:t>
    </dgm:pt>
    <dgm:pt modelId="{0551B23F-5E45-46C1-9961-E98C5CC2ED42}" type="parTrans" cxnId="{3B317E3A-B5C9-421F-8063-070D83F49C3C}">
      <dgm:prSet/>
      <dgm:spPr/>
      <dgm:t>
        <a:bodyPr/>
        <a:lstStyle/>
        <a:p>
          <a:endParaRPr lang="en-US"/>
        </a:p>
      </dgm:t>
    </dgm:pt>
    <dgm:pt modelId="{BE987459-9BD1-4C1B-8432-2F41132FFD70}" type="sibTrans" cxnId="{3B317E3A-B5C9-421F-8063-070D83F49C3C}">
      <dgm:prSet/>
      <dgm:spPr/>
      <dgm:t>
        <a:bodyPr/>
        <a:lstStyle/>
        <a:p>
          <a:endParaRPr lang="en-US"/>
        </a:p>
      </dgm:t>
    </dgm:pt>
    <dgm:pt modelId="{B885F018-59CD-470E-874D-CA6D642E89C2}">
      <dgm:prSet phldrT="[Text]"/>
      <dgm:spPr/>
      <dgm:t>
        <a:bodyPr/>
        <a:lstStyle/>
        <a:p>
          <a:r>
            <a:rPr lang="en-US" dirty="0">
              <a:latin typeface="+mj-lt"/>
            </a:rPr>
            <a:t>Exempt actions are usually time sensitive</a:t>
          </a:r>
        </a:p>
      </dgm:t>
    </dgm:pt>
    <dgm:pt modelId="{01D682E1-5787-42B7-945E-0693F0241FC0}" type="parTrans" cxnId="{2E3DBC53-7E9E-462D-826D-786B7B71DEFB}">
      <dgm:prSet/>
      <dgm:spPr/>
      <dgm:t>
        <a:bodyPr/>
        <a:lstStyle/>
        <a:p>
          <a:endParaRPr lang="en-US"/>
        </a:p>
      </dgm:t>
    </dgm:pt>
    <dgm:pt modelId="{6D238D87-0B30-40D6-87D3-05CE86792B8F}" type="sibTrans" cxnId="{2E3DBC53-7E9E-462D-826D-786B7B71DEFB}">
      <dgm:prSet/>
      <dgm:spPr/>
      <dgm:t>
        <a:bodyPr/>
        <a:lstStyle/>
        <a:p>
          <a:endParaRPr lang="en-US"/>
        </a:p>
      </dgm:t>
    </dgm:pt>
    <dgm:pt modelId="{DD045567-99C1-401F-A80D-D1CC1CA65161}" type="pres">
      <dgm:prSet presAssocID="{735343F0-09B0-436D-AD75-C244B1994002}" presName="vert0" presStyleCnt="0">
        <dgm:presLayoutVars>
          <dgm:dir/>
          <dgm:animOne val="branch"/>
          <dgm:animLvl val="lvl"/>
        </dgm:presLayoutVars>
      </dgm:prSet>
      <dgm:spPr/>
    </dgm:pt>
    <dgm:pt modelId="{84A0F04E-B7D9-4841-93B1-C2534201B9FB}" type="pres">
      <dgm:prSet presAssocID="{66F2076D-4788-47C7-8F08-BA8F7692B919}" presName="thickLine" presStyleLbl="alignNode1" presStyleIdx="0" presStyleCnt="1"/>
      <dgm:spPr/>
    </dgm:pt>
    <dgm:pt modelId="{E99E2B73-8994-471A-8DA6-002960F377FF}" type="pres">
      <dgm:prSet presAssocID="{66F2076D-4788-47C7-8F08-BA8F7692B919}" presName="horz1" presStyleCnt="0"/>
      <dgm:spPr/>
    </dgm:pt>
    <dgm:pt modelId="{48329DCB-8B25-4204-A7EE-CD0DEA87A2C2}" type="pres">
      <dgm:prSet presAssocID="{66F2076D-4788-47C7-8F08-BA8F7692B919}" presName="tx1" presStyleLbl="revTx" presStyleIdx="0" presStyleCnt="4"/>
      <dgm:spPr/>
    </dgm:pt>
    <dgm:pt modelId="{A2909AD5-58BC-4378-AF9A-1FC75E762120}" type="pres">
      <dgm:prSet presAssocID="{66F2076D-4788-47C7-8F08-BA8F7692B919}" presName="vert1" presStyleCnt="0"/>
      <dgm:spPr/>
    </dgm:pt>
    <dgm:pt modelId="{DC7D6AA7-788F-4C87-891D-8BF073D0A665}" type="pres">
      <dgm:prSet presAssocID="{BC33AA78-BEAB-43AB-A310-8568B47F5176}" presName="vertSpace2a" presStyleCnt="0"/>
      <dgm:spPr/>
    </dgm:pt>
    <dgm:pt modelId="{E59BA49C-7580-4203-BFFB-3D5AFEAA397C}" type="pres">
      <dgm:prSet presAssocID="{BC33AA78-BEAB-43AB-A310-8568B47F5176}" presName="horz2" presStyleCnt="0"/>
      <dgm:spPr/>
    </dgm:pt>
    <dgm:pt modelId="{F339F043-2993-4663-9387-1BB8013510F1}" type="pres">
      <dgm:prSet presAssocID="{BC33AA78-BEAB-43AB-A310-8568B47F5176}" presName="horzSpace2" presStyleCnt="0"/>
      <dgm:spPr/>
    </dgm:pt>
    <dgm:pt modelId="{908BB141-03AA-4E49-A3C3-88CFA0975E61}" type="pres">
      <dgm:prSet presAssocID="{BC33AA78-BEAB-43AB-A310-8568B47F5176}" presName="tx2" presStyleLbl="revTx" presStyleIdx="1" presStyleCnt="4"/>
      <dgm:spPr/>
    </dgm:pt>
    <dgm:pt modelId="{1B515A4B-3701-4E0B-990F-8FDC92930424}" type="pres">
      <dgm:prSet presAssocID="{BC33AA78-BEAB-43AB-A310-8568B47F5176}" presName="vert2" presStyleCnt="0"/>
      <dgm:spPr/>
    </dgm:pt>
    <dgm:pt modelId="{1B196992-9499-403E-BF6C-C1589FB7AA66}" type="pres">
      <dgm:prSet presAssocID="{BC33AA78-BEAB-43AB-A310-8568B47F5176}" presName="thinLine2b" presStyleLbl="callout" presStyleIdx="0" presStyleCnt="3"/>
      <dgm:spPr/>
    </dgm:pt>
    <dgm:pt modelId="{1A9781B3-E316-4778-B309-2E1884B79C15}" type="pres">
      <dgm:prSet presAssocID="{BC33AA78-BEAB-43AB-A310-8568B47F5176}" presName="vertSpace2b" presStyleCnt="0"/>
      <dgm:spPr/>
    </dgm:pt>
    <dgm:pt modelId="{D79D336B-8CAF-4EE3-86E8-8184A0A9BB39}" type="pres">
      <dgm:prSet presAssocID="{D2BC0988-9BCA-4515-A9D3-2B57E9A5FE7B}" presName="horz2" presStyleCnt="0"/>
      <dgm:spPr/>
    </dgm:pt>
    <dgm:pt modelId="{37E106CC-C7E5-4005-A063-0AC25D56F8D6}" type="pres">
      <dgm:prSet presAssocID="{D2BC0988-9BCA-4515-A9D3-2B57E9A5FE7B}" presName="horzSpace2" presStyleCnt="0"/>
      <dgm:spPr/>
    </dgm:pt>
    <dgm:pt modelId="{BBA03C85-E395-4623-AD2D-44153A315E76}" type="pres">
      <dgm:prSet presAssocID="{D2BC0988-9BCA-4515-A9D3-2B57E9A5FE7B}" presName="tx2" presStyleLbl="revTx" presStyleIdx="2" presStyleCnt="4"/>
      <dgm:spPr/>
    </dgm:pt>
    <dgm:pt modelId="{A0C8ED7B-A572-4320-B6EA-C4C888550348}" type="pres">
      <dgm:prSet presAssocID="{D2BC0988-9BCA-4515-A9D3-2B57E9A5FE7B}" presName="vert2" presStyleCnt="0"/>
      <dgm:spPr/>
    </dgm:pt>
    <dgm:pt modelId="{071807D5-E04B-413C-A7B1-DF29CF641B6F}" type="pres">
      <dgm:prSet presAssocID="{D2BC0988-9BCA-4515-A9D3-2B57E9A5FE7B}" presName="thinLine2b" presStyleLbl="callout" presStyleIdx="1" presStyleCnt="3"/>
      <dgm:spPr/>
    </dgm:pt>
    <dgm:pt modelId="{9684A8A5-F21E-4E2D-82E0-1F0075C69308}" type="pres">
      <dgm:prSet presAssocID="{D2BC0988-9BCA-4515-A9D3-2B57E9A5FE7B}" presName="vertSpace2b" presStyleCnt="0"/>
      <dgm:spPr/>
    </dgm:pt>
    <dgm:pt modelId="{84E59B55-CF73-4A91-B3B3-C0CCEDF01726}" type="pres">
      <dgm:prSet presAssocID="{B885F018-59CD-470E-874D-CA6D642E89C2}" presName="horz2" presStyleCnt="0"/>
      <dgm:spPr/>
    </dgm:pt>
    <dgm:pt modelId="{76511529-837F-41C7-955D-75C2C47B8837}" type="pres">
      <dgm:prSet presAssocID="{B885F018-59CD-470E-874D-CA6D642E89C2}" presName="horzSpace2" presStyleCnt="0"/>
      <dgm:spPr/>
    </dgm:pt>
    <dgm:pt modelId="{7500EF2F-7B9A-4BED-87B9-B6BC5EA394A9}" type="pres">
      <dgm:prSet presAssocID="{B885F018-59CD-470E-874D-CA6D642E89C2}" presName="tx2" presStyleLbl="revTx" presStyleIdx="3" presStyleCnt="4"/>
      <dgm:spPr/>
    </dgm:pt>
    <dgm:pt modelId="{8CB61F6C-EF20-496B-A9B2-1031CCCFA6D7}" type="pres">
      <dgm:prSet presAssocID="{B885F018-59CD-470E-874D-CA6D642E89C2}" presName="vert2" presStyleCnt="0"/>
      <dgm:spPr/>
    </dgm:pt>
    <dgm:pt modelId="{34273930-02A3-415A-9377-562441E690AB}" type="pres">
      <dgm:prSet presAssocID="{B885F018-59CD-470E-874D-CA6D642E89C2}" presName="thinLine2b" presStyleLbl="callout" presStyleIdx="2" presStyleCnt="3"/>
      <dgm:spPr/>
    </dgm:pt>
    <dgm:pt modelId="{D55353AE-898E-4556-847C-AA10820405B3}" type="pres">
      <dgm:prSet presAssocID="{B885F018-59CD-470E-874D-CA6D642E89C2}" presName="vertSpace2b" presStyleCnt="0"/>
      <dgm:spPr/>
    </dgm:pt>
  </dgm:ptLst>
  <dgm:cxnLst>
    <dgm:cxn modelId="{3D20DF2B-E149-40ED-95FC-AD77FF6B77DF}" srcId="{66F2076D-4788-47C7-8F08-BA8F7692B919}" destId="{BC33AA78-BEAB-43AB-A310-8568B47F5176}" srcOrd="0" destOrd="0" parTransId="{E916E24B-F591-478C-A0E8-3AADAD65E251}" sibTransId="{8FB8EF00-CF23-4595-9198-AB2C059934F0}"/>
    <dgm:cxn modelId="{3B317E3A-B5C9-421F-8063-070D83F49C3C}" srcId="{66F2076D-4788-47C7-8F08-BA8F7692B919}" destId="{D2BC0988-9BCA-4515-A9D3-2B57E9A5FE7B}" srcOrd="1" destOrd="0" parTransId="{0551B23F-5E45-46C1-9961-E98C5CC2ED42}" sibTransId="{BE987459-9BD1-4C1B-8432-2F41132FFD70}"/>
    <dgm:cxn modelId="{3F0C5142-98CB-4802-B9B0-1BC3DC01D8F1}" type="presOf" srcId="{66F2076D-4788-47C7-8F08-BA8F7692B919}" destId="{48329DCB-8B25-4204-A7EE-CD0DEA87A2C2}" srcOrd="0" destOrd="0" presId="urn:microsoft.com/office/officeart/2008/layout/LinedList"/>
    <dgm:cxn modelId="{ECFD7364-5830-4596-805B-8B6CA3893A36}" srcId="{735343F0-09B0-436D-AD75-C244B1994002}" destId="{66F2076D-4788-47C7-8F08-BA8F7692B919}" srcOrd="0" destOrd="0" parTransId="{7614E87B-68D3-40DC-86BC-C31110721C39}" sibTransId="{3844289A-356D-453E-ADBE-4F7CC32336F5}"/>
    <dgm:cxn modelId="{5BDDBE46-3643-4EAF-9658-BF7BBDEAD960}" type="presOf" srcId="{D2BC0988-9BCA-4515-A9D3-2B57E9A5FE7B}" destId="{BBA03C85-E395-4623-AD2D-44153A315E76}" srcOrd="0" destOrd="0" presId="urn:microsoft.com/office/officeart/2008/layout/LinedList"/>
    <dgm:cxn modelId="{2E3DBC53-7E9E-462D-826D-786B7B71DEFB}" srcId="{66F2076D-4788-47C7-8F08-BA8F7692B919}" destId="{B885F018-59CD-470E-874D-CA6D642E89C2}" srcOrd="2" destOrd="0" parTransId="{01D682E1-5787-42B7-945E-0693F0241FC0}" sibTransId="{6D238D87-0B30-40D6-87D3-05CE86792B8F}"/>
    <dgm:cxn modelId="{C44B84AE-933C-4D07-BE03-F1FF31959EDC}" type="presOf" srcId="{735343F0-09B0-436D-AD75-C244B1994002}" destId="{DD045567-99C1-401F-A80D-D1CC1CA65161}" srcOrd="0" destOrd="0" presId="urn:microsoft.com/office/officeart/2008/layout/LinedList"/>
    <dgm:cxn modelId="{2CE50EB0-EDF8-47E6-AF25-59F359F75068}" type="presOf" srcId="{BC33AA78-BEAB-43AB-A310-8568B47F5176}" destId="{908BB141-03AA-4E49-A3C3-88CFA0975E61}" srcOrd="0" destOrd="0" presId="urn:microsoft.com/office/officeart/2008/layout/LinedList"/>
    <dgm:cxn modelId="{A0705FB2-2121-4781-AEAD-B5E06E80ABA6}" type="presOf" srcId="{B885F018-59CD-470E-874D-CA6D642E89C2}" destId="{7500EF2F-7B9A-4BED-87B9-B6BC5EA394A9}" srcOrd="0" destOrd="0" presId="urn:microsoft.com/office/officeart/2008/layout/LinedList"/>
    <dgm:cxn modelId="{53A5D91C-0BBB-495F-A932-9AD46CA22BE6}" type="presParOf" srcId="{DD045567-99C1-401F-A80D-D1CC1CA65161}" destId="{84A0F04E-B7D9-4841-93B1-C2534201B9FB}" srcOrd="0" destOrd="0" presId="urn:microsoft.com/office/officeart/2008/layout/LinedList"/>
    <dgm:cxn modelId="{D5CDBFE9-16EB-49A4-BB10-037668D1E411}" type="presParOf" srcId="{DD045567-99C1-401F-A80D-D1CC1CA65161}" destId="{E99E2B73-8994-471A-8DA6-002960F377FF}" srcOrd="1" destOrd="0" presId="urn:microsoft.com/office/officeart/2008/layout/LinedList"/>
    <dgm:cxn modelId="{BDD15B2E-BE41-4A0C-B969-3DCC6556D9A3}" type="presParOf" srcId="{E99E2B73-8994-471A-8DA6-002960F377FF}" destId="{48329DCB-8B25-4204-A7EE-CD0DEA87A2C2}" srcOrd="0" destOrd="0" presId="urn:microsoft.com/office/officeart/2008/layout/LinedList"/>
    <dgm:cxn modelId="{DA37D0A0-DB14-4ECA-A571-013CAC540112}" type="presParOf" srcId="{E99E2B73-8994-471A-8DA6-002960F377FF}" destId="{A2909AD5-58BC-4378-AF9A-1FC75E762120}" srcOrd="1" destOrd="0" presId="urn:microsoft.com/office/officeart/2008/layout/LinedList"/>
    <dgm:cxn modelId="{FD02D67C-41E6-4BB4-BBA8-86755776ED5D}" type="presParOf" srcId="{A2909AD5-58BC-4378-AF9A-1FC75E762120}" destId="{DC7D6AA7-788F-4C87-891D-8BF073D0A665}" srcOrd="0" destOrd="0" presId="urn:microsoft.com/office/officeart/2008/layout/LinedList"/>
    <dgm:cxn modelId="{008C107D-5E02-4137-BDDC-29E0421D53AF}" type="presParOf" srcId="{A2909AD5-58BC-4378-AF9A-1FC75E762120}" destId="{E59BA49C-7580-4203-BFFB-3D5AFEAA397C}" srcOrd="1" destOrd="0" presId="urn:microsoft.com/office/officeart/2008/layout/LinedList"/>
    <dgm:cxn modelId="{4C2DDD73-120D-442C-9083-D9517CD130C7}" type="presParOf" srcId="{E59BA49C-7580-4203-BFFB-3D5AFEAA397C}" destId="{F339F043-2993-4663-9387-1BB8013510F1}" srcOrd="0" destOrd="0" presId="urn:microsoft.com/office/officeart/2008/layout/LinedList"/>
    <dgm:cxn modelId="{0B3C4921-D42E-4F66-A495-DB8AAD05AD88}" type="presParOf" srcId="{E59BA49C-7580-4203-BFFB-3D5AFEAA397C}" destId="{908BB141-03AA-4E49-A3C3-88CFA0975E61}" srcOrd="1" destOrd="0" presId="urn:microsoft.com/office/officeart/2008/layout/LinedList"/>
    <dgm:cxn modelId="{72637245-7457-400A-B054-23D3B51A5853}" type="presParOf" srcId="{E59BA49C-7580-4203-BFFB-3D5AFEAA397C}" destId="{1B515A4B-3701-4E0B-990F-8FDC92930424}" srcOrd="2" destOrd="0" presId="urn:microsoft.com/office/officeart/2008/layout/LinedList"/>
    <dgm:cxn modelId="{2B240F4F-D72C-4E2B-A5E5-096F476B612E}" type="presParOf" srcId="{A2909AD5-58BC-4378-AF9A-1FC75E762120}" destId="{1B196992-9499-403E-BF6C-C1589FB7AA66}" srcOrd="2" destOrd="0" presId="urn:microsoft.com/office/officeart/2008/layout/LinedList"/>
    <dgm:cxn modelId="{F23E4A1C-7625-4238-A797-67F015B1E679}" type="presParOf" srcId="{A2909AD5-58BC-4378-AF9A-1FC75E762120}" destId="{1A9781B3-E316-4778-B309-2E1884B79C15}" srcOrd="3" destOrd="0" presId="urn:microsoft.com/office/officeart/2008/layout/LinedList"/>
    <dgm:cxn modelId="{9B0E7378-8FC9-4078-B0CE-AA52CA79EA70}" type="presParOf" srcId="{A2909AD5-58BC-4378-AF9A-1FC75E762120}" destId="{D79D336B-8CAF-4EE3-86E8-8184A0A9BB39}" srcOrd="4" destOrd="0" presId="urn:microsoft.com/office/officeart/2008/layout/LinedList"/>
    <dgm:cxn modelId="{FDE81558-420F-440C-9ADC-E5F9F1A5643B}" type="presParOf" srcId="{D79D336B-8CAF-4EE3-86E8-8184A0A9BB39}" destId="{37E106CC-C7E5-4005-A063-0AC25D56F8D6}" srcOrd="0" destOrd="0" presId="urn:microsoft.com/office/officeart/2008/layout/LinedList"/>
    <dgm:cxn modelId="{A5D53067-5380-4DE7-A065-80ACA18A0A77}" type="presParOf" srcId="{D79D336B-8CAF-4EE3-86E8-8184A0A9BB39}" destId="{BBA03C85-E395-4623-AD2D-44153A315E76}" srcOrd="1" destOrd="0" presId="urn:microsoft.com/office/officeart/2008/layout/LinedList"/>
    <dgm:cxn modelId="{9A2E8D68-F0D6-4A7A-AB38-6A332BB9798F}" type="presParOf" srcId="{D79D336B-8CAF-4EE3-86E8-8184A0A9BB39}" destId="{A0C8ED7B-A572-4320-B6EA-C4C888550348}" srcOrd="2" destOrd="0" presId="urn:microsoft.com/office/officeart/2008/layout/LinedList"/>
    <dgm:cxn modelId="{5E3F405C-F477-4498-8A41-833B6024581E}" type="presParOf" srcId="{A2909AD5-58BC-4378-AF9A-1FC75E762120}" destId="{071807D5-E04B-413C-A7B1-DF29CF641B6F}" srcOrd="5" destOrd="0" presId="urn:microsoft.com/office/officeart/2008/layout/LinedList"/>
    <dgm:cxn modelId="{A514A315-415F-4411-A22A-9390C3540F2C}" type="presParOf" srcId="{A2909AD5-58BC-4378-AF9A-1FC75E762120}" destId="{9684A8A5-F21E-4E2D-82E0-1F0075C69308}" srcOrd="6" destOrd="0" presId="urn:microsoft.com/office/officeart/2008/layout/LinedList"/>
    <dgm:cxn modelId="{37E59AEF-1A84-46B1-B2BD-12658B1AAA42}" type="presParOf" srcId="{A2909AD5-58BC-4378-AF9A-1FC75E762120}" destId="{84E59B55-CF73-4A91-B3B3-C0CCEDF01726}" srcOrd="7" destOrd="0" presId="urn:microsoft.com/office/officeart/2008/layout/LinedList"/>
    <dgm:cxn modelId="{BBCADA9D-E04F-4E87-A9B5-8F651195FFFB}" type="presParOf" srcId="{84E59B55-CF73-4A91-B3B3-C0CCEDF01726}" destId="{76511529-837F-41C7-955D-75C2C47B8837}" srcOrd="0" destOrd="0" presId="urn:microsoft.com/office/officeart/2008/layout/LinedList"/>
    <dgm:cxn modelId="{B0DB19DA-9F85-4340-AA90-FF6B48F3F381}" type="presParOf" srcId="{84E59B55-CF73-4A91-B3B3-C0CCEDF01726}" destId="{7500EF2F-7B9A-4BED-87B9-B6BC5EA394A9}" srcOrd="1" destOrd="0" presId="urn:microsoft.com/office/officeart/2008/layout/LinedList"/>
    <dgm:cxn modelId="{E317FC96-D110-4DCF-A823-E6BA0C59779F}" type="presParOf" srcId="{84E59B55-CF73-4A91-B3B3-C0CCEDF01726}" destId="{8CB61F6C-EF20-496B-A9B2-1031CCCFA6D7}" srcOrd="2" destOrd="0" presId="urn:microsoft.com/office/officeart/2008/layout/LinedList"/>
    <dgm:cxn modelId="{AC0758D9-7794-4DA4-BD08-E821D1655C61}" type="presParOf" srcId="{A2909AD5-58BC-4378-AF9A-1FC75E762120}" destId="{34273930-02A3-415A-9377-562441E690AB}" srcOrd="8" destOrd="0" presId="urn:microsoft.com/office/officeart/2008/layout/LinedList"/>
    <dgm:cxn modelId="{9D89DFBE-5B33-4931-B66E-73D30DAECD2A}" type="presParOf" srcId="{A2909AD5-58BC-4378-AF9A-1FC75E762120}" destId="{D55353AE-898E-4556-847C-AA10820405B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35343F0-09B0-436D-AD75-C244B1994002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F2076D-4788-47C7-8F08-BA8F7692B919}">
      <dgm:prSet phldrT="[Text]"/>
      <dgm:spPr/>
      <dgm:t>
        <a:bodyPr/>
        <a:lstStyle/>
        <a:p>
          <a:r>
            <a:rPr lang="en-US" b="0" dirty="0">
              <a:latin typeface="+mj-lt"/>
              <a:cs typeface="Times New Roman" panose="02020603050405020304" pitchFamily="18" charset="0"/>
            </a:rPr>
            <a:t>Fast-Track Action</a:t>
          </a:r>
        </a:p>
      </dgm:t>
    </dgm:pt>
    <dgm:pt modelId="{7614E87B-68D3-40DC-86BC-C31110721C39}" type="parTrans" cxnId="{ECFD7364-5830-4596-805B-8B6CA3893A36}">
      <dgm:prSet/>
      <dgm:spPr/>
      <dgm:t>
        <a:bodyPr/>
        <a:lstStyle/>
        <a:p>
          <a:endParaRPr lang="en-US"/>
        </a:p>
      </dgm:t>
    </dgm:pt>
    <dgm:pt modelId="{3844289A-356D-453E-ADBE-4F7CC32336F5}" type="sibTrans" cxnId="{ECFD7364-5830-4596-805B-8B6CA3893A36}">
      <dgm:prSet/>
      <dgm:spPr/>
      <dgm:t>
        <a:bodyPr/>
        <a:lstStyle/>
        <a:p>
          <a:endParaRPr lang="en-US"/>
        </a:p>
      </dgm:t>
    </dgm:pt>
    <dgm:pt modelId="{BC33AA78-BEAB-43AB-A310-8568B47F5176}">
      <dgm:prSet phldrT="[Text]" custT="1"/>
      <dgm:spPr/>
      <dgm:t>
        <a:bodyPr/>
        <a:lstStyle/>
        <a:p>
          <a:r>
            <a:rPr lang="en-US" sz="2800" b="0" i="0" u="none" dirty="0">
              <a:latin typeface="+mj-lt"/>
              <a:cs typeface="Times New Roman" panose="02020603050405020304" pitchFamily="18" charset="0"/>
            </a:rPr>
            <a:t>A process to make a quick change to regulatory text</a:t>
          </a:r>
          <a:endParaRPr lang="en-US" sz="2800" dirty="0">
            <a:latin typeface="+mj-lt"/>
            <a:cs typeface="Times New Roman" panose="02020603050405020304" pitchFamily="18" charset="0"/>
          </a:endParaRPr>
        </a:p>
      </dgm:t>
    </dgm:pt>
    <dgm:pt modelId="{E916E24B-F591-478C-A0E8-3AADAD65E251}" type="parTrans" cxnId="{3D20DF2B-E149-40ED-95FC-AD77FF6B77DF}">
      <dgm:prSet/>
      <dgm:spPr/>
      <dgm:t>
        <a:bodyPr/>
        <a:lstStyle/>
        <a:p>
          <a:endParaRPr lang="en-US"/>
        </a:p>
      </dgm:t>
    </dgm:pt>
    <dgm:pt modelId="{8FB8EF00-CF23-4595-9198-AB2C059934F0}" type="sibTrans" cxnId="{3D20DF2B-E149-40ED-95FC-AD77FF6B77DF}">
      <dgm:prSet/>
      <dgm:spPr/>
      <dgm:t>
        <a:bodyPr/>
        <a:lstStyle/>
        <a:p>
          <a:endParaRPr lang="en-US"/>
        </a:p>
      </dgm:t>
    </dgm:pt>
    <dgm:pt modelId="{D2BC0988-9BCA-4515-A9D3-2B57E9A5FE7B}">
      <dgm:prSet phldrT="[Text]" custT="1"/>
      <dgm:spPr/>
      <dgm:t>
        <a:bodyPr/>
        <a:lstStyle/>
        <a:p>
          <a:r>
            <a:rPr lang="en-US" sz="2800" b="0" i="0" u="none" dirty="0">
              <a:latin typeface="+mj-lt"/>
            </a:rPr>
            <a:t>The action must be noncontroversial</a:t>
          </a:r>
          <a:endParaRPr lang="en-US" sz="2800" dirty="0">
            <a:latin typeface="+mj-lt"/>
          </a:endParaRPr>
        </a:p>
      </dgm:t>
    </dgm:pt>
    <dgm:pt modelId="{0551B23F-5E45-46C1-9961-E98C5CC2ED42}" type="parTrans" cxnId="{3B317E3A-B5C9-421F-8063-070D83F49C3C}">
      <dgm:prSet/>
      <dgm:spPr/>
      <dgm:t>
        <a:bodyPr/>
        <a:lstStyle/>
        <a:p>
          <a:endParaRPr lang="en-US"/>
        </a:p>
      </dgm:t>
    </dgm:pt>
    <dgm:pt modelId="{BE987459-9BD1-4C1B-8432-2F41132FFD70}" type="sibTrans" cxnId="{3B317E3A-B5C9-421F-8063-070D83F49C3C}">
      <dgm:prSet/>
      <dgm:spPr/>
      <dgm:t>
        <a:bodyPr/>
        <a:lstStyle/>
        <a:p>
          <a:endParaRPr lang="en-US"/>
        </a:p>
      </dgm:t>
    </dgm:pt>
    <dgm:pt modelId="{B885F018-59CD-470E-874D-CA6D642E89C2}">
      <dgm:prSet phldrT="[Text]" custT="1"/>
      <dgm:spPr/>
      <dgm:t>
        <a:bodyPr/>
        <a:lstStyle/>
        <a:p>
          <a:r>
            <a:rPr lang="en-US" sz="2800" dirty="0">
              <a:latin typeface="+mj-lt"/>
            </a:rPr>
            <a:t>Fast-track actions are usually time sensitive</a:t>
          </a:r>
        </a:p>
      </dgm:t>
    </dgm:pt>
    <dgm:pt modelId="{01D682E1-5787-42B7-945E-0693F0241FC0}" type="parTrans" cxnId="{2E3DBC53-7E9E-462D-826D-786B7B71DEFB}">
      <dgm:prSet/>
      <dgm:spPr/>
      <dgm:t>
        <a:bodyPr/>
        <a:lstStyle/>
        <a:p>
          <a:endParaRPr lang="en-US"/>
        </a:p>
      </dgm:t>
    </dgm:pt>
    <dgm:pt modelId="{6D238D87-0B30-40D6-87D3-05CE86792B8F}" type="sibTrans" cxnId="{2E3DBC53-7E9E-462D-826D-786B7B71DEFB}">
      <dgm:prSet/>
      <dgm:spPr/>
      <dgm:t>
        <a:bodyPr/>
        <a:lstStyle/>
        <a:p>
          <a:endParaRPr lang="en-US"/>
        </a:p>
      </dgm:t>
    </dgm:pt>
    <dgm:pt modelId="{DD045567-99C1-401F-A80D-D1CC1CA65161}" type="pres">
      <dgm:prSet presAssocID="{735343F0-09B0-436D-AD75-C244B1994002}" presName="vert0" presStyleCnt="0">
        <dgm:presLayoutVars>
          <dgm:dir/>
          <dgm:animOne val="branch"/>
          <dgm:animLvl val="lvl"/>
        </dgm:presLayoutVars>
      </dgm:prSet>
      <dgm:spPr/>
    </dgm:pt>
    <dgm:pt modelId="{84A0F04E-B7D9-4841-93B1-C2534201B9FB}" type="pres">
      <dgm:prSet presAssocID="{66F2076D-4788-47C7-8F08-BA8F7692B919}" presName="thickLine" presStyleLbl="alignNode1" presStyleIdx="0" presStyleCnt="1"/>
      <dgm:spPr/>
    </dgm:pt>
    <dgm:pt modelId="{E99E2B73-8994-471A-8DA6-002960F377FF}" type="pres">
      <dgm:prSet presAssocID="{66F2076D-4788-47C7-8F08-BA8F7692B919}" presName="horz1" presStyleCnt="0"/>
      <dgm:spPr/>
    </dgm:pt>
    <dgm:pt modelId="{48329DCB-8B25-4204-A7EE-CD0DEA87A2C2}" type="pres">
      <dgm:prSet presAssocID="{66F2076D-4788-47C7-8F08-BA8F7692B919}" presName="tx1" presStyleLbl="revTx" presStyleIdx="0" presStyleCnt="4"/>
      <dgm:spPr/>
    </dgm:pt>
    <dgm:pt modelId="{A2909AD5-58BC-4378-AF9A-1FC75E762120}" type="pres">
      <dgm:prSet presAssocID="{66F2076D-4788-47C7-8F08-BA8F7692B919}" presName="vert1" presStyleCnt="0"/>
      <dgm:spPr/>
    </dgm:pt>
    <dgm:pt modelId="{DC7D6AA7-788F-4C87-891D-8BF073D0A665}" type="pres">
      <dgm:prSet presAssocID="{BC33AA78-BEAB-43AB-A310-8568B47F5176}" presName="vertSpace2a" presStyleCnt="0"/>
      <dgm:spPr/>
    </dgm:pt>
    <dgm:pt modelId="{E59BA49C-7580-4203-BFFB-3D5AFEAA397C}" type="pres">
      <dgm:prSet presAssocID="{BC33AA78-BEAB-43AB-A310-8568B47F5176}" presName="horz2" presStyleCnt="0"/>
      <dgm:spPr/>
    </dgm:pt>
    <dgm:pt modelId="{F339F043-2993-4663-9387-1BB8013510F1}" type="pres">
      <dgm:prSet presAssocID="{BC33AA78-BEAB-43AB-A310-8568B47F5176}" presName="horzSpace2" presStyleCnt="0"/>
      <dgm:spPr/>
    </dgm:pt>
    <dgm:pt modelId="{908BB141-03AA-4E49-A3C3-88CFA0975E61}" type="pres">
      <dgm:prSet presAssocID="{BC33AA78-BEAB-43AB-A310-8568B47F5176}" presName="tx2" presStyleLbl="revTx" presStyleIdx="1" presStyleCnt="4"/>
      <dgm:spPr/>
    </dgm:pt>
    <dgm:pt modelId="{1B515A4B-3701-4E0B-990F-8FDC92930424}" type="pres">
      <dgm:prSet presAssocID="{BC33AA78-BEAB-43AB-A310-8568B47F5176}" presName="vert2" presStyleCnt="0"/>
      <dgm:spPr/>
    </dgm:pt>
    <dgm:pt modelId="{1B196992-9499-403E-BF6C-C1589FB7AA66}" type="pres">
      <dgm:prSet presAssocID="{BC33AA78-BEAB-43AB-A310-8568B47F5176}" presName="thinLine2b" presStyleLbl="callout" presStyleIdx="0" presStyleCnt="3"/>
      <dgm:spPr/>
    </dgm:pt>
    <dgm:pt modelId="{1A9781B3-E316-4778-B309-2E1884B79C15}" type="pres">
      <dgm:prSet presAssocID="{BC33AA78-BEAB-43AB-A310-8568B47F5176}" presName="vertSpace2b" presStyleCnt="0"/>
      <dgm:spPr/>
    </dgm:pt>
    <dgm:pt modelId="{D79D336B-8CAF-4EE3-86E8-8184A0A9BB39}" type="pres">
      <dgm:prSet presAssocID="{D2BC0988-9BCA-4515-A9D3-2B57E9A5FE7B}" presName="horz2" presStyleCnt="0"/>
      <dgm:spPr/>
    </dgm:pt>
    <dgm:pt modelId="{37E106CC-C7E5-4005-A063-0AC25D56F8D6}" type="pres">
      <dgm:prSet presAssocID="{D2BC0988-9BCA-4515-A9D3-2B57E9A5FE7B}" presName="horzSpace2" presStyleCnt="0"/>
      <dgm:spPr/>
    </dgm:pt>
    <dgm:pt modelId="{BBA03C85-E395-4623-AD2D-44153A315E76}" type="pres">
      <dgm:prSet presAssocID="{D2BC0988-9BCA-4515-A9D3-2B57E9A5FE7B}" presName="tx2" presStyleLbl="revTx" presStyleIdx="2" presStyleCnt="4"/>
      <dgm:spPr/>
    </dgm:pt>
    <dgm:pt modelId="{A0C8ED7B-A572-4320-B6EA-C4C888550348}" type="pres">
      <dgm:prSet presAssocID="{D2BC0988-9BCA-4515-A9D3-2B57E9A5FE7B}" presName="vert2" presStyleCnt="0"/>
      <dgm:spPr/>
    </dgm:pt>
    <dgm:pt modelId="{071807D5-E04B-413C-A7B1-DF29CF641B6F}" type="pres">
      <dgm:prSet presAssocID="{D2BC0988-9BCA-4515-A9D3-2B57E9A5FE7B}" presName="thinLine2b" presStyleLbl="callout" presStyleIdx="1" presStyleCnt="3"/>
      <dgm:spPr/>
    </dgm:pt>
    <dgm:pt modelId="{9684A8A5-F21E-4E2D-82E0-1F0075C69308}" type="pres">
      <dgm:prSet presAssocID="{D2BC0988-9BCA-4515-A9D3-2B57E9A5FE7B}" presName="vertSpace2b" presStyleCnt="0"/>
      <dgm:spPr/>
    </dgm:pt>
    <dgm:pt modelId="{84E59B55-CF73-4A91-B3B3-C0CCEDF01726}" type="pres">
      <dgm:prSet presAssocID="{B885F018-59CD-470E-874D-CA6D642E89C2}" presName="horz2" presStyleCnt="0"/>
      <dgm:spPr/>
    </dgm:pt>
    <dgm:pt modelId="{76511529-837F-41C7-955D-75C2C47B8837}" type="pres">
      <dgm:prSet presAssocID="{B885F018-59CD-470E-874D-CA6D642E89C2}" presName="horzSpace2" presStyleCnt="0"/>
      <dgm:spPr/>
    </dgm:pt>
    <dgm:pt modelId="{7500EF2F-7B9A-4BED-87B9-B6BC5EA394A9}" type="pres">
      <dgm:prSet presAssocID="{B885F018-59CD-470E-874D-CA6D642E89C2}" presName="tx2" presStyleLbl="revTx" presStyleIdx="3" presStyleCnt="4"/>
      <dgm:spPr/>
    </dgm:pt>
    <dgm:pt modelId="{8CB61F6C-EF20-496B-A9B2-1031CCCFA6D7}" type="pres">
      <dgm:prSet presAssocID="{B885F018-59CD-470E-874D-CA6D642E89C2}" presName="vert2" presStyleCnt="0"/>
      <dgm:spPr/>
    </dgm:pt>
    <dgm:pt modelId="{34273930-02A3-415A-9377-562441E690AB}" type="pres">
      <dgm:prSet presAssocID="{B885F018-59CD-470E-874D-CA6D642E89C2}" presName="thinLine2b" presStyleLbl="callout" presStyleIdx="2" presStyleCnt="3"/>
      <dgm:spPr/>
    </dgm:pt>
    <dgm:pt modelId="{D55353AE-898E-4556-847C-AA10820405B3}" type="pres">
      <dgm:prSet presAssocID="{B885F018-59CD-470E-874D-CA6D642E89C2}" presName="vertSpace2b" presStyleCnt="0"/>
      <dgm:spPr/>
    </dgm:pt>
  </dgm:ptLst>
  <dgm:cxnLst>
    <dgm:cxn modelId="{3D20DF2B-E149-40ED-95FC-AD77FF6B77DF}" srcId="{66F2076D-4788-47C7-8F08-BA8F7692B919}" destId="{BC33AA78-BEAB-43AB-A310-8568B47F5176}" srcOrd="0" destOrd="0" parTransId="{E916E24B-F591-478C-A0E8-3AADAD65E251}" sibTransId="{8FB8EF00-CF23-4595-9198-AB2C059934F0}"/>
    <dgm:cxn modelId="{3B317E3A-B5C9-421F-8063-070D83F49C3C}" srcId="{66F2076D-4788-47C7-8F08-BA8F7692B919}" destId="{D2BC0988-9BCA-4515-A9D3-2B57E9A5FE7B}" srcOrd="1" destOrd="0" parTransId="{0551B23F-5E45-46C1-9961-E98C5CC2ED42}" sibTransId="{BE987459-9BD1-4C1B-8432-2F41132FFD70}"/>
    <dgm:cxn modelId="{3F0C5142-98CB-4802-B9B0-1BC3DC01D8F1}" type="presOf" srcId="{66F2076D-4788-47C7-8F08-BA8F7692B919}" destId="{48329DCB-8B25-4204-A7EE-CD0DEA87A2C2}" srcOrd="0" destOrd="0" presId="urn:microsoft.com/office/officeart/2008/layout/LinedList"/>
    <dgm:cxn modelId="{ECFD7364-5830-4596-805B-8B6CA3893A36}" srcId="{735343F0-09B0-436D-AD75-C244B1994002}" destId="{66F2076D-4788-47C7-8F08-BA8F7692B919}" srcOrd="0" destOrd="0" parTransId="{7614E87B-68D3-40DC-86BC-C31110721C39}" sibTransId="{3844289A-356D-453E-ADBE-4F7CC32336F5}"/>
    <dgm:cxn modelId="{5BDDBE46-3643-4EAF-9658-BF7BBDEAD960}" type="presOf" srcId="{D2BC0988-9BCA-4515-A9D3-2B57E9A5FE7B}" destId="{BBA03C85-E395-4623-AD2D-44153A315E76}" srcOrd="0" destOrd="0" presId="urn:microsoft.com/office/officeart/2008/layout/LinedList"/>
    <dgm:cxn modelId="{2E3DBC53-7E9E-462D-826D-786B7B71DEFB}" srcId="{66F2076D-4788-47C7-8F08-BA8F7692B919}" destId="{B885F018-59CD-470E-874D-CA6D642E89C2}" srcOrd="2" destOrd="0" parTransId="{01D682E1-5787-42B7-945E-0693F0241FC0}" sibTransId="{6D238D87-0B30-40D6-87D3-05CE86792B8F}"/>
    <dgm:cxn modelId="{C44B84AE-933C-4D07-BE03-F1FF31959EDC}" type="presOf" srcId="{735343F0-09B0-436D-AD75-C244B1994002}" destId="{DD045567-99C1-401F-A80D-D1CC1CA65161}" srcOrd="0" destOrd="0" presId="urn:microsoft.com/office/officeart/2008/layout/LinedList"/>
    <dgm:cxn modelId="{2CE50EB0-EDF8-47E6-AF25-59F359F75068}" type="presOf" srcId="{BC33AA78-BEAB-43AB-A310-8568B47F5176}" destId="{908BB141-03AA-4E49-A3C3-88CFA0975E61}" srcOrd="0" destOrd="0" presId="urn:microsoft.com/office/officeart/2008/layout/LinedList"/>
    <dgm:cxn modelId="{A0705FB2-2121-4781-AEAD-B5E06E80ABA6}" type="presOf" srcId="{B885F018-59CD-470E-874D-CA6D642E89C2}" destId="{7500EF2F-7B9A-4BED-87B9-B6BC5EA394A9}" srcOrd="0" destOrd="0" presId="urn:microsoft.com/office/officeart/2008/layout/LinedList"/>
    <dgm:cxn modelId="{53A5D91C-0BBB-495F-A932-9AD46CA22BE6}" type="presParOf" srcId="{DD045567-99C1-401F-A80D-D1CC1CA65161}" destId="{84A0F04E-B7D9-4841-93B1-C2534201B9FB}" srcOrd="0" destOrd="0" presId="urn:microsoft.com/office/officeart/2008/layout/LinedList"/>
    <dgm:cxn modelId="{D5CDBFE9-16EB-49A4-BB10-037668D1E411}" type="presParOf" srcId="{DD045567-99C1-401F-A80D-D1CC1CA65161}" destId="{E99E2B73-8994-471A-8DA6-002960F377FF}" srcOrd="1" destOrd="0" presId="urn:microsoft.com/office/officeart/2008/layout/LinedList"/>
    <dgm:cxn modelId="{BDD15B2E-BE41-4A0C-B969-3DCC6556D9A3}" type="presParOf" srcId="{E99E2B73-8994-471A-8DA6-002960F377FF}" destId="{48329DCB-8B25-4204-A7EE-CD0DEA87A2C2}" srcOrd="0" destOrd="0" presId="urn:microsoft.com/office/officeart/2008/layout/LinedList"/>
    <dgm:cxn modelId="{DA37D0A0-DB14-4ECA-A571-013CAC540112}" type="presParOf" srcId="{E99E2B73-8994-471A-8DA6-002960F377FF}" destId="{A2909AD5-58BC-4378-AF9A-1FC75E762120}" srcOrd="1" destOrd="0" presId="urn:microsoft.com/office/officeart/2008/layout/LinedList"/>
    <dgm:cxn modelId="{FD02D67C-41E6-4BB4-BBA8-86755776ED5D}" type="presParOf" srcId="{A2909AD5-58BC-4378-AF9A-1FC75E762120}" destId="{DC7D6AA7-788F-4C87-891D-8BF073D0A665}" srcOrd="0" destOrd="0" presId="urn:microsoft.com/office/officeart/2008/layout/LinedList"/>
    <dgm:cxn modelId="{008C107D-5E02-4137-BDDC-29E0421D53AF}" type="presParOf" srcId="{A2909AD5-58BC-4378-AF9A-1FC75E762120}" destId="{E59BA49C-7580-4203-BFFB-3D5AFEAA397C}" srcOrd="1" destOrd="0" presId="urn:microsoft.com/office/officeart/2008/layout/LinedList"/>
    <dgm:cxn modelId="{4C2DDD73-120D-442C-9083-D9517CD130C7}" type="presParOf" srcId="{E59BA49C-7580-4203-BFFB-3D5AFEAA397C}" destId="{F339F043-2993-4663-9387-1BB8013510F1}" srcOrd="0" destOrd="0" presId="urn:microsoft.com/office/officeart/2008/layout/LinedList"/>
    <dgm:cxn modelId="{0B3C4921-D42E-4F66-A495-DB8AAD05AD88}" type="presParOf" srcId="{E59BA49C-7580-4203-BFFB-3D5AFEAA397C}" destId="{908BB141-03AA-4E49-A3C3-88CFA0975E61}" srcOrd="1" destOrd="0" presId="urn:microsoft.com/office/officeart/2008/layout/LinedList"/>
    <dgm:cxn modelId="{72637245-7457-400A-B054-23D3B51A5853}" type="presParOf" srcId="{E59BA49C-7580-4203-BFFB-3D5AFEAA397C}" destId="{1B515A4B-3701-4E0B-990F-8FDC92930424}" srcOrd="2" destOrd="0" presId="urn:microsoft.com/office/officeart/2008/layout/LinedList"/>
    <dgm:cxn modelId="{2B240F4F-D72C-4E2B-A5E5-096F476B612E}" type="presParOf" srcId="{A2909AD5-58BC-4378-AF9A-1FC75E762120}" destId="{1B196992-9499-403E-BF6C-C1589FB7AA66}" srcOrd="2" destOrd="0" presId="urn:microsoft.com/office/officeart/2008/layout/LinedList"/>
    <dgm:cxn modelId="{F23E4A1C-7625-4238-A797-67F015B1E679}" type="presParOf" srcId="{A2909AD5-58BC-4378-AF9A-1FC75E762120}" destId="{1A9781B3-E316-4778-B309-2E1884B79C15}" srcOrd="3" destOrd="0" presId="urn:microsoft.com/office/officeart/2008/layout/LinedList"/>
    <dgm:cxn modelId="{9B0E7378-8FC9-4078-B0CE-AA52CA79EA70}" type="presParOf" srcId="{A2909AD5-58BC-4378-AF9A-1FC75E762120}" destId="{D79D336B-8CAF-4EE3-86E8-8184A0A9BB39}" srcOrd="4" destOrd="0" presId="urn:microsoft.com/office/officeart/2008/layout/LinedList"/>
    <dgm:cxn modelId="{FDE81558-420F-440C-9ADC-E5F9F1A5643B}" type="presParOf" srcId="{D79D336B-8CAF-4EE3-86E8-8184A0A9BB39}" destId="{37E106CC-C7E5-4005-A063-0AC25D56F8D6}" srcOrd="0" destOrd="0" presId="urn:microsoft.com/office/officeart/2008/layout/LinedList"/>
    <dgm:cxn modelId="{A5D53067-5380-4DE7-A065-80ACA18A0A77}" type="presParOf" srcId="{D79D336B-8CAF-4EE3-86E8-8184A0A9BB39}" destId="{BBA03C85-E395-4623-AD2D-44153A315E76}" srcOrd="1" destOrd="0" presId="urn:microsoft.com/office/officeart/2008/layout/LinedList"/>
    <dgm:cxn modelId="{9A2E8D68-F0D6-4A7A-AB38-6A332BB9798F}" type="presParOf" srcId="{D79D336B-8CAF-4EE3-86E8-8184A0A9BB39}" destId="{A0C8ED7B-A572-4320-B6EA-C4C888550348}" srcOrd="2" destOrd="0" presId="urn:microsoft.com/office/officeart/2008/layout/LinedList"/>
    <dgm:cxn modelId="{5E3F405C-F477-4498-8A41-833B6024581E}" type="presParOf" srcId="{A2909AD5-58BC-4378-AF9A-1FC75E762120}" destId="{071807D5-E04B-413C-A7B1-DF29CF641B6F}" srcOrd="5" destOrd="0" presId="urn:microsoft.com/office/officeart/2008/layout/LinedList"/>
    <dgm:cxn modelId="{A514A315-415F-4411-A22A-9390C3540F2C}" type="presParOf" srcId="{A2909AD5-58BC-4378-AF9A-1FC75E762120}" destId="{9684A8A5-F21E-4E2D-82E0-1F0075C69308}" srcOrd="6" destOrd="0" presId="urn:microsoft.com/office/officeart/2008/layout/LinedList"/>
    <dgm:cxn modelId="{37E59AEF-1A84-46B1-B2BD-12658B1AAA42}" type="presParOf" srcId="{A2909AD5-58BC-4378-AF9A-1FC75E762120}" destId="{84E59B55-CF73-4A91-B3B3-C0CCEDF01726}" srcOrd="7" destOrd="0" presId="urn:microsoft.com/office/officeart/2008/layout/LinedList"/>
    <dgm:cxn modelId="{BBCADA9D-E04F-4E87-A9B5-8F651195FFFB}" type="presParOf" srcId="{84E59B55-CF73-4A91-B3B3-C0CCEDF01726}" destId="{76511529-837F-41C7-955D-75C2C47B8837}" srcOrd="0" destOrd="0" presId="urn:microsoft.com/office/officeart/2008/layout/LinedList"/>
    <dgm:cxn modelId="{B0DB19DA-9F85-4340-AA90-FF6B48F3F381}" type="presParOf" srcId="{84E59B55-CF73-4A91-B3B3-C0CCEDF01726}" destId="{7500EF2F-7B9A-4BED-87B9-B6BC5EA394A9}" srcOrd="1" destOrd="0" presId="urn:microsoft.com/office/officeart/2008/layout/LinedList"/>
    <dgm:cxn modelId="{E317FC96-D110-4DCF-A823-E6BA0C59779F}" type="presParOf" srcId="{84E59B55-CF73-4A91-B3B3-C0CCEDF01726}" destId="{8CB61F6C-EF20-496B-A9B2-1031CCCFA6D7}" srcOrd="2" destOrd="0" presId="urn:microsoft.com/office/officeart/2008/layout/LinedList"/>
    <dgm:cxn modelId="{AC0758D9-7794-4DA4-BD08-E821D1655C61}" type="presParOf" srcId="{A2909AD5-58BC-4378-AF9A-1FC75E762120}" destId="{34273930-02A3-415A-9377-562441E690AB}" srcOrd="8" destOrd="0" presId="urn:microsoft.com/office/officeart/2008/layout/LinedList"/>
    <dgm:cxn modelId="{9D89DFBE-5B33-4931-B66E-73D30DAECD2A}" type="presParOf" srcId="{A2909AD5-58BC-4378-AF9A-1FC75E762120}" destId="{D55353AE-898E-4556-847C-AA10820405B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86420A-4A85-43E8-AE28-2CFA4D7BA228}">
      <dsp:nvSpPr>
        <dsp:cNvPr id="0" name=""/>
        <dsp:cNvSpPr/>
      </dsp:nvSpPr>
      <dsp:spPr>
        <a:xfrm>
          <a:off x="1169807" y="866459"/>
          <a:ext cx="2191680" cy="14618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3576" rIns="163576" bIns="163576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+mj-lt"/>
            </a:rPr>
            <a:t>NOIRA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+mj-lt"/>
            </a:rPr>
            <a:t>42 days of built-in process </a:t>
          </a:r>
        </a:p>
      </dsp:txBody>
      <dsp:txXfrm>
        <a:off x="1520476" y="866459"/>
        <a:ext cx="1841011" cy="1461850"/>
      </dsp:txXfrm>
    </dsp:sp>
    <dsp:sp modelId="{65FED943-9B3B-4F0A-A118-FB1FCB3DB8FA}">
      <dsp:nvSpPr>
        <dsp:cNvPr id="0" name=""/>
        <dsp:cNvSpPr/>
      </dsp:nvSpPr>
      <dsp:spPr>
        <a:xfrm>
          <a:off x="1169807" y="2328310"/>
          <a:ext cx="2191680" cy="14618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3576" rIns="163576" bIns="163576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+mj-lt"/>
            </a:rPr>
            <a:t>Proposed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+mj-lt"/>
            </a:rPr>
            <a:t>73 days of built-in process</a:t>
          </a:r>
        </a:p>
      </dsp:txBody>
      <dsp:txXfrm>
        <a:off x="1520476" y="2328310"/>
        <a:ext cx="1841011" cy="1461850"/>
      </dsp:txXfrm>
    </dsp:sp>
    <dsp:sp modelId="{E28DF4F9-8843-40E4-8EF7-3E02ABCD7CB9}">
      <dsp:nvSpPr>
        <dsp:cNvPr id="0" name=""/>
        <dsp:cNvSpPr/>
      </dsp:nvSpPr>
      <dsp:spPr>
        <a:xfrm>
          <a:off x="1169807" y="3790161"/>
          <a:ext cx="2191680" cy="14618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3576" rIns="163576" bIns="163576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+mj-lt"/>
            </a:rPr>
            <a:t>Final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+mj-lt"/>
            </a:rPr>
            <a:t>49 days of built-in process</a:t>
          </a:r>
        </a:p>
      </dsp:txBody>
      <dsp:txXfrm>
        <a:off x="1520476" y="3790161"/>
        <a:ext cx="1841011" cy="1461850"/>
      </dsp:txXfrm>
    </dsp:sp>
    <dsp:sp modelId="{A9201922-8CA6-437F-9F2C-E133C196CE99}">
      <dsp:nvSpPr>
        <dsp:cNvPr id="0" name=""/>
        <dsp:cNvSpPr/>
      </dsp:nvSpPr>
      <dsp:spPr>
        <a:xfrm>
          <a:off x="911" y="282011"/>
          <a:ext cx="1461120" cy="1461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+mj-lt"/>
            </a:rPr>
            <a:t>Standard Regulatory Action</a:t>
          </a:r>
        </a:p>
      </dsp:txBody>
      <dsp:txXfrm>
        <a:off x="214887" y="495987"/>
        <a:ext cx="1033168" cy="1033168"/>
      </dsp:txXfrm>
    </dsp:sp>
    <dsp:sp modelId="{2D273596-E2EA-4B73-BA73-91602F7F10CB}">
      <dsp:nvSpPr>
        <dsp:cNvPr id="0" name=""/>
        <dsp:cNvSpPr/>
      </dsp:nvSpPr>
      <dsp:spPr>
        <a:xfrm>
          <a:off x="4822608" y="866459"/>
          <a:ext cx="2191680" cy="14618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3576" rIns="163576" bIns="16357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+mj-lt"/>
            </a:rPr>
            <a:t>44 days of built-in process</a:t>
          </a:r>
        </a:p>
      </dsp:txBody>
      <dsp:txXfrm>
        <a:off x="5173277" y="866459"/>
        <a:ext cx="1841011" cy="1461850"/>
      </dsp:txXfrm>
    </dsp:sp>
    <dsp:sp modelId="{5EC5AE92-1D85-4C44-B099-621CCBB8F212}">
      <dsp:nvSpPr>
        <dsp:cNvPr id="0" name=""/>
        <dsp:cNvSpPr/>
      </dsp:nvSpPr>
      <dsp:spPr>
        <a:xfrm>
          <a:off x="3653712" y="282011"/>
          <a:ext cx="1461120" cy="1461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+mj-lt"/>
            </a:rPr>
            <a:t>Exempt Action</a:t>
          </a:r>
        </a:p>
      </dsp:txBody>
      <dsp:txXfrm>
        <a:off x="3867688" y="495987"/>
        <a:ext cx="1033168" cy="1033168"/>
      </dsp:txXfrm>
    </dsp:sp>
    <dsp:sp modelId="{0F66EBBD-7D63-4D9D-8DDF-7E6035A49373}">
      <dsp:nvSpPr>
        <dsp:cNvPr id="0" name=""/>
        <dsp:cNvSpPr/>
      </dsp:nvSpPr>
      <dsp:spPr>
        <a:xfrm>
          <a:off x="8475409" y="866459"/>
          <a:ext cx="2191680" cy="14618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3576" rIns="163576" bIns="16357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+mj-lt"/>
            </a:rPr>
            <a:t>98 days of built in process</a:t>
          </a:r>
        </a:p>
      </dsp:txBody>
      <dsp:txXfrm>
        <a:off x="8826077" y="866459"/>
        <a:ext cx="1841011" cy="1461850"/>
      </dsp:txXfrm>
    </dsp:sp>
    <dsp:sp modelId="{E83395C5-732E-470C-B5C1-762BD57AE5E3}">
      <dsp:nvSpPr>
        <dsp:cNvPr id="0" name=""/>
        <dsp:cNvSpPr/>
      </dsp:nvSpPr>
      <dsp:spPr>
        <a:xfrm>
          <a:off x="7306512" y="282011"/>
          <a:ext cx="1461120" cy="1461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+mj-lt"/>
            </a:rPr>
            <a:t>Fast-Track Action</a:t>
          </a:r>
        </a:p>
      </dsp:txBody>
      <dsp:txXfrm>
        <a:off x="7520488" y="495987"/>
        <a:ext cx="1033168" cy="10331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0F04E-B7D9-4841-93B1-C2534201B9FB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29DCB-8B25-4204-A7EE-CD0DEA87A2C2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kern="1200" dirty="0">
              <a:latin typeface="+mj-lt"/>
              <a:cs typeface="Times New Roman" panose="02020603050405020304" pitchFamily="18" charset="0"/>
            </a:rPr>
            <a:t>NOIRA</a:t>
          </a:r>
        </a:p>
      </dsp:txBody>
      <dsp:txXfrm>
        <a:off x="0" y="0"/>
        <a:ext cx="1625600" cy="5418667"/>
      </dsp:txXfrm>
    </dsp:sp>
    <dsp:sp modelId="{908BB141-03AA-4E49-A3C3-88CFA0975E61}">
      <dsp:nvSpPr>
        <dsp:cNvPr id="0" name=""/>
        <dsp:cNvSpPr/>
      </dsp:nvSpPr>
      <dsp:spPr>
        <a:xfrm>
          <a:off x="1747520" y="84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u="none" kern="1200" dirty="0">
              <a:latin typeface="+mj-lt"/>
              <a:cs typeface="Times New Roman" panose="02020603050405020304" pitchFamily="18" charset="0"/>
            </a:rPr>
            <a:t>“Hey, over here! We’re going to do a thing!” (§ </a:t>
          </a:r>
          <a:r>
            <a:rPr lang="en-US" sz="2800" b="0" i="0" kern="1200" dirty="0">
              <a:latin typeface="+mj-lt"/>
              <a:cs typeface="Times New Roman" panose="02020603050405020304" pitchFamily="18" charset="0"/>
              <a:hlinkClick xmlns:r="http://schemas.openxmlformats.org/officeDocument/2006/relationships" r:id="rId1"/>
            </a:rPr>
            <a:t>2.2-4007.01</a:t>
          </a:r>
          <a:r>
            <a:rPr lang="en-US" sz="2800" b="0" i="0" u="none" kern="1200" dirty="0">
              <a:latin typeface="+mj-lt"/>
              <a:cs typeface="Times New Roman" panose="02020603050405020304" pitchFamily="18" charset="0"/>
            </a:rPr>
            <a:t>)</a:t>
          </a:r>
          <a:r>
            <a:rPr lang="en-US" sz="2800" b="0" i="0" kern="1200" dirty="0">
              <a:latin typeface="+mj-lt"/>
              <a:cs typeface="Times New Roman" panose="02020603050405020304" pitchFamily="18" charset="0"/>
            </a:rPr>
            <a:t>​</a:t>
          </a:r>
          <a:endParaRPr lang="en-US" sz="2800" kern="1200" dirty="0">
            <a:latin typeface="+mj-lt"/>
            <a:cs typeface="Times New Roman" panose="02020603050405020304" pitchFamily="18" charset="0"/>
          </a:endParaRPr>
        </a:p>
      </dsp:txBody>
      <dsp:txXfrm>
        <a:off x="1747520" y="84666"/>
        <a:ext cx="6380480" cy="1693333"/>
      </dsp:txXfrm>
    </dsp:sp>
    <dsp:sp modelId="{1B196992-9499-403E-BF6C-C1589FB7AA66}">
      <dsp:nvSpPr>
        <dsp:cNvPr id="0" name=""/>
        <dsp:cNvSpPr/>
      </dsp:nvSpPr>
      <dsp:spPr>
        <a:xfrm>
          <a:off x="1625599" y="1778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A03C85-E395-4623-AD2D-44153A315E76}">
      <dsp:nvSpPr>
        <dsp:cNvPr id="0" name=""/>
        <dsp:cNvSpPr/>
      </dsp:nvSpPr>
      <dsp:spPr>
        <a:xfrm>
          <a:off x="1747520" y="1862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+mj-lt"/>
            </a:rPr>
            <a:t>Usually approved on first and final review</a:t>
          </a:r>
        </a:p>
      </dsp:txBody>
      <dsp:txXfrm>
        <a:off x="1747520" y="1862666"/>
        <a:ext cx="6380480" cy="1693333"/>
      </dsp:txXfrm>
    </dsp:sp>
    <dsp:sp modelId="{071807D5-E04B-413C-A7B1-DF29CF641B6F}">
      <dsp:nvSpPr>
        <dsp:cNvPr id="0" name=""/>
        <dsp:cNvSpPr/>
      </dsp:nvSpPr>
      <dsp:spPr>
        <a:xfrm>
          <a:off x="1625599" y="3556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00EF2F-7B9A-4BED-87B9-B6BC5EA394A9}">
      <dsp:nvSpPr>
        <dsp:cNvPr id="0" name=""/>
        <dsp:cNvSpPr/>
      </dsp:nvSpPr>
      <dsp:spPr>
        <a:xfrm>
          <a:off x="1747520" y="3640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+mj-lt"/>
            </a:rPr>
            <a:t>NOIRAs can vary considerably in scope. </a:t>
          </a:r>
        </a:p>
      </dsp:txBody>
      <dsp:txXfrm>
        <a:off x="1747520" y="3640666"/>
        <a:ext cx="6380480" cy="1693333"/>
      </dsp:txXfrm>
    </dsp:sp>
    <dsp:sp modelId="{34273930-02A3-415A-9377-562441E690AB}">
      <dsp:nvSpPr>
        <dsp:cNvPr id="0" name=""/>
        <dsp:cNvSpPr/>
      </dsp:nvSpPr>
      <dsp:spPr>
        <a:xfrm>
          <a:off x="1625599" y="5334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0F04E-B7D9-4841-93B1-C2534201B9FB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29DCB-8B25-4204-A7EE-CD0DEA87A2C2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>
              <a:latin typeface="+mj-lt"/>
            </a:rPr>
            <a:t>Proposed Stage</a:t>
          </a:r>
        </a:p>
      </dsp:txBody>
      <dsp:txXfrm>
        <a:off x="0" y="0"/>
        <a:ext cx="1625600" cy="5418667"/>
      </dsp:txXfrm>
    </dsp:sp>
    <dsp:sp modelId="{908BB141-03AA-4E49-A3C3-88CFA0975E61}">
      <dsp:nvSpPr>
        <dsp:cNvPr id="0" name=""/>
        <dsp:cNvSpPr/>
      </dsp:nvSpPr>
      <dsp:spPr>
        <a:xfrm>
          <a:off x="1747520" y="84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u="none" kern="1200" dirty="0">
              <a:latin typeface="+mj-lt"/>
            </a:rPr>
            <a:t>“Here’s the thing that we said we were going to do [in the NOIRA]!” (§§ </a:t>
          </a:r>
          <a:r>
            <a:rPr lang="en-US" sz="2800" b="0" i="0" kern="1200" dirty="0">
              <a:latin typeface="+mj-lt"/>
              <a:hlinkClick xmlns:r="http://schemas.openxmlformats.org/officeDocument/2006/relationships" r:id="rId1"/>
            </a:rPr>
            <a:t>2.2-4007.05</a:t>
          </a:r>
          <a:r>
            <a:rPr lang="en-US" sz="2800" b="0" i="0" u="none" kern="1200" dirty="0">
              <a:latin typeface="+mj-lt"/>
            </a:rPr>
            <a:t> and </a:t>
          </a:r>
          <a:r>
            <a:rPr lang="en-US" sz="2800" b="0" i="0" kern="1200" dirty="0">
              <a:latin typeface="+mj-lt"/>
              <a:hlinkClick xmlns:r="http://schemas.openxmlformats.org/officeDocument/2006/relationships" r:id="rId2"/>
            </a:rPr>
            <a:t>2.2-4007.06</a:t>
          </a:r>
          <a:r>
            <a:rPr lang="en-US" sz="2800" b="0" i="0" u="none" kern="1200" dirty="0">
              <a:latin typeface="+mj-lt"/>
            </a:rPr>
            <a:t>)</a:t>
          </a:r>
          <a:r>
            <a:rPr lang="en-US" sz="2800" b="0" i="0" kern="1200" dirty="0">
              <a:latin typeface="+mj-lt"/>
            </a:rPr>
            <a:t>​</a:t>
          </a:r>
          <a:endParaRPr lang="en-US" sz="2800" kern="1200" dirty="0">
            <a:latin typeface="+mj-lt"/>
          </a:endParaRPr>
        </a:p>
      </dsp:txBody>
      <dsp:txXfrm>
        <a:off x="1747520" y="84666"/>
        <a:ext cx="6380480" cy="1693333"/>
      </dsp:txXfrm>
    </dsp:sp>
    <dsp:sp modelId="{1B196992-9499-403E-BF6C-C1589FB7AA66}">
      <dsp:nvSpPr>
        <dsp:cNvPr id="0" name=""/>
        <dsp:cNvSpPr/>
      </dsp:nvSpPr>
      <dsp:spPr>
        <a:xfrm>
          <a:off x="1625599" y="1778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A03C85-E395-4623-AD2D-44153A315E76}">
      <dsp:nvSpPr>
        <dsp:cNvPr id="0" name=""/>
        <dsp:cNvSpPr/>
      </dsp:nvSpPr>
      <dsp:spPr>
        <a:xfrm>
          <a:off x="1747520" y="1862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+mj-lt"/>
            </a:rPr>
            <a:t>Usually approved on </a:t>
          </a:r>
          <a:r>
            <a:rPr lang="en-US" sz="2800" u="sng" kern="1200" dirty="0">
              <a:latin typeface="+mj-lt"/>
            </a:rPr>
            <a:t>at least</a:t>
          </a:r>
          <a:r>
            <a:rPr lang="en-US" sz="2800" kern="1200" dirty="0">
              <a:latin typeface="+mj-lt"/>
            </a:rPr>
            <a:t> two reviews</a:t>
          </a:r>
        </a:p>
      </dsp:txBody>
      <dsp:txXfrm>
        <a:off x="1747520" y="1862666"/>
        <a:ext cx="6380480" cy="1693333"/>
      </dsp:txXfrm>
    </dsp:sp>
    <dsp:sp modelId="{071807D5-E04B-413C-A7B1-DF29CF641B6F}">
      <dsp:nvSpPr>
        <dsp:cNvPr id="0" name=""/>
        <dsp:cNvSpPr/>
      </dsp:nvSpPr>
      <dsp:spPr>
        <a:xfrm>
          <a:off x="1625599" y="3556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00EF2F-7B9A-4BED-87B9-B6BC5EA394A9}">
      <dsp:nvSpPr>
        <dsp:cNvPr id="0" name=""/>
        <dsp:cNvSpPr/>
      </dsp:nvSpPr>
      <dsp:spPr>
        <a:xfrm>
          <a:off x="1747520" y="3640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+mj-lt"/>
            </a:rPr>
            <a:t>Important to get it right</a:t>
          </a:r>
        </a:p>
      </dsp:txBody>
      <dsp:txXfrm>
        <a:off x="1747520" y="3640666"/>
        <a:ext cx="6380480" cy="1693333"/>
      </dsp:txXfrm>
    </dsp:sp>
    <dsp:sp modelId="{34273930-02A3-415A-9377-562441E690AB}">
      <dsp:nvSpPr>
        <dsp:cNvPr id="0" name=""/>
        <dsp:cNvSpPr/>
      </dsp:nvSpPr>
      <dsp:spPr>
        <a:xfrm>
          <a:off x="1625599" y="5334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0F04E-B7D9-4841-93B1-C2534201B9FB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29DCB-8B25-4204-A7EE-CD0DEA87A2C2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0" kern="1200" dirty="0">
              <a:latin typeface="+mj-lt"/>
            </a:rPr>
            <a:t>Final Stage</a:t>
          </a:r>
        </a:p>
      </dsp:txBody>
      <dsp:txXfrm>
        <a:off x="0" y="0"/>
        <a:ext cx="1625600" cy="5418667"/>
      </dsp:txXfrm>
    </dsp:sp>
    <dsp:sp modelId="{908BB141-03AA-4E49-A3C3-88CFA0975E61}">
      <dsp:nvSpPr>
        <dsp:cNvPr id="0" name=""/>
        <dsp:cNvSpPr/>
      </dsp:nvSpPr>
      <dsp:spPr>
        <a:xfrm>
          <a:off x="1747520" y="84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u="none" kern="1200" dirty="0">
              <a:latin typeface="+mj-lt"/>
            </a:rPr>
            <a:t>“We did the thing we said we were going to do! Now you all have to do the thing we said.” (§ </a:t>
          </a:r>
          <a:r>
            <a:rPr lang="en-US" sz="2800" b="0" i="0" kern="1200" dirty="0">
              <a:latin typeface="+mj-lt"/>
              <a:hlinkClick xmlns:r="http://schemas.openxmlformats.org/officeDocument/2006/relationships" r:id="rId1"/>
            </a:rPr>
            <a:t>2.2-4012</a:t>
          </a:r>
          <a:r>
            <a:rPr lang="en-US" sz="2800" b="0" i="0" u="none" kern="1200" dirty="0">
              <a:latin typeface="+mj-lt"/>
            </a:rPr>
            <a:t>)</a:t>
          </a:r>
          <a:r>
            <a:rPr lang="en-US" sz="2800" b="0" i="0" kern="1200" dirty="0">
              <a:latin typeface="+mj-lt"/>
            </a:rPr>
            <a:t>​</a:t>
          </a:r>
          <a:endParaRPr lang="en-US" sz="2800" kern="1200" dirty="0">
            <a:latin typeface="+mj-lt"/>
          </a:endParaRPr>
        </a:p>
      </dsp:txBody>
      <dsp:txXfrm>
        <a:off x="1747520" y="84666"/>
        <a:ext cx="6380480" cy="1693333"/>
      </dsp:txXfrm>
    </dsp:sp>
    <dsp:sp modelId="{1B196992-9499-403E-BF6C-C1589FB7AA66}">
      <dsp:nvSpPr>
        <dsp:cNvPr id="0" name=""/>
        <dsp:cNvSpPr/>
      </dsp:nvSpPr>
      <dsp:spPr>
        <a:xfrm>
          <a:off x="1625599" y="1778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A03C85-E395-4623-AD2D-44153A315E76}">
      <dsp:nvSpPr>
        <dsp:cNvPr id="0" name=""/>
        <dsp:cNvSpPr/>
      </dsp:nvSpPr>
      <dsp:spPr>
        <a:xfrm>
          <a:off x="1747520" y="1862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+mj-lt"/>
            </a:rPr>
            <a:t>Usually approved on </a:t>
          </a:r>
          <a:r>
            <a:rPr lang="en-US" sz="2800" u="sng" kern="1200" dirty="0">
              <a:latin typeface="+mj-lt"/>
            </a:rPr>
            <a:t>at least</a:t>
          </a:r>
          <a:r>
            <a:rPr lang="en-US" sz="2800" kern="1200" dirty="0">
              <a:latin typeface="+mj-lt"/>
            </a:rPr>
            <a:t> two reviews</a:t>
          </a:r>
        </a:p>
      </dsp:txBody>
      <dsp:txXfrm>
        <a:off x="1747520" y="1862666"/>
        <a:ext cx="6380480" cy="1693333"/>
      </dsp:txXfrm>
    </dsp:sp>
    <dsp:sp modelId="{071807D5-E04B-413C-A7B1-DF29CF641B6F}">
      <dsp:nvSpPr>
        <dsp:cNvPr id="0" name=""/>
        <dsp:cNvSpPr/>
      </dsp:nvSpPr>
      <dsp:spPr>
        <a:xfrm>
          <a:off x="1625599" y="3556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00EF2F-7B9A-4BED-87B9-B6BC5EA394A9}">
      <dsp:nvSpPr>
        <dsp:cNvPr id="0" name=""/>
        <dsp:cNvSpPr/>
      </dsp:nvSpPr>
      <dsp:spPr>
        <a:xfrm>
          <a:off x="1747520" y="3640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+mj-lt"/>
            </a:rPr>
            <a:t>After approval, the action will gain the force of law</a:t>
          </a:r>
        </a:p>
      </dsp:txBody>
      <dsp:txXfrm>
        <a:off x="1747520" y="3640666"/>
        <a:ext cx="6380480" cy="1693333"/>
      </dsp:txXfrm>
    </dsp:sp>
    <dsp:sp modelId="{34273930-02A3-415A-9377-562441E690AB}">
      <dsp:nvSpPr>
        <dsp:cNvPr id="0" name=""/>
        <dsp:cNvSpPr/>
      </dsp:nvSpPr>
      <dsp:spPr>
        <a:xfrm>
          <a:off x="1625599" y="5334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0F04E-B7D9-4841-93B1-C2534201B9FB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29DCB-8B25-4204-A7EE-CD0DEA87A2C2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0" kern="1200" dirty="0">
              <a:latin typeface="+mj-lt"/>
              <a:cs typeface="Times New Roman" panose="02020603050405020304" pitchFamily="18" charset="0"/>
            </a:rPr>
            <a:t>Exempt Action</a:t>
          </a:r>
        </a:p>
      </dsp:txBody>
      <dsp:txXfrm>
        <a:off x="0" y="0"/>
        <a:ext cx="1625600" cy="5418667"/>
      </dsp:txXfrm>
    </dsp:sp>
    <dsp:sp modelId="{908BB141-03AA-4E49-A3C3-88CFA0975E61}">
      <dsp:nvSpPr>
        <dsp:cNvPr id="0" name=""/>
        <dsp:cNvSpPr/>
      </dsp:nvSpPr>
      <dsp:spPr>
        <a:xfrm>
          <a:off x="1747520" y="84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u="none" kern="1200" dirty="0">
              <a:latin typeface="+mj-lt"/>
              <a:cs typeface="Times New Roman" panose="02020603050405020304" pitchFamily="18" charset="0"/>
            </a:rPr>
            <a:t>Exempt from Article 2 of the APA</a:t>
          </a:r>
          <a:endParaRPr lang="en-US" sz="2800" kern="1200" dirty="0">
            <a:latin typeface="+mj-lt"/>
            <a:cs typeface="Times New Roman" panose="02020603050405020304" pitchFamily="18" charset="0"/>
          </a:endParaRPr>
        </a:p>
      </dsp:txBody>
      <dsp:txXfrm>
        <a:off x="1747520" y="84666"/>
        <a:ext cx="6380480" cy="1693333"/>
      </dsp:txXfrm>
    </dsp:sp>
    <dsp:sp modelId="{1B196992-9499-403E-BF6C-C1589FB7AA66}">
      <dsp:nvSpPr>
        <dsp:cNvPr id="0" name=""/>
        <dsp:cNvSpPr/>
      </dsp:nvSpPr>
      <dsp:spPr>
        <a:xfrm>
          <a:off x="1625599" y="1778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A03C85-E395-4623-AD2D-44153A315E76}">
      <dsp:nvSpPr>
        <dsp:cNvPr id="0" name=""/>
        <dsp:cNvSpPr/>
      </dsp:nvSpPr>
      <dsp:spPr>
        <a:xfrm>
          <a:off x="1747520" y="1862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u="none" kern="1200" dirty="0">
              <a:latin typeface="+mj-lt"/>
            </a:rPr>
            <a:t>The most common standards are </a:t>
          </a:r>
          <a:r>
            <a:rPr lang="en-US" sz="2800" b="0" i="0" u="sng" kern="1200" dirty="0">
              <a:latin typeface="+mj-lt"/>
            </a:rPr>
            <a:t>no agency discretion</a:t>
          </a:r>
          <a:r>
            <a:rPr lang="en-US" sz="2800" b="0" i="0" u="none" kern="1200" dirty="0">
              <a:latin typeface="+mj-lt"/>
            </a:rPr>
            <a:t> (change in state law) or </a:t>
          </a:r>
          <a:r>
            <a:rPr lang="en-US" sz="2800" b="0" i="0" u="sng" kern="1200" dirty="0">
              <a:latin typeface="+mj-lt"/>
            </a:rPr>
            <a:t>does not differ materially</a:t>
          </a:r>
          <a:r>
            <a:rPr lang="en-US" sz="2800" b="0" i="0" u="none" kern="1200" dirty="0">
              <a:latin typeface="+mj-lt"/>
            </a:rPr>
            <a:t> (change in federal law or regulation)</a:t>
          </a:r>
          <a:endParaRPr lang="en-US" sz="2800" kern="1200" dirty="0">
            <a:latin typeface="+mj-lt"/>
          </a:endParaRPr>
        </a:p>
      </dsp:txBody>
      <dsp:txXfrm>
        <a:off x="1747520" y="1862666"/>
        <a:ext cx="6380480" cy="1693333"/>
      </dsp:txXfrm>
    </dsp:sp>
    <dsp:sp modelId="{071807D5-E04B-413C-A7B1-DF29CF641B6F}">
      <dsp:nvSpPr>
        <dsp:cNvPr id="0" name=""/>
        <dsp:cNvSpPr/>
      </dsp:nvSpPr>
      <dsp:spPr>
        <a:xfrm>
          <a:off x="1625599" y="3556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00EF2F-7B9A-4BED-87B9-B6BC5EA394A9}">
      <dsp:nvSpPr>
        <dsp:cNvPr id="0" name=""/>
        <dsp:cNvSpPr/>
      </dsp:nvSpPr>
      <dsp:spPr>
        <a:xfrm>
          <a:off x="1747520" y="3640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+mj-lt"/>
            </a:rPr>
            <a:t>Exempt actions are usually time sensitive</a:t>
          </a:r>
        </a:p>
      </dsp:txBody>
      <dsp:txXfrm>
        <a:off x="1747520" y="3640666"/>
        <a:ext cx="6380480" cy="1693333"/>
      </dsp:txXfrm>
    </dsp:sp>
    <dsp:sp modelId="{34273930-02A3-415A-9377-562441E690AB}">
      <dsp:nvSpPr>
        <dsp:cNvPr id="0" name=""/>
        <dsp:cNvSpPr/>
      </dsp:nvSpPr>
      <dsp:spPr>
        <a:xfrm>
          <a:off x="1625599" y="5334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0F04E-B7D9-4841-93B1-C2534201B9FB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29DCB-8B25-4204-A7EE-CD0DEA87A2C2}">
      <dsp:nvSpPr>
        <dsp:cNvPr id="0" name=""/>
        <dsp:cNvSpPr/>
      </dsp:nvSpPr>
      <dsp:spPr>
        <a:xfrm>
          <a:off x="0" y="0"/>
          <a:ext cx="1625600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latin typeface="+mj-lt"/>
              <a:cs typeface="Times New Roman" panose="02020603050405020304" pitchFamily="18" charset="0"/>
            </a:rPr>
            <a:t>Fast-Track Action</a:t>
          </a:r>
        </a:p>
      </dsp:txBody>
      <dsp:txXfrm>
        <a:off x="0" y="0"/>
        <a:ext cx="1625600" cy="5418667"/>
      </dsp:txXfrm>
    </dsp:sp>
    <dsp:sp modelId="{908BB141-03AA-4E49-A3C3-88CFA0975E61}">
      <dsp:nvSpPr>
        <dsp:cNvPr id="0" name=""/>
        <dsp:cNvSpPr/>
      </dsp:nvSpPr>
      <dsp:spPr>
        <a:xfrm>
          <a:off x="1747520" y="84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u="none" kern="1200" dirty="0">
              <a:latin typeface="+mj-lt"/>
              <a:cs typeface="Times New Roman" panose="02020603050405020304" pitchFamily="18" charset="0"/>
            </a:rPr>
            <a:t>A process to make a quick change to regulatory text</a:t>
          </a:r>
          <a:endParaRPr lang="en-US" sz="2800" kern="1200" dirty="0">
            <a:latin typeface="+mj-lt"/>
            <a:cs typeface="Times New Roman" panose="02020603050405020304" pitchFamily="18" charset="0"/>
          </a:endParaRPr>
        </a:p>
      </dsp:txBody>
      <dsp:txXfrm>
        <a:off x="1747520" y="84666"/>
        <a:ext cx="6380480" cy="1693333"/>
      </dsp:txXfrm>
    </dsp:sp>
    <dsp:sp modelId="{1B196992-9499-403E-BF6C-C1589FB7AA66}">
      <dsp:nvSpPr>
        <dsp:cNvPr id="0" name=""/>
        <dsp:cNvSpPr/>
      </dsp:nvSpPr>
      <dsp:spPr>
        <a:xfrm>
          <a:off x="1625599" y="1778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A03C85-E395-4623-AD2D-44153A315E76}">
      <dsp:nvSpPr>
        <dsp:cNvPr id="0" name=""/>
        <dsp:cNvSpPr/>
      </dsp:nvSpPr>
      <dsp:spPr>
        <a:xfrm>
          <a:off x="1747520" y="1862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u="none" kern="1200" dirty="0">
              <a:latin typeface="+mj-lt"/>
            </a:rPr>
            <a:t>The action must be noncontroversial</a:t>
          </a:r>
          <a:endParaRPr lang="en-US" sz="2800" kern="1200" dirty="0">
            <a:latin typeface="+mj-lt"/>
          </a:endParaRPr>
        </a:p>
      </dsp:txBody>
      <dsp:txXfrm>
        <a:off x="1747520" y="1862666"/>
        <a:ext cx="6380480" cy="1693333"/>
      </dsp:txXfrm>
    </dsp:sp>
    <dsp:sp modelId="{071807D5-E04B-413C-A7B1-DF29CF641B6F}">
      <dsp:nvSpPr>
        <dsp:cNvPr id="0" name=""/>
        <dsp:cNvSpPr/>
      </dsp:nvSpPr>
      <dsp:spPr>
        <a:xfrm>
          <a:off x="1625599" y="3556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00EF2F-7B9A-4BED-87B9-B6BC5EA394A9}">
      <dsp:nvSpPr>
        <dsp:cNvPr id="0" name=""/>
        <dsp:cNvSpPr/>
      </dsp:nvSpPr>
      <dsp:spPr>
        <a:xfrm>
          <a:off x="1747520" y="3640666"/>
          <a:ext cx="638048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+mj-lt"/>
            </a:rPr>
            <a:t>Fast-track actions are usually time sensitive</a:t>
          </a:r>
        </a:p>
      </dsp:txBody>
      <dsp:txXfrm>
        <a:off x="1747520" y="3640666"/>
        <a:ext cx="6380480" cy="1693333"/>
      </dsp:txXfrm>
    </dsp:sp>
    <dsp:sp modelId="{34273930-02A3-415A-9377-562441E690AB}">
      <dsp:nvSpPr>
        <dsp:cNvPr id="0" name=""/>
        <dsp:cNvSpPr/>
      </dsp:nvSpPr>
      <dsp:spPr>
        <a:xfrm>
          <a:off x="1625599" y="533400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0128E-993C-4902-8012-4837AFDCDFE9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DDA28-A9E5-470C-8A90-D17729306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01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</p:spPr>
        <p:txBody>
          <a:bodyPr anchor="b"/>
          <a:lstStyle>
            <a:lvl1pPr algn="l">
              <a:defRPr sz="6000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D7D0-E191-4C83-8A0F-12414189B1E3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VDOE Logo"/>
          <p:cNvSpPr/>
          <p:nvPr userDrawn="1"/>
        </p:nvSpPr>
        <p:spPr>
          <a:xfrm>
            <a:off x="2020701" y="919537"/>
            <a:ext cx="10893915" cy="5938463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900" b="1">
                <a:solidFill>
                  <a:schemeClr val="tx1">
                    <a:alpha val="20000"/>
                  </a:schemeClr>
                </a:solidFill>
                <a:latin typeface="Trebuchet MS" panose="020B0603020202020204" pitchFamily="34" charset="0"/>
              </a:rPr>
              <a:t>VIRGINIA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105403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96A5-1280-4BBD-93AB-AD67D678B93B}" type="datetime1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48622"/>
            <a:ext cx="5181600" cy="46283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48622"/>
            <a:ext cx="5181600" cy="46283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12192000" cy="1323975"/>
          </a:xfrm>
          <a:noFill/>
        </p:spPr>
        <p:txBody>
          <a:bodyPr lIns="822960" tIns="640080">
            <a:normAutofit/>
          </a:bodyPr>
          <a:lstStyle>
            <a:lvl1pPr marL="0" indent="0">
              <a:buNone/>
              <a:defRPr sz="44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Here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9391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25199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D8FE-4F26-421C-BC9E-A31C57605D1F}" type="datetime1">
              <a:rPr lang="en-US" smtClean="0"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12192000" cy="1323975"/>
          </a:xfrm>
          <a:solidFill>
            <a:schemeClr val="tx1"/>
          </a:solidFill>
        </p:spPr>
        <p:txBody>
          <a:bodyPr lIns="822960" tIns="640080">
            <a:normAutofit/>
          </a:bodyPr>
          <a:lstStyle>
            <a:lvl1pPr marL="0" indent="0">
              <a:buNone/>
              <a:defRPr sz="4400" cap="sm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Here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3344165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25199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25199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D8FE-4F26-421C-BC9E-A31C57605D1F}" type="datetime1">
              <a:rPr lang="en-US" smtClean="0"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12192000" cy="1323975"/>
          </a:xfrm>
          <a:noFill/>
        </p:spPr>
        <p:txBody>
          <a:bodyPr lIns="822960" tIns="640080">
            <a:normAutofit/>
          </a:bodyPr>
          <a:lstStyle>
            <a:lvl1pPr marL="0" indent="0">
              <a:buNone/>
              <a:defRPr sz="44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Here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3832358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9DFB-BBD1-424E-8E61-D0F07BC8954A}" type="datetime1">
              <a:rPr lang="en-US" smtClean="0"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12192000" cy="1323975"/>
          </a:xfrm>
          <a:noFill/>
        </p:spPr>
        <p:txBody>
          <a:bodyPr lIns="822960" tIns="640080">
            <a:normAutofit/>
          </a:bodyPr>
          <a:lstStyle>
            <a:lvl1pPr marL="0" indent="0">
              <a:buNone/>
              <a:defRPr sz="44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Here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4126667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DC38-4FAD-4906-B701-8C1D07FFDAE2}" type="datetime1">
              <a:rPr lang="en-US" smtClean="0"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8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62E0-DFCC-480B-934F-571908404525}" type="datetime1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98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B1A3-8D5C-47DE-BDB0-FBDB82B09CF6}" type="datetime1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7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22592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B1A3-8D5C-47DE-BDB0-FBDB82B09CF6}" type="datetime1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5183188" y="3451509"/>
            <a:ext cx="2970212" cy="22592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4"/>
          </p:nvPr>
        </p:nvSpPr>
        <p:spPr>
          <a:xfrm>
            <a:off x="8383588" y="3451508"/>
            <a:ext cx="2970212" cy="22592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3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201" y="1130909"/>
            <a:ext cx="10515600" cy="2387600"/>
          </a:xfrm>
        </p:spPr>
        <p:txBody>
          <a:bodyPr anchor="b"/>
          <a:lstStyle>
            <a:lvl1pPr algn="ctr">
              <a:defRPr sz="6000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36221"/>
            <a:ext cx="105156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C249E-D282-4660-885A-F74A817FB28E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9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30909"/>
            <a:ext cx="5254951" cy="2387600"/>
          </a:xfrm>
        </p:spPr>
        <p:txBody>
          <a:bodyPr anchor="b"/>
          <a:lstStyle>
            <a:lvl1pPr algn="l">
              <a:defRPr sz="6000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36221"/>
            <a:ext cx="5254951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3C0D-AEE8-4C37-B586-2E02B9B135CF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VDOE Logo"/>
          <p:cNvSpPr/>
          <p:nvPr userDrawn="1"/>
        </p:nvSpPr>
        <p:spPr>
          <a:xfrm>
            <a:off x="2020701" y="919537"/>
            <a:ext cx="10893915" cy="5938463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178121" y="5751826"/>
            <a:ext cx="951386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900" b="1">
                <a:solidFill>
                  <a:schemeClr val="tx1">
                    <a:alpha val="7000"/>
                  </a:schemeClr>
                </a:solidFill>
                <a:latin typeface="Trebuchet MS" panose="020B0603020202020204" pitchFamily="34" charset="0"/>
              </a:rPr>
              <a:t>VIRGINIA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1158173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gradFill rotWithShape="1">
          <a:gsLst>
            <a:gs pos="0">
              <a:srgbClr val="3E5B91"/>
            </a:gs>
            <a:gs pos="50000">
              <a:srgbClr val="1A4480"/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30909"/>
            <a:ext cx="10515600" cy="2387600"/>
          </a:xfrm>
        </p:spPr>
        <p:txBody>
          <a:bodyPr anchor="b"/>
          <a:lstStyle>
            <a:lvl1pPr algn="ctr">
              <a:defRPr sz="6000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36221"/>
            <a:ext cx="105156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799C-EA78-4FD4-8B5A-E18EB096E5C6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97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0E70-56EB-42D6-915F-EA4C717EB9E4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458930"/>
            <a:ext cx="10515600" cy="47180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12192000" cy="1323975"/>
          </a:xfrm>
          <a:solidFill>
            <a:schemeClr val="tx1"/>
          </a:solidFill>
        </p:spPr>
        <p:txBody>
          <a:bodyPr lIns="822960" tIns="640080">
            <a:normAutofit/>
          </a:bodyPr>
          <a:lstStyle>
            <a:lvl1pPr marL="0" indent="0">
              <a:buNone/>
              <a:defRPr sz="4400" cap="sm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Here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21612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8930"/>
            <a:ext cx="10515600" cy="47180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0E70-56EB-42D6-915F-EA4C717EB9E4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12192000" cy="1323975"/>
          </a:xfrm>
          <a:noFill/>
        </p:spPr>
        <p:txBody>
          <a:bodyPr lIns="822960" tIns="640080">
            <a:normAutofit/>
          </a:bodyPr>
          <a:lstStyle>
            <a:lvl1pPr marL="0" indent="0">
              <a:buNone/>
              <a:defRPr sz="44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Here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408869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C85E-EDEC-42A1-88DA-B1145C21F245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1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gradFill flip="none" rotWithShape="1">
          <a:gsLst>
            <a:gs pos="0">
              <a:schemeClr val="tx1"/>
            </a:gs>
            <a:gs pos="50000">
              <a:srgbClr val="1A4480"/>
            </a:gs>
            <a:gs pos="100000">
              <a:srgbClr val="3E5B9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C85E-EDEC-42A1-88DA-B1145C21F245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1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48622"/>
            <a:ext cx="5181600" cy="46283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48622"/>
            <a:ext cx="5181600" cy="46283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96A5-1280-4BBD-93AB-AD67D678B93B}" type="datetime1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12192000" cy="1323975"/>
          </a:xfrm>
          <a:solidFill>
            <a:schemeClr val="tx1"/>
          </a:solidFill>
        </p:spPr>
        <p:txBody>
          <a:bodyPr lIns="822960" tIns="640080">
            <a:normAutofit/>
          </a:bodyPr>
          <a:lstStyle>
            <a:lvl1pPr marL="0" indent="0">
              <a:buNone/>
              <a:defRPr sz="4400" cap="sm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Here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59526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F71C4-ABB1-43BF-A1B6-165F4DBACD94}" type="datetime1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02BAA-C61A-4A39-BDF1-4340D572B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8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84" r:id="rId3"/>
    <p:sldLayoutId id="2147483686" r:id="rId4"/>
    <p:sldLayoutId id="2147483674" r:id="rId5"/>
    <p:sldLayoutId id="2147483687" r:id="rId6"/>
    <p:sldLayoutId id="2147483675" r:id="rId7"/>
    <p:sldLayoutId id="2147483691" r:id="rId8"/>
    <p:sldLayoutId id="2147483676" r:id="rId9"/>
    <p:sldLayoutId id="2147483689" r:id="rId10"/>
    <p:sldLayoutId id="2147483677" r:id="rId11"/>
    <p:sldLayoutId id="2147483690" r:id="rId12"/>
    <p:sldLayoutId id="2147483678" r:id="rId13"/>
    <p:sldLayoutId id="2147483679" r:id="rId14"/>
    <p:sldLayoutId id="2147483680" r:id="rId15"/>
    <p:sldLayoutId id="2147483681" r:id="rId16"/>
    <p:sldLayoutId id="2147483688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rgbClr val="55555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Calibri" panose="020F0502020204030204" pitchFamily="34" charset="0"/>
        <a:buChar char="-"/>
        <a:defRPr sz="2400" kern="1200">
          <a:solidFill>
            <a:srgbClr val="55555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65000"/>
        <a:buFont typeface="Courier New" panose="02070309020205020404" pitchFamily="49" charset="0"/>
        <a:buChar char="o"/>
        <a:defRPr sz="2000" kern="1200">
          <a:solidFill>
            <a:srgbClr val="55555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rgbClr val="55555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Calibri" panose="020F0502020204030204" pitchFamily="34" charset="0"/>
        <a:buChar char="-"/>
        <a:defRPr sz="1800" kern="1200">
          <a:solidFill>
            <a:srgbClr val="55555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Virginia Regulatory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An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99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EB002F-BDCC-35EF-9892-049E4874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188ED62-45BB-F728-F739-E1B47BB2BA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023145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260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3F8E0-0F18-063B-6186-D31E14A5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 for an Exempt Action	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2ED6A-B8DE-A4D8-A779-262252D1D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Effective August 1, 2022, under Executive Order 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5CB78-5847-D1B3-640E-69974594C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The Board approves the exempt 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The exempt action is certified by the Office of the Attorney General as meeting a statutory exemption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Review by the Governor’s Office of Regulatory Management (14 days)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Review by the Governor (no deadline)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Publication in the Virginia Register of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30-day public comment period before the action becomes effective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E3C2B-84C3-878D-17C7-F167D8AF2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95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EB002F-BDCC-35EF-9892-049E4874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188ED62-45BB-F728-F739-E1B47BB2BA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456139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3778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3F8E0-0F18-063B-6186-D31E14A5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Process for a Fast-Track Regulatory Action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2ED6A-B8DE-A4D8-A779-262252D1D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Effective August 1, 2022, under Executive Order 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E3C2B-84C3-878D-17C7-F167D8AF2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13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CA5CB78-5847-D1B3-640E-69974594C647}"/>
              </a:ext>
            </a:extLst>
          </p:cNvPr>
          <p:cNvSpPr txBox="1">
            <a:spLocks/>
          </p:cNvSpPr>
          <p:nvPr/>
        </p:nvSpPr>
        <p:spPr>
          <a:xfrm>
            <a:off x="533129" y="2671260"/>
            <a:ext cx="5035047" cy="379644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Calibri" panose="020F0502020204030204" pitchFamily="34" charset="0"/>
              <a:buChar char="-"/>
              <a:defRPr sz="2800" kern="120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65000"/>
              <a:buFont typeface="Courier New" panose="02070309020205020404" pitchFamily="49" charset="0"/>
              <a:buChar char="o"/>
              <a:defRPr sz="2400" kern="120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Calibri" panose="020F0502020204030204" pitchFamily="34" charset="0"/>
              <a:buChar char="-"/>
              <a:defRPr sz="2000" kern="120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The Board approves the fast-track 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The fast-track action is certified by the Office of the Attorney General as within the authority of the Board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Review by the Department of Planning and Budget to determine that the action is eligible as a fast-track (10 days)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Standard regulatory review by the Department of Planning and Budget (30 days)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Review by the Secretary of Education (14 days)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Review by the Governor’s Office of Regulatory Management (14 days)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Review by the Governor (no deadline)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+mj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CA5CB78-5847-D1B3-640E-69974594C647}"/>
              </a:ext>
            </a:extLst>
          </p:cNvPr>
          <p:cNvSpPr txBox="1">
            <a:spLocks/>
          </p:cNvSpPr>
          <p:nvPr/>
        </p:nvSpPr>
        <p:spPr>
          <a:xfrm>
            <a:off x="6409981" y="2671260"/>
            <a:ext cx="5035047" cy="37964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 kern="120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Calibri" panose="020F0502020204030204" pitchFamily="34" charset="0"/>
              <a:buChar char="-"/>
              <a:defRPr sz="2800" kern="120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65000"/>
              <a:buFont typeface="Courier New" panose="02070309020205020404" pitchFamily="49" charset="0"/>
              <a:buChar char="o"/>
              <a:defRPr sz="2400" kern="120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Calibri" panose="020F0502020204030204" pitchFamily="34" charset="0"/>
              <a:buChar char="-"/>
              <a:defRPr sz="2000" kern="120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8"/>
            </a:pPr>
            <a:r>
              <a:rPr lang="en-US" sz="1800" dirty="0">
                <a:latin typeface="+mj-lt"/>
              </a:rPr>
              <a:t>The House Education Committee, the Senate Education and Health Committee, and the Joint Committee on Administrative Rulemaking are notified of the fast-track action.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sz="1800" dirty="0">
                <a:latin typeface="+mj-lt"/>
              </a:rPr>
              <a:t>Publication in the Virginia Register of Regulations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sz="1800" dirty="0">
                <a:latin typeface="+mj-lt"/>
              </a:rPr>
              <a:t>30-day public comment period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sz="1800" dirty="0">
                <a:latin typeface="+mj-lt"/>
              </a:rPr>
              <a:t>Either (a) the fast-track action becomes effective 15 days after the close of the public comment period or (b) the fast-track action becomes a NOIRA if (1) an objection is received from a member of any of the committees or (2) 10 or more objections are received from members of the public</a:t>
            </a:r>
          </a:p>
        </p:txBody>
      </p:sp>
    </p:spTree>
    <p:extLst>
      <p:ext uri="{BB962C8B-B14F-4D97-AF65-F5344CB8AC3E}">
        <p14:creationId xmlns:p14="http://schemas.microsoft.com/office/powerpoint/2010/main" val="265201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D35DB4-5E6D-F31D-BE23-6AB96BBE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>
                <a:latin typeface="+mj-lt"/>
              </a:rPr>
              <a:t>2</a:t>
            </a:fld>
            <a:endParaRPr lang="en-US"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70D9D-1511-E48F-E28A-F3B18F0F39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Main Types of Regulatory Action</a:t>
            </a:r>
          </a:p>
          <a:p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727F3E9-7850-C055-DAC6-60167A3B29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2246912"/>
              </p:ext>
            </p:extLst>
          </p:nvPr>
        </p:nvGraphicFramePr>
        <p:xfrm>
          <a:off x="761999" y="1082837"/>
          <a:ext cx="10668001" cy="5534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2491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998F5-A43B-81B8-9A52-59979C3D68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Standard Regulatory Action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AA7FDA-D57D-0620-6830-F857F8F83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322" y="1458930"/>
            <a:ext cx="10543478" cy="5399070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+mj-lt"/>
              </a:rPr>
              <a:t>The standard process is used when there are no exemptions, the action may be considered controversial, or when required by the nature of the regulatory change.</a:t>
            </a:r>
          </a:p>
          <a:p>
            <a:r>
              <a:rPr lang="en-US" sz="1800" dirty="0">
                <a:latin typeface="+mj-lt"/>
              </a:rPr>
              <a:t>The Board must have the authority to make the change. The Board has </a:t>
            </a:r>
            <a:r>
              <a:rPr lang="en-US" sz="1800" i="1" dirty="0">
                <a:latin typeface="+mj-lt"/>
              </a:rPr>
              <a:t>broad</a:t>
            </a:r>
            <a:r>
              <a:rPr lang="en-US" sz="1800" dirty="0">
                <a:latin typeface="+mj-lt"/>
              </a:rPr>
              <a:t> regulatory authority, additional </a:t>
            </a:r>
            <a:r>
              <a:rPr lang="en-US" sz="1800" i="1" dirty="0">
                <a:latin typeface="+mj-lt"/>
              </a:rPr>
              <a:t>specific </a:t>
            </a:r>
            <a:r>
              <a:rPr lang="en-US" sz="1800" dirty="0">
                <a:latin typeface="+mj-lt"/>
              </a:rPr>
              <a:t>regulatory authority in certain areas, and is required to have regulations in other areas.</a:t>
            </a:r>
            <a:endParaRPr lang="en-US" sz="1600" dirty="0">
              <a:latin typeface="+mj-lt"/>
            </a:endParaRPr>
          </a:p>
          <a:p>
            <a:r>
              <a:rPr lang="en-US" sz="1800" dirty="0">
                <a:latin typeface="+mj-lt"/>
              </a:rPr>
              <a:t>The standard regulatory action comprises three stages (NOIRA, proposed, final). The most important work takes place between the NOIRA and the proposed stage.</a:t>
            </a:r>
          </a:p>
          <a:p>
            <a:r>
              <a:rPr lang="en-US" sz="1800" dirty="0">
                <a:latin typeface="+mj-lt"/>
              </a:rPr>
              <a:t>The Board sometimes has significant “build-up” toward a standard regulatory action, including the following:</a:t>
            </a:r>
            <a:endParaRPr lang="en-US" sz="800" dirty="0">
              <a:latin typeface="+mj-lt"/>
            </a:endParaRPr>
          </a:p>
          <a:p>
            <a:pPr lvl="1"/>
            <a:r>
              <a:rPr lang="en-US" sz="1600" dirty="0">
                <a:latin typeface="+mj-lt"/>
              </a:rPr>
              <a:t>Literature reviews</a:t>
            </a:r>
          </a:p>
          <a:p>
            <a:pPr lvl="1"/>
            <a:r>
              <a:rPr lang="en-US" sz="1600" dirty="0">
                <a:latin typeface="+mj-lt"/>
              </a:rPr>
              <a:t>Presentations on best practices</a:t>
            </a:r>
          </a:p>
          <a:p>
            <a:pPr lvl="1"/>
            <a:r>
              <a:rPr lang="en-US" sz="1600" dirty="0">
                <a:latin typeface="+mj-lt"/>
              </a:rPr>
              <a:t>Comparisons of approaches taken in other jurisdictions</a:t>
            </a:r>
          </a:p>
          <a:p>
            <a:pPr lvl="1"/>
            <a:r>
              <a:rPr lang="en-US" sz="1600" dirty="0">
                <a:latin typeface="+mj-lt"/>
              </a:rPr>
              <a:t>Results of third-party or stakeholder engagement</a:t>
            </a:r>
          </a:p>
          <a:p>
            <a:r>
              <a:rPr lang="en-US" sz="1800" dirty="0">
                <a:latin typeface="+mj-lt"/>
              </a:rPr>
              <a:t>It is easy to confuse a regulatory action as that of VDOE staff. However, </a:t>
            </a:r>
            <a:r>
              <a:rPr lang="en-US" sz="1800" u="sng" dirty="0">
                <a:latin typeface="+mj-lt"/>
              </a:rPr>
              <a:t>the Board</a:t>
            </a:r>
            <a:r>
              <a:rPr lang="en-US" sz="1800" dirty="0">
                <a:latin typeface="+mj-lt"/>
              </a:rPr>
              <a:t> is the state agency in whom regulatory authority is invested. </a:t>
            </a:r>
          </a:p>
          <a:p>
            <a:pPr lvl="1"/>
            <a:r>
              <a:rPr lang="en-US" sz="1600" dirty="0">
                <a:latin typeface="+mj-lt"/>
              </a:rPr>
              <a:t>The Board guides the process and promulgates the action</a:t>
            </a:r>
          </a:p>
          <a:p>
            <a:pPr lvl="1"/>
            <a:r>
              <a:rPr lang="en-US" sz="1600" dirty="0">
                <a:latin typeface="+mj-lt"/>
              </a:rPr>
              <a:t>VDOE staff serves the Board under the guidance of the Superintendent of Public Instruction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EB002F-BDCC-35EF-9892-049E4874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6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EB002F-BDCC-35EF-9892-049E4874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188ED62-45BB-F728-F739-E1B47BB2BA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328872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754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3F8E0-0F18-063B-6186-D31E14A5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 for the NOIRA Stage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2ED6A-B8DE-A4D8-A779-262252D1D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Effective August 1, 2022, under Executive Order 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5CB78-5847-D1B3-640E-69974594C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The Board approves the NOIRA stage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Review by the Department of Planning and Budget (14 days)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Review by the Secretary (14 days)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Review by the Governor’s Office of Regulatory Management (14 days)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Review by the Governor (no deadline)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Publication in the Virginia Register of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30-day public comment period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E3C2B-84C3-878D-17C7-F167D8AF2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95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EB002F-BDCC-35EF-9892-049E4874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188ED62-45BB-F728-F739-E1B47BB2BA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499634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8127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3F8E0-0F18-063B-6186-D31E14A5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 for the Proposed Stage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2ED6A-B8DE-A4D8-A779-262252D1D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Effective August 1, 2022, under Executive Order 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5CB78-5847-D1B3-640E-69974594C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The Board approves the proposed stage no later than 180 days after the conclusion of the public comment period for the NOIRA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Review by the Department of Planning and Budget, which includes an economic impact analysis (45 days)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VDOE staff responds to the EIA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Review by the Secretary (14 days)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Review by the Governor’s Office of Regulatory Management (14 days)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Review by the Governor (no deadline)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Publication in the Virginia Register of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60-day public comment period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+mj-lt"/>
              </a:rPr>
              <a:t>Board may make additional changes and publish a revised proposed stage, which begins the proposed-stage process again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E3C2B-84C3-878D-17C7-F167D8AF2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76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EB002F-BDCC-35EF-9892-049E4874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188ED62-45BB-F728-F739-E1B47BB2BA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194469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1437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3F8E0-0F18-063B-6186-D31E14A57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Process for the Final Stage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2ED6A-B8DE-A4D8-A779-262252D1D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Effective August 1, 2022, under Executive Order 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5CB78-5847-D1B3-640E-69974594C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28002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 dirty="0">
                <a:latin typeface="+mj-lt"/>
              </a:rPr>
              <a:t>The Board approves the proposed stage no later than 180 days after the conclusion of the public comment period for the proposed stage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latin typeface="+mj-lt"/>
              </a:rPr>
              <a:t>Review by the Office of the Attorney General if changes have been made since the proposed stage (no deadline)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latin typeface="+mj-lt"/>
              </a:rPr>
              <a:t>Review by the Department of Planning and Budget, which includes an economic impact analysis (21 days)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latin typeface="+mj-lt"/>
              </a:rPr>
              <a:t>Review by the Secretary (14 days)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latin typeface="+mj-lt"/>
              </a:rPr>
              <a:t>Review by the Governor’s Office of Regulatory Management (14 days)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latin typeface="+mj-lt"/>
              </a:rPr>
              <a:t>Review by the Governor (no deadline)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latin typeface="+mj-lt"/>
              </a:rPr>
              <a:t>Publication in the Virginia Register of Regulations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latin typeface="+mj-lt"/>
              </a:rPr>
              <a:t>30-day public comment period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latin typeface="+mj-lt"/>
              </a:rPr>
              <a:t>Either (a) the regulations become effective; (b) the regulatory action is suspended; or (c) if changes with substantial impact have been made between the proposed and final stage and 25+ public comments and/or the Governor petition the agency, an additional public comment period must be held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E3C2B-84C3-878D-17C7-F167D8AF2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2BAA-C61A-4A39-BDF1-4340D572B82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22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DOE New">
      <a:dk1>
        <a:srgbClr val="003C71"/>
      </a:dk1>
      <a:lt1>
        <a:srgbClr val="FFFFFF"/>
      </a:lt1>
      <a:dk2>
        <a:srgbClr val="003C71"/>
      </a:dk2>
      <a:lt2>
        <a:srgbClr val="FFFFFF"/>
      </a:lt2>
      <a:accent1>
        <a:srgbClr val="003C71"/>
      </a:accent1>
      <a:accent2>
        <a:srgbClr val="FF6A39"/>
      </a:accent2>
      <a:accent3>
        <a:srgbClr val="555555"/>
      </a:accent3>
      <a:accent4>
        <a:srgbClr val="FFC600"/>
      </a:accent4>
      <a:accent5>
        <a:srgbClr val="0160B6"/>
      </a:accent5>
      <a:accent6>
        <a:srgbClr val="279989"/>
      </a:accent6>
      <a:hlink>
        <a:srgbClr val="0563C1"/>
      </a:hlink>
      <a:folHlink>
        <a:srgbClr val="8496B0"/>
      </a:folHlink>
    </a:clrScheme>
    <a:fontScheme name="VDOE-New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E7C583ACDFCF4DB30CA959DC5287DA" ma:contentTypeVersion="4" ma:contentTypeDescription="Create a new document." ma:contentTypeScope="" ma:versionID="3f07ba3cc33c2c26749dd626add05ab5">
  <xsd:schema xmlns:xsd="http://www.w3.org/2001/XMLSchema" xmlns:xs="http://www.w3.org/2001/XMLSchema" xmlns:p="http://schemas.microsoft.com/office/2006/metadata/properties" xmlns:ns2="049005b6-5a38-4419-91fa-ebdf32acfed3" xmlns:ns3="4c2c5aab-b472-4b8f-a7fa-721e1e86a722" targetNamespace="http://schemas.microsoft.com/office/2006/metadata/properties" ma:root="true" ma:fieldsID="f06c3e957ac8c8636c467aaa4aac52a1" ns2:_="" ns3:_="">
    <xsd:import namespace="049005b6-5a38-4419-91fa-ebdf32acfed3"/>
    <xsd:import namespace="4c2c5aab-b472-4b8f-a7fa-721e1e86a7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005b6-5a38-4419-91fa-ebdf32acfe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2c5aab-b472-4b8f-a7fa-721e1e86a7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c2c5aab-b472-4b8f-a7fa-721e1e86a722">
      <UserInfo>
        <DisplayName>Chapman, Jim (DOE)</DisplayName>
        <AccountId>15</AccountId>
        <AccountType/>
      </UserInfo>
      <UserInfo>
        <DisplayName>Velazquez, Melissa (DOE)</DisplayName>
        <AccountId>29</AccountId>
        <AccountType/>
      </UserInfo>
      <UserInfo>
        <DisplayName>Raley, Jeremy (DOE)</DisplayName>
        <AccountId>227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F56F3E0-570D-444B-BA9A-9CB92077E74D}"/>
</file>

<file path=customXml/itemProps2.xml><?xml version="1.0" encoding="utf-8"?>
<ds:datastoreItem xmlns:ds="http://schemas.openxmlformats.org/officeDocument/2006/customXml" ds:itemID="{952081A9-1531-4409-BBC2-E160C85B8C96}"/>
</file>

<file path=customXml/itemProps3.xml><?xml version="1.0" encoding="utf-8"?>
<ds:datastoreItem xmlns:ds="http://schemas.openxmlformats.org/officeDocument/2006/customXml" ds:itemID="{9821C34D-F05A-4138-8ECC-E64416C149F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1077</Words>
  <Application>Microsoft Office PowerPoint</Application>
  <PresentationFormat>Widescreen</PresentationFormat>
  <Paragraphs>111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Georgia</vt:lpstr>
      <vt:lpstr>Trebuchet MS</vt:lpstr>
      <vt:lpstr>Office Theme</vt:lpstr>
      <vt:lpstr>Virginia Regulatory Process</vt:lpstr>
      <vt:lpstr>PowerPoint Presentation</vt:lpstr>
      <vt:lpstr>PowerPoint Presentation</vt:lpstr>
      <vt:lpstr>PowerPoint Presentation</vt:lpstr>
      <vt:lpstr>The Process for the NOIRA Stage</vt:lpstr>
      <vt:lpstr>PowerPoint Presentation</vt:lpstr>
      <vt:lpstr>The Process for the Proposed Stage</vt:lpstr>
      <vt:lpstr>PowerPoint Presentation</vt:lpstr>
      <vt:lpstr>The Process for the Final Stage</vt:lpstr>
      <vt:lpstr>PowerPoint Presentation</vt:lpstr>
      <vt:lpstr>The Process for an Exempt Action </vt:lpstr>
      <vt:lpstr>PowerPoint Presentation</vt:lpstr>
      <vt:lpstr>The Process for a Fast-Track Regulatory 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2023-07-20T04:37:47Z</dcterms:created>
  <dcterms:modified xsi:type="dcterms:W3CDTF">2023-07-20T04:37:57Z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roval">
    <vt:lpwstr>Approved by SOPI</vt:lpwstr>
  </property>
  <property fmtid="{D5CDD505-2E9C-101B-9397-08002B2CF9AE}" pid="3" name="ContentTypeId">
    <vt:lpwstr>0x01010037E7C583ACDFCF4DB30CA959DC5287DA</vt:lpwstr>
  </property>
</Properties>
</file>