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94" r:id="rId3"/>
    <p:sldId id="306" r:id="rId4"/>
    <p:sldId id="304" r:id="rId5"/>
    <p:sldId id="280" r:id="rId6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CCF35-C068-221B-E1C5-B8A3E115AFC6}" name="Meyers, Kris (DOE)" initials="M(" userId="S::kris.meyers@doe.virginia.gov::50142cab-4367-48b0-8975-b70aaa041464" providerId="AD"/>
  <p188:author id="{F4720146-8F86-B9E9-7709-B313E1F9CE6B}" name="Diamond, Melissa (DOE)" initials="D(" userId="S::melissa.diamond@doe.virginia.gov::4b347b7a-123e-4649-a65e-381c1c817e34" providerId="AD"/>
  <p188:author id="{858A8BBB-1D81-C666-F9BA-ADA820A1A511}" name="Kris Meyers" initials="KM" userId="Kris Meyers" providerId="None"/>
  <p188:author id="{A25E0BED-760B-E88D-1B08-2F627EC13FEC}" name="Conway, Jenna (DOE)" initials="C(" userId="S::jenna.conway@doe.virginia.gov::da588274-f37c-454d-8548-dcbcfca12eb4" providerId="AD"/>
  <p188:author id="{32F73DF8-96B2-1133-644E-A1A71758DEAD}" name="Mitzner, Lucy (DOE)" initials="M(" userId="S::lucy.mitzner@doe.virginia.gov::772df971-21bb-44fa-a5df-17914fadb1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8B"/>
    <a:srgbClr val="003C71"/>
    <a:srgbClr val="43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linkb5.virginia.edu/user/logi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linkb5.virginia.edu/user/log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FDFB3-61CE-41B7-9678-F042D8966BC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FB289-26FC-45E8-946D-44993A39936F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Step 1</a:t>
          </a:r>
        </a:p>
      </dgm:t>
    </dgm:pt>
    <dgm:pt modelId="{D7B3353C-AADA-4B5B-B20C-5A4A2C5EFE0B}" type="parTrans" cxnId="{F4738CDF-1FCD-46B6-8E6D-21E5DB27C18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FCAC50F-D386-40C4-8405-7D1E44E66B91}" type="sibTrans" cxnId="{F4738CDF-1FCD-46B6-8E6D-21E5DB27C189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48F5EF6-383C-4FD3-80B2-7448BB3D8A88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Log in to </a:t>
          </a:r>
          <a:r>
            <a:rPr lang="en-US">
              <a:latin typeface="Georgia" panose="02040502050405020303" pitchFamily="18" charset="0"/>
              <a:hlinkClick xmlns:r="http://schemas.openxmlformats.org/officeDocument/2006/relationships" r:id="rId1"/>
            </a:rPr>
            <a:t>LinkB5</a:t>
          </a:r>
          <a:r>
            <a:rPr lang="en-US">
              <a:latin typeface="Georgia" panose="02040502050405020303" pitchFamily="18" charset="0"/>
            </a:rPr>
            <a:t> to and navigate to the </a:t>
          </a:r>
          <a:r>
            <a:rPr lang="en-US" b="1">
              <a:latin typeface="Georgia" panose="02040502050405020303" pitchFamily="18" charset="0"/>
            </a:rPr>
            <a:t>Reports</a:t>
          </a:r>
          <a:r>
            <a:rPr lang="en-US">
              <a:latin typeface="Georgia" panose="02040502050405020303" pitchFamily="18" charset="0"/>
            </a:rPr>
            <a:t> tab. </a:t>
          </a:r>
        </a:p>
      </dgm:t>
    </dgm:pt>
    <dgm:pt modelId="{595F2D5D-F547-4F78-8398-004022B6C2BC}" type="parTrans" cxnId="{E88737F4-A9EA-4A69-8F4D-FEE2BF9252A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E5C24ECF-F7C3-4A15-A20D-28D649641A94}" type="sibTrans" cxnId="{E88737F4-A9EA-4A69-8F4D-FEE2BF9252A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E46AB6EB-B1EB-411A-BC0D-C0920884DDC8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Step 2</a:t>
          </a:r>
        </a:p>
      </dgm:t>
    </dgm:pt>
    <dgm:pt modelId="{BE7CF163-7711-42F2-9D18-51CCF4EB2D08}" type="parTrans" cxnId="{AA2648F7-0191-4104-8D46-ADC873884B90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6D296A43-AA2D-4ECD-9470-9A7F76CF31F1}" type="sibTrans" cxnId="{AA2648F7-0191-4104-8D46-ADC873884B90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F45169D-EAE9-4944-AC49-5A310F8B9C97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Review the PY2 Quality Profile &amp; determine if the </a:t>
          </a:r>
          <a:r>
            <a:rPr lang="en-US" i="1" u="none">
              <a:latin typeface="Georgia" panose="02040502050405020303" pitchFamily="18" charset="0"/>
            </a:rPr>
            <a:t>Site Information </a:t>
          </a:r>
          <a:r>
            <a:rPr lang="en-US">
              <a:latin typeface="Georgia" panose="02040502050405020303" pitchFamily="18" charset="0"/>
            </a:rPr>
            <a:t>is accurate.</a:t>
          </a:r>
        </a:p>
      </dgm:t>
    </dgm:pt>
    <dgm:pt modelId="{C8104F96-BF14-462E-AD14-7EC9EC815EE0}" type="parTrans" cxnId="{05C5EFCC-1305-4D43-9D70-C75E1A4853E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FE94E9A-65F4-4380-994D-5B0F0591C829}" type="sibTrans" cxnId="{05C5EFCC-1305-4D43-9D70-C75E1A4853E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3AF9CBB3-0C9C-499D-B247-ADCD4490C873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Step 3</a:t>
          </a:r>
        </a:p>
      </dgm:t>
    </dgm:pt>
    <dgm:pt modelId="{7B6CB248-39A6-4C16-A7FC-8B3FEEFB5EBD}" type="parTrans" cxnId="{CEAEC33B-6C23-4B86-A842-7CF53984AA6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5729F41-BC2F-40E2-9422-6CECF4C5B213}" type="sibTrans" cxnId="{CEAEC33B-6C23-4B86-A842-7CF53984AA6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B4EEBA7-E6D6-4B17-B6DA-4D06AFEEC876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Click the link in the PY2 Quality Profile and go to the </a:t>
          </a:r>
          <a:r>
            <a:rPr lang="en-US" b="1">
              <a:latin typeface="Georgia" panose="02040502050405020303" pitchFamily="18" charset="0"/>
            </a:rPr>
            <a:t>Data Verification Form</a:t>
          </a:r>
          <a:r>
            <a:rPr lang="en-US">
              <a:latin typeface="Georgia" panose="02040502050405020303" pitchFamily="18" charset="0"/>
            </a:rPr>
            <a:t>. </a:t>
          </a:r>
        </a:p>
      </dgm:t>
    </dgm:pt>
    <dgm:pt modelId="{CCB7CF31-B584-4A53-8522-C81C6E2A81D3}" type="parTrans" cxnId="{0D77BE94-DAF1-4535-AC36-21AF05BDACC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EE87FB80-1B4D-42B0-A142-C1BA9B086FC8}" type="sibTrans" cxnId="{0D77BE94-DAF1-4535-AC36-21AF05BDACC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7B8C5BE-8451-4E2C-9818-A3B79184FB41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Step 4</a:t>
          </a:r>
        </a:p>
      </dgm:t>
    </dgm:pt>
    <dgm:pt modelId="{C0F0BC01-0CD0-4CA7-BCA4-E39681E196A5}" type="parTrans" cxnId="{D9D126AE-D5C5-42E7-B374-E4E09A8FF6D0}">
      <dgm:prSet/>
      <dgm:spPr/>
      <dgm:t>
        <a:bodyPr/>
        <a:lstStyle/>
        <a:p>
          <a:endParaRPr lang="en-US"/>
        </a:p>
      </dgm:t>
    </dgm:pt>
    <dgm:pt modelId="{D452FF58-B31E-4E23-B0D1-C0002B76F3F2}" type="sibTrans" cxnId="{D9D126AE-D5C5-42E7-B374-E4E09A8FF6D0}">
      <dgm:prSet/>
      <dgm:spPr/>
      <dgm:t>
        <a:bodyPr/>
        <a:lstStyle/>
        <a:p>
          <a:endParaRPr lang="en-US"/>
        </a:p>
      </dgm:t>
    </dgm:pt>
    <dgm:pt modelId="{0A63F6D3-71CC-42FF-9533-D7E0DA756941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Complete and submit the </a:t>
          </a:r>
          <a:r>
            <a:rPr lang="en-US" b="1">
              <a:latin typeface="Georgia" panose="02040502050405020303" pitchFamily="18" charset="0"/>
            </a:rPr>
            <a:t>Data Verification Form </a:t>
          </a:r>
          <a:r>
            <a:rPr lang="en-US">
              <a:latin typeface="Georgia" panose="02040502050405020303" pitchFamily="18" charset="0"/>
            </a:rPr>
            <a:t>for data elements in the </a:t>
          </a:r>
          <a:r>
            <a:rPr lang="en-US" i="1" u="none">
              <a:latin typeface="Georgia" panose="02040502050405020303" pitchFamily="18" charset="0"/>
            </a:rPr>
            <a:t>Site Information </a:t>
          </a:r>
          <a:r>
            <a:rPr lang="en-US">
              <a:latin typeface="Georgia" panose="02040502050405020303" pitchFamily="18" charset="0"/>
            </a:rPr>
            <a:t>section in need of updates.</a:t>
          </a:r>
        </a:p>
      </dgm:t>
    </dgm:pt>
    <dgm:pt modelId="{0FC093B1-D513-49DA-B7CD-80885DFB7637}" type="parTrans" cxnId="{73606E97-EC3E-4467-A4DE-5D1D3254786A}">
      <dgm:prSet/>
      <dgm:spPr/>
      <dgm:t>
        <a:bodyPr/>
        <a:lstStyle/>
        <a:p>
          <a:endParaRPr lang="en-US"/>
        </a:p>
      </dgm:t>
    </dgm:pt>
    <dgm:pt modelId="{6F144441-D394-4D1F-8F17-A25E4CBD2835}" type="sibTrans" cxnId="{73606E97-EC3E-4467-A4DE-5D1D3254786A}">
      <dgm:prSet/>
      <dgm:spPr/>
      <dgm:t>
        <a:bodyPr/>
        <a:lstStyle/>
        <a:p>
          <a:endParaRPr lang="en-US"/>
        </a:p>
      </dgm:t>
    </dgm:pt>
    <dgm:pt modelId="{A782C7F3-E1C4-42E7-9AA0-0D9FF84767FD}">
      <dgm:prSet phldrT="[Text]"/>
      <dgm:spPr/>
      <dgm:t>
        <a:bodyPr/>
        <a:lstStyle/>
        <a:p>
          <a:r>
            <a:rPr lang="en-US" b="1">
              <a:latin typeface="Georgia" panose="02040502050405020303" pitchFamily="18" charset="0"/>
            </a:rPr>
            <a:t>If the </a:t>
          </a:r>
          <a:r>
            <a:rPr lang="en-US" b="1" i="1" u="none">
              <a:latin typeface="Georgia" panose="02040502050405020303" pitchFamily="18" charset="0"/>
            </a:rPr>
            <a:t>Site Information </a:t>
          </a:r>
          <a:r>
            <a:rPr lang="en-US" b="1">
              <a:latin typeface="Georgia" panose="02040502050405020303" pitchFamily="18" charset="0"/>
            </a:rPr>
            <a:t>is accurate</a:t>
          </a:r>
          <a:r>
            <a:rPr lang="en-US">
              <a:latin typeface="Georgia" panose="02040502050405020303" pitchFamily="18" charset="0"/>
            </a:rPr>
            <a:t>, there is no further action needed. </a:t>
          </a:r>
          <a:r>
            <a:rPr lang="en-US" b="1">
              <a:latin typeface="Georgia" panose="02040502050405020303" pitchFamily="18" charset="0"/>
            </a:rPr>
            <a:t>If it is not accurate, </a:t>
          </a:r>
          <a:r>
            <a:rPr lang="en-US">
              <a:latin typeface="Georgia" panose="02040502050405020303" pitchFamily="18" charset="0"/>
            </a:rPr>
            <a:t>continue to Step 3.</a:t>
          </a:r>
        </a:p>
      </dgm:t>
    </dgm:pt>
    <dgm:pt modelId="{70DD6AD4-4C29-4D88-A993-C00121244DBE}" type="parTrans" cxnId="{0461BD39-F7CB-4FFD-817F-6A9617D3BA6E}">
      <dgm:prSet/>
      <dgm:spPr/>
      <dgm:t>
        <a:bodyPr/>
        <a:lstStyle/>
        <a:p>
          <a:endParaRPr lang="en-US"/>
        </a:p>
      </dgm:t>
    </dgm:pt>
    <dgm:pt modelId="{3BC71A89-CC82-4E13-9C2C-AF532C0EF6BB}" type="sibTrans" cxnId="{0461BD39-F7CB-4FFD-817F-6A9617D3BA6E}">
      <dgm:prSet/>
      <dgm:spPr/>
      <dgm:t>
        <a:bodyPr/>
        <a:lstStyle/>
        <a:p>
          <a:endParaRPr lang="en-US"/>
        </a:p>
      </dgm:t>
    </dgm:pt>
    <dgm:pt modelId="{23BC5053-65E0-4060-A5CC-C5EB1B64643F}">
      <dgm:prSet phldrT="[Text]"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2738E9BA-9201-476E-B583-715B909C91C2}" type="parTrans" cxnId="{817B6AFC-55D7-41E9-B74D-EFBFA1223292}">
      <dgm:prSet/>
      <dgm:spPr/>
      <dgm:t>
        <a:bodyPr/>
        <a:lstStyle/>
        <a:p>
          <a:endParaRPr lang="en-US"/>
        </a:p>
      </dgm:t>
    </dgm:pt>
    <dgm:pt modelId="{04951434-B072-4290-913F-9A67E97C0914}" type="sibTrans" cxnId="{817B6AFC-55D7-41E9-B74D-EFBFA1223292}">
      <dgm:prSet/>
      <dgm:spPr/>
      <dgm:t>
        <a:bodyPr/>
        <a:lstStyle/>
        <a:p>
          <a:endParaRPr lang="en-US"/>
        </a:p>
      </dgm:t>
    </dgm:pt>
    <dgm:pt modelId="{7E967A7F-CE57-4A73-941F-3E52BBB655BB}">
      <dgm:prSet phldrT="[Text]"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Download and open the </a:t>
          </a:r>
          <a:r>
            <a:rPr lang="en-US" b="1">
              <a:latin typeface="Georgia" panose="02040502050405020303" pitchFamily="18" charset="0"/>
            </a:rPr>
            <a:t>VQB5 PY2 Quality Profile (2022-2023) </a:t>
          </a:r>
          <a:r>
            <a:rPr lang="en-US">
              <a:latin typeface="Georgia" panose="02040502050405020303" pitchFamily="18" charset="0"/>
            </a:rPr>
            <a:t>report.</a:t>
          </a:r>
        </a:p>
      </dgm:t>
    </dgm:pt>
    <dgm:pt modelId="{C1D5753C-7163-4E71-B8B7-0E7BEF7385E8}" type="parTrans" cxnId="{51544B47-088F-4474-A583-9E6177B4E0AB}">
      <dgm:prSet/>
      <dgm:spPr/>
      <dgm:t>
        <a:bodyPr/>
        <a:lstStyle/>
        <a:p>
          <a:endParaRPr lang="en-US"/>
        </a:p>
      </dgm:t>
    </dgm:pt>
    <dgm:pt modelId="{E9BB7DDE-1C3C-4A15-89BD-CBF9A608C2A7}" type="sibTrans" cxnId="{51544B47-088F-4474-A583-9E6177B4E0AB}">
      <dgm:prSet/>
      <dgm:spPr/>
      <dgm:t>
        <a:bodyPr/>
        <a:lstStyle/>
        <a:p>
          <a:endParaRPr lang="en-US"/>
        </a:p>
      </dgm:t>
    </dgm:pt>
    <dgm:pt modelId="{3DBBB6D3-F2D1-4133-B46B-0E3404EE738A}">
      <dgm:prSet phldrT="[Text]"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9359D1E-38E9-4B37-981D-2CE9328F6D07}" type="parTrans" cxnId="{A753227D-1905-403E-BBB3-65552BCC51FB}">
      <dgm:prSet/>
      <dgm:spPr/>
      <dgm:t>
        <a:bodyPr/>
        <a:lstStyle/>
        <a:p>
          <a:endParaRPr lang="en-US"/>
        </a:p>
      </dgm:t>
    </dgm:pt>
    <dgm:pt modelId="{2167CE47-18B0-4796-B7F7-C4155F1A4C12}" type="sibTrans" cxnId="{A753227D-1905-403E-BBB3-65552BCC51FB}">
      <dgm:prSet/>
      <dgm:spPr/>
      <dgm:t>
        <a:bodyPr/>
        <a:lstStyle/>
        <a:p>
          <a:endParaRPr lang="en-US"/>
        </a:p>
      </dgm:t>
    </dgm:pt>
    <dgm:pt modelId="{9A6170A2-F3F5-44C5-9CF7-3A3977E3378C}">
      <dgm:prSet/>
      <dgm:spPr/>
      <dgm:t>
        <a:bodyPr/>
        <a:lstStyle/>
        <a:p>
          <a:r>
            <a:rPr lang="en-US" b="1">
              <a:latin typeface="Georgia" panose="02040502050405020303" pitchFamily="18" charset="0"/>
            </a:rPr>
            <a:t>NOTE</a:t>
          </a:r>
          <a:r>
            <a:rPr lang="en-US">
              <a:latin typeface="Georgia" panose="02040502050405020303" pitchFamily="18" charset="0"/>
            </a:rPr>
            <a:t>: Each site may only submit the form once.</a:t>
          </a:r>
        </a:p>
      </dgm:t>
    </dgm:pt>
    <dgm:pt modelId="{4647DA0A-3BFE-4599-B536-7500C9EBA66C}" type="parTrans" cxnId="{81AF1BEE-8A90-4C39-90FA-120DE87C65BF}">
      <dgm:prSet/>
      <dgm:spPr/>
      <dgm:t>
        <a:bodyPr/>
        <a:lstStyle/>
        <a:p>
          <a:endParaRPr lang="en-US"/>
        </a:p>
      </dgm:t>
    </dgm:pt>
    <dgm:pt modelId="{0E114EB5-2F35-4316-B294-93DB7AD270E9}" type="sibTrans" cxnId="{81AF1BEE-8A90-4C39-90FA-120DE87C65BF}">
      <dgm:prSet/>
      <dgm:spPr/>
      <dgm:t>
        <a:bodyPr/>
        <a:lstStyle/>
        <a:p>
          <a:endParaRPr lang="en-US"/>
        </a:p>
      </dgm:t>
    </dgm:pt>
    <dgm:pt modelId="{840D72FD-4F44-494E-8651-42CC884A6CD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1EFFA484-A927-4D57-B8AA-4D882CA4AAF8}" type="parTrans" cxnId="{72D5976F-1047-41DD-9214-56BCEA55E36E}">
      <dgm:prSet/>
      <dgm:spPr/>
      <dgm:t>
        <a:bodyPr/>
        <a:lstStyle/>
        <a:p>
          <a:endParaRPr lang="en-US"/>
        </a:p>
      </dgm:t>
    </dgm:pt>
    <dgm:pt modelId="{C96D01FA-C3AD-4B5B-847F-B2245374518B}" type="sibTrans" cxnId="{72D5976F-1047-41DD-9214-56BCEA55E36E}">
      <dgm:prSet/>
      <dgm:spPr/>
      <dgm:t>
        <a:bodyPr/>
        <a:lstStyle/>
        <a:p>
          <a:endParaRPr lang="en-US"/>
        </a:p>
      </dgm:t>
    </dgm:pt>
    <dgm:pt modelId="{852E884A-F650-4C73-9C6F-8BE57424A0C5}" type="pres">
      <dgm:prSet presAssocID="{375FDFB3-61CE-41B7-9678-F042D8966BC9}" presName="linearFlow" presStyleCnt="0">
        <dgm:presLayoutVars>
          <dgm:dir/>
          <dgm:animLvl val="lvl"/>
          <dgm:resizeHandles val="exact"/>
        </dgm:presLayoutVars>
      </dgm:prSet>
      <dgm:spPr/>
    </dgm:pt>
    <dgm:pt modelId="{BC8B7F83-9426-478D-A0F7-B6A713E7216A}" type="pres">
      <dgm:prSet presAssocID="{4B1FB289-26FC-45E8-946D-44993A39936F}" presName="composite" presStyleCnt="0"/>
      <dgm:spPr/>
    </dgm:pt>
    <dgm:pt modelId="{00F0EA4D-5741-4DD0-AA68-FFFF1383CA03}" type="pres">
      <dgm:prSet presAssocID="{4B1FB289-26FC-45E8-946D-44993A39936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60AB6F6-17DA-4062-B547-F2E79217CCA9}" type="pres">
      <dgm:prSet presAssocID="{4B1FB289-26FC-45E8-946D-44993A39936F}" presName="parSh" presStyleLbl="node1" presStyleIdx="0" presStyleCnt="4"/>
      <dgm:spPr/>
    </dgm:pt>
    <dgm:pt modelId="{97C864C5-DEFD-47BB-9DD3-7953190EFFFB}" type="pres">
      <dgm:prSet presAssocID="{4B1FB289-26FC-45E8-946D-44993A39936F}" presName="desTx" presStyleLbl="fgAcc1" presStyleIdx="0" presStyleCnt="4">
        <dgm:presLayoutVars>
          <dgm:bulletEnabled val="1"/>
        </dgm:presLayoutVars>
      </dgm:prSet>
      <dgm:spPr/>
    </dgm:pt>
    <dgm:pt modelId="{21E1B458-0760-41BA-9F7A-D0D88F687ABD}" type="pres">
      <dgm:prSet presAssocID="{0FCAC50F-D386-40C4-8405-7D1E44E66B91}" presName="sibTrans" presStyleLbl="sibTrans2D1" presStyleIdx="0" presStyleCnt="3"/>
      <dgm:spPr/>
    </dgm:pt>
    <dgm:pt modelId="{AEF50BDA-96E4-447E-8A67-8B5A0596A90A}" type="pres">
      <dgm:prSet presAssocID="{0FCAC50F-D386-40C4-8405-7D1E44E66B91}" presName="connTx" presStyleLbl="sibTrans2D1" presStyleIdx="0" presStyleCnt="3"/>
      <dgm:spPr/>
    </dgm:pt>
    <dgm:pt modelId="{F775C7CD-4E50-4EEA-B0DB-6A2DDD752046}" type="pres">
      <dgm:prSet presAssocID="{E46AB6EB-B1EB-411A-BC0D-C0920884DDC8}" presName="composite" presStyleCnt="0"/>
      <dgm:spPr/>
    </dgm:pt>
    <dgm:pt modelId="{96A763E9-6EA0-49E9-A526-7D7E68955248}" type="pres">
      <dgm:prSet presAssocID="{E46AB6EB-B1EB-411A-BC0D-C0920884DDC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72893E-390F-4597-B442-BDA247CC28F3}" type="pres">
      <dgm:prSet presAssocID="{E46AB6EB-B1EB-411A-BC0D-C0920884DDC8}" presName="parSh" presStyleLbl="node1" presStyleIdx="1" presStyleCnt="4"/>
      <dgm:spPr/>
    </dgm:pt>
    <dgm:pt modelId="{4633E5A4-B6B3-4528-A142-FEBD47691F58}" type="pres">
      <dgm:prSet presAssocID="{E46AB6EB-B1EB-411A-BC0D-C0920884DDC8}" presName="desTx" presStyleLbl="fgAcc1" presStyleIdx="1" presStyleCnt="4" custScaleX="102431">
        <dgm:presLayoutVars>
          <dgm:bulletEnabled val="1"/>
        </dgm:presLayoutVars>
      </dgm:prSet>
      <dgm:spPr/>
    </dgm:pt>
    <dgm:pt modelId="{974EB1B1-9027-4F03-80BF-0E46BFD43454}" type="pres">
      <dgm:prSet presAssocID="{6D296A43-AA2D-4ECD-9470-9A7F76CF31F1}" presName="sibTrans" presStyleLbl="sibTrans2D1" presStyleIdx="1" presStyleCnt="3"/>
      <dgm:spPr/>
    </dgm:pt>
    <dgm:pt modelId="{298EF548-CB86-42AA-AB50-35F8A9B2DF1A}" type="pres">
      <dgm:prSet presAssocID="{6D296A43-AA2D-4ECD-9470-9A7F76CF31F1}" presName="connTx" presStyleLbl="sibTrans2D1" presStyleIdx="1" presStyleCnt="3"/>
      <dgm:spPr/>
    </dgm:pt>
    <dgm:pt modelId="{EC806763-F661-46CA-890B-2D8E30675646}" type="pres">
      <dgm:prSet presAssocID="{3AF9CBB3-0C9C-499D-B247-ADCD4490C873}" presName="composite" presStyleCnt="0"/>
      <dgm:spPr/>
    </dgm:pt>
    <dgm:pt modelId="{E801552D-7573-4839-A3E6-727B790176AF}" type="pres">
      <dgm:prSet presAssocID="{3AF9CBB3-0C9C-499D-B247-ADCD4490C87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139ED5-BA73-4E15-859E-BAA5A96B994F}" type="pres">
      <dgm:prSet presAssocID="{3AF9CBB3-0C9C-499D-B247-ADCD4490C873}" presName="parSh" presStyleLbl="node1" presStyleIdx="2" presStyleCnt="4"/>
      <dgm:spPr/>
    </dgm:pt>
    <dgm:pt modelId="{B8463BF3-DE56-48B5-B334-25A458B8FBF5}" type="pres">
      <dgm:prSet presAssocID="{3AF9CBB3-0C9C-499D-B247-ADCD4490C873}" presName="desTx" presStyleLbl="fgAcc1" presStyleIdx="2" presStyleCnt="4">
        <dgm:presLayoutVars>
          <dgm:bulletEnabled val="1"/>
        </dgm:presLayoutVars>
      </dgm:prSet>
      <dgm:spPr/>
    </dgm:pt>
    <dgm:pt modelId="{518FD71E-7F51-4E80-9C03-AE305CEB5CE9}" type="pres">
      <dgm:prSet presAssocID="{55729F41-BC2F-40E2-9422-6CECF4C5B213}" presName="sibTrans" presStyleLbl="sibTrans2D1" presStyleIdx="2" presStyleCnt="3"/>
      <dgm:spPr/>
    </dgm:pt>
    <dgm:pt modelId="{E11C84ED-F7C3-4556-8B9A-DAB79868B7BA}" type="pres">
      <dgm:prSet presAssocID="{55729F41-BC2F-40E2-9422-6CECF4C5B213}" presName="connTx" presStyleLbl="sibTrans2D1" presStyleIdx="2" presStyleCnt="3"/>
      <dgm:spPr/>
    </dgm:pt>
    <dgm:pt modelId="{FE9FCE16-B225-4B50-80A5-0549A8CB9641}" type="pres">
      <dgm:prSet presAssocID="{A7B8C5BE-8451-4E2C-9818-A3B79184FB41}" presName="composite" presStyleCnt="0"/>
      <dgm:spPr/>
    </dgm:pt>
    <dgm:pt modelId="{6DF10BAF-8A4B-4A47-92A6-45ACCEDB5F37}" type="pres">
      <dgm:prSet presAssocID="{A7B8C5BE-8451-4E2C-9818-A3B79184FB4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469F35-EFB2-47E3-9279-B3D1D70DC45B}" type="pres">
      <dgm:prSet presAssocID="{A7B8C5BE-8451-4E2C-9818-A3B79184FB41}" presName="parSh" presStyleLbl="node1" presStyleIdx="3" presStyleCnt="4"/>
      <dgm:spPr/>
    </dgm:pt>
    <dgm:pt modelId="{FC4BDE09-0B69-44A9-B057-0153C6723716}" type="pres">
      <dgm:prSet presAssocID="{A7B8C5BE-8451-4E2C-9818-A3B79184FB41}" presName="desTx" presStyleLbl="fgAcc1" presStyleIdx="3" presStyleCnt="4">
        <dgm:presLayoutVars>
          <dgm:bulletEnabled val="1"/>
        </dgm:presLayoutVars>
      </dgm:prSet>
      <dgm:spPr/>
    </dgm:pt>
  </dgm:ptLst>
  <dgm:cxnLst>
    <dgm:cxn modelId="{85D0E101-4CBC-478B-95AF-C7C6D41635C9}" type="presOf" srcId="{FB4EEBA7-E6D6-4B17-B6DA-4D06AFEEC876}" destId="{B8463BF3-DE56-48B5-B334-25A458B8FBF5}" srcOrd="0" destOrd="0" presId="urn:microsoft.com/office/officeart/2005/8/layout/process3"/>
    <dgm:cxn modelId="{E740DD05-DB2E-4B2B-932A-FFDA2BA58099}" type="presOf" srcId="{E46AB6EB-B1EB-411A-BC0D-C0920884DDC8}" destId="{96A763E9-6EA0-49E9-A526-7D7E68955248}" srcOrd="0" destOrd="0" presId="urn:microsoft.com/office/officeart/2005/8/layout/process3"/>
    <dgm:cxn modelId="{9AB6D10F-7013-404F-BBDC-B161FAF2430F}" type="presOf" srcId="{4B1FB289-26FC-45E8-946D-44993A39936F}" destId="{00F0EA4D-5741-4DD0-AA68-FFFF1383CA03}" srcOrd="0" destOrd="0" presId="urn:microsoft.com/office/officeart/2005/8/layout/process3"/>
    <dgm:cxn modelId="{421DE715-E02F-4A58-B6E3-2AB97892B2D1}" type="presOf" srcId="{0FCAC50F-D386-40C4-8405-7D1E44E66B91}" destId="{21E1B458-0760-41BA-9F7A-D0D88F687ABD}" srcOrd="0" destOrd="0" presId="urn:microsoft.com/office/officeart/2005/8/layout/process3"/>
    <dgm:cxn modelId="{6DA1BC16-F776-45F5-ACBB-03DE252318B4}" type="presOf" srcId="{840D72FD-4F44-494E-8651-42CC884A6CD2}" destId="{FC4BDE09-0B69-44A9-B057-0153C6723716}" srcOrd="0" destOrd="1" presId="urn:microsoft.com/office/officeart/2005/8/layout/process3"/>
    <dgm:cxn modelId="{39706021-52A4-4E6D-977F-E9DBCC9D6723}" type="presOf" srcId="{DF45169D-EAE9-4944-AC49-5A310F8B9C97}" destId="{4633E5A4-B6B3-4528-A142-FEBD47691F58}" srcOrd="0" destOrd="0" presId="urn:microsoft.com/office/officeart/2005/8/layout/process3"/>
    <dgm:cxn modelId="{0239B629-0BFF-4AB4-ACEE-25704B07D06A}" type="presOf" srcId="{0A63F6D3-71CC-42FF-9533-D7E0DA756941}" destId="{FC4BDE09-0B69-44A9-B057-0153C6723716}" srcOrd="0" destOrd="0" presId="urn:microsoft.com/office/officeart/2005/8/layout/process3"/>
    <dgm:cxn modelId="{46629B2D-2977-4AB4-9806-095C1B660375}" type="presOf" srcId="{D48F5EF6-383C-4FD3-80B2-7448BB3D8A88}" destId="{97C864C5-DEFD-47BB-9DD3-7953190EFFFB}" srcOrd="0" destOrd="0" presId="urn:microsoft.com/office/officeart/2005/8/layout/process3"/>
    <dgm:cxn modelId="{0461BD39-F7CB-4FFD-817F-6A9617D3BA6E}" srcId="{E46AB6EB-B1EB-411A-BC0D-C0920884DDC8}" destId="{A782C7F3-E1C4-42E7-9AA0-0D9FF84767FD}" srcOrd="2" destOrd="0" parTransId="{70DD6AD4-4C29-4D88-A993-C00121244DBE}" sibTransId="{3BC71A89-CC82-4E13-9C2C-AF532C0EF6BB}"/>
    <dgm:cxn modelId="{FB88663A-937A-40EC-A6E7-A6C6EEBFA6C7}" type="presOf" srcId="{3AF9CBB3-0C9C-499D-B247-ADCD4490C873}" destId="{A4139ED5-BA73-4E15-859E-BAA5A96B994F}" srcOrd="1" destOrd="0" presId="urn:microsoft.com/office/officeart/2005/8/layout/process3"/>
    <dgm:cxn modelId="{CEAEC33B-6C23-4B86-A842-7CF53984AA63}" srcId="{375FDFB3-61CE-41B7-9678-F042D8966BC9}" destId="{3AF9CBB3-0C9C-499D-B247-ADCD4490C873}" srcOrd="2" destOrd="0" parTransId="{7B6CB248-39A6-4C16-A7FC-8B3FEEFB5EBD}" sibTransId="{55729F41-BC2F-40E2-9422-6CECF4C5B213}"/>
    <dgm:cxn modelId="{80A4D342-63CB-4456-9A31-A9EAD3FBAA15}" type="presOf" srcId="{375FDFB3-61CE-41B7-9678-F042D8966BC9}" destId="{852E884A-F650-4C73-9C6F-8BE57424A0C5}" srcOrd="0" destOrd="0" presId="urn:microsoft.com/office/officeart/2005/8/layout/process3"/>
    <dgm:cxn modelId="{F097C945-3A33-47E5-B04A-55A2DA5D9CB5}" type="presOf" srcId="{3DBBB6D3-F2D1-4133-B46B-0E3404EE738A}" destId="{97C864C5-DEFD-47BB-9DD3-7953190EFFFB}" srcOrd="0" destOrd="1" presId="urn:microsoft.com/office/officeart/2005/8/layout/process3"/>
    <dgm:cxn modelId="{51544B47-088F-4474-A583-9E6177B4E0AB}" srcId="{4B1FB289-26FC-45E8-946D-44993A39936F}" destId="{7E967A7F-CE57-4A73-941F-3E52BBB655BB}" srcOrd="2" destOrd="0" parTransId="{C1D5753C-7163-4E71-B8B7-0E7BEF7385E8}" sibTransId="{E9BB7DDE-1C3C-4A15-89BD-CBF9A608C2A7}"/>
    <dgm:cxn modelId="{72D5976F-1047-41DD-9214-56BCEA55E36E}" srcId="{A7B8C5BE-8451-4E2C-9818-A3B79184FB41}" destId="{840D72FD-4F44-494E-8651-42CC884A6CD2}" srcOrd="1" destOrd="0" parTransId="{1EFFA484-A927-4D57-B8AA-4D882CA4AAF8}" sibTransId="{C96D01FA-C3AD-4B5B-847F-B2245374518B}"/>
    <dgm:cxn modelId="{E768E874-9507-423B-A7DD-AD4B0DC0B788}" type="presOf" srcId="{3AF9CBB3-0C9C-499D-B247-ADCD4490C873}" destId="{E801552D-7573-4839-A3E6-727B790176AF}" srcOrd="0" destOrd="0" presId="urn:microsoft.com/office/officeart/2005/8/layout/process3"/>
    <dgm:cxn modelId="{70E78B56-A719-4125-8B79-1E19A039334D}" type="presOf" srcId="{A782C7F3-E1C4-42E7-9AA0-0D9FF84767FD}" destId="{4633E5A4-B6B3-4528-A142-FEBD47691F58}" srcOrd="0" destOrd="2" presId="urn:microsoft.com/office/officeart/2005/8/layout/process3"/>
    <dgm:cxn modelId="{808DAE79-2576-48CF-B662-9205A909DBF7}" type="presOf" srcId="{4B1FB289-26FC-45E8-946D-44993A39936F}" destId="{360AB6F6-17DA-4062-B547-F2E79217CCA9}" srcOrd="1" destOrd="0" presId="urn:microsoft.com/office/officeart/2005/8/layout/process3"/>
    <dgm:cxn modelId="{A753227D-1905-403E-BBB3-65552BCC51FB}" srcId="{4B1FB289-26FC-45E8-946D-44993A39936F}" destId="{3DBBB6D3-F2D1-4133-B46B-0E3404EE738A}" srcOrd="1" destOrd="0" parTransId="{99359D1E-38E9-4B37-981D-2CE9328F6D07}" sibTransId="{2167CE47-18B0-4796-B7F7-C4155F1A4C12}"/>
    <dgm:cxn modelId="{0D77BE94-DAF1-4535-AC36-21AF05BDACC4}" srcId="{3AF9CBB3-0C9C-499D-B247-ADCD4490C873}" destId="{FB4EEBA7-E6D6-4B17-B6DA-4D06AFEEC876}" srcOrd="0" destOrd="0" parTransId="{CCB7CF31-B584-4A53-8522-C81C6E2A81D3}" sibTransId="{EE87FB80-1B4D-42B0-A142-C1BA9B086FC8}"/>
    <dgm:cxn modelId="{73606E97-EC3E-4467-A4DE-5D1D3254786A}" srcId="{A7B8C5BE-8451-4E2C-9818-A3B79184FB41}" destId="{0A63F6D3-71CC-42FF-9533-D7E0DA756941}" srcOrd="0" destOrd="0" parTransId="{0FC093B1-D513-49DA-B7CD-80885DFB7637}" sibTransId="{6F144441-D394-4D1F-8F17-A25E4CBD2835}"/>
    <dgm:cxn modelId="{D9D126AE-D5C5-42E7-B374-E4E09A8FF6D0}" srcId="{375FDFB3-61CE-41B7-9678-F042D8966BC9}" destId="{A7B8C5BE-8451-4E2C-9818-A3B79184FB41}" srcOrd="3" destOrd="0" parTransId="{C0F0BC01-0CD0-4CA7-BCA4-E39681E196A5}" sibTransId="{D452FF58-B31E-4E23-B0D1-C0002B76F3F2}"/>
    <dgm:cxn modelId="{E0D447AE-FDA4-467F-8016-65816B1C1EFA}" type="presOf" srcId="{55729F41-BC2F-40E2-9422-6CECF4C5B213}" destId="{E11C84ED-F7C3-4556-8B9A-DAB79868B7BA}" srcOrd="1" destOrd="0" presId="urn:microsoft.com/office/officeart/2005/8/layout/process3"/>
    <dgm:cxn modelId="{4C9E3EB0-301D-40D0-8E11-E6DD29B1F0F7}" type="presOf" srcId="{0FCAC50F-D386-40C4-8405-7D1E44E66B91}" destId="{AEF50BDA-96E4-447E-8A67-8B5A0596A90A}" srcOrd="1" destOrd="0" presId="urn:microsoft.com/office/officeart/2005/8/layout/process3"/>
    <dgm:cxn modelId="{BF0441B7-4FD5-423C-82F9-59AE5544424C}" type="presOf" srcId="{6D296A43-AA2D-4ECD-9470-9A7F76CF31F1}" destId="{298EF548-CB86-42AA-AB50-35F8A9B2DF1A}" srcOrd="1" destOrd="0" presId="urn:microsoft.com/office/officeart/2005/8/layout/process3"/>
    <dgm:cxn modelId="{05C5EFCC-1305-4D43-9D70-C75E1A4853E4}" srcId="{E46AB6EB-B1EB-411A-BC0D-C0920884DDC8}" destId="{DF45169D-EAE9-4944-AC49-5A310F8B9C97}" srcOrd="0" destOrd="0" parTransId="{C8104F96-BF14-462E-AD14-7EC9EC815EE0}" sibTransId="{BFE94E9A-65F4-4380-994D-5B0F0591C829}"/>
    <dgm:cxn modelId="{B33379D2-2EC5-4294-A7AF-6FACA6667B00}" type="presOf" srcId="{A7B8C5BE-8451-4E2C-9818-A3B79184FB41}" destId="{6DF10BAF-8A4B-4A47-92A6-45ACCEDB5F37}" srcOrd="0" destOrd="0" presId="urn:microsoft.com/office/officeart/2005/8/layout/process3"/>
    <dgm:cxn modelId="{6962D4D5-DFAC-4D13-9BC1-B6C2F1A145B4}" type="presOf" srcId="{7E967A7F-CE57-4A73-941F-3E52BBB655BB}" destId="{97C864C5-DEFD-47BB-9DD3-7953190EFFFB}" srcOrd="0" destOrd="2" presId="urn:microsoft.com/office/officeart/2005/8/layout/process3"/>
    <dgm:cxn modelId="{C88913D8-28FF-45AE-A92E-2CC7E7976ED4}" type="presOf" srcId="{A7B8C5BE-8451-4E2C-9818-A3B79184FB41}" destId="{42469F35-EFB2-47E3-9279-B3D1D70DC45B}" srcOrd="1" destOrd="0" presId="urn:microsoft.com/office/officeart/2005/8/layout/process3"/>
    <dgm:cxn modelId="{F4738CDF-1FCD-46B6-8E6D-21E5DB27C189}" srcId="{375FDFB3-61CE-41B7-9678-F042D8966BC9}" destId="{4B1FB289-26FC-45E8-946D-44993A39936F}" srcOrd="0" destOrd="0" parTransId="{D7B3353C-AADA-4B5B-B20C-5A4A2C5EFE0B}" sibTransId="{0FCAC50F-D386-40C4-8405-7D1E44E66B91}"/>
    <dgm:cxn modelId="{30ACBEE3-B15B-4F0A-BFC7-3C7E2CC7D24A}" type="presOf" srcId="{23BC5053-65E0-4060-A5CC-C5EB1B64643F}" destId="{4633E5A4-B6B3-4528-A142-FEBD47691F58}" srcOrd="0" destOrd="1" presId="urn:microsoft.com/office/officeart/2005/8/layout/process3"/>
    <dgm:cxn modelId="{301BCBE4-87BA-4A1B-BDB5-A3D82132E0F9}" type="presOf" srcId="{E46AB6EB-B1EB-411A-BC0D-C0920884DDC8}" destId="{BC72893E-390F-4597-B442-BDA247CC28F3}" srcOrd="1" destOrd="0" presId="urn:microsoft.com/office/officeart/2005/8/layout/process3"/>
    <dgm:cxn modelId="{7575AAEB-A248-40BF-A423-34CEC7C2A51A}" type="presOf" srcId="{55729F41-BC2F-40E2-9422-6CECF4C5B213}" destId="{518FD71E-7F51-4E80-9C03-AE305CEB5CE9}" srcOrd="0" destOrd="0" presId="urn:microsoft.com/office/officeart/2005/8/layout/process3"/>
    <dgm:cxn modelId="{81AF1BEE-8A90-4C39-90FA-120DE87C65BF}" srcId="{A7B8C5BE-8451-4E2C-9818-A3B79184FB41}" destId="{9A6170A2-F3F5-44C5-9CF7-3A3977E3378C}" srcOrd="2" destOrd="0" parTransId="{4647DA0A-3BFE-4599-B536-7500C9EBA66C}" sibTransId="{0E114EB5-2F35-4316-B294-93DB7AD270E9}"/>
    <dgm:cxn modelId="{E88737F4-A9EA-4A69-8F4D-FEE2BF9252A6}" srcId="{4B1FB289-26FC-45E8-946D-44993A39936F}" destId="{D48F5EF6-383C-4FD3-80B2-7448BB3D8A88}" srcOrd="0" destOrd="0" parTransId="{595F2D5D-F547-4F78-8398-004022B6C2BC}" sibTransId="{E5C24ECF-F7C3-4A15-A20D-28D649641A94}"/>
    <dgm:cxn modelId="{AA2648F7-0191-4104-8D46-ADC873884B90}" srcId="{375FDFB3-61CE-41B7-9678-F042D8966BC9}" destId="{E46AB6EB-B1EB-411A-BC0D-C0920884DDC8}" srcOrd="1" destOrd="0" parTransId="{BE7CF163-7711-42F2-9D18-51CCF4EB2D08}" sibTransId="{6D296A43-AA2D-4ECD-9470-9A7F76CF31F1}"/>
    <dgm:cxn modelId="{742CD9F9-6A75-47B6-BE2A-2DAC982CB0A6}" type="presOf" srcId="{9A6170A2-F3F5-44C5-9CF7-3A3977E3378C}" destId="{FC4BDE09-0B69-44A9-B057-0153C6723716}" srcOrd="0" destOrd="2" presId="urn:microsoft.com/office/officeart/2005/8/layout/process3"/>
    <dgm:cxn modelId="{817B6AFC-55D7-41E9-B74D-EFBFA1223292}" srcId="{E46AB6EB-B1EB-411A-BC0D-C0920884DDC8}" destId="{23BC5053-65E0-4060-A5CC-C5EB1B64643F}" srcOrd="1" destOrd="0" parTransId="{2738E9BA-9201-476E-B583-715B909C91C2}" sibTransId="{04951434-B072-4290-913F-9A67E97C0914}"/>
    <dgm:cxn modelId="{3C187CFD-B4A5-4022-B4C6-A5A59B512757}" type="presOf" srcId="{6D296A43-AA2D-4ECD-9470-9A7F76CF31F1}" destId="{974EB1B1-9027-4F03-80BF-0E46BFD43454}" srcOrd="0" destOrd="0" presId="urn:microsoft.com/office/officeart/2005/8/layout/process3"/>
    <dgm:cxn modelId="{683E1359-B7FA-4FD0-A388-DE11C470EE24}" type="presParOf" srcId="{852E884A-F650-4C73-9C6F-8BE57424A0C5}" destId="{BC8B7F83-9426-478D-A0F7-B6A713E7216A}" srcOrd="0" destOrd="0" presId="urn:microsoft.com/office/officeart/2005/8/layout/process3"/>
    <dgm:cxn modelId="{DE5CD7B0-123E-43A5-891A-1FC318400635}" type="presParOf" srcId="{BC8B7F83-9426-478D-A0F7-B6A713E7216A}" destId="{00F0EA4D-5741-4DD0-AA68-FFFF1383CA03}" srcOrd="0" destOrd="0" presId="urn:microsoft.com/office/officeart/2005/8/layout/process3"/>
    <dgm:cxn modelId="{CDEB3C4B-3677-436C-8EC9-E8EF95CA5ED1}" type="presParOf" srcId="{BC8B7F83-9426-478D-A0F7-B6A713E7216A}" destId="{360AB6F6-17DA-4062-B547-F2E79217CCA9}" srcOrd="1" destOrd="0" presId="urn:microsoft.com/office/officeart/2005/8/layout/process3"/>
    <dgm:cxn modelId="{8CD41FAA-5E46-4CFD-B743-B4B22375271F}" type="presParOf" srcId="{BC8B7F83-9426-478D-A0F7-B6A713E7216A}" destId="{97C864C5-DEFD-47BB-9DD3-7953190EFFFB}" srcOrd="2" destOrd="0" presId="urn:microsoft.com/office/officeart/2005/8/layout/process3"/>
    <dgm:cxn modelId="{45F534DD-356B-4885-AB91-14632AF95805}" type="presParOf" srcId="{852E884A-F650-4C73-9C6F-8BE57424A0C5}" destId="{21E1B458-0760-41BA-9F7A-D0D88F687ABD}" srcOrd="1" destOrd="0" presId="urn:microsoft.com/office/officeart/2005/8/layout/process3"/>
    <dgm:cxn modelId="{2FFA0252-309E-4A0D-BFE7-76AEEB84DDB9}" type="presParOf" srcId="{21E1B458-0760-41BA-9F7A-D0D88F687ABD}" destId="{AEF50BDA-96E4-447E-8A67-8B5A0596A90A}" srcOrd="0" destOrd="0" presId="urn:microsoft.com/office/officeart/2005/8/layout/process3"/>
    <dgm:cxn modelId="{722AB25E-D4FD-4833-82A5-3937A2FBB7FC}" type="presParOf" srcId="{852E884A-F650-4C73-9C6F-8BE57424A0C5}" destId="{F775C7CD-4E50-4EEA-B0DB-6A2DDD752046}" srcOrd="2" destOrd="0" presId="urn:microsoft.com/office/officeart/2005/8/layout/process3"/>
    <dgm:cxn modelId="{E6852205-F2C8-4049-9AA3-96D1260B6C96}" type="presParOf" srcId="{F775C7CD-4E50-4EEA-B0DB-6A2DDD752046}" destId="{96A763E9-6EA0-49E9-A526-7D7E68955248}" srcOrd="0" destOrd="0" presId="urn:microsoft.com/office/officeart/2005/8/layout/process3"/>
    <dgm:cxn modelId="{EBAB3616-66CD-44F5-933F-A6D27626BF8D}" type="presParOf" srcId="{F775C7CD-4E50-4EEA-B0DB-6A2DDD752046}" destId="{BC72893E-390F-4597-B442-BDA247CC28F3}" srcOrd="1" destOrd="0" presId="urn:microsoft.com/office/officeart/2005/8/layout/process3"/>
    <dgm:cxn modelId="{F5AA1158-8B76-4BFD-B15D-18DDECBDFCF2}" type="presParOf" srcId="{F775C7CD-4E50-4EEA-B0DB-6A2DDD752046}" destId="{4633E5A4-B6B3-4528-A142-FEBD47691F58}" srcOrd="2" destOrd="0" presId="urn:microsoft.com/office/officeart/2005/8/layout/process3"/>
    <dgm:cxn modelId="{263A947E-2D99-40E0-A915-3CF13BA5C976}" type="presParOf" srcId="{852E884A-F650-4C73-9C6F-8BE57424A0C5}" destId="{974EB1B1-9027-4F03-80BF-0E46BFD43454}" srcOrd="3" destOrd="0" presId="urn:microsoft.com/office/officeart/2005/8/layout/process3"/>
    <dgm:cxn modelId="{3F4223DB-CEDE-4A83-9929-0C5E7AFD9EA2}" type="presParOf" srcId="{974EB1B1-9027-4F03-80BF-0E46BFD43454}" destId="{298EF548-CB86-42AA-AB50-35F8A9B2DF1A}" srcOrd="0" destOrd="0" presId="urn:microsoft.com/office/officeart/2005/8/layout/process3"/>
    <dgm:cxn modelId="{7FE9AA09-547F-47ED-AAEC-888DFD7DBA3D}" type="presParOf" srcId="{852E884A-F650-4C73-9C6F-8BE57424A0C5}" destId="{EC806763-F661-46CA-890B-2D8E30675646}" srcOrd="4" destOrd="0" presId="urn:microsoft.com/office/officeart/2005/8/layout/process3"/>
    <dgm:cxn modelId="{C773679B-041F-445B-BBDB-148CBE1C0C0F}" type="presParOf" srcId="{EC806763-F661-46CA-890B-2D8E30675646}" destId="{E801552D-7573-4839-A3E6-727B790176AF}" srcOrd="0" destOrd="0" presId="urn:microsoft.com/office/officeart/2005/8/layout/process3"/>
    <dgm:cxn modelId="{0ABB3911-169D-4A31-8D4C-19CE18B4CB7D}" type="presParOf" srcId="{EC806763-F661-46CA-890B-2D8E30675646}" destId="{A4139ED5-BA73-4E15-859E-BAA5A96B994F}" srcOrd="1" destOrd="0" presId="urn:microsoft.com/office/officeart/2005/8/layout/process3"/>
    <dgm:cxn modelId="{6674DFBA-135B-474D-A3F5-38ACB8D3AB56}" type="presParOf" srcId="{EC806763-F661-46CA-890B-2D8E30675646}" destId="{B8463BF3-DE56-48B5-B334-25A458B8FBF5}" srcOrd="2" destOrd="0" presId="urn:microsoft.com/office/officeart/2005/8/layout/process3"/>
    <dgm:cxn modelId="{0BDE294F-C8D5-4B8C-9ED8-0A70D607F878}" type="presParOf" srcId="{852E884A-F650-4C73-9C6F-8BE57424A0C5}" destId="{518FD71E-7F51-4E80-9C03-AE305CEB5CE9}" srcOrd="5" destOrd="0" presId="urn:microsoft.com/office/officeart/2005/8/layout/process3"/>
    <dgm:cxn modelId="{F600181C-5775-4A11-BF26-36762B2E2A79}" type="presParOf" srcId="{518FD71E-7F51-4E80-9C03-AE305CEB5CE9}" destId="{E11C84ED-F7C3-4556-8B9A-DAB79868B7BA}" srcOrd="0" destOrd="0" presId="urn:microsoft.com/office/officeart/2005/8/layout/process3"/>
    <dgm:cxn modelId="{74F00B8D-085F-453B-AFE7-67888D8619A1}" type="presParOf" srcId="{852E884A-F650-4C73-9C6F-8BE57424A0C5}" destId="{FE9FCE16-B225-4B50-80A5-0549A8CB9641}" srcOrd="6" destOrd="0" presId="urn:microsoft.com/office/officeart/2005/8/layout/process3"/>
    <dgm:cxn modelId="{2BE26144-3D77-4AED-ADD3-D1CD97ABDA1D}" type="presParOf" srcId="{FE9FCE16-B225-4B50-80A5-0549A8CB9641}" destId="{6DF10BAF-8A4B-4A47-92A6-45ACCEDB5F37}" srcOrd="0" destOrd="0" presId="urn:microsoft.com/office/officeart/2005/8/layout/process3"/>
    <dgm:cxn modelId="{F882FCB4-F70A-4D67-BCCB-B4B45238EB94}" type="presParOf" srcId="{FE9FCE16-B225-4B50-80A5-0549A8CB9641}" destId="{42469F35-EFB2-47E3-9279-B3D1D70DC45B}" srcOrd="1" destOrd="0" presId="urn:microsoft.com/office/officeart/2005/8/layout/process3"/>
    <dgm:cxn modelId="{EABBCC4F-E090-4DA6-B29F-DA4D293A6A68}" type="presParOf" srcId="{FE9FCE16-B225-4B50-80A5-0549A8CB9641}" destId="{FC4BDE09-0B69-44A9-B057-0153C672371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AB6F6-17DA-4062-B547-F2E79217CCA9}">
      <dsp:nvSpPr>
        <dsp:cNvPr id="0" name=""/>
        <dsp:cNvSpPr/>
      </dsp:nvSpPr>
      <dsp:spPr>
        <a:xfrm>
          <a:off x="4199" y="425143"/>
          <a:ext cx="20061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eorgia" panose="02040502050405020303" pitchFamily="18" charset="0"/>
            </a:rPr>
            <a:t>Step 1</a:t>
          </a:r>
        </a:p>
      </dsp:txBody>
      <dsp:txXfrm>
        <a:off x="4199" y="425143"/>
        <a:ext cx="2006188" cy="489600"/>
      </dsp:txXfrm>
    </dsp:sp>
    <dsp:sp modelId="{97C864C5-DEFD-47BB-9DD3-7953190EFFFB}">
      <dsp:nvSpPr>
        <dsp:cNvPr id="0" name=""/>
        <dsp:cNvSpPr/>
      </dsp:nvSpPr>
      <dsp:spPr>
        <a:xfrm>
          <a:off x="415106" y="914743"/>
          <a:ext cx="2006188" cy="419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eorgia" panose="02040502050405020303" pitchFamily="18" charset="0"/>
            </a:rPr>
            <a:t>Log in to </a:t>
          </a:r>
          <a:r>
            <a:rPr lang="en-US" sz="1700" kern="1200">
              <a:latin typeface="Georgia" panose="02040502050405020303" pitchFamily="18" charset="0"/>
              <a:hlinkClick xmlns:r="http://schemas.openxmlformats.org/officeDocument/2006/relationships" r:id="rId1"/>
            </a:rPr>
            <a:t>LinkB5</a:t>
          </a:r>
          <a:r>
            <a:rPr lang="en-US" sz="1700" kern="1200">
              <a:latin typeface="Georgia" panose="02040502050405020303" pitchFamily="18" charset="0"/>
            </a:rPr>
            <a:t> to and navigate to the </a:t>
          </a:r>
          <a:r>
            <a:rPr lang="en-US" sz="1700" b="1" kern="1200">
              <a:latin typeface="Georgia" panose="02040502050405020303" pitchFamily="18" charset="0"/>
            </a:rPr>
            <a:t>Reports</a:t>
          </a:r>
          <a:r>
            <a:rPr lang="en-US" sz="1700" kern="1200">
              <a:latin typeface="Georgia" panose="02040502050405020303" pitchFamily="18" charset="0"/>
            </a:rPr>
            <a:t> tab.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latin typeface="Georgia" panose="02040502050405020303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eorgia" panose="02040502050405020303" pitchFamily="18" charset="0"/>
            </a:rPr>
            <a:t>Download and open the </a:t>
          </a:r>
          <a:r>
            <a:rPr lang="en-US" sz="1700" b="1" kern="1200">
              <a:latin typeface="Georgia" panose="02040502050405020303" pitchFamily="18" charset="0"/>
            </a:rPr>
            <a:t>VQB5 PY2 Quality Profile (2022-2023) </a:t>
          </a:r>
          <a:r>
            <a:rPr lang="en-US" sz="1700" kern="1200">
              <a:latin typeface="Georgia" panose="02040502050405020303" pitchFamily="18" charset="0"/>
            </a:rPr>
            <a:t>report.</a:t>
          </a:r>
        </a:p>
      </dsp:txBody>
      <dsp:txXfrm>
        <a:off x="473865" y="973502"/>
        <a:ext cx="1888670" cy="4076594"/>
      </dsp:txXfrm>
    </dsp:sp>
    <dsp:sp modelId="{21E1B458-0760-41BA-9F7A-D0D88F687ABD}">
      <dsp:nvSpPr>
        <dsp:cNvPr id="0" name=""/>
        <dsp:cNvSpPr/>
      </dsp:nvSpPr>
      <dsp:spPr>
        <a:xfrm>
          <a:off x="2314519" y="420202"/>
          <a:ext cx="644757" cy="499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Georgia" panose="02040502050405020303" pitchFamily="18" charset="0"/>
          </a:endParaRPr>
        </a:p>
      </dsp:txBody>
      <dsp:txXfrm>
        <a:off x="2314519" y="520099"/>
        <a:ext cx="494912" cy="299689"/>
      </dsp:txXfrm>
    </dsp:sp>
    <dsp:sp modelId="{BC72893E-390F-4597-B442-BDA247CC28F3}">
      <dsp:nvSpPr>
        <dsp:cNvPr id="0" name=""/>
        <dsp:cNvSpPr/>
      </dsp:nvSpPr>
      <dsp:spPr>
        <a:xfrm>
          <a:off x="3226912" y="425143"/>
          <a:ext cx="20061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eorgia" panose="02040502050405020303" pitchFamily="18" charset="0"/>
            </a:rPr>
            <a:t>Step 2</a:t>
          </a:r>
        </a:p>
      </dsp:txBody>
      <dsp:txXfrm>
        <a:off x="3226912" y="425143"/>
        <a:ext cx="2006188" cy="489600"/>
      </dsp:txXfrm>
    </dsp:sp>
    <dsp:sp modelId="{4633E5A4-B6B3-4528-A142-FEBD47691F58}">
      <dsp:nvSpPr>
        <dsp:cNvPr id="0" name=""/>
        <dsp:cNvSpPr/>
      </dsp:nvSpPr>
      <dsp:spPr>
        <a:xfrm>
          <a:off x="3613433" y="914743"/>
          <a:ext cx="2054959" cy="419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eorgia" panose="02040502050405020303" pitchFamily="18" charset="0"/>
            </a:rPr>
            <a:t>Review the PY2 Quality Profile &amp; determine if the </a:t>
          </a:r>
          <a:r>
            <a:rPr lang="en-US" sz="1700" i="1" u="none" kern="1200">
              <a:latin typeface="Georgia" panose="02040502050405020303" pitchFamily="18" charset="0"/>
            </a:rPr>
            <a:t>Site Information </a:t>
          </a:r>
          <a:r>
            <a:rPr lang="en-US" sz="1700" kern="1200">
              <a:latin typeface="Georgia" panose="02040502050405020303" pitchFamily="18" charset="0"/>
            </a:rPr>
            <a:t>is accurate.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latin typeface="Georgia" panose="02040502050405020303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Georgia" panose="02040502050405020303" pitchFamily="18" charset="0"/>
            </a:rPr>
            <a:t>If the </a:t>
          </a:r>
          <a:r>
            <a:rPr lang="en-US" sz="1700" b="1" i="1" u="none" kern="1200">
              <a:latin typeface="Georgia" panose="02040502050405020303" pitchFamily="18" charset="0"/>
            </a:rPr>
            <a:t>Site Information </a:t>
          </a:r>
          <a:r>
            <a:rPr lang="en-US" sz="1700" b="1" kern="1200">
              <a:latin typeface="Georgia" panose="02040502050405020303" pitchFamily="18" charset="0"/>
            </a:rPr>
            <a:t>is accurate</a:t>
          </a:r>
          <a:r>
            <a:rPr lang="en-US" sz="1700" kern="1200">
              <a:latin typeface="Georgia" panose="02040502050405020303" pitchFamily="18" charset="0"/>
            </a:rPr>
            <a:t>, there is no further action needed. </a:t>
          </a:r>
          <a:r>
            <a:rPr lang="en-US" sz="1700" b="1" kern="1200">
              <a:latin typeface="Georgia" panose="02040502050405020303" pitchFamily="18" charset="0"/>
            </a:rPr>
            <a:t>If it is not accurate, </a:t>
          </a:r>
          <a:r>
            <a:rPr lang="en-US" sz="1700" kern="1200">
              <a:latin typeface="Georgia" panose="02040502050405020303" pitchFamily="18" charset="0"/>
            </a:rPr>
            <a:t>continue to Step 3.</a:t>
          </a:r>
        </a:p>
      </dsp:txBody>
      <dsp:txXfrm>
        <a:off x="3673621" y="974931"/>
        <a:ext cx="1934583" cy="4073736"/>
      </dsp:txXfrm>
    </dsp:sp>
    <dsp:sp modelId="{974EB1B1-9027-4F03-80BF-0E46BFD43454}">
      <dsp:nvSpPr>
        <dsp:cNvPr id="0" name=""/>
        <dsp:cNvSpPr/>
      </dsp:nvSpPr>
      <dsp:spPr>
        <a:xfrm>
          <a:off x="5543329" y="420202"/>
          <a:ext cx="657681" cy="499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Georgia" panose="02040502050405020303" pitchFamily="18" charset="0"/>
          </a:endParaRPr>
        </a:p>
      </dsp:txBody>
      <dsp:txXfrm>
        <a:off x="5543329" y="520099"/>
        <a:ext cx="507836" cy="299689"/>
      </dsp:txXfrm>
    </dsp:sp>
    <dsp:sp modelId="{A4139ED5-BA73-4E15-859E-BAA5A96B994F}">
      <dsp:nvSpPr>
        <dsp:cNvPr id="0" name=""/>
        <dsp:cNvSpPr/>
      </dsp:nvSpPr>
      <dsp:spPr>
        <a:xfrm>
          <a:off x="6474011" y="425143"/>
          <a:ext cx="20061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eorgia" panose="02040502050405020303" pitchFamily="18" charset="0"/>
            </a:rPr>
            <a:t>Step 3</a:t>
          </a:r>
        </a:p>
      </dsp:txBody>
      <dsp:txXfrm>
        <a:off x="6474011" y="425143"/>
        <a:ext cx="2006188" cy="489600"/>
      </dsp:txXfrm>
    </dsp:sp>
    <dsp:sp modelId="{B8463BF3-DE56-48B5-B334-25A458B8FBF5}">
      <dsp:nvSpPr>
        <dsp:cNvPr id="0" name=""/>
        <dsp:cNvSpPr/>
      </dsp:nvSpPr>
      <dsp:spPr>
        <a:xfrm>
          <a:off x="6884917" y="914743"/>
          <a:ext cx="2006188" cy="419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eorgia" panose="02040502050405020303" pitchFamily="18" charset="0"/>
            </a:rPr>
            <a:t>Click the link in the PY2 Quality Profile and go to the </a:t>
          </a:r>
          <a:r>
            <a:rPr lang="en-US" sz="1700" b="1" kern="1200">
              <a:latin typeface="Georgia" panose="02040502050405020303" pitchFamily="18" charset="0"/>
            </a:rPr>
            <a:t>Data Verification Form</a:t>
          </a:r>
          <a:r>
            <a:rPr lang="en-US" sz="1700" kern="1200">
              <a:latin typeface="Georgia" panose="02040502050405020303" pitchFamily="18" charset="0"/>
            </a:rPr>
            <a:t>. </a:t>
          </a:r>
        </a:p>
      </dsp:txBody>
      <dsp:txXfrm>
        <a:off x="6943676" y="973502"/>
        <a:ext cx="1888670" cy="4076594"/>
      </dsp:txXfrm>
    </dsp:sp>
    <dsp:sp modelId="{518FD71E-7F51-4E80-9C03-AE305CEB5CE9}">
      <dsp:nvSpPr>
        <dsp:cNvPr id="0" name=""/>
        <dsp:cNvSpPr/>
      </dsp:nvSpPr>
      <dsp:spPr>
        <a:xfrm>
          <a:off x="8784330" y="420202"/>
          <a:ext cx="644757" cy="499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Georgia" panose="02040502050405020303" pitchFamily="18" charset="0"/>
          </a:endParaRPr>
        </a:p>
      </dsp:txBody>
      <dsp:txXfrm>
        <a:off x="8784330" y="520099"/>
        <a:ext cx="494912" cy="299689"/>
      </dsp:txXfrm>
    </dsp:sp>
    <dsp:sp modelId="{42469F35-EFB2-47E3-9279-B3D1D70DC45B}">
      <dsp:nvSpPr>
        <dsp:cNvPr id="0" name=""/>
        <dsp:cNvSpPr/>
      </dsp:nvSpPr>
      <dsp:spPr>
        <a:xfrm>
          <a:off x="9696723" y="425143"/>
          <a:ext cx="20061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Georgia" panose="02040502050405020303" pitchFamily="18" charset="0"/>
            </a:rPr>
            <a:t>Step 4</a:t>
          </a:r>
        </a:p>
      </dsp:txBody>
      <dsp:txXfrm>
        <a:off x="9696723" y="425143"/>
        <a:ext cx="2006188" cy="489600"/>
      </dsp:txXfrm>
    </dsp:sp>
    <dsp:sp modelId="{FC4BDE09-0B69-44A9-B057-0153C6723716}">
      <dsp:nvSpPr>
        <dsp:cNvPr id="0" name=""/>
        <dsp:cNvSpPr/>
      </dsp:nvSpPr>
      <dsp:spPr>
        <a:xfrm>
          <a:off x="10107630" y="914743"/>
          <a:ext cx="2006188" cy="419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Georgia" panose="02040502050405020303" pitchFamily="18" charset="0"/>
            </a:rPr>
            <a:t>Complete and submit the </a:t>
          </a:r>
          <a:r>
            <a:rPr lang="en-US" sz="1700" b="1" kern="1200">
              <a:latin typeface="Georgia" panose="02040502050405020303" pitchFamily="18" charset="0"/>
            </a:rPr>
            <a:t>Data Verification Form </a:t>
          </a:r>
          <a:r>
            <a:rPr lang="en-US" sz="1700" kern="1200">
              <a:latin typeface="Georgia" panose="02040502050405020303" pitchFamily="18" charset="0"/>
            </a:rPr>
            <a:t>for data elements in the </a:t>
          </a:r>
          <a:r>
            <a:rPr lang="en-US" sz="1700" i="1" u="none" kern="1200">
              <a:latin typeface="Georgia" panose="02040502050405020303" pitchFamily="18" charset="0"/>
            </a:rPr>
            <a:t>Site Information </a:t>
          </a:r>
          <a:r>
            <a:rPr lang="en-US" sz="1700" kern="1200">
              <a:latin typeface="Georgia" panose="02040502050405020303" pitchFamily="18" charset="0"/>
            </a:rPr>
            <a:t>section in need of updates.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latin typeface="Georgia" panose="02040502050405020303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Georgia" panose="02040502050405020303" pitchFamily="18" charset="0"/>
            </a:rPr>
            <a:t>NOTE</a:t>
          </a:r>
          <a:r>
            <a:rPr lang="en-US" sz="1700" kern="1200">
              <a:latin typeface="Georgia" panose="02040502050405020303" pitchFamily="18" charset="0"/>
            </a:rPr>
            <a:t>: Each site may only submit the form once.</a:t>
          </a:r>
        </a:p>
      </dsp:txBody>
      <dsp:txXfrm>
        <a:off x="10166389" y="973502"/>
        <a:ext cx="1888670" cy="407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075786-EFC4-41B3-94FB-E22FD83BBA6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BCE1DA-B3B5-4872-97C6-C59F27B4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E1DA-B3B5-4872-97C6-C59F27B48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8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Google Shape;17;p2" descr="VDOE Logo"/>
          <p:cNvSpPr/>
          <p:nvPr/>
        </p:nvSpPr>
        <p:spPr>
          <a:xfrm>
            <a:off x="2020701" y="919537"/>
            <a:ext cx="10894000" cy="5938400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2178121" y="5751827"/>
            <a:ext cx="9514000" cy="68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3867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7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2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8200" y="1458929"/>
            <a:ext cx="10515600" cy="4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2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838200" y="1548623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6172200" y="1548623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40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2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6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2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2259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sp>
        <p:nvSpPr>
          <p:cNvPr id="125" name="Google Shape;125;p18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400" cy="2259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8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400" cy="2259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285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Title and Content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101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pic>
        <p:nvPicPr>
          <p:cNvPr id="133" name="Google Shape;133;p19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19" y="3223350"/>
            <a:ext cx="6664604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1" y="611694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87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047933" y="1848567"/>
            <a:ext cx="1091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772311" y="614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805949" y="3239617"/>
            <a:ext cx="6319300" cy="3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598333" y="554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3733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1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1722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458929"/>
            <a:ext cx="10515600" cy="47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93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FA3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>
                <a:solidFill>
                  <a:srgbClr val="888FA3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FA3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FA3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FA3"/>
              </a:buClr>
              <a:buSzPts val="1200"/>
              <a:buNone/>
              <a:defRPr sz="1600">
                <a:solidFill>
                  <a:srgbClr val="888FA3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FA3"/>
              </a:buClr>
              <a:buSzPts val="1200"/>
              <a:buNone/>
              <a:defRPr sz="1600">
                <a:solidFill>
                  <a:srgbClr val="888FA3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FA3"/>
              </a:buClr>
              <a:buSzPts val="1200"/>
              <a:buNone/>
              <a:defRPr sz="1600">
                <a:solidFill>
                  <a:srgbClr val="888FA3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FA3"/>
              </a:buClr>
              <a:buSzPts val="1200"/>
              <a:buNone/>
              <a:defRPr sz="1600">
                <a:solidFill>
                  <a:srgbClr val="888FA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1722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548623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548623"/>
            <a:ext cx="51816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3809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Char char="o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3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3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2100"/>
              <a:buChar char="-"/>
              <a:defRPr sz="2800"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Char char="o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Char char="-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4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6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9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8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  <p:sp>
        <p:nvSpPr>
          <p:cNvPr id="64" name="Google Shape;64;p9" descr="VDOE Logo"/>
          <p:cNvSpPr/>
          <p:nvPr/>
        </p:nvSpPr>
        <p:spPr>
          <a:xfrm>
            <a:off x="2020701" y="919537"/>
            <a:ext cx="10894000" cy="5938400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2178121" y="5751827"/>
            <a:ext cx="9514000" cy="68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3867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95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urier New"/>
              <a:buChar char="o"/>
              <a:defRPr sz="1500" b="0" i="0" u="none" strike="noStrike" cap="none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-"/>
              <a:defRPr sz="1400" b="0" i="0" u="none" strike="noStrike" cap="none">
                <a:solidFill>
                  <a:srgbClr val="55555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C4CC4067-9EDC-46E7-98BA-B794327D38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E1A8A6FC-37B2-4DAE-B635-266A37FB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31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QB5@doe.virgini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AAB1-68E0-610D-D913-241A5C4E8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645259"/>
            <a:ext cx="7001787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VQB5 Data Verification Mobile Phone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A4124-2BF8-CE75-0ABC-9CA25AD0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50546"/>
            <a:ext cx="5254800" cy="1655600"/>
          </a:xfrm>
        </p:spPr>
        <p:txBody>
          <a:bodyPr/>
          <a:lstStyle/>
          <a:p>
            <a:r>
              <a:rPr lang="en-US" dirty="0"/>
              <a:t>Practice Year 2 (2022 – 2023)</a:t>
            </a:r>
          </a:p>
        </p:txBody>
      </p:sp>
    </p:spTree>
    <p:extLst>
      <p:ext uri="{BB962C8B-B14F-4D97-AF65-F5344CB8AC3E}">
        <p14:creationId xmlns:p14="http://schemas.microsoft.com/office/powerpoint/2010/main" val="341126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E33B-52EC-BF58-5BC1-C04CC2FE4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How To Complete Data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B47F1-40D6-B60D-60B9-BA3A1EE35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Step-by-Step Guide</a:t>
            </a:r>
          </a:p>
        </p:txBody>
      </p:sp>
    </p:spTree>
    <p:extLst>
      <p:ext uri="{BB962C8B-B14F-4D97-AF65-F5344CB8AC3E}">
        <p14:creationId xmlns:p14="http://schemas.microsoft.com/office/powerpoint/2010/main" val="96487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2BB3-2665-9A2D-B360-74BF7B35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Verification: Step by Step Summary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923719-2E7C-709B-5E15-9C9877098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096897"/>
              </p:ext>
            </p:extLst>
          </p:nvPr>
        </p:nvGraphicFramePr>
        <p:xfrm>
          <a:off x="0" y="1324000"/>
          <a:ext cx="12118019" cy="55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63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81E9-0B0C-049E-DE58-C11B2262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Completing the Form on a Mobile Device</a:t>
            </a:r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96DA7C50-C3D9-6508-32A0-0EB0C3EB20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5214" y="2352675"/>
            <a:ext cx="1939870" cy="42291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77A6E-CBB7-E67D-DCF9-DB2B8592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4000"/>
            <a:ext cx="10515600" cy="4718000"/>
          </a:xfrm>
        </p:spPr>
        <p:txBody>
          <a:bodyPr/>
          <a:lstStyle/>
          <a:p>
            <a:r>
              <a:rPr lang="en-US" dirty="0"/>
              <a:t>For convenience, the Data Verification Form may be submitted on a mobile device. All steps and information for completing the form, including the information in this guide, will remain the same. Press play on the video below for an overview.</a:t>
            </a:r>
          </a:p>
          <a:p>
            <a:r>
              <a:rPr lang="en-US" dirty="0"/>
              <a:t>Note: This video has no sound.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AAB1-68E0-610D-D913-241A5C4E8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54424"/>
            <a:ext cx="5254800" cy="2864085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A4124-2BF8-CE75-0ABC-9CA25AD0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36221"/>
            <a:ext cx="6565777" cy="1655600"/>
          </a:xfrm>
        </p:spPr>
        <p:txBody>
          <a:bodyPr/>
          <a:lstStyle/>
          <a:p>
            <a:r>
              <a:rPr lang="en-US"/>
              <a:t>Contact VDOE at </a:t>
            </a:r>
            <a:r>
              <a:rPr lang="en-US" b="1">
                <a:hlinkClick r:id="rId3"/>
              </a:rPr>
              <a:t>VQB5@doe.virginia.gov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059069"/>
      </p:ext>
    </p:extLst>
  </p:cSld>
  <p:clrMapOvr>
    <a:masterClrMapping/>
  </p:clrMapOvr>
</p:sld>
</file>

<file path=ppt/theme/theme1.xml><?xml version="1.0" encoding="utf-8"?>
<a:theme xmlns:a="http://schemas.openxmlformats.org/drawingml/2006/main" name="VDOE branded templat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 branded template</Template>
  <TotalTime>4</TotalTime>
  <Words>222</Words>
  <Application>Microsoft Office PowerPoint</Application>
  <PresentationFormat>Widescreen</PresentationFormat>
  <Paragraphs>22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Georgia</vt:lpstr>
      <vt:lpstr>Josefin Sans</vt:lpstr>
      <vt:lpstr>Trebuchet MS</vt:lpstr>
      <vt:lpstr>VDOE branded template</vt:lpstr>
      <vt:lpstr>VQB5 Data Verification Mobile Phone Demo</vt:lpstr>
      <vt:lpstr>How To Complete Data Verification</vt:lpstr>
      <vt:lpstr>Data Verification: Step by Step Summary</vt:lpstr>
      <vt:lpstr>Completing the Form on a Mobile Device</vt:lpstr>
      <vt:lpstr>Questions?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Tierah (DOE)</dc:creator>
  <cp:lastModifiedBy>Mitzner, Lucy (DOE)</cp:lastModifiedBy>
  <cp:revision>2</cp:revision>
  <cp:lastPrinted>2023-06-28T16:40:28Z</cp:lastPrinted>
  <dcterms:created xsi:type="dcterms:W3CDTF">2023-05-17T18:19:19Z</dcterms:created>
  <dcterms:modified xsi:type="dcterms:W3CDTF">2023-06-29T13:43:52Z</dcterms:modified>
</cp:coreProperties>
</file>