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4"/>
  </p:sldMasterIdLst>
  <p:notesMasterIdLst>
    <p:notesMasterId r:id="rId13"/>
  </p:notesMasterIdLst>
  <p:sldIdLst>
    <p:sldId id="266" r:id="rId5"/>
    <p:sldId id="299" r:id="rId6"/>
    <p:sldId id="304" r:id="rId7"/>
    <p:sldId id="307" r:id="rId8"/>
    <p:sldId id="305" r:id="rId9"/>
    <p:sldId id="303" r:id="rId10"/>
    <p:sldId id="306" r:id="rId11"/>
    <p:sldId id="294" r:id="rId12"/>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23" roundtripDataSignature="AMtx7mj+kATN+8vjgpSu1KcEycJoQyJRUQ=="/>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2370F9BD-125D-DC31-8C94-79E40F8494E6}" name="Siepka, Amy (DOE)" initials="S(" userId="S::amy.siepka@doe.virginia.gov::6d06d74f-826c-4bbe-801e-2feef75a4a1d"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4976187-D173-4CD8-1570-EC4106D758C7}" v="448" dt="2023-05-30T16:55:37.788"/>
    <p1510:client id="{4191E57C-C73E-BADC-D763-7644D71DD14D}" v="21" dt="2023-05-30T14:10:15.105"/>
    <p1510:client id="{5BFA64F5-AE3C-68ED-708A-AEDB97BDDA6F}" v="7" dt="2023-05-30T14:10:54.024"/>
    <p1510:client id="{60EFF09E-A3F9-39C0-801F-35AD2442BAAC}" v="1" dt="2023-06-07T18:05:53.844"/>
    <p1510:client id="{695F422C-F87D-B75D-EE01-179201AC8D1B}" v="741" dt="2023-03-08T15:59:59.521"/>
    <p1510:client id="{85215F9B-577C-188E-9FFA-55448D349489}" v="72" dt="2023-05-31T16:01:41.568"/>
    <p1510:client id="{A731EA87-74B2-A3D8-2564-CE1A07805778}" v="652" dt="2023-05-23T13:33:32.716"/>
    <p1510:client id="{D5F6E362-4FE6-BF13-EE3A-767486F10DBC}" v="1" dt="2023-05-30T14:14:15.244"/>
    <p1510:client id="{FAE0C44C-AA07-8AF5-90D3-873B575DD9D4}" v="4" dt="2023-05-30T14:14:20.883"/>
  </p1510:revLst>
</p1510:revInfo>
</file>

<file path=ppt/tableStyles.xml><?xml version="1.0" encoding="utf-8"?>
<a:tblStyleLst xmlns:a="http://schemas.openxmlformats.org/drawingml/2006/main" def="{4AC93BE6-24F2-4D38-9EE1-789EC3756C38}">
  <a:tblStyle styleId="{4AC93BE6-24F2-4D38-9EE1-789EC3756C38}" styleName="Table_0">
    <a:wholeTbl>
      <a:tcTxStyle>
        <a:font>
          <a:latin typeface="Arial"/>
          <a:ea typeface="Arial"/>
          <a:cs typeface="Arial"/>
        </a:font>
        <a:srgbClr val="000000"/>
      </a:tcTxStyle>
      <a:tcStyle>
        <a:tcBdr>
          <a:left>
            <a:ln w="12700" cap="flat" cmpd="sng">
              <a:solidFill>
                <a:srgbClr val="000000"/>
              </a:solidFill>
              <a:prstDash val="solid"/>
              <a:round/>
              <a:headEnd type="none" w="sm" len="sm"/>
              <a:tailEnd type="none" w="sm" len="sm"/>
            </a:ln>
          </a:left>
          <a:right>
            <a:ln w="12700" cap="flat" cmpd="sng">
              <a:solidFill>
                <a:srgbClr val="000000"/>
              </a:solidFill>
              <a:prstDash val="solid"/>
              <a:round/>
              <a:headEnd type="none" w="sm" len="sm"/>
              <a:tailEnd type="none" w="sm" len="sm"/>
            </a:ln>
          </a:right>
          <a:top>
            <a:ln w="12700" cap="flat" cmpd="sng">
              <a:solidFill>
                <a:srgbClr val="000000"/>
              </a:solidFill>
              <a:prstDash val="solid"/>
              <a:round/>
              <a:headEnd type="none" w="sm" len="sm"/>
              <a:tailEnd type="none" w="sm" len="sm"/>
            </a:ln>
          </a:top>
          <a:bottom>
            <a:ln w="12700" cap="flat" cmpd="sng">
              <a:solidFill>
                <a:srgbClr val="000000"/>
              </a:solidFill>
              <a:prstDash val="solid"/>
              <a:round/>
              <a:headEnd type="none" w="sm" len="sm"/>
              <a:tailEnd type="none" w="sm" len="sm"/>
            </a:ln>
          </a:bottom>
          <a:insideH>
            <a:ln w="12700" cap="flat" cmpd="sng">
              <a:solidFill>
                <a:srgbClr val="000000"/>
              </a:solidFill>
              <a:prstDash val="solid"/>
              <a:round/>
              <a:headEnd type="none" w="sm" len="sm"/>
              <a:tailEnd type="none" w="sm" len="sm"/>
            </a:ln>
          </a:insideH>
          <a:insideV>
            <a:ln w="12700" cap="flat" cmpd="sng">
              <a:solidFill>
                <a:srgbClr val="000000"/>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guide orient="horz" pos="2160"/>
        <p:guide pos="3840"/>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26"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25" Type="http://schemas.openxmlformats.org/officeDocument/2006/relationships/viewProps" Target="viewProps.xml"/><Relationship Id="rId2" Type="http://schemas.openxmlformats.org/officeDocument/2006/relationships/customXml" Target="../customXml/item2.xml"/><Relationship Id="rId29"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23" Type="http://customschemas.google.com/relationships/presentationmetadata" Target="metadata"/><Relationship Id="rId28" Type="http://schemas.microsoft.com/office/2016/11/relationships/changesInfo" Target="changesInfos/changesInfo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27" Type="http://schemas.openxmlformats.org/officeDocument/2006/relationships/tableStyles" Target="tableStyles.xml"/><Relationship Id="rId30" Type="http://schemas.microsoft.com/office/2018/10/relationships/authors" Target="author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yers, Dave (DOE)" userId="S::dave.myers@doe.virginia.gov::524bf393-6618-400e-9859-faae3ed16e0e" providerId="AD" clId="Web-{D5F6E362-4FE6-BF13-EE3A-767486F10DBC}"/>
    <pc:docChg chg="addSld">
      <pc:chgData name="Myers, Dave (DOE)" userId="S::dave.myers@doe.virginia.gov::524bf393-6618-400e-9859-faae3ed16e0e" providerId="AD" clId="Web-{D5F6E362-4FE6-BF13-EE3A-767486F10DBC}" dt="2023-05-30T14:14:15.244" v="0"/>
      <pc:docMkLst>
        <pc:docMk/>
      </pc:docMkLst>
      <pc:sldChg chg="new">
        <pc:chgData name="Myers, Dave (DOE)" userId="S::dave.myers@doe.virginia.gov::524bf393-6618-400e-9859-faae3ed16e0e" providerId="AD" clId="Web-{D5F6E362-4FE6-BF13-EE3A-767486F10DBC}" dt="2023-05-30T14:14:15.244" v="0"/>
        <pc:sldMkLst>
          <pc:docMk/>
          <pc:sldMk cId="846724840" sldId="307"/>
        </pc:sldMkLst>
      </pc:sldChg>
    </pc:docChg>
  </pc:docChgLst>
  <pc:docChgLst>
    <pc:chgData name="Chapman, Jim (DOE)" userId="S::jim.chapman@doe.virginia.gov::23bfb676-8f60-428c-b7a6-abe7962ed77c" providerId="AD" clId="Web-{4191E57C-C73E-BADC-D763-7644D71DD14D}"/>
    <pc:docChg chg="modSld">
      <pc:chgData name="Chapman, Jim (DOE)" userId="S::jim.chapman@doe.virginia.gov::23bfb676-8f60-428c-b7a6-abe7962ed77c" providerId="AD" clId="Web-{4191E57C-C73E-BADC-D763-7644D71DD14D}" dt="2023-05-30T14:10:14.308" v="20" actId="20577"/>
      <pc:docMkLst>
        <pc:docMk/>
      </pc:docMkLst>
      <pc:sldChg chg="modSp">
        <pc:chgData name="Chapman, Jim (DOE)" userId="S::jim.chapman@doe.virginia.gov::23bfb676-8f60-428c-b7a6-abe7962ed77c" providerId="AD" clId="Web-{4191E57C-C73E-BADC-D763-7644D71DD14D}" dt="2023-05-30T14:10:14.308" v="20" actId="20577"/>
        <pc:sldMkLst>
          <pc:docMk/>
          <pc:sldMk cId="3827259523" sldId="299"/>
        </pc:sldMkLst>
        <pc:spChg chg="mod">
          <ac:chgData name="Chapman, Jim (DOE)" userId="S::jim.chapman@doe.virginia.gov::23bfb676-8f60-428c-b7a6-abe7962ed77c" providerId="AD" clId="Web-{4191E57C-C73E-BADC-D763-7644D71DD14D}" dt="2023-05-30T14:10:14.308" v="20" actId="20577"/>
          <ac:spMkLst>
            <pc:docMk/>
            <pc:sldMk cId="3827259523" sldId="299"/>
            <ac:spMk id="3" creationId="{969AC7C0-4DD6-456A-9544-9BFB2C0894AC}"/>
          </ac:spMkLst>
        </pc:spChg>
      </pc:sldChg>
      <pc:sldChg chg="modSp">
        <pc:chgData name="Chapman, Jim (DOE)" userId="S::jim.chapman@doe.virginia.gov::23bfb676-8f60-428c-b7a6-abe7962ed77c" providerId="AD" clId="Web-{4191E57C-C73E-BADC-D763-7644D71DD14D}" dt="2023-05-30T14:09:12.119" v="6" actId="20577"/>
        <pc:sldMkLst>
          <pc:docMk/>
          <pc:sldMk cId="2473222035" sldId="305"/>
        </pc:sldMkLst>
        <pc:spChg chg="mod">
          <ac:chgData name="Chapman, Jim (DOE)" userId="S::jim.chapman@doe.virginia.gov::23bfb676-8f60-428c-b7a6-abe7962ed77c" providerId="AD" clId="Web-{4191E57C-C73E-BADC-D763-7644D71DD14D}" dt="2023-05-30T14:09:12.119" v="6" actId="20577"/>
          <ac:spMkLst>
            <pc:docMk/>
            <pc:sldMk cId="2473222035" sldId="305"/>
            <ac:spMk id="3" creationId="{969AC7C0-4DD6-456A-9544-9BFB2C0894AC}"/>
          </ac:spMkLst>
        </pc:spChg>
      </pc:sldChg>
    </pc:docChg>
  </pc:docChgLst>
  <pc:docChgLst>
    <pc:chgData name="Chapman, Jim (DOE)" userId="S::jim.chapman@doe.virginia.gov::23bfb676-8f60-428c-b7a6-abe7962ed77c" providerId="AD" clId="Web-{60EFF09E-A3F9-39C0-801F-35AD2442BAAC}"/>
    <pc:docChg chg="">
      <pc:chgData name="Chapman, Jim (DOE)" userId="S::jim.chapman@doe.virginia.gov::23bfb676-8f60-428c-b7a6-abe7962ed77c" providerId="AD" clId="Web-{60EFF09E-A3F9-39C0-801F-35AD2442BAAC}" dt="2023-06-07T18:05:53.844" v="0"/>
      <pc:docMkLst>
        <pc:docMk/>
      </pc:docMkLst>
      <pc:sldChg chg="delCm">
        <pc:chgData name="Chapman, Jim (DOE)" userId="S::jim.chapman@doe.virginia.gov::23bfb676-8f60-428c-b7a6-abe7962ed77c" providerId="AD" clId="Web-{60EFF09E-A3F9-39C0-801F-35AD2442BAAC}" dt="2023-06-07T18:05:53.844" v="0"/>
        <pc:sldMkLst>
          <pc:docMk/>
          <pc:sldMk cId="3075875293" sldId="307"/>
        </pc:sldMkLst>
      </pc:sldChg>
    </pc:docChg>
  </pc:docChgLst>
  <pc:docChgLst>
    <pc:chgData name="Schultz, Elizabeth (DOE)" userId="S::elizabeth.schultz@doe.virginia.gov::38b9d429-ad30-4732-aef7-159d052cc200" providerId="AD" clId="Web-{FAE0C44C-AA07-8AF5-90D3-873B575DD9D4}"/>
    <pc:docChg chg="modSld">
      <pc:chgData name="Schultz, Elizabeth (DOE)" userId="S::elizabeth.schultz@doe.virginia.gov::38b9d429-ad30-4732-aef7-159d052cc200" providerId="AD" clId="Web-{FAE0C44C-AA07-8AF5-90D3-873B575DD9D4}" dt="2023-05-30T14:14:20.883" v="3" actId="20577"/>
      <pc:docMkLst>
        <pc:docMk/>
      </pc:docMkLst>
      <pc:sldChg chg="modSp">
        <pc:chgData name="Schultz, Elizabeth (DOE)" userId="S::elizabeth.schultz@doe.virginia.gov::38b9d429-ad30-4732-aef7-159d052cc200" providerId="AD" clId="Web-{FAE0C44C-AA07-8AF5-90D3-873B575DD9D4}" dt="2023-05-30T14:14:20.883" v="3" actId="20577"/>
        <pc:sldMkLst>
          <pc:docMk/>
          <pc:sldMk cId="2473222035" sldId="305"/>
        </pc:sldMkLst>
        <pc:spChg chg="mod">
          <ac:chgData name="Schultz, Elizabeth (DOE)" userId="S::elizabeth.schultz@doe.virginia.gov::38b9d429-ad30-4732-aef7-159d052cc200" providerId="AD" clId="Web-{FAE0C44C-AA07-8AF5-90D3-873B575DD9D4}" dt="2023-05-30T14:14:20.883" v="3" actId="20577"/>
          <ac:spMkLst>
            <pc:docMk/>
            <pc:sldMk cId="2473222035" sldId="305"/>
            <ac:spMk id="3" creationId="{969AC7C0-4DD6-456A-9544-9BFB2C0894AC}"/>
          </ac:spMkLst>
        </pc:spChg>
      </pc:sldChg>
    </pc:docChg>
  </pc:docChgLst>
  <pc:docChgLst>
    <pc:chgData name="Coons, Lisa (DOE)" userId="S::lisa.coons@doe.virginia.gov::71ca6cf0-816b-4c42-ba9b-8f0829fd5aad" providerId="AD" clId="Web-{5BFA64F5-AE3C-68ED-708A-AEDB97BDDA6F}"/>
    <pc:docChg chg="modSld sldOrd">
      <pc:chgData name="Coons, Lisa (DOE)" userId="S::lisa.coons@doe.virginia.gov::71ca6cf0-816b-4c42-ba9b-8f0829fd5aad" providerId="AD" clId="Web-{5BFA64F5-AE3C-68ED-708A-AEDB97BDDA6F}" dt="2023-05-30T14:10:54.024" v="6"/>
      <pc:docMkLst>
        <pc:docMk/>
      </pc:docMkLst>
      <pc:sldChg chg="modSp">
        <pc:chgData name="Coons, Lisa (DOE)" userId="S::lisa.coons@doe.virginia.gov::71ca6cf0-816b-4c42-ba9b-8f0829fd5aad" providerId="AD" clId="Web-{5BFA64F5-AE3C-68ED-708A-AEDB97BDDA6F}" dt="2023-05-30T14:09:18.305" v="4" actId="20577"/>
        <pc:sldMkLst>
          <pc:docMk/>
          <pc:sldMk cId="3827259523" sldId="299"/>
        </pc:sldMkLst>
        <pc:spChg chg="mod">
          <ac:chgData name="Coons, Lisa (DOE)" userId="S::lisa.coons@doe.virginia.gov::71ca6cf0-816b-4c42-ba9b-8f0829fd5aad" providerId="AD" clId="Web-{5BFA64F5-AE3C-68ED-708A-AEDB97BDDA6F}" dt="2023-05-30T14:09:18.305" v="4" actId="20577"/>
          <ac:spMkLst>
            <pc:docMk/>
            <pc:sldMk cId="3827259523" sldId="299"/>
            <ac:spMk id="3" creationId="{969AC7C0-4DD6-456A-9544-9BFB2C0894AC}"/>
          </ac:spMkLst>
        </pc:spChg>
      </pc:sldChg>
      <pc:sldChg chg="ord">
        <pc:chgData name="Coons, Lisa (DOE)" userId="S::lisa.coons@doe.virginia.gov::71ca6cf0-816b-4c42-ba9b-8f0829fd5aad" providerId="AD" clId="Web-{5BFA64F5-AE3C-68ED-708A-AEDB97BDDA6F}" dt="2023-05-30T14:10:52.134" v="5"/>
        <pc:sldMkLst>
          <pc:docMk/>
          <pc:sldMk cId="4181166053" sldId="304"/>
        </pc:sldMkLst>
      </pc:sldChg>
      <pc:sldChg chg="ord">
        <pc:chgData name="Coons, Lisa (DOE)" userId="S::lisa.coons@doe.virginia.gov::71ca6cf0-816b-4c42-ba9b-8f0829fd5aad" providerId="AD" clId="Web-{5BFA64F5-AE3C-68ED-708A-AEDB97BDDA6F}" dt="2023-05-30T14:10:54.024" v="6"/>
        <pc:sldMkLst>
          <pc:docMk/>
          <pc:sldMk cId="2473222035" sldId="305"/>
        </pc:sldMkLst>
      </pc:sldChg>
    </pc:docChg>
  </pc:docChgLst>
  <pc:docChgLst>
    <pc:chgData name="Siepka, Amy (DOE)" userId="S::amy.siepka@doe.virginia.gov::6d06d74f-826c-4bbe-801e-2feef75a4a1d" providerId="AD" clId="Web-{85215F9B-577C-188E-9FFA-55448D349489}"/>
    <pc:docChg chg="addSld delSld modSld">
      <pc:chgData name="Siepka, Amy (DOE)" userId="S::amy.siepka@doe.virginia.gov::6d06d74f-826c-4bbe-801e-2feef75a4a1d" providerId="AD" clId="Web-{85215F9B-577C-188E-9FFA-55448D349489}" dt="2023-05-31T16:01:41.568" v="64" actId="20577"/>
      <pc:docMkLst>
        <pc:docMk/>
      </pc:docMkLst>
      <pc:sldChg chg="modSp">
        <pc:chgData name="Siepka, Amy (DOE)" userId="S::amy.siepka@doe.virginia.gov::6d06d74f-826c-4bbe-801e-2feef75a4a1d" providerId="AD" clId="Web-{85215F9B-577C-188E-9FFA-55448D349489}" dt="2023-05-31T16:01:41.568" v="64" actId="20577"/>
        <pc:sldMkLst>
          <pc:docMk/>
          <pc:sldMk cId="4181166053" sldId="304"/>
        </pc:sldMkLst>
        <pc:spChg chg="mod">
          <ac:chgData name="Siepka, Amy (DOE)" userId="S::amy.siepka@doe.virginia.gov::6d06d74f-826c-4bbe-801e-2feef75a4a1d" providerId="AD" clId="Web-{85215F9B-577C-188E-9FFA-55448D349489}" dt="2023-05-31T16:00:29.333" v="11" actId="20577"/>
          <ac:spMkLst>
            <pc:docMk/>
            <pc:sldMk cId="4181166053" sldId="304"/>
            <ac:spMk id="2" creationId="{5494A82B-D3A1-4414-89EB-6461ECF5CB07}"/>
          </ac:spMkLst>
        </pc:spChg>
        <pc:spChg chg="mod">
          <ac:chgData name="Siepka, Amy (DOE)" userId="S::amy.siepka@doe.virginia.gov::6d06d74f-826c-4bbe-801e-2feef75a4a1d" providerId="AD" clId="Web-{85215F9B-577C-188E-9FFA-55448D349489}" dt="2023-05-31T16:01:41.568" v="64" actId="20577"/>
          <ac:spMkLst>
            <pc:docMk/>
            <pc:sldMk cId="4181166053" sldId="304"/>
            <ac:spMk id="3" creationId="{969AC7C0-4DD6-456A-9544-9BFB2C0894AC}"/>
          </ac:spMkLst>
        </pc:spChg>
      </pc:sldChg>
      <pc:sldChg chg="modSp">
        <pc:chgData name="Siepka, Amy (DOE)" userId="S::amy.siepka@doe.virginia.gov::6d06d74f-826c-4bbe-801e-2feef75a4a1d" providerId="AD" clId="Web-{85215F9B-577C-188E-9FFA-55448D349489}" dt="2023-05-31T16:00:53.083" v="16" actId="20577"/>
        <pc:sldMkLst>
          <pc:docMk/>
          <pc:sldMk cId="2473222035" sldId="305"/>
        </pc:sldMkLst>
        <pc:spChg chg="mod">
          <ac:chgData name="Siepka, Amy (DOE)" userId="S::amy.siepka@doe.virginia.gov::6d06d74f-826c-4bbe-801e-2feef75a4a1d" providerId="AD" clId="Web-{85215F9B-577C-188E-9FFA-55448D349489}" dt="2023-05-31T16:00:53.083" v="16" actId="20577"/>
          <ac:spMkLst>
            <pc:docMk/>
            <pc:sldMk cId="2473222035" sldId="305"/>
            <ac:spMk id="2" creationId="{5494A82B-D3A1-4414-89EB-6461ECF5CB07}"/>
          </ac:spMkLst>
        </pc:spChg>
      </pc:sldChg>
      <pc:sldChg chg="modSp">
        <pc:chgData name="Siepka, Amy (DOE)" userId="S::amy.siepka@doe.virginia.gov::6d06d74f-826c-4bbe-801e-2feef75a4a1d" providerId="AD" clId="Web-{85215F9B-577C-188E-9FFA-55448D349489}" dt="2023-05-31T16:00:44.646" v="14" actId="20577"/>
        <pc:sldMkLst>
          <pc:docMk/>
          <pc:sldMk cId="3075875293" sldId="307"/>
        </pc:sldMkLst>
        <pc:spChg chg="mod">
          <ac:chgData name="Siepka, Amy (DOE)" userId="S::amy.siepka@doe.virginia.gov::6d06d74f-826c-4bbe-801e-2feef75a4a1d" providerId="AD" clId="Web-{85215F9B-577C-188E-9FFA-55448D349489}" dt="2023-05-31T16:00:44.646" v="14" actId="20577"/>
          <ac:spMkLst>
            <pc:docMk/>
            <pc:sldMk cId="3075875293" sldId="307"/>
            <ac:spMk id="2" creationId="{0379F21D-A46A-518F-EEC7-4566C965B71B}"/>
          </ac:spMkLst>
        </pc:spChg>
      </pc:sldChg>
      <pc:sldChg chg="modSp add del replId">
        <pc:chgData name="Siepka, Amy (DOE)" userId="S::amy.siepka@doe.virginia.gov::6d06d74f-826c-4bbe-801e-2feef75a4a1d" providerId="AD" clId="Web-{85215F9B-577C-188E-9FFA-55448D349489}" dt="2023-05-31T16:00:34.552" v="12"/>
        <pc:sldMkLst>
          <pc:docMk/>
          <pc:sldMk cId="1569225269" sldId="308"/>
        </pc:sldMkLst>
        <pc:spChg chg="mod">
          <ac:chgData name="Siepka, Amy (DOE)" userId="S::amy.siepka@doe.virginia.gov::6d06d74f-826c-4bbe-801e-2feef75a4a1d" providerId="AD" clId="Web-{85215F9B-577C-188E-9FFA-55448D349489}" dt="2023-05-31T15:59:50.739" v="6" actId="20577"/>
          <ac:spMkLst>
            <pc:docMk/>
            <pc:sldMk cId="1569225269" sldId="308"/>
            <ac:spMk id="2" creationId="{5494A82B-D3A1-4414-89EB-6461ECF5CB07}"/>
          </ac:spMkLst>
        </pc:spChg>
      </pc:sldChg>
    </pc:docChg>
  </pc:docChgLst>
  <pc:docChgLst>
    <pc:chgData name="Siepka, Amy (DOE)" userId="S::amy.siepka@doe.virginia.gov::6d06d74f-826c-4bbe-801e-2feef75a4a1d" providerId="AD" clId="Web-{34976187-D173-4CD8-1570-EC4106D758C7}"/>
    <pc:docChg chg="mod addSld delSld modSld sldOrd">
      <pc:chgData name="Siepka, Amy (DOE)" userId="S::amy.siepka@doe.virginia.gov::6d06d74f-826c-4bbe-801e-2feef75a4a1d" providerId="AD" clId="Web-{34976187-D173-4CD8-1570-EC4106D758C7}" dt="2023-05-30T16:55:37.788" v="441"/>
      <pc:docMkLst>
        <pc:docMk/>
      </pc:docMkLst>
      <pc:sldChg chg="ord">
        <pc:chgData name="Siepka, Amy (DOE)" userId="S::amy.siepka@doe.virginia.gov::6d06d74f-826c-4bbe-801e-2feef75a4a1d" providerId="AD" clId="Web-{34976187-D173-4CD8-1570-EC4106D758C7}" dt="2023-05-30T16:37:30.058" v="1"/>
        <pc:sldMkLst>
          <pc:docMk/>
          <pc:sldMk cId="3827259523" sldId="299"/>
        </pc:sldMkLst>
      </pc:sldChg>
      <pc:sldChg chg="modSp">
        <pc:chgData name="Siepka, Amy (DOE)" userId="S::amy.siepka@doe.virginia.gov::6d06d74f-826c-4bbe-801e-2feef75a4a1d" providerId="AD" clId="Web-{34976187-D173-4CD8-1570-EC4106D758C7}" dt="2023-05-30T16:38:54.842" v="17" actId="20577"/>
        <pc:sldMkLst>
          <pc:docMk/>
          <pc:sldMk cId="4181166053" sldId="304"/>
        </pc:sldMkLst>
        <pc:spChg chg="mod">
          <ac:chgData name="Siepka, Amy (DOE)" userId="S::amy.siepka@doe.virginia.gov::6d06d74f-826c-4bbe-801e-2feef75a4a1d" providerId="AD" clId="Web-{34976187-D173-4CD8-1570-EC4106D758C7}" dt="2023-05-30T16:38:54.842" v="17" actId="20577"/>
          <ac:spMkLst>
            <pc:docMk/>
            <pc:sldMk cId="4181166053" sldId="304"/>
            <ac:spMk id="2" creationId="{5494A82B-D3A1-4414-89EB-6461ECF5CB07}"/>
          </ac:spMkLst>
        </pc:spChg>
      </pc:sldChg>
      <pc:sldChg chg="modSp">
        <pc:chgData name="Siepka, Amy (DOE)" userId="S::amy.siepka@doe.virginia.gov::6d06d74f-826c-4bbe-801e-2feef75a4a1d" providerId="AD" clId="Web-{34976187-D173-4CD8-1570-EC4106D758C7}" dt="2023-05-30T16:39:10.780" v="22" actId="20577"/>
        <pc:sldMkLst>
          <pc:docMk/>
          <pc:sldMk cId="2473222035" sldId="305"/>
        </pc:sldMkLst>
        <pc:spChg chg="mod">
          <ac:chgData name="Siepka, Amy (DOE)" userId="S::amy.siepka@doe.virginia.gov::6d06d74f-826c-4bbe-801e-2feef75a4a1d" providerId="AD" clId="Web-{34976187-D173-4CD8-1570-EC4106D758C7}" dt="2023-05-30T16:39:10.780" v="22" actId="20577"/>
          <ac:spMkLst>
            <pc:docMk/>
            <pc:sldMk cId="2473222035" sldId="305"/>
            <ac:spMk id="2" creationId="{5494A82B-D3A1-4414-89EB-6461ECF5CB07}"/>
          </ac:spMkLst>
        </pc:spChg>
        <pc:spChg chg="mod">
          <ac:chgData name="Siepka, Amy (DOE)" userId="S::amy.siepka@doe.virginia.gov::6d06d74f-826c-4bbe-801e-2feef75a4a1d" providerId="AD" clId="Web-{34976187-D173-4CD8-1570-EC4106D758C7}" dt="2023-05-30T16:38:27.669" v="13" actId="20577"/>
          <ac:spMkLst>
            <pc:docMk/>
            <pc:sldMk cId="2473222035" sldId="305"/>
            <ac:spMk id="3" creationId="{969AC7C0-4DD6-456A-9544-9BFB2C0894AC}"/>
          </ac:spMkLst>
        </pc:spChg>
      </pc:sldChg>
      <pc:sldChg chg="del">
        <pc:chgData name="Siepka, Amy (DOE)" userId="S::amy.siepka@doe.virginia.gov::6d06d74f-826c-4bbe-801e-2feef75a4a1d" providerId="AD" clId="Web-{34976187-D173-4CD8-1570-EC4106D758C7}" dt="2023-05-30T16:37:08.511" v="0"/>
        <pc:sldMkLst>
          <pc:docMk/>
          <pc:sldMk cId="846724840" sldId="307"/>
        </pc:sldMkLst>
      </pc:sldChg>
      <pc:sldChg chg="modSp new addCm">
        <pc:chgData name="Siepka, Amy (DOE)" userId="S::amy.siepka@doe.virginia.gov::6d06d74f-826c-4bbe-801e-2feef75a4a1d" providerId="AD" clId="Web-{34976187-D173-4CD8-1570-EC4106D758C7}" dt="2023-05-30T16:55:37.788" v="441"/>
        <pc:sldMkLst>
          <pc:docMk/>
          <pc:sldMk cId="3075875293" sldId="307"/>
        </pc:sldMkLst>
        <pc:spChg chg="mod">
          <ac:chgData name="Siepka, Amy (DOE)" userId="S::amy.siepka@doe.virginia.gov::6d06d74f-826c-4bbe-801e-2feef75a4a1d" providerId="AD" clId="Web-{34976187-D173-4CD8-1570-EC4106D758C7}" dt="2023-05-30T16:48:44.700" v="431" actId="1076"/>
          <ac:spMkLst>
            <pc:docMk/>
            <pc:sldMk cId="3075875293" sldId="307"/>
            <ac:spMk id="2" creationId="{0379F21D-A46A-518F-EEC7-4566C965B71B}"/>
          </ac:spMkLst>
        </pc:spChg>
        <pc:spChg chg="mod">
          <ac:chgData name="Siepka, Amy (DOE)" userId="S::amy.siepka@doe.virginia.gov::6d06d74f-826c-4bbe-801e-2feef75a4a1d" providerId="AD" clId="Web-{34976187-D173-4CD8-1570-EC4106D758C7}" dt="2023-05-30T16:51:15.688" v="439" actId="20577"/>
          <ac:spMkLst>
            <pc:docMk/>
            <pc:sldMk cId="3075875293" sldId="307"/>
            <ac:spMk id="3" creationId="{43629129-DFE8-8E89-873A-05343DCBC426}"/>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L="914400" marR="0" lvl="1"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2pPr>
            <a:lvl3pPr marL="1371600" marR="0" lvl="2"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3pPr>
            <a:lvl4pPr marL="1828800" marR="0" lvl="3"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4pPr>
            <a:lvl5pPr marL="2286000" marR="0" lvl="4"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5pPr>
            <a:lvl6pPr marL="2743200" marR="0" lvl="5"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6pPr>
            <a:lvl7pPr marL="3200400" marR="0" lvl="6"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7pPr>
            <a:lvl8pPr marL="3657600" marR="0" lvl="7"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8pPr>
            <a:lvl9pPr marL="4114800" marR="0" lvl="8"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idx="12"/>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smtClean="0">
                <a:solidFill>
                  <a:schemeClr val="dk1"/>
                </a:solidFill>
                <a:latin typeface="Calibri"/>
                <a:ea typeface="Calibri"/>
                <a:cs typeface="Calibri"/>
                <a:sym typeface="Calibri"/>
              </a:rPr>
              <a:t>2</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0450892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idx="12"/>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smtClean="0">
                <a:solidFill>
                  <a:schemeClr val="dk1"/>
                </a:solidFill>
                <a:latin typeface="Calibri"/>
                <a:ea typeface="Calibri"/>
                <a:cs typeface="Calibri"/>
                <a:sym typeface="Calibri"/>
              </a:rPr>
              <a:t>3</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4437502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idx="12"/>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smtClean="0">
                <a:solidFill>
                  <a:schemeClr val="dk1"/>
                </a:solidFill>
                <a:latin typeface="Calibri"/>
                <a:ea typeface="Calibri"/>
                <a:cs typeface="Calibri"/>
                <a:sym typeface="Calibri"/>
              </a:rPr>
              <a:t>5</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5315618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idx="12"/>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smtClean="0">
                <a:solidFill>
                  <a:schemeClr val="dk1"/>
                </a:solidFill>
                <a:latin typeface="Calibri"/>
                <a:ea typeface="Calibri"/>
                <a:cs typeface="Calibri"/>
                <a:sym typeface="Calibri"/>
              </a:rPr>
              <a:t>6</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9583694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idx="12"/>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smtClean="0">
                <a:solidFill>
                  <a:schemeClr val="dk1"/>
                </a:solidFill>
                <a:latin typeface="Calibri"/>
                <a:ea typeface="Calibri"/>
                <a:cs typeface="Calibri"/>
                <a:sym typeface="Calibri"/>
              </a:rPr>
              <a:t>8</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41294908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5"/>
        <p:cNvGrpSpPr/>
        <p:nvPr/>
      </p:nvGrpSpPr>
      <p:grpSpPr>
        <a:xfrm>
          <a:off x="0" y="0"/>
          <a:ext cx="0" cy="0"/>
          <a:chOff x="0" y="0"/>
          <a:chExt cx="0" cy="0"/>
        </a:xfrm>
      </p:grpSpPr>
      <p:sp>
        <p:nvSpPr>
          <p:cNvPr id="16" name="Google Shape;16;p13"/>
          <p:cNvSpPr txBox="1">
            <a:spLocks noGrp="1"/>
          </p:cNvSpPr>
          <p:nvPr>
            <p:ph type="ctrTitle"/>
          </p:nvPr>
        </p:nvSpPr>
        <p:spPr>
          <a:xfrm>
            <a:off x="838200" y="1130909"/>
            <a:ext cx="5254951" cy="23876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Georgia"/>
              <a:buNone/>
              <a:defRPr sz="6000" cap="small"/>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7" name="Google Shape;17;p13"/>
          <p:cNvSpPr txBox="1">
            <a:spLocks noGrp="1"/>
          </p:cNvSpPr>
          <p:nvPr>
            <p:ph type="subTitle" idx="1"/>
          </p:nvPr>
        </p:nvSpPr>
        <p:spPr>
          <a:xfrm>
            <a:off x="838200" y="3636221"/>
            <a:ext cx="5254951" cy="1655762"/>
          </a:xfrm>
          <a:prstGeom prst="rect">
            <a:avLst/>
          </a:prstGeom>
          <a:noFill/>
          <a:ln>
            <a:noFill/>
          </a:ln>
        </p:spPr>
        <p:txBody>
          <a:bodyPr spcFirstLastPara="1" wrap="square" lIns="91425" tIns="45700" rIns="91425" bIns="45700" anchor="t" anchorCtr="0">
            <a:normAutofit/>
          </a:bodyPr>
          <a:lstStyle>
            <a:lvl1pPr lvl="0" algn="l">
              <a:lnSpc>
                <a:spcPct val="90000"/>
              </a:lnSpc>
              <a:spcBef>
                <a:spcPts val="1000"/>
              </a:spcBef>
              <a:spcAft>
                <a:spcPts val="0"/>
              </a:spcAft>
              <a:buSzPts val="2400"/>
              <a:buNone/>
              <a:defRPr sz="2400"/>
            </a:lvl1pPr>
            <a:lvl2pPr lvl="1" algn="ctr">
              <a:lnSpc>
                <a:spcPct val="90000"/>
              </a:lnSpc>
              <a:spcBef>
                <a:spcPts val="500"/>
              </a:spcBef>
              <a:spcAft>
                <a:spcPts val="0"/>
              </a:spcAft>
              <a:buSzPts val="2000"/>
              <a:buNone/>
              <a:defRPr sz="2000"/>
            </a:lvl2pPr>
            <a:lvl3pPr lvl="2" algn="ctr">
              <a:lnSpc>
                <a:spcPct val="90000"/>
              </a:lnSpc>
              <a:spcBef>
                <a:spcPts val="500"/>
              </a:spcBef>
              <a:spcAft>
                <a:spcPts val="0"/>
              </a:spcAft>
              <a:buSzPts val="1170"/>
              <a:buNone/>
              <a:defRPr sz="1800"/>
            </a:lvl3pPr>
            <a:lvl4pPr lvl="3" algn="ctr">
              <a:lnSpc>
                <a:spcPct val="90000"/>
              </a:lnSpc>
              <a:spcBef>
                <a:spcPts val="500"/>
              </a:spcBef>
              <a:spcAft>
                <a:spcPts val="0"/>
              </a:spcAft>
              <a:buSzPts val="1600"/>
              <a:buNone/>
              <a:defRPr sz="1600"/>
            </a:lvl4pPr>
            <a:lvl5pPr lvl="4" algn="ctr">
              <a:lnSpc>
                <a:spcPct val="90000"/>
              </a:lnSpc>
              <a:spcBef>
                <a:spcPts val="500"/>
              </a:spcBef>
              <a:spcAft>
                <a:spcPts val="0"/>
              </a:spcAft>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8" name="Google Shape;18;p1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9" name="Google Shape;19;p1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0" name="Google Shape;20;p1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
        <p:nvSpPr>
          <p:cNvPr id="21" name="Google Shape;21;p13" descr="VDOE Logo"/>
          <p:cNvSpPr/>
          <p:nvPr/>
        </p:nvSpPr>
        <p:spPr>
          <a:xfrm>
            <a:off x="2020701" y="919537"/>
            <a:ext cx="10893915" cy="5938463"/>
          </a:xfrm>
          <a:prstGeom prst="rect">
            <a:avLst/>
          </a:prstGeom>
          <a:blipFill rotWithShape="1">
            <a:blip r:embed="rId2">
              <a:alphaModFix amt="20000"/>
            </a:blip>
            <a:stretch>
              <a:fillRect/>
            </a:stretch>
          </a:blip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22" name="Google Shape;22;p13"/>
          <p:cNvSpPr txBox="1"/>
          <p:nvPr/>
        </p:nvSpPr>
        <p:spPr>
          <a:xfrm>
            <a:off x="2178121" y="5751826"/>
            <a:ext cx="9513869" cy="692497"/>
          </a:xfrm>
          <a:prstGeom prst="rect">
            <a:avLst/>
          </a:prstGeom>
          <a:noFill/>
          <a:ln>
            <a:noFill/>
          </a:ln>
        </p:spPr>
        <p:txBody>
          <a:bodyPr spcFirstLastPara="1" wrap="square" lIns="91425" tIns="45700" rIns="91425" bIns="45700" anchor="t" anchorCtr="0">
            <a:spAutoFit/>
          </a:bodyPr>
          <a:lstStyle/>
          <a:p>
            <a:pPr marL="0" marR="0" lvl="0" indent="0" algn="r" rtl="0">
              <a:lnSpc>
                <a:spcPct val="100000"/>
              </a:lnSpc>
              <a:spcBef>
                <a:spcPts val="0"/>
              </a:spcBef>
              <a:spcAft>
                <a:spcPts val="0"/>
              </a:spcAft>
              <a:buClr>
                <a:srgbClr val="000000"/>
              </a:buClr>
              <a:buSzPts val="3900"/>
              <a:buFont typeface="Arial"/>
              <a:buNone/>
            </a:pPr>
            <a:r>
              <a:rPr lang="en-US" sz="3900" b="1" i="0" u="none" strike="noStrike" cap="none">
                <a:solidFill>
                  <a:schemeClr val="dk1"/>
                </a:solidFill>
                <a:latin typeface="Trebuchet MS"/>
                <a:ea typeface="Trebuchet MS"/>
                <a:cs typeface="Trebuchet MS"/>
                <a:sym typeface="Trebuchet MS"/>
              </a:rPr>
              <a:t>VIRGINIA DEPARTMENT OF EDUCATION</a:t>
            </a:r>
            <a:endParaRPr sz="1400" b="0" i="0" u="none" strike="noStrike" cap="none">
              <a:solidFill>
                <a:srgbClr val="000000"/>
              </a:solidFill>
              <a:latin typeface="Arial"/>
              <a:ea typeface="Arial"/>
              <a:cs typeface="Arial"/>
              <a:sym typeface="Aria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1_Picture with Caption">
  <p:cSld name="1_Picture with Caption">
    <p:spTree>
      <p:nvGrpSpPr>
        <p:cNvPr id="1" name="Shape 86"/>
        <p:cNvGrpSpPr/>
        <p:nvPr/>
      </p:nvGrpSpPr>
      <p:grpSpPr>
        <a:xfrm>
          <a:off x="0" y="0"/>
          <a:ext cx="0" cy="0"/>
          <a:chOff x="0" y="0"/>
          <a:chExt cx="0" cy="0"/>
        </a:xfrm>
      </p:grpSpPr>
      <p:sp>
        <p:nvSpPr>
          <p:cNvPr id="87" name="Google Shape;87;p25"/>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Georgia"/>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8" name="Google Shape;88;p25"/>
          <p:cNvSpPr>
            <a:spLocks noGrp="1"/>
          </p:cNvSpPr>
          <p:nvPr>
            <p:ph type="pic" idx="2"/>
          </p:nvPr>
        </p:nvSpPr>
        <p:spPr>
          <a:xfrm>
            <a:off x="5183188" y="987425"/>
            <a:ext cx="6172200" cy="2259209"/>
          </a:xfrm>
          <a:prstGeom prst="rect">
            <a:avLst/>
          </a:prstGeom>
          <a:noFill/>
          <a:ln>
            <a:noFill/>
          </a:ln>
        </p:spPr>
      </p:sp>
      <p:sp>
        <p:nvSpPr>
          <p:cNvPr id="89" name="Google Shape;89;p25"/>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SzPts val="1600"/>
              <a:buNone/>
              <a:defRPr sz="1600"/>
            </a:lvl1pPr>
            <a:lvl2pPr marL="914400" lvl="1" indent="-228600" algn="l">
              <a:lnSpc>
                <a:spcPct val="90000"/>
              </a:lnSpc>
              <a:spcBef>
                <a:spcPts val="500"/>
              </a:spcBef>
              <a:spcAft>
                <a:spcPts val="0"/>
              </a:spcAft>
              <a:buSzPts val="1400"/>
              <a:buNone/>
              <a:defRPr sz="1400"/>
            </a:lvl2pPr>
            <a:lvl3pPr marL="1371600" lvl="2" indent="-228600" algn="l">
              <a:lnSpc>
                <a:spcPct val="90000"/>
              </a:lnSpc>
              <a:spcBef>
                <a:spcPts val="500"/>
              </a:spcBef>
              <a:spcAft>
                <a:spcPts val="0"/>
              </a:spcAft>
              <a:buSzPts val="780"/>
              <a:buNone/>
              <a:defRPr sz="1200"/>
            </a:lvl3pPr>
            <a:lvl4pPr marL="1828800" lvl="3" indent="-228600" algn="l">
              <a:lnSpc>
                <a:spcPct val="90000"/>
              </a:lnSpc>
              <a:spcBef>
                <a:spcPts val="500"/>
              </a:spcBef>
              <a:spcAft>
                <a:spcPts val="0"/>
              </a:spcAft>
              <a:buSzPts val="1000"/>
              <a:buNone/>
              <a:defRPr sz="1000"/>
            </a:lvl4pPr>
            <a:lvl5pPr marL="2286000" lvl="4" indent="-228600" algn="l">
              <a:lnSpc>
                <a:spcPct val="90000"/>
              </a:lnSpc>
              <a:spcBef>
                <a:spcPts val="500"/>
              </a:spcBef>
              <a:spcAft>
                <a:spcPts val="0"/>
              </a:spcAft>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90" name="Google Shape;90;p2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91" name="Google Shape;91;p2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92" name="Google Shape;92;p2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
        <p:nvSpPr>
          <p:cNvPr id="93" name="Google Shape;93;p25"/>
          <p:cNvSpPr>
            <a:spLocks noGrp="1"/>
          </p:cNvSpPr>
          <p:nvPr>
            <p:ph type="pic" idx="3"/>
          </p:nvPr>
        </p:nvSpPr>
        <p:spPr>
          <a:xfrm>
            <a:off x="5183188" y="3451509"/>
            <a:ext cx="2970212" cy="2259209"/>
          </a:xfrm>
          <a:prstGeom prst="rect">
            <a:avLst/>
          </a:prstGeom>
          <a:noFill/>
          <a:ln>
            <a:noFill/>
          </a:ln>
        </p:spPr>
      </p:sp>
      <p:sp>
        <p:nvSpPr>
          <p:cNvPr id="94" name="Google Shape;94;p25"/>
          <p:cNvSpPr>
            <a:spLocks noGrp="1"/>
          </p:cNvSpPr>
          <p:nvPr>
            <p:ph type="pic" idx="4"/>
          </p:nvPr>
        </p:nvSpPr>
        <p:spPr>
          <a:xfrm>
            <a:off x="8383588" y="3451508"/>
            <a:ext cx="2970212" cy="2259209"/>
          </a:xfrm>
          <a:prstGeom prst="rect">
            <a:avLst/>
          </a:prstGeom>
          <a:noFill/>
          <a:ln>
            <a:noFill/>
          </a:ln>
        </p:spPr>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1_Title Slide">
  <p:cSld name="1_Title Slide">
    <p:bg>
      <p:bgPr>
        <a:gradFill>
          <a:gsLst>
            <a:gs pos="0">
              <a:srgbClr val="3E588E"/>
            </a:gs>
            <a:gs pos="50000">
              <a:srgbClr val="1D417D"/>
            </a:gs>
            <a:gs pos="100000">
              <a:srgbClr val="003064"/>
            </a:gs>
          </a:gsLst>
          <a:lin ang="5400000" scaled="0"/>
        </a:gradFill>
        <a:effectLst/>
      </p:bgPr>
    </p:bg>
    <p:spTree>
      <p:nvGrpSpPr>
        <p:cNvPr id="1" name="Shape 101"/>
        <p:cNvGrpSpPr/>
        <p:nvPr/>
      </p:nvGrpSpPr>
      <p:grpSpPr>
        <a:xfrm>
          <a:off x="0" y="0"/>
          <a:ext cx="0" cy="0"/>
          <a:chOff x="0" y="0"/>
          <a:chExt cx="0" cy="0"/>
        </a:xfrm>
      </p:grpSpPr>
      <p:sp>
        <p:nvSpPr>
          <p:cNvPr id="102" name="Google Shape;102;p15"/>
          <p:cNvSpPr txBox="1">
            <a:spLocks noGrp="1"/>
          </p:cNvSpPr>
          <p:nvPr>
            <p:ph type="ctrTitle"/>
          </p:nvPr>
        </p:nvSpPr>
        <p:spPr>
          <a:xfrm>
            <a:off x="838200" y="1130909"/>
            <a:ext cx="5254951" cy="23876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lt1"/>
              </a:buClr>
              <a:buSzPts val="6000"/>
              <a:buFont typeface="Georgia"/>
              <a:buNone/>
              <a:defRPr sz="6000" cap="small"/>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03" name="Google Shape;103;p15"/>
          <p:cNvSpPr txBox="1">
            <a:spLocks noGrp="1"/>
          </p:cNvSpPr>
          <p:nvPr>
            <p:ph type="subTitle" idx="1"/>
          </p:nvPr>
        </p:nvSpPr>
        <p:spPr>
          <a:xfrm>
            <a:off x="838200" y="3636221"/>
            <a:ext cx="5254951" cy="1655762"/>
          </a:xfrm>
          <a:prstGeom prst="rect">
            <a:avLst/>
          </a:prstGeom>
          <a:noFill/>
          <a:ln>
            <a:noFill/>
          </a:ln>
        </p:spPr>
        <p:txBody>
          <a:bodyPr spcFirstLastPara="1" wrap="square" lIns="91425" tIns="45700" rIns="91425" bIns="45700" anchor="t" anchorCtr="0">
            <a:normAutofit/>
          </a:bodyPr>
          <a:lstStyle>
            <a:lvl1pPr lvl="0" algn="l">
              <a:lnSpc>
                <a:spcPct val="90000"/>
              </a:lnSpc>
              <a:spcBef>
                <a:spcPts val="1000"/>
              </a:spcBef>
              <a:spcAft>
                <a:spcPts val="0"/>
              </a:spcAft>
              <a:buSzPts val="2400"/>
              <a:buNone/>
              <a:defRPr sz="2400">
                <a:solidFill>
                  <a:schemeClr val="lt1"/>
                </a:solidFill>
              </a:defRPr>
            </a:lvl1pPr>
            <a:lvl2pPr lvl="1" algn="ctr">
              <a:lnSpc>
                <a:spcPct val="90000"/>
              </a:lnSpc>
              <a:spcBef>
                <a:spcPts val="500"/>
              </a:spcBef>
              <a:spcAft>
                <a:spcPts val="0"/>
              </a:spcAft>
              <a:buSzPts val="2000"/>
              <a:buNone/>
              <a:defRPr sz="2000"/>
            </a:lvl2pPr>
            <a:lvl3pPr lvl="2" algn="ctr">
              <a:lnSpc>
                <a:spcPct val="90000"/>
              </a:lnSpc>
              <a:spcBef>
                <a:spcPts val="500"/>
              </a:spcBef>
              <a:spcAft>
                <a:spcPts val="0"/>
              </a:spcAft>
              <a:buSzPts val="1170"/>
              <a:buNone/>
              <a:defRPr sz="1800"/>
            </a:lvl3pPr>
            <a:lvl4pPr lvl="3" algn="ctr">
              <a:lnSpc>
                <a:spcPct val="90000"/>
              </a:lnSpc>
              <a:spcBef>
                <a:spcPts val="500"/>
              </a:spcBef>
              <a:spcAft>
                <a:spcPts val="0"/>
              </a:spcAft>
              <a:buSzPts val="1600"/>
              <a:buNone/>
              <a:defRPr sz="1600"/>
            </a:lvl4pPr>
            <a:lvl5pPr lvl="4" algn="ctr">
              <a:lnSpc>
                <a:spcPct val="90000"/>
              </a:lnSpc>
              <a:spcBef>
                <a:spcPts val="500"/>
              </a:spcBef>
              <a:spcAft>
                <a:spcPts val="0"/>
              </a:spcAft>
              <a:buSzPts val="1600"/>
              <a:buNone/>
              <a:defRPr sz="1600"/>
            </a:lvl5pPr>
            <a:lvl6pPr lvl="5" algn="ctr">
              <a:lnSpc>
                <a:spcPct val="90000"/>
              </a:lnSpc>
              <a:spcBef>
                <a:spcPts val="500"/>
              </a:spcBef>
              <a:spcAft>
                <a:spcPts val="0"/>
              </a:spcAft>
              <a:buClr>
                <a:schemeClr val="lt1"/>
              </a:buClr>
              <a:buSzPts val="1600"/>
              <a:buNone/>
              <a:defRPr sz="1600"/>
            </a:lvl6pPr>
            <a:lvl7pPr lvl="6" algn="ctr">
              <a:lnSpc>
                <a:spcPct val="90000"/>
              </a:lnSpc>
              <a:spcBef>
                <a:spcPts val="500"/>
              </a:spcBef>
              <a:spcAft>
                <a:spcPts val="0"/>
              </a:spcAft>
              <a:buClr>
                <a:schemeClr val="lt1"/>
              </a:buClr>
              <a:buSzPts val="1600"/>
              <a:buNone/>
              <a:defRPr sz="1600"/>
            </a:lvl7pPr>
            <a:lvl8pPr lvl="7" algn="ctr">
              <a:lnSpc>
                <a:spcPct val="90000"/>
              </a:lnSpc>
              <a:spcBef>
                <a:spcPts val="500"/>
              </a:spcBef>
              <a:spcAft>
                <a:spcPts val="0"/>
              </a:spcAft>
              <a:buClr>
                <a:schemeClr val="lt1"/>
              </a:buClr>
              <a:buSzPts val="1600"/>
              <a:buNone/>
              <a:defRPr sz="1600"/>
            </a:lvl8pPr>
            <a:lvl9pPr lvl="8" algn="ctr">
              <a:lnSpc>
                <a:spcPct val="90000"/>
              </a:lnSpc>
              <a:spcBef>
                <a:spcPts val="500"/>
              </a:spcBef>
              <a:spcAft>
                <a:spcPts val="0"/>
              </a:spcAft>
              <a:buClr>
                <a:schemeClr val="lt1"/>
              </a:buClr>
              <a:buSzPts val="1600"/>
              <a:buNone/>
              <a:defRPr sz="1600"/>
            </a:lvl9pPr>
          </a:lstStyle>
          <a:p>
            <a:endParaRPr/>
          </a:p>
        </p:txBody>
      </p:sp>
      <p:sp>
        <p:nvSpPr>
          <p:cNvPr id="104" name="Google Shape;104;p1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05" name="Google Shape;105;p1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06" name="Google Shape;106;p1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
        <p:nvSpPr>
          <p:cNvPr id="107" name="Google Shape;107;p15" descr="VDOE Logo"/>
          <p:cNvSpPr/>
          <p:nvPr/>
        </p:nvSpPr>
        <p:spPr>
          <a:xfrm>
            <a:off x="2020701" y="919537"/>
            <a:ext cx="10893915" cy="5938463"/>
          </a:xfrm>
          <a:prstGeom prst="rect">
            <a:avLst/>
          </a:prstGeom>
          <a:blipFill rotWithShape="1">
            <a:blip r:embed="rId2">
              <a:alphaModFix amt="6000"/>
            </a:blip>
            <a:stretch>
              <a:fillRect/>
            </a:stretch>
          </a:blip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08" name="Google Shape;108;p15"/>
          <p:cNvSpPr txBox="1"/>
          <p:nvPr/>
        </p:nvSpPr>
        <p:spPr>
          <a:xfrm>
            <a:off x="2178121" y="5751826"/>
            <a:ext cx="9513869" cy="692497"/>
          </a:xfrm>
          <a:prstGeom prst="rect">
            <a:avLst/>
          </a:prstGeom>
          <a:noFill/>
          <a:ln>
            <a:noFill/>
          </a:ln>
        </p:spPr>
        <p:txBody>
          <a:bodyPr spcFirstLastPara="1" wrap="square" lIns="91425" tIns="45700" rIns="91425" bIns="45700" anchor="t" anchorCtr="0">
            <a:spAutoFit/>
          </a:bodyPr>
          <a:lstStyle/>
          <a:p>
            <a:pPr marL="0" marR="0" lvl="0" indent="0" algn="r" rtl="0">
              <a:lnSpc>
                <a:spcPct val="100000"/>
              </a:lnSpc>
              <a:spcBef>
                <a:spcPts val="0"/>
              </a:spcBef>
              <a:spcAft>
                <a:spcPts val="0"/>
              </a:spcAft>
              <a:buClr>
                <a:srgbClr val="000000"/>
              </a:buClr>
              <a:buSzPts val="3900"/>
              <a:buFont typeface="Arial"/>
              <a:buNone/>
            </a:pPr>
            <a:r>
              <a:rPr lang="en-US" sz="3900" b="1" i="0" u="none" strike="noStrike" cap="none">
                <a:solidFill>
                  <a:schemeClr val="lt1"/>
                </a:solidFill>
                <a:latin typeface="Trebuchet MS"/>
                <a:ea typeface="Trebuchet MS"/>
                <a:cs typeface="Trebuchet MS"/>
                <a:sym typeface="Trebuchet MS"/>
              </a:rPr>
              <a:t>VIRGINIA DEPARTMENT OF EDUCATION</a:t>
            </a:r>
            <a:endParaRPr sz="1400" b="0" i="0" u="none" strike="noStrike" cap="none">
              <a:solidFill>
                <a:srgbClr val="000000"/>
              </a:solidFill>
              <a:latin typeface="Arial"/>
              <a:ea typeface="Arial"/>
              <a:cs typeface="Arial"/>
              <a:sym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3_Title Slide">
  <p:cSld name="3_Title Slide">
    <p:bg>
      <p:bgPr>
        <a:gradFill>
          <a:gsLst>
            <a:gs pos="0">
              <a:srgbClr val="3E5B91"/>
            </a:gs>
            <a:gs pos="50000">
              <a:srgbClr val="1A4480"/>
            </a:gs>
            <a:gs pos="100000">
              <a:srgbClr val="003064"/>
            </a:gs>
          </a:gsLst>
          <a:lin ang="5400000" scaled="0"/>
        </a:gradFill>
        <a:effectLst/>
      </p:bgPr>
    </p:bg>
    <p:spTree>
      <p:nvGrpSpPr>
        <p:cNvPr id="1" name="Shape 109"/>
        <p:cNvGrpSpPr/>
        <p:nvPr/>
      </p:nvGrpSpPr>
      <p:grpSpPr>
        <a:xfrm>
          <a:off x="0" y="0"/>
          <a:ext cx="0" cy="0"/>
          <a:chOff x="0" y="0"/>
          <a:chExt cx="0" cy="0"/>
        </a:xfrm>
      </p:grpSpPr>
      <p:sp>
        <p:nvSpPr>
          <p:cNvPr id="110" name="Google Shape;110;p27"/>
          <p:cNvSpPr txBox="1">
            <a:spLocks noGrp="1"/>
          </p:cNvSpPr>
          <p:nvPr>
            <p:ph type="ctrTitle"/>
          </p:nvPr>
        </p:nvSpPr>
        <p:spPr>
          <a:xfrm>
            <a:off x="838200" y="1130909"/>
            <a:ext cx="105156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lt1"/>
              </a:buClr>
              <a:buSzPts val="6000"/>
              <a:buFont typeface="Georgia"/>
              <a:buNone/>
              <a:defRPr sz="6000" cap="small"/>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11" name="Google Shape;111;p27"/>
          <p:cNvSpPr txBox="1">
            <a:spLocks noGrp="1"/>
          </p:cNvSpPr>
          <p:nvPr>
            <p:ph type="subTitle" idx="1"/>
          </p:nvPr>
        </p:nvSpPr>
        <p:spPr>
          <a:xfrm>
            <a:off x="838200" y="3636221"/>
            <a:ext cx="105156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SzPts val="2400"/>
              <a:buNone/>
              <a:defRPr sz="2400">
                <a:solidFill>
                  <a:schemeClr val="lt1"/>
                </a:solidFill>
              </a:defRPr>
            </a:lvl1pPr>
            <a:lvl2pPr lvl="1" algn="ctr">
              <a:lnSpc>
                <a:spcPct val="90000"/>
              </a:lnSpc>
              <a:spcBef>
                <a:spcPts val="500"/>
              </a:spcBef>
              <a:spcAft>
                <a:spcPts val="0"/>
              </a:spcAft>
              <a:buSzPts val="2000"/>
              <a:buNone/>
              <a:defRPr sz="2000"/>
            </a:lvl2pPr>
            <a:lvl3pPr lvl="2" algn="ctr">
              <a:lnSpc>
                <a:spcPct val="90000"/>
              </a:lnSpc>
              <a:spcBef>
                <a:spcPts val="500"/>
              </a:spcBef>
              <a:spcAft>
                <a:spcPts val="0"/>
              </a:spcAft>
              <a:buSzPts val="1170"/>
              <a:buNone/>
              <a:defRPr sz="1800"/>
            </a:lvl3pPr>
            <a:lvl4pPr lvl="3" algn="ctr">
              <a:lnSpc>
                <a:spcPct val="90000"/>
              </a:lnSpc>
              <a:spcBef>
                <a:spcPts val="500"/>
              </a:spcBef>
              <a:spcAft>
                <a:spcPts val="0"/>
              </a:spcAft>
              <a:buSzPts val="1600"/>
              <a:buNone/>
              <a:defRPr sz="1600"/>
            </a:lvl4pPr>
            <a:lvl5pPr lvl="4" algn="ctr">
              <a:lnSpc>
                <a:spcPct val="90000"/>
              </a:lnSpc>
              <a:spcBef>
                <a:spcPts val="500"/>
              </a:spcBef>
              <a:spcAft>
                <a:spcPts val="0"/>
              </a:spcAft>
              <a:buSzPts val="1600"/>
              <a:buNone/>
              <a:defRPr sz="1600"/>
            </a:lvl5pPr>
            <a:lvl6pPr lvl="5" algn="ctr">
              <a:lnSpc>
                <a:spcPct val="90000"/>
              </a:lnSpc>
              <a:spcBef>
                <a:spcPts val="500"/>
              </a:spcBef>
              <a:spcAft>
                <a:spcPts val="0"/>
              </a:spcAft>
              <a:buClr>
                <a:schemeClr val="lt1"/>
              </a:buClr>
              <a:buSzPts val="1600"/>
              <a:buNone/>
              <a:defRPr sz="1600"/>
            </a:lvl6pPr>
            <a:lvl7pPr lvl="6" algn="ctr">
              <a:lnSpc>
                <a:spcPct val="90000"/>
              </a:lnSpc>
              <a:spcBef>
                <a:spcPts val="500"/>
              </a:spcBef>
              <a:spcAft>
                <a:spcPts val="0"/>
              </a:spcAft>
              <a:buClr>
                <a:schemeClr val="lt1"/>
              </a:buClr>
              <a:buSzPts val="1600"/>
              <a:buNone/>
              <a:defRPr sz="1600"/>
            </a:lvl7pPr>
            <a:lvl8pPr lvl="7" algn="ctr">
              <a:lnSpc>
                <a:spcPct val="90000"/>
              </a:lnSpc>
              <a:spcBef>
                <a:spcPts val="500"/>
              </a:spcBef>
              <a:spcAft>
                <a:spcPts val="0"/>
              </a:spcAft>
              <a:buClr>
                <a:schemeClr val="lt1"/>
              </a:buClr>
              <a:buSzPts val="1600"/>
              <a:buNone/>
              <a:defRPr sz="1600"/>
            </a:lvl8pPr>
            <a:lvl9pPr lvl="8" algn="ctr">
              <a:lnSpc>
                <a:spcPct val="90000"/>
              </a:lnSpc>
              <a:spcBef>
                <a:spcPts val="500"/>
              </a:spcBef>
              <a:spcAft>
                <a:spcPts val="0"/>
              </a:spcAft>
              <a:buClr>
                <a:schemeClr val="lt1"/>
              </a:buClr>
              <a:buSzPts val="1600"/>
              <a:buNone/>
              <a:defRPr sz="1600"/>
            </a:lvl9pPr>
          </a:lstStyle>
          <a:p>
            <a:endParaRPr/>
          </a:p>
        </p:txBody>
      </p:sp>
      <p:sp>
        <p:nvSpPr>
          <p:cNvPr id="112" name="Google Shape;112;p2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13" name="Google Shape;113;p2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14" name="Google Shape;114;p2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1_Two Content">
  <p:cSld name="1_Two Content">
    <p:spTree>
      <p:nvGrpSpPr>
        <p:cNvPr id="1" name="Shape 115"/>
        <p:cNvGrpSpPr/>
        <p:nvPr/>
      </p:nvGrpSpPr>
      <p:grpSpPr>
        <a:xfrm>
          <a:off x="0" y="0"/>
          <a:ext cx="0" cy="0"/>
          <a:chOff x="0" y="0"/>
          <a:chExt cx="0" cy="0"/>
        </a:xfrm>
      </p:grpSpPr>
      <p:sp>
        <p:nvSpPr>
          <p:cNvPr id="116" name="Google Shape;116;p28"/>
          <p:cNvSpPr txBox="1">
            <a:spLocks noGrp="1"/>
          </p:cNvSpPr>
          <p:nvPr>
            <p:ph type="title"/>
          </p:nvPr>
        </p:nvSpPr>
        <p:spPr>
          <a:xfrm>
            <a:off x="0" y="0"/>
            <a:ext cx="12192000" cy="1323975"/>
          </a:xfrm>
          <a:prstGeom prst="rect">
            <a:avLst/>
          </a:prstGeom>
          <a:noFill/>
          <a:ln>
            <a:noFill/>
          </a:ln>
        </p:spPr>
        <p:txBody>
          <a:bodyPr spcFirstLastPara="1" wrap="square" lIns="822950" tIns="45700" rIns="91425" bIns="45700" anchor="b" anchorCtr="0">
            <a:normAutofit/>
          </a:bodyPr>
          <a:lstStyle>
            <a:lvl1pPr lvl="0" algn="l">
              <a:lnSpc>
                <a:spcPct val="90000"/>
              </a:lnSpc>
              <a:spcBef>
                <a:spcPts val="0"/>
              </a:spcBef>
              <a:spcAft>
                <a:spcPts val="0"/>
              </a:spcAft>
              <a:buClr>
                <a:schemeClr val="dk1"/>
              </a:buClr>
              <a:buSzPts val="4800"/>
              <a:buFont typeface="Georgia"/>
              <a:buNone/>
              <a:defRPr sz="4800" cap="small">
                <a:solidFill>
                  <a:schemeClr val="dk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17" name="Google Shape;117;p2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18" name="Google Shape;118;p2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19" name="Google Shape;119;p2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
        <p:nvSpPr>
          <p:cNvPr id="120" name="Google Shape;120;p28"/>
          <p:cNvSpPr txBox="1">
            <a:spLocks noGrp="1"/>
          </p:cNvSpPr>
          <p:nvPr>
            <p:ph type="body" idx="1"/>
          </p:nvPr>
        </p:nvSpPr>
        <p:spPr>
          <a:xfrm>
            <a:off x="838200" y="1548622"/>
            <a:ext cx="5181600" cy="4628341"/>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SzPts val="1800"/>
              <a:buChar char="•"/>
              <a:defRPr/>
            </a:lvl1pPr>
            <a:lvl2pPr marL="914400" lvl="1" indent="-342900" algn="l">
              <a:lnSpc>
                <a:spcPct val="90000"/>
              </a:lnSpc>
              <a:spcBef>
                <a:spcPts val="500"/>
              </a:spcBef>
              <a:spcAft>
                <a:spcPts val="0"/>
              </a:spcAft>
              <a:buSzPts val="1800"/>
              <a:buChar char="-"/>
              <a:defRPr/>
            </a:lvl2pPr>
            <a:lvl3pPr marL="1371600" lvl="2" indent="-302894" algn="l">
              <a:lnSpc>
                <a:spcPct val="90000"/>
              </a:lnSpc>
              <a:spcBef>
                <a:spcPts val="500"/>
              </a:spcBef>
              <a:spcAft>
                <a:spcPts val="0"/>
              </a:spcAft>
              <a:buSzPts val="1170"/>
              <a:buChar char="o"/>
              <a:defRPr/>
            </a:lvl3pPr>
            <a:lvl4pPr marL="1828800" lvl="3" indent="-342900" algn="l">
              <a:lnSpc>
                <a:spcPct val="90000"/>
              </a:lnSpc>
              <a:spcBef>
                <a:spcPts val="500"/>
              </a:spcBef>
              <a:spcAft>
                <a:spcPts val="0"/>
              </a:spcAft>
              <a:buSzPts val="1800"/>
              <a:buChar char="•"/>
              <a:defRPr/>
            </a:lvl4pPr>
            <a:lvl5pPr marL="2286000" lvl="4" indent="-342900" algn="l">
              <a:lnSpc>
                <a:spcPct val="90000"/>
              </a:lnSpc>
              <a:spcBef>
                <a:spcPts val="500"/>
              </a:spcBef>
              <a:spcAft>
                <a:spcPts val="0"/>
              </a:spcAft>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21" name="Google Shape;121;p28"/>
          <p:cNvSpPr txBox="1">
            <a:spLocks noGrp="1"/>
          </p:cNvSpPr>
          <p:nvPr>
            <p:ph type="body" idx="2"/>
          </p:nvPr>
        </p:nvSpPr>
        <p:spPr>
          <a:xfrm>
            <a:off x="6172200" y="1548622"/>
            <a:ext cx="5181600" cy="4628341"/>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SzPts val="1800"/>
              <a:buChar char="•"/>
              <a:defRPr/>
            </a:lvl1pPr>
            <a:lvl2pPr marL="914400" lvl="1" indent="-342900" algn="l">
              <a:lnSpc>
                <a:spcPct val="90000"/>
              </a:lnSpc>
              <a:spcBef>
                <a:spcPts val="500"/>
              </a:spcBef>
              <a:spcAft>
                <a:spcPts val="0"/>
              </a:spcAft>
              <a:buSzPts val="1800"/>
              <a:buChar char="-"/>
              <a:defRPr/>
            </a:lvl2pPr>
            <a:lvl3pPr marL="1371600" lvl="2" indent="-302894" algn="l">
              <a:lnSpc>
                <a:spcPct val="90000"/>
              </a:lnSpc>
              <a:spcBef>
                <a:spcPts val="500"/>
              </a:spcBef>
              <a:spcAft>
                <a:spcPts val="0"/>
              </a:spcAft>
              <a:buSzPts val="1170"/>
              <a:buChar char="o"/>
              <a:defRPr/>
            </a:lvl3pPr>
            <a:lvl4pPr marL="1828800" lvl="3" indent="-342900" algn="l">
              <a:lnSpc>
                <a:spcPct val="90000"/>
              </a:lnSpc>
              <a:spcBef>
                <a:spcPts val="500"/>
              </a:spcBef>
              <a:spcAft>
                <a:spcPts val="0"/>
              </a:spcAft>
              <a:buSzPts val="1800"/>
              <a:buChar char="•"/>
              <a:defRPr/>
            </a:lvl4pPr>
            <a:lvl5pPr marL="2286000" lvl="4" indent="-342900" algn="l">
              <a:lnSpc>
                <a:spcPct val="90000"/>
              </a:lnSpc>
              <a:spcBef>
                <a:spcPts val="500"/>
              </a:spcBef>
              <a:spcAft>
                <a:spcPts val="0"/>
              </a:spcAft>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Title Only">
  <p:cSld name="Title Only">
    <p:spTree>
      <p:nvGrpSpPr>
        <p:cNvPr id="1" name="Shape 122"/>
        <p:cNvGrpSpPr/>
        <p:nvPr/>
      </p:nvGrpSpPr>
      <p:grpSpPr>
        <a:xfrm>
          <a:off x="0" y="0"/>
          <a:ext cx="0" cy="0"/>
          <a:chOff x="0" y="0"/>
          <a:chExt cx="0" cy="0"/>
        </a:xfrm>
      </p:grpSpPr>
      <p:sp>
        <p:nvSpPr>
          <p:cNvPr id="123" name="Google Shape;123;p30"/>
          <p:cNvSpPr txBox="1">
            <a:spLocks noGrp="1"/>
          </p:cNvSpPr>
          <p:nvPr>
            <p:ph type="title"/>
          </p:nvPr>
        </p:nvSpPr>
        <p:spPr>
          <a:xfrm>
            <a:off x="0" y="0"/>
            <a:ext cx="12192000" cy="1323975"/>
          </a:xfrm>
          <a:prstGeom prst="rect">
            <a:avLst/>
          </a:prstGeom>
          <a:noFill/>
          <a:ln>
            <a:noFill/>
          </a:ln>
        </p:spPr>
        <p:txBody>
          <a:bodyPr spcFirstLastPara="1" wrap="square" lIns="822950" tIns="45700" rIns="91425" bIns="45700" anchor="b" anchorCtr="0">
            <a:normAutofit/>
          </a:bodyPr>
          <a:lstStyle>
            <a:lvl1pPr lvl="0" algn="l">
              <a:lnSpc>
                <a:spcPct val="90000"/>
              </a:lnSpc>
              <a:spcBef>
                <a:spcPts val="0"/>
              </a:spcBef>
              <a:spcAft>
                <a:spcPts val="0"/>
              </a:spcAft>
              <a:buClr>
                <a:schemeClr val="dk1"/>
              </a:buClr>
              <a:buSzPts val="4800"/>
              <a:buFont typeface="Georgia"/>
              <a:buNone/>
              <a:defRPr sz="4800" cap="small">
                <a:solidFill>
                  <a:schemeClr val="dk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24" name="Google Shape;124;p3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25" name="Google Shape;125;p3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26" name="Google Shape;126;p3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127"/>
        <p:cNvGrpSpPr/>
        <p:nvPr/>
      </p:nvGrpSpPr>
      <p:grpSpPr>
        <a:xfrm>
          <a:off x="0" y="0"/>
          <a:ext cx="0" cy="0"/>
          <a:chOff x="0" y="0"/>
          <a:chExt cx="0" cy="0"/>
        </a:xfrm>
      </p:grpSpPr>
      <p:sp>
        <p:nvSpPr>
          <p:cNvPr id="128" name="Google Shape;128;p3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29" name="Google Shape;129;p3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30" name="Google Shape;130;p3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1_Title and Content">
  <p:cSld name="1_Title and Content">
    <p:spTree>
      <p:nvGrpSpPr>
        <p:cNvPr id="1" name="Shape 23"/>
        <p:cNvGrpSpPr/>
        <p:nvPr/>
      </p:nvGrpSpPr>
      <p:grpSpPr>
        <a:xfrm>
          <a:off x="0" y="0"/>
          <a:ext cx="0" cy="0"/>
          <a:chOff x="0" y="0"/>
          <a:chExt cx="0" cy="0"/>
        </a:xfrm>
      </p:grpSpPr>
      <p:sp>
        <p:nvSpPr>
          <p:cNvPr id="24" name="Google Shape;24;p18"/>
          <p:cNvSpPr txBox="1">
            <a:spLocks noGrp="1"/>
          </p:cNvSpPr>
          <p:nvPr>
            <p:ph type="title"/>
          </p:nvPr>
        </p:nvSpPr>
        <p:spPr>
          <a:xfrm>
            <a:off x="0" y="0"/>
            <a:ext cx="12192000" cy="1323975"/>
          </a:xfrm>
          <a:prstGeom prst="rect">
            <a:avLst/>
          </a:prstGeom>
          <a:noFill/>
          <a:ln>
            <a:noFill/>
          </a:ln>
        </p:spPr>
        <p:txBody>
          <a:bodyPr spcFirstLastPara="1" wrap="square" lIns="822950" tIns="45700" rIns="91425" bIns="45700" anchor="b" anchorCtr="0">
            <a:normAutofit/>
          </a:bodyPr>
          <a:lstStyle>
            <a:lvl1pPr lvl="0" algn="l">
              <a:lnSpc>
                <a:spcPct val="90000"/>
              </a:lnSpc>
              <a:spcBef>
                <a:spcPts val="0"/>
              </a:spcBef>
              <a:spcAft>
                <a:spcPts val="0"/>
              </a:spcAft>
              <a:buClr>
                <a:schemeClr val="dk1"/>
              </a:buClr>
              <a:buSzPts val="4800"/>
              <a:buFont typeface="Georgia"/>
              <a:buNone/>
              <a:defRPr sz="4800" cap="small">
                <a:solidFill>
                  <a:schemeClr val="dk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5" name="Google Shape;25;p18"/>
          <p:cNvSpPr txBox="1">
            <a:spLocks noGrp="1"/>
          </p:cNvSpPr>
          <p:nvPr>
            <p:ph type="body" idx="1"/>
          </p:nvPr>
        </p:nvSpPr>
        <p:spPr>
          <a:xfrm>
            <a:off x="838200" y="1458930"/>
            <a:ext cx="10515600" cy="4718033"/>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SzPts val="1800"/>
              <a:buChar char="•"/>
              <a:defRPr/>
            </a:lvl1pPr>
            <a:lvl2pPr marL="914400" lvl="1" indent="-342900" algn="l">
              <a:lnSpc>
                <a:spcPct val="90000"/>
              </a:lnSpc>
              <a:spcBef>
                <a:spcPts val="500"/>
              </a:spcBef>
              <a:spcAft>
                <a:spcPts val="0"/>
              </a:spcAft>
              <a:buSzPts val="1800"/>
              <a:buChar char="-"/>
              <a:defRPr/>
            </a:lvl2pPr>
            <a:lvl3pPr marL="1371600" lvl="2" indent="-302894" algn="l">
              <a:lnSpc>
                <a:spcPct val="90000"/>
              </a:lnSpc>
              <a:spcBef>
                <a:spcPts val="500"/>
              </a:spcBef>
              <a:spcAft>
                <a:spcPts val="0"/>
              </a:spcAft>
              <a:buSzPts val="1170"/>
              <a:buChar char="o"/>
              <a:defRPr/>
            </a:lvl3pPr>
            <a:lvl4pPr marL="1828800" lvl="3" indent="-342900" algn="l">
              <a:lnSpc>
                <a:spcPct val="90000"/>
              </a:lnSpc>
              <a:spcBef>
                <a:spcPts val="500"/>
              </a:spcBef>
              <a:spcAft>
                <a:spcPts val="0"/>
              </a:spcAft>
              <a:buSzPts val="1800"/>
              <a:buChar char="•"/>
              <a:defRPr/>
            </a:lvl4pPr>
            <a:lvl5pPr marL="2286000" lvl="4" indent="-342900" algn="l">
              <a:lnSpc>
                <a:spcPct val="90000"/>
              </a:lnSpc>
              <a:spcBef>
                <a:spcPts val="500"/>
              </a:spcBef>
              <a:spcAft>
                <a:spcPts val="0"/>
              </a:spcAft>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6" name="Google Shape;26;p1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7" name="Google Shape;27;p1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8" name="Google Shape;28;p1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Comparison">
  <p:cSld name="Comparison">
    <p:spTree>
      <p:nvGrpSpPr>
        <p:cNvPr id="1" name="Shape 29"/>
        <p:cNvGrpSpPr/>
        <p:nvPr/>
      </p:nvGrpSpPr>
      <p:grpSpPr>
        <a:xfrm>
          <a:off x="0" y="0"/>
          <a:ext cx="0" cy="0"/>
          <a:chOff x="0" y="0"/>
          <a:chExt cx="0" cy="0"/>
        </a:xfrm>
      </p:grpSpPr>
      <p:sp>
        <p:nvSpPr>
          <p:cNvPr id="30" name="Google Shape;30;p29"/>
          <p:cNvSpPr txBox="1">
            <a:spLocks noGrp="1"/>
          </p:cNvSpPr>
          <p:nvPr>
            <p:ph type="title"/>
          </p:nvPr>
        </p:nvSpPr>
        <p:spPr>
          <a:xfrm>
            <a:off x="0" y="0"/>
            <a:ext cx="12192000" cy="1323975"/>
          </a:xfrm>
          <a:prstGeom prst="rect">
            <a:avLst/>
          </a:prstGeom>
          <a:solidFill>
            <a:schemeClr val="dk1"/>
          </a:solidFill>
          <a:ln>
            <a:noFill/>
          </a:ln>
        </p:spPr>
        <p:txBody>
          <a:bodyPr spcFirstLastPara="1" wrap="square" lIns="822950" tIns="45700" rIns="91425" bIns="45700" anchor="b" anchorCtr="0">
            <a:normAutofit/>
          </a:bodyPr>
          <a:lstStyle>
            <a:lvl1pPr lvl="0" algn="l">
              <a:lnSpc>
                <a:spcPct val="90000"/>
              </a:lnSpc>
              <a:spcBef>
                <a:spcPts val="0"/>
              </a:spcBef>
              <a:spcAft>
                <a:spcPts val="0"/>
              </a:spcAft>
              <a:buClr>
                <a:schemeClr val="lt1"/>
              </a:buClr>
              <a:buSzPts val="4800"/>
              <a:buFont typeface="Georgia"/>
              <a:buNone/>
              <a:defRPr sz="4800" cap="small">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1" name="Google Shape;31;p29"/>
          <p:cNvSpPr txBox="1">
            <a:spLocks noGrp="1"/>
          </p:cNvSpPr>
          <p:nvPr>
            <p:ph type="body" idx="1"/>
          </p:nvPr>
        </p:nvSpPr>
        <p:spPr>
          <a:xfrm>
            <a:off x="839788" y="1525199"/>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SzPts val="2400"/>
              <a:buNone/>
              <a:defRPr sz="2400" b="1">
                <a:solidFill>
                  <a:schemeClr val="dk1"/>
                </a:solidFill>
              </a:defRPr>
            </a:lvl1pPr>
            <a:lvl2pPr marL="914400" lvl="1" indent="-228600" algn="l">
              <a:lnSpc>
                <a:spcPct val="90000"/>
              </a:lnSpc>
              <a:spcBef>
                <a:spcPts val="500"/>
              </a:spcBef>
              <a:spcAft>
                <a:spcPts val="0"/>
              </a:spcAft>
              <a:buSzPts val="2000"/>
              <a:buNone/>
              <a:defRPr sz="2000" b="1"/>
            </a:lvl2pPr>
            <a:lvl3pPr marL="1371600" lvl="2" indent="-228600" algn="l">
              <a:lnSpc>
                <a:spcPct val="90000"/>
              </a:lnSpc>
              <a:spcBef>
                <a:spcPts val="500"/>
              </a:spcBef>
              <a:spcAft>
                <a:spcPts val="0"/>
              </a:spcAft>
              <a:buSzPts val="1170"/>
              <a:buNone/>
              <a:defRPr sz="1800" b="1"/>
            </a:lvl3pPr>
            <a:lvl4pPr marL="1828800" lvl="3" indent="-228600" algn="l">
              <a:lnSpc>
                <a:spcPct val="90000"/>
              </a:lnSpc>
              <a:spcBef>
                <a:spcPts val="500"/>
              </a:spcBef>
              <a:spcAft>
                <a:spcPts val="0"/>
              </a:spcAft>
              <a:buSzPts val="1600"/>
              <a:buNone/>
              <a:defRPr sz="1600" b="1"/>
            </a:lvl4pPr>
            <a:lvl5pPr marL="2286000" lvl="4" indent="-228600" algn="l">
              <a:lnSpc>
                <a:spcPct val="90000"/>
              </a:lnSpc>
              <a:spcBef>
                <a:spcPts val="500"/>
              </a:spcBef>
              <a:spcAft>
                <a:spcPts val="0"/>
              </a:spcAft>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2" name="Google Shape;32;p29"/>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SzPts val="1800"/>
              <a:buChar char="•"/>
              <a:defRPr/>
            </a:lvl1pPr>
            <a:lvl2pPr marL="914400" lvl="1" indent="-342900" algn="l">
              <a:lnSpc>
                <a:spcPct val="90000"/>
              </a:lnSpc>
              <a:spcBef>
                <a:spcPts val="500"/>
              </a:spcBef>
              <a:spcAft>
                <a:spcPts val="0"/>
              </a:spcAft>
              <a:buSzPts val="1800"/>
              <a:buChar char="-"/>
              <a:defRPr/>
            </a:lvl2pPr>
            <a:lvl3pPr marL="1371600" lvl="2" indent="-302894" algn="l">
              <a:lnSpc>
                <a:spcPct val="90000"/>
              </a:lnSpc>
              <a:spcBef>
                <a:spcPts val="500"/>
              </a:spcBef>
              <a:spcAft>
                <a:spcPts val="0"/>
              </a:spcAft>
              <a:buSzPts val="1170"/>
              <a:buChar char="o"/>
              <a:defRPr/>
            </a:lvl3pPr>
            <a:lvl4pPr marL="1828800" lvl="3" indent="-342900" algn="l">
              <a:lnSpc>
                <a:spcPct val="90000"/>
              </a:lnSpc>
              <a:spcBef>
                <a:spcPts val="500"/>
              </a:spcBef>
              <a:spcAft>
                <a:spcPts val="0"/>
              </a:spcAft>
              <a:buSzPts val="1800"/>
              <a:buChar char="•"/>
              <a:defRPr/>
            </a:lvl4pPr>
            <a:lvl5pPr marL="2286000" lvl="4" indent="-342900" algn="l">
              <a:lnSpc>
                <a:spcPct val="90000"/>
              </a:lnSpc>
              <a:spcBef>
                <a:spcPts val="500"/>
              </a:spcBef>
              <a:spcAft>
                <a:spcPts val="0"/>
              </a:spcAft>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3" name="Google Shape;33;p29"/>
          <p:cNvSpPr txBox="1">
            <a:spLocks noGrp="1"/>
          </p:cNvSpPr>
          <p:nvPr>
            <p:ph type="body" idx="3"/>
          </p:nvPr>
        </p:nvSpPr>
        <p:spPr>
          <a:xfrm>
            <a:off x="6172200" y="1525199"/>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SzPts val="2400"/>
              <a:buNone/>
              <a:defRPr sz="2400" b="1">
                <a:solidFill>
                  <a:schemeClr val="dk1"/>
                </a:solidFill>
              </a:defRPr>
            </a:lvl1pPr>
            <a:lvl2pPr marL="914400" lvl="1" indent="-228600" algn="l">
              <a:lnSpc>
                <a:spcPct val="90000"/>
              </a:lnSpc>
              <a:spcBef>
                <a:spcPts val="500"/>
              </a:spcBef>
              <a:spcAft>
                <a:spcPts val="0"/>
              </a:spcAft>
              <a:buSzPts val="2000"/>
              <a:buNone/>
              <a:defRPr sz="2000" b="1"/>
            </a:lvl2pPr>
            <a:lvl3pPr marL="1371600" lvl="2" indent="-228600" algn="l">
              <a:lnSpc>
                <a:spcPct val="90000"/>
              </a:lnSpc>
              <a:spcBef>
                <a:spcPts val="500"/>
              </a:spcBef>
              <a:spcAft>
                <a:spcPts val="0"/>
              </a:spcAft>
              <a:buSzPts val="1170"/>
              <a:buNone/>
              <a:defRPr sz="1800" b="1"/>
            </a:lvl3pPr>
            <a:lvl4pPr marL="1828800" lvl="3" indent="-228600" algn="l">
              <a:lnSpc>
                <a:spcPct val="90000"/>
              </a:lnSpc>
              <a:spcBef>
                <a:spcPts val="500"/>
              </a:spcBef>
              <a:spcAft>
                <a:spcPts val="0"/>
              </a:spcAft>
              <a:buSzPts val="1600"/>
              <a:buNone/>
              <a:defRPr sz="1600" b="1"/>
            </a:lvl4pPr>
            <a:lvl5pPr marL="2286000" lvl="4" indent="-228600" algn="l">
              <a:lnSpc>
                <a:spcPct val="90000"/>
              </a:lnSpc>
              <a:spcBef>
                <a:spcPts val="500"/>
              </a:spcBef>
              <a:spcAft>
                <a:spcPts val="0"/>
              </a:spcAft>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4" name="Google Shape;34;p29"/>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SzPts val="1800"/>
              <a:buChar char="•"/>
              <a:defRPr/>
            </a:lvl1pPr>
            <a:lvl2pPr marL="914400" lvl="1" indent="-342900" algn="l">
              <a:lnSpc>
                <a:spcPct val="90000"/>
              </a:lnSpc>
              <a:spcBef>
                <a:spcPts val="500"/>
              </a:spcBef>
              <a:spcAft>
                <a:spcPts val="0"/>
              </a:spcAft>
              <a:buSzPts val="1800"/>
              <a:buChar char="-"/>
              <a:defRPr/>
            </a:lvl2pPr>
            <a:lvl3pPr marL="1371600" lvl="2" indent="-302894" algn="l">
              <a:lnSpc>
                <a:spcPct val="90000"/>
              </a:lnSpc>
              <a:spcBef>
                <a:spcPts val="500"/>
              </a:spcBef>
              <a:spcAft>
                <a:spcPts val="0"/>
              </a:spcAft>
              <a:buSzPts val="1170"/>
              <a:buChar char="o"/>
              <a:defRPr/>
            </a:lvl3pPr>
            <a:lvl4pPr marL="1828800" lvl="3" indent="-342900" algn="l">
              <a:lnSpc>
                <a:spcPct val="90000"/>
              </a:lnSpc>
              <a:spcBef>
                <a:spcPts val="500"/>
              </a:spcBef>
              <a:spcAft>
                <a:spcPts val="0"/>
              </a:spcAft>
              <a:buSzPts val="1800"/>
              <a:buChar char="•"/>
              <a:defRPr/>
            </a:lvl4pPr>
            <a:lvl5pPr marL="2286000" lvl="4" indent="-342900" algn="l">
              <a:lnSpc>
                <a:spcPct val="90000"/>
              </a:lnSpc>
              <a:spcBef>
                <a:spcPts val="500"/>
              </a:spcBef>
              <a:spcAft>
                <a:spcPts val="0"/>
              </a:spcAft>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5" name="Google Shape;35;p2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6" name="Google Shape;36;p2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7" name="Google Shape;37;p2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Content">
  <p:cSld name="Title and Content">
    <p:spTree>
      <p:nvGrpSpPr>
        <p:cNvPr id="1" name="Shape 38"/>
        <p:cNvGrpSpPr/>
        <p:nvPr/>
      </p:nvGrpSpPr>
      <p:grpSpPr>
        <a:xfrm>
          <a:off x="0" y="0"/>
          <a:ext cx="0" cy="0"/>
          <a:chOff x="0" y="0"/>
          <a:chExt cx="0" cy="0"/>
        </a:xfrm>
      </p:grpSpPr>
      <p:sp>
        <p:nvSpPr>
          <p:cNvPr id="39" name="Google Shape;39;p17"/>
          <p:cNvSpPr txBox="1">
            <a:spLocks noGrp="1"/>
          </p:cNvSpPr>
          <p:nvPr>
            <p:ph type="title"/>
          </p:nvPr>
        </p:nvSpPr>
        <p:spPr>
          <a:xfrm>
            <a:off x="0" y="0"/>
            <a:ext cx="12192000" cy="1323975"/>
          </a:xfrm>
          <a:prstGeom prst="rect">
            <a:avLst/>
          </a:prstGeom>
          <a:solidFill>
            <a:schemeClr val="dk1"/>
          </a:solidFill>
          <a:ln>
            <a:noFill/>
          </a:ln>
        </p:spPr>
        <p:txBody>
          <a:bodyPr spcFirstLastPara="1" wrap="square" lIns="822950" tIns="45700" rIns="91425" bIns="45700" anchor="b" anchorCtr="0">
            <a:normAutofit/>
          </a:bodyPr>
          <a:lstStyle>
            <a:lvl1pPr lvl="0" algn="l">
              <a:lnSpc>
                <a:spcPct val="90000"/>
              </a:lnSpc>
              <a:spcBef>
                <a:spcPts val="0"/>
              </a:spcBef>
              <a:spcAft>
                <a:spcPts val="0"/>
              </a:spcAft>
              <a:buClr>
                <a:schemeClr val="lt1"/>
              </a:buClr>
              <a:buSzPts val="4800"/>
              <a:buFont typeface="Georgia"/>
              <a:buNone/>
              <a:defRPr sz="4800" cap="small">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0" name="Google Shape;40;p1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1" name="Google Shape;41;p1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2" name="Google Shape;42;p1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
        <p:nvSpPr>
          <p:cNvPr id="43" name="Google Shape;43;p17"/>
          <p:cNvSpPr txBox="1">
            <a:spLocks noGrp="1"/>
          </p:cNvSpPr>
          <p:nvPr>
            <p:ph type="body" idx="1"/>
          </p:nvPr>
        </p:nvSpPr>
        <p:spPr>
          <a:xfrm>
            <a:off x="838200" y="1458930"/>
            <a:ext cx="10515600" cy="4718033"/>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SzPts val="1800"/>
              <a:buChar char="•"/>
              <a:defRPr/>
            </a:lvl1pPr>
            <a:lvl2pPr marL="914400" lvl="1" indent="-342900" algn="l">
              <a:lnSpc>
                <a:spcPct val="90000"/>
              </a:lnSpc>
              <a:spcBef>
                <a:spcPts val="500"/>
              </a:spcBef>
              <a:spcAft>
                <a:spcPts val="0"/>
              </a:spcAft>
              <a:buSzPts val="1800"/>
              <a:buChar char="-"/>
              <a:defRPr/>
            </a:lvl2pPr>
            <a:lvl3pPr marL="1371600" lvl="2" indent="-302894" algn="l">
              <a:lnSpc>
                <a:spcPct val="90000"/>
              </a:lnSpc>
              <a:spcBef>
                <a:spcPts val="500"/>
              </a:spcBef>
              <a:spcAft>
                <a:spcPts val="0"/>
              </a:spcAft>
              <a:buSzPts val="1170"/>
              <a:buChar char="o"/>
              <a:defRPr/>
            </a:lvl3pPr>
            <a:lvl4pPr marL="1828800" lvl="3" indent="-342900" algn="l">
              <a:lnSpc>
                <a:spcPct val="90000"/>
              </a:lnSpc>
              <a:spcBef>
                <a:spcPts val="500"/>
              </a:spcBef>
              <a:spcAft>
                <a:spcPts val="0"/>
              </a:spcAft>
              <a:buSzPts val="1800"/>
              <a:buChar char="•"/>
              <a:defRPr/>
            </a:lvl4pPr>
            <a:lvl5pPr marL="2286000" lvl="4" indent="-342900" algn="l">
              <a:lnSpc>
                <a:spcPct val="90000"/>
              </a:lnSpc>
              <a:spcBef>
                <a:spcPts val="500"/>
              </a:spcBef>
              <a:spcAft>
                <a:spcPts val="0"/>
              </a:spcAft>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1_Section Header">
  <p:cSld name="1_Section Header">
    <p:bg>
      <p:bgPr>
        <a:gradFill>
          <a:gsLst>
            <a:gs pos="0">
              <a:schemeClr val="dk1"/>
            </a:gs>
            <a:gs pos="50000">
              <a:srgbClr val="1A4480"/>
            </a:gs>
            <a:gs pos="100000">
              <a:srgbClr val="3E5B91"/>
            </a:gs>
          </a:gsLst>
          <a:lin ang="16200000" scaled="0"/>
        </a:gradFill>
        <a:effectLst/>
      </p:bgPr>
    </p:bg>
    <p:spTree>
      <p:nvGrpSpPr>
        <p:cNvPr id="1" name="Shape 50"/>
        <p:cNvGrpSpPr/>
        <p:nvPr/>
      </p:nvGrpSpPr>
      <p:grpSpPr>
        <a:xfrm>
          <a:off x="0" y="0"/>
          <a:ext cx="0" cy="0"/>
          <a:chOff x="0" y="0"/>
          <a:chExt cx="0" cy="0"/>
        </a:xfrm>
      </p:grpSpPr>
      <p:sp>
        <p:nvSpPr>
          <p:cNvPr id="51" name="Google Shape;51;p20"/>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lt1"/>
              </a:buClr>
              <a:buSzPts val="6000"/>
              <a:buFont typeface="Georgia"/>
              <a:buNone/>
              <a:defRPr sz="6000">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2" name="Google Shape;52;p20"/>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SzPts val="2400"/>
              <a:buNone/>
              <a:defRPr sz="2400">
                <a:solidFill>
                  <a:schemeClr val="lt1"/>
                </a:solidFill>
              </a:defRPr>
            </a:lvl1pPr>
            <a:lvl2pPr marL="914400" lvl="1" indent="-228600" algn="l">
              <a:lnSpc>
                <a:spcPct val="90000"/>
              </a:lnSpc>
              <a:spcBef>
                <a:spcPts val="500"/>
              </a:spcBef>
              <a:spcAft>
                <a:spcPts val="0"/>
              </a:spcAft>
              <a:buSzPts val="2000"/>
              <a:buNone/>
              <a:defRPr sz="2000">
                <a:solidFill>
                  <a:srgbClr val="888FA3"/>
                </a:solidFill>
              </a:defRPr>
            </a:lvl2pPr>
            <a:lvl3pPr marL="1371600" lvl="2" indent="-228600" algn="l">
              <a:lnSpc>
                <a:spcPct val="90000"/>
              </a:lnSpc>
              <a:spcBef>
                <a:spcPts val="500"/>
              </a:spcBef>
              <a:spcAft>
                <a:spcPts val="0"/>
              </a:spcAft>
              <a:buSzPts val="1170"/>
              <a:buNone/>
              <a:defRPr sz="1800">
                <a:solidFill>
                  <a:srgbClr val="888FA3"/>
                </a:solidFill>
              </a:defRPr>
            </a:lvl3pPr>
            <a:lvl4pPr marL="1828800" lvl="3" indent="-228600" algn="l">
              <a:lnSpc>
                <a:spcPct val="90000"/>
              </a:lnSpc>
              <a:spcBef>
                <a:spcPts val="500"/>
              </a:spcBef>
              <a:spcAft>
                <a:spcPts val="0"/>
              </a:spcAft>
              <a:buSzPts val="1600"/>
              <a:buNone/>
              <a:defRPr sz="1600">
                <a:solidFill>
                  <a:srgbClr val="888FA3"/>
                </a:solidFill>
              </a:defRPr>
            </a:lvl4pPr>
            <a:lvl5pPr marL="2286000" lvl="4" indent="-228600" algn="l">
              <a:lnSpc>
                <a:spcPct val="90000"/>
              </a:lnSpc>
              <a:spcBef>
                <a:spcPts val="500"/>
              </a:spcBef>
              <a:spcAft>
                <a:spcPts val="0"/>
              </a:spcAft>
              <a:buSzPts val="1600"/>
              <a:buNone/>
              <a:defRPr sz="1600">
                <a:solidFill>
                  <a:srgbClr val="888FA3"/>
                </a:solidFill>
              </a:defRPr>
            </a:lvl5pPr>
            <a:lvl6pPr marL="2743200" lvl="5" indent="-228600" algn="l">
              <a:lnSpc>
                <a:spcPct val="90000"/>
              </a:lnSpc>
              <a:spcBef>
                <a:spcPts val="500"/>
              </a:spcBef>
              <a:spcAft>
                <a:spcPts val="0"/>
              </a:spcAft>
              <a:buClr>
                <a:srgbClr val="888FA3"/>
              </a:buClr>
              <a:buSzPts val="1600"/>
              <a:buNone/>
              <a:defRPr sz="1600">
                <a:solidFill>
                  <a:srgbClr val="888FA3"/>
                </a:solidFill>
              </a:defRPr>
            </a:lvl6pPr>
            <a:lvl7pPr marL="3200400" lvl="6" indent="-228600" algn="l">
              <a:lnSpc>
                <a:spcPct val="90000"/>
              </a:lnSpc>
              <a:spcBef>
                <a:spcPts val="500"/>
              </a:spcBef>
              <a:spcAft>
                <a:spcPts val="0"/>
              </a:spcAft>
              <a:buClr>
                <a:srgbClr val="888FA3"/>
              </a:buClr>
              <a:buSzPts val="1600"/>
              <a:buNone/>
              <a:defRPr sz="1600">
                <a:solidFill>
                  <a:srgbClr val="888FA3"/>
                </a:solidFill>
              </a:defRPr>
            </a:lvl7pPr>
            <a:lvl8pPr marL="3657600" lvl="7" indent="-228600" algn="l">
              <a:lnSpc>
                <a:spcPct val="90000"/>
              </a:lnSpc>
              <a:spcBef>
                <a:spcPts val="500"/>
              </a:spcBef>
              <a:spcAft>
                <a:spcPts val="0"/>
              </a:spcAft>
              <a:buClr>
                <a:srgbClr val="888FA3"/>
              </a:buClr>
              <a:buSzPts val="1600"/>
              <a:buNone/>
              <a:defRPr sz="1600">
                <a:solidFill>
                  <a:srgbClr val="888FA3"/>
                </a:solidFill>
              </a:defRPr>
            </a:lvl8pPr>
            <a:lvl9pPr marL="4114800" lvl="8" indent="-228600" algn="l">
              <a:lnSpc>
                <a:spcPct val="90000"/>
              </a:lnSpc>
              <a:spcBef>
                <a:spcPts val="500"/>
              </a:spcBef>
              <a:spcAft>
                <a:spcPts val="0"/>
              </a:spcAft>
              <a:buClr>
                <a:srgbClr val="888FA3"/>
              </a:buClr>
              <a:buSzPts val="1600"/>
              <a:buNone/>
              <a:defRPr sz="1600">
                <a:solidFill>
                  <a:srgbClr val="888FA3"/>
                </a:solidFill>
              </a:defRPr>
            </a:lvl9pPr>
          </a:lstStyle>
          <a:p>
            <a:endParaRPr/>
          </a:p>
        </p:txBody>
      </p:sp>
      <p:sp>
        <p:nvSpPr>
          <p:cNvPr id="53" name="Google Shape;53;p2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4" name="Google Shape;54;p2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5" name="Google Shape;55;p2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wo Content">
  <p:cSld name="Two Content">
    <p:spTree>
      <p:nvGrpSpPr>
        <p:cNvPr id="1" name="Shape 56"/>
        <p:cNvGrpSpPr/>
        <p:nvPr/>
      </p:nvGrpSpPr>
      <p:grpSpPr>
        <a:xfrm>
          <a:off x="0" y="0"/>
          <a:ext cx="0" cy="0"/>
          <a:chOff x="0" y="0"/>
          <a:chExt cx="0" cy="0"/>
        </a:xfrm>
      </p:grpSpPr>
      <p:sp>
        <p:nvSpPr>
          <p:cNvPr id="57" name="Google Shape;57;p21"/>
          <p:cNvSpPr txBox="1">
            <a:spLocks noGrp="1"/>
          </p:cNvSpPr>
          <p:nvPr>
            <p:ph type="title"/>
          </p:nvPr>
        </p:nvSpPr>
        <p:spPr>
          <a:xfrm>
            <a:off x="0" y="0"/>
            <a:ext cx="12192000" cy="1323975"/>
          </a:xfrm>
          <a:prstGeom prst="rect">
            <a:avLst/>
          </a:prstGeom>
          <a:solidFill>
            <a:schemeClr val="dk1"/>
          </a:solidFill>
          <a:ln>
            <a:noFill/>
          </a:ln>
        </p:spPr>
        <p:txBody>
          <a:bodyPr spcFirstLastPara="1" wrap="square" lIns="822950" tIns="45700" rIns="91425" bIns="45700" anchor="b" anchorCtr="0">
            <a:normAutofit/>
          </a:bodyPr>
          <a:lstStyle>
            <a:lvl1pPr lvl="0" algn="l">
              <a:lnSpc>
                <a:spcPct val="90000"/>
              </a:lnSpc>
              <a:spcBef>
                <a:spcPts val="0"/>
              </a:spcBef>
              <a:spcAft>
                <a:spcPts val="0"/>
              </a:spcAft>
              <a:buClr>
                <a:schemeClr val="lt1"/>
              </a:buClr>
              <a:buSzPts val="4800"/>
              <a:buFont typeface="Georgia"/>
              <a:buNone/>
              <a:defRPr sz="4800" cap="small">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8" name="Google Shape;58;p21"/>
          <p:cNvSpPr txBox="1">
            <a:spLocks noGrp="1"/>
          </p:cNvSpPr>
          <p:nvPr>
            <p:ph type="body" idx="1"/>
          </p:nvPr>
        </p:nvSpPr>
        <p:spPr>
          <a:xfrm>
            <a:off x="838200" y="1548622"/>
            <a:ext cx="5181600" cy="4628341"/>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SzPts val="1800"/>
              <a:buChar char="•"/>
              <a:defRPr/>
            </a:lvl1pPr>
            <a:lvl2pPr marL="914400" lvl="1" indent="-342900" algn="l">
              <a:lnSpc>
                <a:spcPct val="90000"/>
              </a:lnSpc>
              <a:spcBef>
                <a:spcPts val="500"/>
              </a:spcBef>
              <a:spcAft>
                <a:spcPts val="0"/>
              </a:spcAft>
              <a:buSzPts val="1800"/>
              <a:buChar char="-"/>
              <a:defRPr/>
            </a:lvl2pPr>
            <a:lvl3pPr marL="1371600" lvl="2" indent="-302894" algn="l">
              <a:lnSpc>
                <a:spcPct val="90000"/>
              </a:lnSpc>
              <a:spcBef>
                <a:spcPts val="500"/>
              </a:spcBef>
              <a:spcAft>
                <a:spcPts val="0"/>
              </a:spcAft>
              <a:buSzPts val="1170"/>
              <a:buChar char="o"/>
              <a:defRPr/>
            </a:lvl3pPr>
            <a:lvl4pPr marL="1828800" lvl="3" indent="-342900" algn="l">
              <a:lnSpc>
                <a:spcPct val="90000"/>
              </a:lnSpc>
              <a:spcBef>
                <a:spcPts val="500"/>
              </a:spcBef>
              <a:spcAft>
                <a:spcPts val="0"/>
              </a:spcAft>
              <a:buSzPts val="1800"/>
              <a:buChar char="•"/>
              <a:defRPr/>
            </a:lvl4pPr>
            <a:lvl5pPr marL="2286000" lvl="4" indent="-342900" algn="l">
              <a:lnSpc>
                <a:spcPct val="90000"/>
              </a:lnSpc>
              <a:spcBef>
                <a:spcPts val="500"/>
              </a:spcBef>
              <a:spcAft>
                <a:spcPts val="0"/>
              </a:spcAft>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59" name="Google Shape;59;p21"/>
          <p:cNvSpPr txBox="1">
            <a:spLocks noGrp="1"/>
          </p:cNvSpPr>
          <p:nvPr>
            <p:ph type="body" idx="2"/>
          </p:nvPr>
        </p:nvSpPr>
        <p:spPr>
          <a:xfrm>
            <a:off x="6172200" y="1548622"/>
            <a:ext cx="5181600" cy="4628341"/>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SzPts val="1800"/>
              <a:buChar char="•"/>
              <a:defRPr/>
            </a:lvl1pPr>
            <a:lvl2pPr marL="914400" lvl="1" indent="-342900" algn="l">
              <a:lnSpc>
                <a:spcPct val="90000"/>
              </a:lnSpc>
              <a:spcBef>
                <a:spcPts val="500"/>
              </a:spcBef>
              <a:spcAft>
                <a:spcPts val="0"/>
              </a:spcAft>
              <a:buSzPts val="1800"/>
              <a:buChar char="-"/>
              <a:defRPr/>
            </a:lvl2pPr>
            <a:lvl3pPr marL="1371600" lvl="2" indent="-302894" algn="l">
              <a:lnSpc>
                <a:spcPct val="90000"/>
              </a:lnSpc>
              <a:spcBef>
                <a:spcPts val="500"/>
              </a:spcBef>
              <a:spcAft>
                <a:spcPts val="0"/>
              </a:spcAft>
              <a:buSzPts val="1170"/>
              <a:buChar char="o"/>
              <a:defRPr/>
            </a:lvl3pPr>
            <a:lvl4pPr marL="1828800" lvl="3" indent="-342900" algn="l">
              <a:lnSpc>
                <a:spcPct val="90000"/>
              </a:lnSpc>
              <a:spcBef>
                <a:spcPts val="500"/>
              </a:spcBef>
              <a:spcAft>
                <a:spcPts val="0"/>
              </a:spcAft>
              <a:buSzPts val="1800"/>
              <a:buChar char="•"/>
              <a:defRPr/>
            </a:lvl4pPr>
            <a:lvl5pPr marL="2286000" lvl="4" indent="-342900" algn="l">
              <a:lnSpc>
                <a:spcPct val="90000"/>
              </a:lnSpc>
              <a:spcBef>
                <a:spcPts val="500"/>
              </a:spcBef>
              <a:spcAft>
                <a:spcPts val="0"/>
              </a:spcAft>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0" name="Google Shape;60;p2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1" name="Google Shape;61;p2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2" name="Google Shape;62;p2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1_Comparison">
  <p:cSld name="1_Comparison">
    <p:spTree>
      <p:nvGrpSpPr>
        <p:cNvPr id="1" name="Shape 63"/>
        <p:cNvGrpSpPr/>
        <p:nvPr/>
      </p:nvGrpSpPr>
      <p:grpSpPr>
        <a:xfrm>
          <a:off x="0" y="0"/>
          <a:ext cx="0" cy="0"/>
          <a:chOff x="0" y="0"/>
          <a:chExt cx="0" cy="0"/>
        </a:xfrm>
      </p:grpSpPr>
      <p:sp>
        <p:nvSpPr>
          <p:cNvPr id="64" name="Google Shape;64;p22"/>
          <p:cNvSpPr txBox="1">
            <a:spLocks noGrp="1"/>
          </p:cNvSpPr>
          <p:nvPr>
            <p:ph type="title"/>
          </p:nvPr>
        </p:nvSpPr>
        <p:spPr>
          <a:xfrm>
            <a:off x="0" y="0"/>
            <a:ext cx="12192000" cy="1323975"/>
          </a:xfrm>
          <a:prstGeom prst="rect">
            <a:avLst/>
          </a:prstGeom>
          <a:noFill/>
          <a:ln>
            <a:noFill/>
          </a:ln>
        </p:spPr>
        <p:txBody>
          <a:bodyPr spcFirstLastPara="1" wrap="square" lIns="822950" tIns="45700" rIns="91425" bIns="45700" anchor="b" anchorCtr="0">
            <a:normAutofit/>
          </a:bodyPr>
          <a:lstStyle>
            <a:lvl1pPr lvl="0" algn="l">
              <a:lnSpc>
                <a:spcPct val="90000"/>
              </a:lnSpc>
              <a:spcBef>
                <a:spcPts val="0"/>
              </a:spcBef>
              <a:spcAft>
                <a:spcPts val="0"/>
              </a:spcAft>
              <a:buClr>
                <a:schemeClr val="dk1"/>
              </a:buClr>
              <a:buSzPts val="4800"/>
              <a:buFont typeface="Georgia"/>
              <a:buNone/>
              <a:defRPr sz="4800" cap="small">
                <a:solidFill>
                  <a:schemeClr val="dk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5" name="Google Shape;65;p22"/>
          <p:cNvSpPr txBox="1">
            <a:spLocks noGrp="1"/>
          </p:cNvSpPr>
          <p:nvPr>
            <p:ph type="body" idx="1"/>
          </p:nvPr>
        </p:nvSpPr>
        <p:spPr>
          <a:xfrm>
            <a:off x="839788" y="1525199"/>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SzPts val="2400"/>
              <a:buNone/>
              <a:defRPr sz="2400" b="1">
                <a:solidFill>
                  <a:schemeClr val="dk1"/>
                </a:solidFill>
              </a:defRPr>
            </a:lvl1pPr>
            <a:lvl2pPr marL="914400" lvl="1" indent="-228600" algn="l">
              <a:lnSpc>
                <a:spcPct val="90000"/>
              </a:lnSpc>
              <a:spcBef>
                <a:spcPts val="500"/>
              </a:spcBef>
              <a:spcAft>
                <a:spcPts val="0"/>
              </a:spcAft>
              <a:buSzPts val="2000"/>
              <a:buNone/>
              <a:defRPr sz="2000" b="1"/>
            </a:lvl2pPr>
            <a:lvl3pPr marL="1371600" lvl="2" indent="-228600" algn="l">
              <a:lnSpc>
                <a:spcPct val="90000"/>
              </a:lnSpc>
              <a:spcBef>
                <a:spcPts val="500"/>
              </a:spcBef>
              <a:spcAft>
                <a:spcPts val="0"/>
              </a:spcAft>
              <a:buSzPts val="1170"/>
              <a:buNone/>
              <a:defRPr sz="1800" b="1"/>
            </a:lvl3pPr>
            <a:lvl4pPr marL="1828800" lvl="3" indent="-228600" algn="l">
              <a:lnSpc>
                <a:spcPct val="90000"/>
              </a:lnSpc>
              <a:spcBef>
                <a:spcPts val="500"/>
              </a:spcBef>
              <a:spcAft>
                <a:spcPts val="0"/>
              </a:spcAft>
              <a:buSzPts val="1600"/>
              <a:buNone/>
              <a:defRPr sz="1600" b="1"/>
            </a:lvl4pPr>
            <a:lvl5pPr marL="2286000" lvl="4" indent="-228600" algn="l">
              <a:lnSpc>
                <a:spcPct val="90000"/>
              </a:lnSpc>
              <a:spcBef>
                <a:spcPts val="500"/>
              </a:spcBef>
              <a:spcAft>
                <a:spcPts val="0"/>
              </a:spcAft>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66" name="Google Shape;66;p22"/>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SzPts val="1800"/>
              <a:buChar char="•"/>
              <a:defRPr/>
            </a:lvl1pPr>
            <a:lvl2pPr marL="914400" lvl="1" indent="-342900" algn="l">
              <a:lnSpc>
                <a:spcPct val="90000"/>
              </a:lnSpc>
              <a:spcBef>
                <a:spcPts val="500"/>
              </a:spcBef>
              <a:spcAft>
                <a:spcPts val="0"/>
              </a:spcAft>
              <a:buSzPts val="1800"/>
              <a:buChar char="-"/>
              <a:defRPr/>
            </a:lvl2pPr>
            <a:lvl3pPr marL="1371600" lvl="2" indent="-302894" algn="l">
              <a:lnSpc>
                <a:spcPct val="90000"/>
              </a:lnSpc>
              <a:spcBef>
                <a:spcPts val="500"/>
              </a:spcBef>
              <a:spcAft>
                <a:spcPts val="0"/>
              </a:spcAft>
              <a:buSzPts val="1170"/>
              <a:buChar char="o"/>
              <a:defRPr/>
            </a:lvl3pPr>
            <a:lvl4pPr marL="1828800" lvl="3" indent="-342900" algn="l">
              <a:lnSpc>
                <a:spcPct val="90000"/>
              </a:lnSpc>
              <a:spcBef>
                <a:spcPts val="500"/>
              </a:spcBef>
              <a:spcAft>
                <a:spcPts val="0"/>
              </a:spcAft>
              <a:buSzPts val="1800"/>
              <a:buChar char="•"/>
              <a:defRPr/>
            </a:lvl4pPr>
            <a:lvl5pPr marL="2286000" lvl="4" indent="-342900" algn="l">
              <a:lnSpc>
                <a:spcPct val="90000"/>
              </a:lnSpc>
              <a:spcBef>
                <a:spcPts val="500"/>
              </a:spcBef>
              <a:spcAft>
                <a:spcPts val="0"/>
              </a:spcAft>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7" name="Google Shape;67;p22"/>
          <p:cNvSpPr txBox="1">
            <a:spLocks noGrp="1"/>
          </p:cNvSpPr>
          <p:nvPr>
            <p:ph type="body" idx="3"/>
          </p:nvPr>
        </p:nvSpPr>
        <p:spPr>
          <a:xfrm>
            <a:off x="6172200" y="1525199"/>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SzPts val="2400"/>
              <a:buNone/>
              <a:defRPr sz="2400" b="1">
                <a:solidFill>
                  <a:schemeClr val="dk1"/>
                </a:solidFill>
              </a:defRPr>
            </a:lvl1pPr>
            <a:lvl2pPr marL="914400" lvl="1" indent="-228600" algn="l">
              <a:lnSpc>
                <a:spcPct val="90000"/>
              </a:lnSpc>
              <a:spcBef>
                <a:spcPts val="500"/>
              </a:spcBef>
              <a:spcAft>
                <a:spcPts val="0"/>
              </a:spcAft>
              <a:buSzPts val="2000"/>
              <a:buNone/>
              <a:defRPr sz="2000" b="1"/>
            </a:lvl2pPr>
            <a:lvl3pPr marL="1371600" lvl="2" indent="-228600" algn="l">
              <a:lnSpc>
                <a:spcPct val="90000"/>
              </a:lnSpc>
              <a:spcBef>
                <a:spcPts val="500"/>
              </a:spcBef>
              <a:spcAft>
                <a:spcPts val="0"/>
              </a:spcAft>
              <a:buSzPts val="1170"/>
              <a:buNone/>
              <a:defRPr sz="1800" b="1"/>
            </a:lvl3pPr>
            <a:lvl4pPr marL="1828800" lvl="3" indent="-228600" algn="l">
              <a:lnSpc>
                <a:spcPct val="90000"/>
              </a:lnSpc>
              <a:spcBef>
                <a:spcPts val="500"/>
              </a:spcBef>
              <a:spcAft>
                <a:spcPts val="0"/>
              </a:spcAft>
              <a:buSzPts val="1600"/>
              <a:buNone/>
              <a:defRPr sz="1600" b="1"/>
            </a:lvl4pPr>
            <a:lvl5pPr marL="2286000" lvl="4" indent="-228600" algn="l">
              <a:lnSpc>
                <a:spcPct val="90000"/>
              </a:lnSpc>
              <a:spcBef>
                <a:spcPts val="500"/>
              </a:spcBef>
              <a:spcAft>
                <a:spcPts val="0"/>
              </a:spcAft>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68" name="Google Shape;68;p22"/>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SzPts val="1800"/>
              <a:buChar char="•"/>
              <a:defRPr/>
            </a:lvl1pPr>
            <a:lvl2pPr marL="914400" lvl="1" indent="-342900" algn="l">
              <a:lnSpc>
                <a:spcPct val="90000"/>
              </a:lnSpc>
              <a:spcBef>
                <a:spcPts val="500"/>
              </a:spcBef>
              <a:spcAft>
                <a:spcPts val="0"/>
              </a:spcAft>
              <a:buSzPts val="1800"/>
              <a:buChar char="-"/>
              <a:defRPr/>
            </a:lvl2pPr>
            <a:lvl3pPr marL="1371600" lvl="2" indent="-302894" algn="l">
              <a:lnSpc>
                <a:spcPct val="90000"/>
              </a:lnSpc>
              <a:spcBef>
                <a:spcPts val="500"/>
              </a:spcBef>
              <a:spcAft>
                <a:spcPts val="0"/>
              </a:spcAft>
              <a:buSzPts val="1170"/>
              <a:buChar char="o"/>
              <a:defRPr/>
            </a:lvl3pPr>
            <a:lvl4pPr marL="1828800" lvl="3" indent="-342900" algn="l">
              <a:lnSpc>
                <a:spcPct val="90000"/>
              </a:lnSpc>
              <a:spcBef>
                <a:spcPts val="500"/>
              </a:spcBef>
              <a:spcAft>
                <a:spcPts val="0"/>
              </a:spcAft>
              <a:buSzPts val="1800"/>
              <a:buChar char="•"/>
              <a:defRPr/>
            </a:lvl4pPr>
            <a:lvl5pPr marL="2286000" lvl="4" indent="-342900" algn="l">
              <a:lnSpc>
                <a:spcPct val="90000"/>
              </a:lnSpc>
              <a:spcBef>
                <a:spcPts val="500"/>
              </a:spcBef>
              <a:spcAft>
                <a:spcPts val="0"/>
              </a:spcAft>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9" name="Google Shape;69;p2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0" name="Google Shape;70;p2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1" name="Google Shape;71;p2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72"/>
        <p:cNvGrpSpPr/>
        <p:nvPr/>
      </p:nvGrpSpPr>
      <p:grpSpPr>
        <a:xfrm>
          <a:off x="0" y="0"/>
          <a:ext cx="0" cy="0"/>
          <a:chOff x="0" y="0"/>
          <a:chExt cx="0" cy="0"/>
        </a:xfrm>
      </p:grpSpPr>
      <p:sp>
        <p:nvSpPr>
          <p:cNvPr id="73" name="Google Shape;73;p23"/>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Georgia"/>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4" name="Google Shape;74;p23"/>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SzPts val="3200"/>
              <a:buChar char="•"/>
              <a:defRPr sz="3200"/>
            </a:lvl1pPr>
            <a:lvl2pPr marL="914400" lvl="1" indent="-406400" algn="l">
              <a:lnSpc>
                <a:spcPct val="90000"/>
              </a:lnSpc>
              <a:spcBef>
                <a:spcPts val="500"/>
              </a:spcBef>
              <a:spcAft>
                <a:spcPts val="0"/>
              </a:spcAft>
              <a:buSzPts val="2800"/>
              <a:buChar char="-"/>
              <a:defRPr sz="2800"/>
            </a:lvl2pPr>
            <a:lvl3pPr marL="1371600" lvl="2" indent="-327660" algn="l">
              <a:lnSpc>
                <a:spcPct val="90000"/>
              </a:lnSpc>
              <a:spcBef>
                <a:spcPts val="500"/>
              </a:spcBef>
              <a:spcAft>
                <a:spcPts val="0"/>
              </a:spcAft>
              <a:buSzPts val="1560"/>
              <a:buChar char="o"/>
              <a:defRPr sz="2400"/>
            </a:lvl3pPr>
            <a:lvl4pPr marL="1828800" lvl="3" indent="-355600" algn="l">
              <a:lnSpc>
                <a:spcPct val="90000"/>
              </a:lnSpc>
              <a:spcBef>
                <a:spcPts val="500"/>
              </a:spcBef>
              <a:spcAft>
                <a:spcPts val="0"/>
              </a:spcAft>
              <a:buSzPts val="2000"/>
              <a:buChar char="•"/>
              <a:defRPr sz="2000"/>
            </a:lvl4pPr>
            <a:lvl5pPr marL="2286000" lvl="4" indent="-355600" algn="l">
              <a:lnSpc>
                <a:spcPct val="90000"/>
              </a:lnSpc>
              <a:spcBef>
                <a:spcPts val="500"/>
              </a:spcBef>
              <a:spcAft>
                <a:spcPts val="0"/>
              </a:spcAft>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75" name="Google Shape;75;p23"/>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SzPts val="1600"/>
              <a:buNone/>
              <a:defRPr sz="1600"/>
            </a:lvl1pPr>
            <a:lvl2pPr marL="914400" lvl="1" indent="-228600" algn="l">
              <a:lnSpc>
                <a:spcPct val="90000"/>
              </a:lnSpc>
              <a:spcBef>
                <a:spcPts val="500"/>
              </a:spcBef>
              <a:spcAft>
                <a:spcPts val="0"/>
              </a:spcAft>
              <a:buSzPts val="1400"/>
              <a:buNone/>
              <a:defRPr sz="1400"/>
            </a:lvl2pPr>
            <a:lvl3pPr marL="1371600" lvl="2" indent="-228600" algn="l">
              <a:lnSpc>
                <a:spcPct val="90000"/>
              </a:lnSpc>
              <a:spcBef>
                <a:spcPts val="500"/>
              </a:spcBef>
              <a:spcAft>
                <a:spcPts val="0"/>
              </a:spcAft>
              <a:buSzPts val="780"/>
              <a:buNone/>
              <a:defRPr sz="1200"/>
            </a:lvl3pPr>
            <a:lvl4pPr marL="1828800" lvl="3" indent="-228600" algn="l">
              <a:lnSpc>
                <a:spcPct val="90000"/>
              </a:lnSpc>
              <a:spcBef>
                <a:spcPts val="500"/>
              </a:spcBef>
              <a:spcAft>
                <a:spcPts val="0"/>
              </a:spcAft>
              <a:buSzPts val="1000"/>
              <a:buNone/>
              <a:defRPr sz="1000"/>
            </a:lvl4pPr>
            <a:lvl5pPr marL="2286000" lvl="4" indent="-228600" algn="l">
              <a:lnSpc>
                <a:spcPct val="90000"/>
              </a:lnSpc>
              <a:spcBef>
                <a:spcPts val="500"/>
              </a:spcBef>
              <a:spcAft>
                <a:spcPts val="0"/>
              </a:spcAft>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76" name="Google Shape;76;p2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7" name="Google Shape;77;p2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8" name="Google Shape;78;p2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79"/>
        <p:cNvGrpSpPr/>
        <p:nvPr/>
      </p:nvGrpSpPr>
      <p:grpSpPr>
        <a:xfrm>
          <a:off x="0" y="0"/>
          <a:ext cx="0" cy="0"/>
          <a:chOff x="0" y="0"/>
          <a:chExt cx="0" cy="0"/>
        </a:xfrm>
      </p:grpSpPr>
      <p:sp>
        <p:nvSpPr>
          <p:cNvPr id="80" name="Google Shape;80;p24"/>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Georgia"/>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1" name="Google Shape;81;p24"/>
          <p:cNvSpPr>
            <a:spLocks noGrp="1"/>
          </p:cNvSpPr>
          <p:nvPr>
            <p:ph type="pic" idx="2"/>
          </p:nvPr>
        </p:nvSpPr>
        <p:spPr>
          <a:xfrm>
            <a:off x="5183188" y="987425"/>
            <a:ext cx="6172200" cy="4873625"/>
          </a:xfrm>
          <a:prstGeom prst="rect">
            <a:avLst/>
          </a:prstGeom>
          <a:noFill/>
          <a:ln>
            <a:noFill/>
          </a:ln>
        </p:spPr>
      </p:sp>
      <p:sp>
        <p:nvSpPr>
          <p:cNvPr id="82" name="Google Shape;82;p24"/>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SzPts val="1600"/>
              <a:buNone/>
              <a:defRPr sz="1600"/>
            </a:lvl1pPr>
            <a:lvl2pPr marL="914400" lvl="1" indent="-228600" algn="l">
              <a:lnSpc>
                <a:spcPct val="90000"/>
              </a:lnSpc>
              <a:spcBef>
                <a:spcPts val="500"/>
              </a:spcBef>
              <a:spcAft>
                <a:spcPts val="0"/>
              </a:spcAft>
              <a:buSzPts val="1400"/>
              <a:buNone/>
              <a:defRPr sz="1400"/>
            </a:lvl2pPr>
            <a:lvl3pPr marL="1371600" lvl="2" indent="-228600" algn="l">
              <a:lnSpc>
                <a:spcPct val="90000"/>
              </a:lnSpc>
              <a:spcBef>
                <a:spcPts val="500"/>
              </a:spcBef>
              <a:spcAft>
                <a:spcPts val="0"/>
              </a:spcAft>
              <a:buSzPts val="780"/>
              <a:buNone/>
              <a:defRPr sz="1200"/>
            </a:lvl3pPr>
            <a:lvl4pPr marL="1828800" lvl="3" indent="-228600" algn="l">
              <a:lnSpc>
                <a:spcPct val="90000"/>
              </a:lnSpc>
              <a:spcBef>
                <a:spcPts val="500"/>
              </a:spcBef>
              <a:spcAft>
                <a:spcPts val="0"/>
              </a:spcAft>
              <a:buSzPts val="1000"/>
              <a:buNone/>
              <a:defRPr sz="1000"/>
            </a:lvl4pPr>
            <a:lvl5pPr marL="2286000" lvl="4" indent="-228600" algn="l">
              <a:lnSpc>
                <a:spcPct val="90000"/>
              </a:lnSpc>
              <a:spcBef>
                <a:spcPts val="500"/>
              </a:spcBef>
              <a:spcAft>
                <a:spcPts val="0"/>
              </a:spcAft>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83" name="Google Shape;83;p2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4" name="Google Shape;84;p2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5" name="Google Shape;85;p2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1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Georgia"/>
              <a:buNone/>
              <a:defRPr sz="4400" b="0" i="0" u="none" strike="noStrike" cap="none">
                <a:solidFill>
                  <a:schemeClr val="dk1"/>
                </a:solidFill>
                <a:latin typeface="Georgia"/>
                <a:ea typeface="Georgia"/>
                <a:cs typeface="Georgia"/>
                <a:sym typeface="Georgia"/>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1" name="Google Shape;11;p12"/>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accent1"/>
              </a:buClr>
              <a:buSzPts val="2800"/>
              <a:buFont typeface="Arial"/>
              <a:buChar char="•"/>
              <a:defRPr sz="2800" b="0" i="0" u="none" strike="noStrike" cap="none">
                <a:solidFill>
                  <a:srgbClr val="555555"/>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accent1"/>
              </a:buClr>
              <a:buSzPts val="2400"/>
              <a:buFont typeface="Calibri"/>
              <a:buChar char="-"/>
              <a:defRPr sz="2400" b="0" i="0" u="none" strike="noStrike" cap="none">
                <a:solidFill>
                  <a:srgbClr val="555555"/>
                </a:solidFill>
                <a:latin typeface="Calibri"/>
                <a:ea typeface="Calibri"/>
                <a:cs typeface="Calibri"/>
                <a:sym typeface="Calibri"/>
              </a:defRPr>
            </a:lvl2pPr>
            <a:lvl3pPr marL="1371600" marR="0" lvl="2" indent="-311150" algn="l" rtl="0">
              <a:lnSpc>
                <a:spcPct val="90000"/>
              </a:lnSpc>
              <a:spcBef>
                <a:spcPts val="500"/>
              </a:spcBef>
              <a:spcAft>
                <a:spcPts val="0"/>
              </a:spcAft>
              <a:buClr>
                <a:schemeClr val="accent1"/>
              </a:buClr>
              <a:buSzPts val="1300"/>
              <a:buFont typeface="Courier New"/>
              <a:buChar char="o"/>
              <a:defRPr sz="2000" b="0" i="0" u="none" strike="noStrike" cap="none">
                <a:solidFill>
                  <a:srgbClr val="555555"/>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accent1"/>
              </a:buClr>
              <a:buSzPts val="1800"/>
              <a:buFont typeface="Arial"/>
              <a:buChar char="•"/>
              <a:defRPr sz="1800" b="0" i="0" u="none" strike="noStrike" cap="none">
                <a:solidFill>
                  <a:srgbClr val="555555"/>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accent1"/>
              </a:buClr>
              <a:buSzPts val="1800"/>
              <a:buFont typeface="Calibri"/>
              <a:buChar char="-"/>
              <a:defRPr sz="1800" b="0" i="0" u="none" strike="noStrike" cap="none">
                <a:solidFill>
                  <a:srgbClr val="555555"/>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2" name="Google Shape;12;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rgbClr val="888FA3"/>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a:buNone/>
              <a:defRPr sz="1200" b="0" i="0" u="none" strike="noStrike" cap="none">
                <a:solidFill>
                  <a:srgbClr val="888FA3"/>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4" name="Google Shape;14;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 id="2147483656" r:id="rId7"/>
    <p:sldLayoutId id="2147483657" r:id="rId8"/>
    <p:sldLayoutId id="2147483658" r:id="rId9"/>
    <p:sldLayoutId id="2147483659" r:id="rId10"/>
    <p:sldLayoutId id="2147483661" r:id="rId11"/>
    <p:sldLayoutId id="2147483662" r:id="rId12"/>
    <p:sldLayoutId id="2147483663" r:id="rId13"/>
    <p:sldLayoutId id="2147483664" r:id="rId14"/>
    <p:sldLayoutId id="2147483665" r:id="rId15"/>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doe.virginia.gov/data-policy-funding/data-reports/statistics-reports/accreditation-federal-reports/federal-accountability#:~:text=this%20link.-,Federal%20Accountability%20Indicators,-Some%20federal%20accountability"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doe.virginia.gov/home/showpublisheddocument/40562/638078265189700000"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doe.virginia.gov/home/showpublisheddocument/44103/638174267772030000"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www.doe.virginia.gov/home/showpublisheddocument/44545/638194032575600000"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780E16E0-3CF4-42BA-A7B3-D3315F51D092}"/>
              </a:ext>
            </a:extLst>
          </p:cNvPr>
          <p:cNvSpPr>
            <a:spLocks noGrp="1"/>
          </p:cNvSpPr>
          <p:nvPr>
            <p:ph type="ctrTitle"/>
          </p:nvPr>
        </p:nvSpPr>
        <p:spPr>
          <a:xfrm>
            <a:off x="838200" y="1130909"/>
            <a:ext cx="8986284" cy="2387600"/>
          </a:xfrm>
        </p:spPr>
        <p:txBody>
          <a:bodyPr>
            <a:normAutofit/>
          </a:bodyPr>
          <a:lstStyle/>
          <a:p>
            <a:r>
              <a:rPr lang="en" sz="4400" b="1"/>
              <a:t>First Review of Proposed Amendment 6 to Virginia’s Consolidated State Plan</a:t>
            </a:r>
            <a:endParaRPr lang="en-US"/>
          </a:p>
        </p:txBody>
      </p:sp>
      <p:sp>
        <p:nvSpPr>
          <p:cNvPr id="6" name="Subtitle 5">
            <a:extLst>
              <a:ext uri="{FF2B5EF4-FFF2-40B4-BE49-F238E27FC236}">
                <a16:creationId xmlns:a16="http://schemas.microsoft.com/office/drawing/2014/main" id="{6C47C86A-00D0-4542-8E3B-D0488C3957EF}"/>
              </a:ext>
            </a:extLst>
          </p:cNvPr>
          <p:cNvSpPr>
            <a:spLocks noGrp="1"/>
          </p:cNvSpPr>
          <p:nvPr>
            <p:ph type="subTitle" idx="1"/>
          </p:nvPr>
        </p:nvSpPr>
        <p:spPr>
          <a:xfrm>
            <a:off x="955159" y="3624761"/>
            <a:ext cx="6934200" cy="1655762"/>
          </a:xfrm>
        </p:spPr>
        <p:txBody>
          <a:bodyPr/>
          <a:lstStyle/>
          <a:p>
            <a:pPr marL="55245" indent="-4445"/>
            <a:r>
              <a:rPr lang="en-US"/>
              <a:t>Presentation to the Virginia Board of Education at the June 15, 2023, Business Meeting</a:t>
            </a:r>
          </a:p>
        </p:txBody>
      </p:sp>
      <p:sp>
        <p:nvSpPr>
          <p:cNvPr id="4" name="Slide Number Placeholder 3">
            <a:extLst>
              <a:ext uri="{FF2B5EF4-FFF2-40B4-BE49-F238E27FC236}">
                <a16:creationId xmlns:a16="http://schemas.microsoft.com/office/drawing/2014/main" id="{BE50FB50-26E4-49B0-BF46-6401E8A55BD1}"/>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1</a:t>
            </a:fld>
            <a:endParaRPr lang="en-US"/>
          </a:p>
        </p:txBody>
      </p:sp>
    </p:spTree>
    <p:extLst>
      <p:ext uri="{BB962C8B-B14F-4D97-AF65-F5344CB8AC3E}">
        <p14:creationId xmlns:p14="http://schemas.microsoft.com/office/powerpoint/2010/main" val="4276293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94A82B-D3A1-4414-89EB-6461ECF5CB07}"/>
              </a:ext>
            </a:extLst>
          </p:cNvPr>
          <p:cNvSpPr>
            <a:spLocks noGrp="1"/>
          </p:cNvSpPr>
          <p:nvPr>
            <p:ph type="title"/>
          </p:nvPr>
        </p:nvSpPr>
        <p:spPr>
          <a:xfrm>
            <a:off x="0" y="397099"/>
            <a:ext cx="12192000" cy="1323975"/>
          </a:xfrm>
        </p:spPr>
        <p:txBody>
          <a:bodyPr>
            <a:normAutofit fontScale="90000"/>
          </a:bodyPr>
          <a:lstStyle/>
          <a:p>
            <a:br>
              <a:rPr lang="en-US"/>
            </a:br>
            <a:br>
              <a:rPr lang="en-US"/>
            </a:br>
            <a:r>
              <a:rPr lang="en-US"/>
              <a:t>Virginia's Federal Accountability System </a:t>
            </a:r>
            <a:br>
              <a:rPr lang="en-US"/>
            </a:br>
            <a:r>
              <a:rPr lang="en-US"/>
              <a:t> </a:t>
            </a:r>
          </a:p>
        </p:txBody>
      </p:sp>
      <p:sp>
        <p:nvSpPr>
          <p:cNvPr id="3" name="Text Placeholder 2">
            <a:extLst>
              <a:ext uri="{FF2B5EF4-FFF2-40B4-BE49-F238E27FC236}">
                <a16:creationId xmlns:a16="http://schemas.microsoft.com/office/drawing/2014/main" id="{969AC7C0-4DD6-456A-9544-9BFB2C0894AC}"/>
              </a:ext>
            </a:extLst>
          </p:cNvPr>
          <p:cNvSpPr>
            <a:spLocks noGrp="1"/>
          </p:cNvSpPr>
          <p:nvPr>
            <p:ph type="body" idx="1"/>
          </p:nvPr>
        </p:nvSpPr>
        <p:spPr>
          <a:xfrm>
            <a:off x="838200" y="1458930"/>
            <a:ext cx="10515600" cy="5072499"/>
          </a:xfrm>
        </p:spPr>
        <p:txBody>
          <a:bodyPr>
            <a:normAutofit/>
          </a:bodyPr>
          <a:lstStyle/>
          <a:p>
            <a:pPr marL="342900">
              <a:lnSpc>
                <a:spcPct val="114999"/>
              </a:lnSpc>
              <a:spcBef>
                <a:spcPts val="0"/>
              </a:spcBef>
            </a:pPr>
            <a:r>
              <a:rPr lang="en" u="sng">
                <a:ea typeface="Times New Roman" panose="02020603050405020304" pitchFamily="18" charset="0"/>
                <a:hlinkClick r:id="rId3"/>
              </a:rPr>
              <a:t>Virginia’s federal accountability system</a:t>
            </a:r>
            <a:r>
              <a:rPr lang="en">
                <a:ea typeface="Times New Roman" panose="02020603050405020304" pitchFamily="18" charset="0"/>
              </a:rPr>
              <a:t> uses performance on eight indicators to identify a school for federal support (Comprehensive Support and Improvement, Targeted Support and Improvement and Additional Targeted Support and Improvement)</a:t>
            </a:r>
            <a:endParaRPr lang="en-US">
              <a:ea typeface="Times New Roman" panose="02020603050405020304" pitchFamily="18" charset="0"/>
            </a:endParaRPr>
          </a:p>
          <a:p>
            <a:pPr marL="342900">
              <a:lnSpc>
                <a:spcPct val="114999"/>
              </a:lnSpc>
              <a:spcBef>
                <a:spcPts val="0"/>
              </a:spcBef>
            </a:pPr>
            <a:r>
              <a:rPr lang="en">
                <a:ea typeface="Times New Roman" panose="02020603050405020304" pitchFamily="18" charset="0"/>
              </a:rPr>
              <a:t>Two of the indicators are</a:t>
            </a:r>
            <a:endParaRPr lang="en-US">
              <a:ea typeface="Times New Roman" panose="02020603050405020304" pitchFamily="18" charset="0"/>
            </a:endParaRPr>
          </a:p>
          <a:p>
            <a:pPr lvl="1">
              <a:lnSpc>
                <a:spcPct val="114999"/>
              </a:lnSpc>
              <a:spcBef>
                <a:spcPts val="0"/>
              </a:spcBef>
            </a:pPr>
            <a:r>
              <a:rPr lang="en">
                <a:ea typeface="Times New Roman" panose="02020603050405020304" pitchFamily="18" charset="0"/>
              </a:rPr>
              <a:t> </a:t>
            </a:r>
            <a:r>
              <a:rPr lang="en" i="1">
                <a:ea typeface="Times New Roman" panose="02020603050405020304" pitchFamily="18" charset="0"/>
              </a:rPr>
              <a:t>Growth: Reading</a:t>
            </a:r>
            <a:r>
              <a:rPr lang="en">
                <a:ea typeface="Times New Roman" panose="02020603050405020304" pitchFamily="18" charset="0"/>
              </a:rPr>
              <a:t>; and</a:t>
            </a:r>
            <a:endParaRPr lang="en-US">
              <a:ea typeface="Times New Roman" panose="02020603050405020304" pitchFamily="18" charset="0"/>
            </a:endParaRPr>
          </a:p>
          <a:p>
            <a:pPr lvl="1">
              <a:lnSpc>
                <a:spcPct val="114999"/>
              </a:lnSpc>
              <a:spcBef>
                <a:spcPts val="0"/>
              </a:spcBef>
            </a:pPr>
            <a:r>
              <a:rPr lang="en">
                <a:ea typeface="Times New Roman" panose="02020603050405020304" pitchFamily="18" charset="0"/>
              </a:rPr>
              <a:t> </a:t>
            </a:r>
            <a:r>
              <a:rPr lang="en" i="1">
                <a:ea typeface="Times New Roman" panose="02020603050405020304" pitchFamily="18" charset="0"/>
              </a:rPr>
              <a:t>Growth: Mathematics</a:t>
            </a:r>
            <a:r>
              <a:rPr lang="en">
                <a:ea typeface="Times New Roman" panose="02020603050405020304" pitchFamily="18" charset="0"/>
              </a:rPr>
              <a:t> </a:t>
            </a:r>
            <a:endParaRPr lang="en-US">
              <a:ea typeface="Times New Roman" panose="02020603050405020304" pitchFamily="18" charset="0"/>
            </a:endParaRPr>
          </a:p>
          <a:p>
            <a:pPr marL="342900">
              <a:lnSpc>
                <a:spcPct val="114999"/>
              </a:lnSpc>
              <a:spcBef>
                <a:spcPts val="0"/>
              </a:spcBef>
            </a:pPr>
            <a:r>
              <a:rPr lang="en">
                <a:ea typeface="Times New Roman" panose="02020603050405020304" pitchFamily="18" charset="0"/>
              </a:rPr>
              <a:t>The growth indicators include students who pass the state assessments and students who fail the state assessments but demonstrate growth. </a:t>
            </a:r>
            <a:endParaRPr lang="en-US">
              <a:effectLst/>
              <a:ea typeface="Times New Roman" panose="02020603050405020304" pitchFamily="18" charset="0"/>
            </a:endParaRPr>
          </a:p>
        </p:txBody>
      </p:sp>
      <p:sp>
        <p:nvSpPr>
          <p:cNvPr id="4" name="Slide Number Placeholder 3">
            <a:extLst>
              <a:ext uri="{FF2B5EF4-FFF2-40B4-BE49-F238E27FC236}">
                <a16:creationId xmlns:a16="http://schemas.microsoft.com/office/drawing/2014/main" id="{D53C66BD-61EF-488C-944F-24B13100E983}"/>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2</a:t>
            </a:fld>
            <a:endParaRPr lang="en-US"/>
          </a:p>
        </p:txBody>
      </p:sp>
    </p:spTree>
    <p:extLst>
      <p:ext uri="{BB962C8B-B14F-4D97-AF65-F5344CB8AC3E}">
        <p14:creationId xmlns:p14="http://schemas.microsoft.com/office/powerpoint/2010/main" val="38272595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94A82B-D3A1-4414-89EB-6461ECF5CB07}"/>
              </a:ext>
            </a:extLst>
          </p:cNvPr>
          <p:cNvSpPr>
            <a:spLocks noGrp="1"/>
          </p:cNvSpPr>
          <p:nvPr>
            <p:ph type="title"/>
          </p:nvPr>
        </p:nvSpPr>
        <p:spPr>
          <a:xfrm>
            <a:off x="0" y="246845"/>
            <a:ext cx="12192000" cy="1323975"/>
          </a:xfrm>
        </p:spPr>
        <p:txBody>
          <a:bodyPr>
            <a:normAutofit fontScale="90000"/>
          </a:bodyPr>
          <a:lstStyle/>
          <a:p>
            <a:r>
              <a:rPr lang="en-US" dirty="0"/>
              <a:t>Virginia's Consolidated State Plan (1 of 3) </a:t>
            </a:r>
            <a:br>
              <a:rPr lang="en-US" dirty="0"/>
            </a:br>
            <a:r>
              <a:rPr lang="en-US" dirty="0"/>
              <a:t> </a:t>
            </a:r>
          </a:p>
        </p:txBody>
      </p:sp>
      <p:sp>
        <p:nvSpPr>
          <p:cNvPr id="3" name="Text Placeholder 2">
            <a:extLst>
              <a:ext uri="{FF2B5EF4-FFF2-40B4-BE49-F238E27FC236}">
                <a16:creationId xmlns:a16="http://schemas.microsoft.com/office/drawing/2014/main" id="{969AC7C0-4DD6-456A-9544-9BFB2C0894AC}"/>
              </a:ext>
            </a:extLst>
          </p:cNvPr>
          <p:cNvSpPr>
            <a:spLocks noGrp="1"/>
          </p:cNvSpPr>
          <p:nvPr>
            <p:ph type="body" idx="1"/>
          </p:nvPr>
        </p:nvSpPr>
        <p:spPr>
          <a:xfrm>
            <a:off x="838200" y="1458930"/>
            <a:ext cx="10515600" cy="5072499"/>
          </a:xfrm>
        </p:spPr>
        <p:txBody>
          <a:bodyPr>
            <a:normAutofit fontScale="92500" lnSpcReduction="20000"/>
          </a:bodyPr>
          <a:lstStyle/>
          <a:p>
            <a:pPr marL="342900">
              <a:lnSpc>
                <a:spcPct val="114999"/>
              </a:lnSpc>
              <a:spcBef>
                <a:spcPts val="0"/>
              </a:spcBef>
            </a:pPr>
            <a:r>
              <a:rPr lang="en-US" dirty="0">
                <a:ea typeface="Times New Roman" panose="02020603050405020304" pitchFamily="18" charset="0"/>
              </a:rPr>
              <a:t>In December 2022, the U.S. Department of Education (USED) approved </a:t>
            </a:r>
            <a:r>
              <a:rPr lang="en-US" u="sng" dirty="0">
                <a:ea typeface="Times New Roman" panose="02020603050405020304" pitchFamily="18" charset="0"/>
                <a:hlinkClick r:id="rId3"/>
              </a:rPr>
              <a:t>Amendment 5 to Virginia’s Consolidated State Plan</a:t>
            </a:r>
            <a:r>
              <a:rPr lang="en-US" dirty="0">
                <a:ea typeface="Times New Roman" panose="02020603050405020304" pitchFamily="18" charset="0"/>
              </a:rPr>
              <a:t>. Amendment 5 includes the growth methodology that was in place during the 2021-2022 school year (comparison of spring 2021 state assessment results to spring 2022 state assessment results; and fall 2021 growth assessment results to spring 2022 state assessment results, if necessary). This methodology is outdated due to the change in growth assessments in 2023-2024.</a:t>
            </a:r>
            <a:endParaRPr lang="en" dirty="0">
              <a:ea typeface="Times New Roman" panose="02020603050405020304" pitchFamily="18" charset="0"/>
            </a:endParaRPr>
          </a:p>
          <a:p>
            <a:pPr marL="342900">
              <a:lnSpc>
                <a:spcPct val="114999"/>
              </a:lnSpc>
              <a:spcBef>
                <a:spcPts val="0"/>
              </a:spcBef>
            </a:pPr>
            <a:r>
              <a:rPr lang="en-US" dirty="0">
                <a:ea typeface="Times New Roman" panose="02020603050405020304" pitchFamily="18" charset="0"/>
              </a:rPr>
              <a:t>Communication from the United States Department of Education (USED) indicated that the use of two comparisons in the growth determination methodology could only be approved for the 2021-2022 school year based on flexibility related to the pandemic. Therefore, a revision to the methodology is required for the 2022-2023 school year and beyond. </a:t>
            </a:r>
            <a:endParaRPr lang="en" dirty="0">
              <a:effectLst/>
              <a:ea typeface="Times New Roman" panose="02020603050405020304" pitchFamily="18" charset="0"/>
            </a:endParaRPr>
          </a:p>
        </p:txBody>
      </p:sp>
      <p:sp>
        <p:nvSpPr>
          <p:cNvPr id="4" name="Slide Number Placeholder 3">
            <a:extLst>
              <a:ext uri="{FF2B5EF4-FFF2-40B4-BE49-F238E27FC236}">
                <a16:creationId xmlns:a16="http://schemas.microsoft.com/office/drawing/2014/main" id="{D53C66BD-61EF-488C-944F-24B13100E983}"/>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3</a:t>
            </a:fld>
            <a:endParaRPr lang="en-US"/>
          </a:p>
        </p:txBody>
      </p:sp>
    </p:spTree>
    <p:extLst>
      <p:ext uri="{BB962C8B-B14F-4D97-AF65-F5344CB8AC3E}">
        <p14:creationId xmlns:p14="http://schemas.microsoft.com/office/powerpoint/2010/main" val="41811660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79F21D-A46A-518F-EEC7-4566C965B71B}"/>
              </a:ext>
            </a:extLst>
          </p:cNvPr>
          <p:cNvSpPr>
            <a:spLocks noGrp="1"/>
          </p:cNvSpPr>
          <p:nvPr>
            <p:ph type="title"/>
          </p:nvPr>
        </p:nvSpPr>
        <p:spPr>
          <a:xfrm>
            <a:off x="0" y="397098"/>
            <a:ext cx="12192000" cy="1323975"/>
          </a:xfrm>
        </p:spPr>
        <p:txBody>
          <a:bodyPr>
            <a:normAutofit fontScale="90000"/>
          </a:bodyPr>
          <a:lstStyle/>
          <a:p>
            <a:r>
              <a:rPr lang="en-US" dirty="0"/>
              <a:t>Virginia's Consolidated State Plan (2 of 3) </a:t>
            </a:r>
            <a:br>
              <a:rPr lang="en-US" dirty="0"/>
            </a:br>
            <a:endParaRPr lang="en-US"/>
          </a:p>
        </p:txBody>
      </p:sp>
      <p:sp>
        <p:nvSpPr>
          <p:cNvPr id="3" name="Text Placeholder 2">
            <a:extLst>
              <a:ext uri="{FF2B5EF4-FFF2-40B4-BE49-F238E27FC236}">
                <a16:creationId xmlns:a16="http://schemas.microsoft.com/office/drawing/2014/main" id="{43629129-DFE8-8E89-873A-05343DCBC426}"/>
              </a:ext>
            </a:extLst>
          </p:cNvPr>
          <p:cNvSpPr>
            <a:spLocks noGrp="1"/>
          </p:cNvSpPr>
          <p:nvPr>
            <p:ph type="body" idx="1"/>
          </p:nvPr>
        </p:nvSpPr>
        <p:spPr>
          <a:xfrm>
            <a:off x="838200" y="1544789"/>
            <a:ext cx="10676585" cy="4718033"/>
          </a:xfrm>
        </p:spPr>
        <p:txBody>
          <a:bodyPr/>
          <a:lstStyle/>
          <a:p>
            <a:r>
              <a:rPr lang="en-US" dirty="0"/>
              <a:t>The revision to the growth methodology in Amendment 6 is a minor adjustment to the Consolidated State Plan for use in the 2023-2024 accountability year (based on 2022-2023 school year data).</a:t>
            </a:r>
          </a:p>
          <a:p>
            <a:r>
              <a:rPr lang="en-US" dirty="0"/>
              <a:t>There will be ample discussion between stakeholder groups, the Department, and the Board prior to further decision-making regarding how growth will be measured and used in the reformed accountability system.</a:t>
            </a:r>
          </a:p>
        </p:txBody>
      </p:sp>
      <p:sp>
        <p:nvSpPr>
          <p:cNvPr id="4" name="Slide Number Placeholder 3">
            <a:extLst>
              <a:ext uri="{FF2B5EF4-FFF2-40B4-BE49-F238E27FC236}">
                <a16:creationId xmlns:a16="http://schemas.microsoft.com/office/drawing/2014/main" id="{D4555B20-3FFB-8E9A-A352-E66F85FAE0C0}"/>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a:t>4</a:t>
            </a:fld>
            <a:endParaRPr lang="en-US"/>
          </a:p>
        </p:txBody>
      </p:sp>
    </p:spTree>
    <p:extLst>
      <p:ext uri="{BB962C8B-B14F-4D97-AF65-F5344CB8AC3E}">
        <p14:creationId xmlns:p14="http://schemas.microsoft.com/office/powerpoint/2010/main" val="30758752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94A82B-D3A1-4414-89EB-6461ECF5CB07}"/>
              </a:ext>
            </a:extLst>
          </p:cNvPr>
          <p:cNvSpPr>
            <a:spLocks noGrp="1"/>
          </p:cNvSpPr>
          <p:nvPr>
            <p:ph type="title"/>
          </p:nvPr>
        </p:nvSpPr>
        <p:spPr>
          <a:xfrm>
            <a:off x="0" y="246845"/>
            <a:ext cx="12192000" cy="1323975"/>
          </a:xfrm>
        </p:spPr>
        <p:txBody>
          <a:bodyPr>
            <a:normAutofit fontScale="90000"/>
          </a:bodyPr>
          <a:lstStyle/>
          <a:p>
            <a:r>
              <a:rPr lang="en-US" dirty="0"/>
              <a:t>Virginia's Consolidated State Plan (3 of 3) </a:t>
            </a:r>
            <a:br>
              <a:rPr lang="en-US" dirty="0"/>
            </a:br>
            <a:r>
              <a:rPr lang="en-US" dirty="0"/>
              <a:t> </a:t>
            </a:r>
          </a:p>
        </p:txBody>
      </p:sp>
      <p:sp>
        <p:nvSpPr>
          <p:cNvPr id="3" name="Text Placeholder 2">
            <a:extLst>
              <a:ext uri="{FF2B5EF4-FFF2-40B4-BE49-F238E27FC236}">
                <a16:creationId xmlns:a16="http://schemas.microsoft.com/office/drawing/2014/main" id="{969AC7C0-4DD6-456A-9544-9BFB2C0894AC}"/>
              </a:ext>
            </a:extLst>
          </p:cNvPr>
          <p:cNvSpPr>
            <a:spLocks noGrp="1"/>
          </p:cNvSpPr>
          <p:nvPr>
            <p:ph type="body" idx="1"/>
          </p:nvPr>
        </p:nvSpPr>
        <p:spPr>
          <a:xfrm>
            <a:off x="741608" y="1126226"/>
            <a:ext cx="10515600" cy="5276414"/>
          </a:xfrm>
        </p:spPr>
        <p:txBody>
          <a:bodyPr>
            <a:normAutofit fontScale="92500" lnSpcReduction="20000"/>
          </a:bodyPr>
          <a:lstStyle/>
          <a:p>
            <a:pPr marL="0" indent="0">
              <a:lnSpc>
                <a:spcPct val="114999"/>
              </a:lnSpc>
              <a:spcBef>
                <a:spcPts val="0"/>
              </a:spcBef>
              <a:buNone/>
            </a:pPr>
            <a:r>
              <a:rPr lang="en-US" dirty="0">
                <a:ea typeface="Times New Roman" panose="02020603050405020304" pitchFamily="18" charset="0"/>
              </a:rPr>
              <a:t>Specifically, the central component of Amendment 6 is:</a:t>
            </a:r>
            <a:endParaRPr lang="en" dirty="0">
              <a:ea typeface="Times New Roman" panose="02020603050405020304" pitchFamily="18" charset="0"/>
            </a:endParaRPr>
          </a:p>
          <a:p>
            <a:pPr>
              <a:lnSpc>
                <a:spcPct val="114999"/>
              </a:lnSpc>
            </a:pPr>
            <a:r>
              <a:rPr lang="en" dirty="0">
                <a:ea typeface="Times New Roman" panose="02020603050405020304" pitchFamily="18" charset="0"/>
              </a:rPr>
              <a:t>For a Grade 4-8 student to demonstrate growth for accountability purposes, the student must have failed the previous year’s SOL or Virginia Alternate Assessment Program (VAAP) test and the current year’s SOL or VAAP test, and then advanced at least one range on the progress table when comparing the scores on the previous and current year tests.</a:t>
            </a:r>
          </a:p>
          <a:p>
            <a:pPr>
              <a:lnSpc>
                <a:spcPct val="114999"/>
              </a:lnSpc>
            </a:pPr>
            <a:r>
              <a:rPr lang="en" dirty="0">
                <a:ea typeface="Times New Roman" panose="02020603050405020304" pitchFamily="18" charset="0"/>
              </a:rPr>
              <a:t>For a Grade 3 student to demonstrate growth for accountability purposes, the student must have failed the current year’s SOL test and then advanced at least one range on the progress table when comparing the current year fall growth assessment score to the current spring SOL test score.</a:t>
            </a:r>
          </a:p>
          <a:p>
            <a:endParaRPr lang="en">
              <a:ea typeface="Times New Roman" panose="02020603050405020304" pitchFamily="18" charset="0"/>
            </a:endParaRPr>
          </a:p>
          <a:p>
            <a:pPr marL="342900">
              <a:lnSpc>
                <a:spcPct val="114999"/>
              </a:lnSpc>
              <a:spcBef>
                <a:spcPts val="0"/>
              </a:spcBef>
            </a:pPr>
            <a:endParaRPr lang="en" i="1">
              <a:effectLst/>
              <a:ea typeface="Times New Roman" panose="02020603050405020304" pitchFamily="18" charset="0"/>
            </a:endParaRPr>
          </a:p>
        </p:txBody>
      </p:sp>
      <p:sp>
        <p:nvSpPr>
          <p:cNvPr id="4" name="Slide Number Placeholder 3">
            <a:extLst>
              <a:ext uri="{FF2B5EF4-FFF2-40B4-BE49-F238E27FC236}">
                <a16:creationId xmlns:a16="http://schemas.microsoft.com/office/drawing/2014/main" id="{D53C66BD-61EF-488C-944F-24B13100E983}"/>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5</a:t>
            </a:fld>
            <a:endParaRPr lang="en-US"/>
          </a:p>
        </p:txBody>
      </p:sp>
    </p:spTree>
    <p:extLst>
      <p:ext uri="{BB962C8B-B14F-4D97-AF65-F5344CB8AC3E}">
        <p14:creationId xmlns:p14="http://schemas.microsoft.com/office/powerpoint/2010/main" val="24732220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94A82B-D3A1-4414-89EB-6461ECF5CB07}"/>
              </a:ext>
            </a:extLst>
          </p:cNvPr>
          <p:cNvSpPr>
            <a:spLocks noGrp="1"/>
          </p:cNvSpPr>
          <p:nvPr>
            <p:ph type="title"/>
          </p:nvPr>
        </p:nvSpPr>
        <p:spPr>
          <a:xfrm>
            <a:off x="-10732" y="321972"/>
            <a:ext cx="12192000" cy="1323975"/>
          </a:xfrm>
        </p:spPr>
        <p:txBody>
          <a:bodyPr>
            <a:normAutofit fontScale="90000"/>
          </a:bodyPr>
          <a:lstStyle/>
          <a:p>
            <a:r>
              <a:rPr lang="en-US"/>
              <a:t>Growth Methodology </a:t>
            </a:r>
            <a:br>
              <a:rPr lang="en-US"/>
            </a:br>
            <a:r>
              <a:rPr lang="en-US"/>
              <a:t> </a:t>
            </a:r>
          </a:p>
        </p:txBody>
      </p:sp>
      <p:sp>
        <p:nvSpPr>
          <p:cNvPr id="3" name="Text Placeholder 2">
            <a:extLst>
              <a:ext uri="{FF2B5EF4-FFF2-40B4-BE49-F238E27FC236}">
                <a16:creationId xmlns:a16="http://schemas.microsoft.com/office/drawing/2014/main" id="{969AC7C0-4DD6-456A-9544-9BFB2C0894AC}"/>
              </a:ext>
            </a:extLst>
          </p:cNvPr>
          <p:cNvSpPr>
            <a:spLocks noGrp="1"/>
          </p:cNvSpPr>
          <p:nvPr>
            <p:ph type="body" idx="1"/>
          </p:nvPr>
        </p:nvSpPr>
        <p:spPr>
          <a:xfrm>
            <a:off x="838200" y="1458930"/>
            <a:ext cx="10515600" cy="5072499"/>
          </a:xfrm>
        </p:spPr>
        <p:txBody>
          <a:bodyPr>
            <a:normAutofit/>
          </a:bodyPr>
          <a:lstStyle/>
          <a:p>
            <a:pPr indent="-457200">
              <a:lnSpc>
                <a:spcPct val="114999"/>
              </a:lnSpc>
              <a:spcBef>
                <a:spcPts val="0"/>
              </a:spcBef>
            </a:pPr>
            <a:r>
              <a:rPr lang="en">
                <a:ea typeface="Times New Roman" panose="02020603050405020304" pitchFamily="18" charset="0"/>
              </a:rPr>
              <a:t>The proposed growth methodology is the same methodology that was approved for the state's accreditation system at the </a:t>
            </a:r>
            <a:r>
              <a:rPr lang="en">
                <a:ea typeface="Times New Roman" panose="02020603050405020304" pitchFamily="18" charset="0"/>
                <a:hlinkClick r:id="rId3"/>
              </a:rPr>
              <a:t>April business meeting.</a:t>
            </a:r>
            <a:endParaRPr lang="en-US">
              <a:ea typeface="Times New Roman" panose="02020603050405020304" pitchFamily="18" charset="0"/>
            </a:endParaRPr>
          </a:p>
          <a:p>
            <a:pPr indent="-457200">
              <a:lnSpc>
                <a:spcPct val="114999"/>
              </a:lnSpc>
              <a:spcBef>
                <a:spcPts val="0"/>
              </a:spcBef>
            </a:pPr>
            <a:r>
              <a:rPr lang="en"/>
              <a:t>Approving the growth methodology in Amendment 6 will provide consistency between the state and federal accountability models.</a:t>
            </a:r>
          </a:p>
          <a:p>
            <a:pPr indent="-457200">
              <a:lnSpc>
                <a:spcPct val="114999"/>
              </a:lnSpc>
              <a:spcBef>
                <a:spcPts val="0"/>
              </a:spcBef>
            </a:pPr>
            <a:r>
              <a:rPr lang="en"/>
              <a:t>It will also satisfy the USED's requirement to update the methodology.</a:t>
            </a:r>
          </a:p>
        </p:txBody>
      </p:sp>
      <p:sp>
        <p:nvSpPr>
          <p:cNvPr id="4" name="Slide Number Placeholder 3">
            <a:extLst>
              <a:ext uri="{FF2B5EF4-FFF2-40B4-BE49-F238E27FC236}">
                <a16:creationId xmlns:a16="http://schemas.microsoft.com/office/drawing/2014/main" id="{D53C66BD-61EF-488C-944F-24B13100E983}"/>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6</a:t>
            </a:fld>
            <a:endParaRPr lang="en-US"/>
          </a:p>
        </p:txBody>
      </p:sp>
    </p:spTree>
    <p:extLst>
      <p:ext uri="{BB962C8B-B14F-4D97-AF65-F5344CB8AC3E}">
        <p14:creationId xmlns:p14="http://schemas.microsoft.com/office/powerpoint/2010/main" val="33735070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E37A40-AED6-CC87-43E7-18D94B5EA05E}"/>
              </a:ext>
            </a:extLst>
          </p:cNvPr>
          <p:cNvSpPr>
            <a:spLocks noGrp="1"/>
          </p:cNvSpPr>
          <p:nvPr>
            <p:ph type="title"/>
          </p:nvPr>
        </p:nvSpPr>
        <p:spPr/>
        <p:txBody>
          <a:bodyPr/>
          <a:lstStyle/>
          <a:p>
            <a:r>
              <a:rPr lang="en-US"/>
              <a:t>Stakeholder Feedback</a:t>
            </a:r>
          </a:p>
        </p:txBody>
      </p:sp>
      <p:sp>
        <p:nvSpPr>
          <p:cNvPr id="3" name="Text Placeholder 2">
            <a:extLst>
              <a:ext uri="{FF2B5EF4-FFF2-40B4-BE49-F238E27FC236}">
                <a16:creationId xmlns:a16="http://schemas.microsoft.com/office/drawing/2014/main" id="{0E7927C2-0293-12B5-F3C0-C84645683243}"/>
              </a:ext>
            </a:extLst>
          </p:cNvPr>
          <p:cNvSpPr>
            <a:spLocks noGrp="1"/>
          </p:cNvSpPr>
          <p:nvPr>
            <p:ph type="body" idx="1"/>
          </p:nvPr>
        </p:nvSpPr>
        <p:spPr/>
        <p:txBody>
          <a:bodyPr>
            <a:normAutofit/>
          </a:bodyPr>
          <a:lstStyle/>
          <a:p>
            <a:r>
              <a:rPr lang="en-US"/>
              <a:t>As per </a:t>
            </a:r>
            <a:r>
              <a:rPr lang="en-US" u="sng">
                <a:hlinkClick r:id="rId2"/>
              </a:rPr>
              <a:t>Superintendent’s Memorandum 089-23</a:t>
            </a:r>
            <a:r>
              <a:rPr lang="en-US"/>
              <a:t>, dated May 11, 2023, </a:t>
            </a:r>
            <a:r>
              <a:rPr lang="en"/>
              <a:t>Amendment 6 was posted to the Virginia Department of Education website to collect public comment. There were few public comments, but the comments received were in support of the amendment.</a:t>
            </a:r>
            <a:endParaRPr lang="en-US"/>
          </a:p>
          <a:p>
            <a:r>
              <a:rPr lang="en"/>
              <a:t>In addition, Amendment 6 was reviewed by the Committee of Practitioners on May 17, 2023 to solicit stakeholder feedback. The committee was unanimously supportive of the methodology. The general feedback was that it made sense to align the federal and accreditation growth methodologies so that it is not confusing to divisions/stakeholders. </a:t>
            </a:r>
            <a:endParaRPr lang="en-US"/>
          </a:p>
          <a:p>
            <a:endParaRPr lang="en-US"/>
          </a:p>
        </p:txBody>
      </p:sp>
      <p:sp>
        <p:nvSpPr>
          <p:cNvPr id="4" name="Slide Number Placeholder 3">
            <a:extLst>
              <a:ext uri="{FF2B5EF4-FFF2-40B4-BE49-F238E27FC236}">
                <a16:creationId xmlns:a16="http://schemas.microsoft.com/office/drawing/2014/main" id="{A3C68220-DC04-F9D4-0A48-82951F7F5B3C}"/>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a:t>7</a:t>
            </a:fld>
            <a:endParaRPr lang="en-US"/>
          </a:p>
        </p:txBody>
      </p:sp>
    </p:spTree>
    <p:extLst>
      <p:ext uri="{BB962C8B-B14F-4D97-AF65-F5344CB8AC3E}">
        <p14:creationId xmlns:p14="http://schemas.microsoft.com/office/powerpoint/2010/main" val="22830842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2C1228-C611-4229-8911-247A28252B19}"/>
              </a:ext>
            </a:extLst>
          </p:cNvPr>
          <p:cNvSpPr>
            <a:spLocks noGrp="1"/>
          </p:cNvSpPr>
          <p:nvPr>
            <p:ph type="title"/>
          </p:nvPr>
        </p:nvSpPr>
        <p:spPr/>
        <p:txBody>
          <a:bodyPr/>
          <a:lstStyle/>
          <a:p>
            <a:r>
              <a:rPr lang="en-US"/>
              <a:t>Superintendent’s recommendation</a:t>
            </a:r>
          </a:p>
        </p:txBody>
      </p:sp>
      <p:sp>
        <p:nvSpPr>
          <p:cNvPr id="3" name="Text Placeholder 2">
            <a:extLst>
              <a:ext uri="{FF2B5EF4-FFF2-40B4-BE49-F238E27FC236}">
                <a16:creationId xmlns:a16="http://schemas.microsoft.com/office/drawing/2014/main" id="{F5EA272E-325E-4194-B856-7BB70380F15B}"/>
              </a:ext>
            </a:extLst>
          </p:cNvPr>
          <p:cNvSpPr>
            <a:spLocks noGrp="1"/>
          </p:cNvSpPr>
          <p:nvPr>
            <p:ph type="body" idx="1"/>
          </p:nvPr>
        </p:nvSpPr>
        <p:spPr/>
        <p:txBody>
          <a:bodyPr/>
          <a:lstStyle/>
          <a:p>
            <a:pPr>
              <a:lnSpc>
                <a:spcPct val="114999"/>
              </a:lnSpc>
            </a:pPr>
            <a:r>
              <a:rPr lang="en">
                <a:solidFill>
                  <a:srgbClr val="000000"/>
                </a:solidFill>
                <a:effectLst/>
                <a:ea typeface="Times New Roman" panose="02020603050405020304" pitchFamily="18" charset="0"/>
              </a:rPr>
              <a:t>The Superintendent </a:t>
            </a:r>
            <a:r>
              <a:rPr lang="en">
                <a:solidFill>
                  <a:srgbClr val="000000"/>
                </a:solidFill>
                <a:ea typeface="Times New Roman" panose="02020603050405020304" pitchFamily="18" charset="0"/>
              </a:rPr>
              <a:t>of Public Instruction </a:t>
            </a:r>
            <a:r>
              <a:rPr lang="en">
                <a:solidFill>
                  <a:srgbClr val="000000"/>
                </a:solidFill>
                <a:effectLst/>
                <a:ea typeface="Times New Roman" panose="02020603050405020304" pitchFamily="18" charset="0"/>
              </a:rPr>
              <a:t>recommends that the Board </a:t>
            </a:r>
            <a:r>
              <a:rPr lang="en">
                <a:solidFill>
                  <a:srgbClr val="000000"/>
                </a:solidFill>
                <a:ea typeface="Times New Roman" panose="02020603050405020304" pitchFamily="18" charset="0"/>
              </a:rPr>
              <a:t>of Education waive first review and approve the </a:t>
            </a:r>
            <a:r>
              <a:rPr lang="en" i="1">
                <a:solidFill>
                  <a:srgbClr val="000000"/>
                </a:solidFill>
                <a:ea typeface="Times New Roman" panose="02020603050405020304" pitchFamily="18" charset="0"/>
              </a:rPr>
              <a:t>Proposed Amendment 6 to Virginia's Consolidated State Plan </a:t>
            </a:r>
            <a:r>
              <a:rPr lang="en">
                <a:solidFill>
                  <a:srgbClr val="000000"/>
                </a:solidFill>
                <a:ea typeface="Times New Roman" panose="02020603050405020304" pitchFamily="18" charset="0"/>
              </a:rPr>
              <a:t>for submission to USED</a:t>
            </a:r>
            <a:r>
              <a:rPr lang="en" cap="small">
                <a:ea typeface="Times New Roman" panose="02020603050405020304" pitchFamily="18" charset="0"/>
              </a:rPr>
              <a:t>.</a:t>
            </a:r>
            <a:endParaRPr lang="en">
              <a:solidFill>
                <a:srgbClr val="000000"/>
              </a:solidFill>
            </a:endParaRPr>
          </a:p>
        </p:txBody>
      </p:sp>
      <p:sp>
        <p:nvSpPr>
          <p:cNvPr id="4" name="Slide Number Placeholder 3">
            <a:extLst>
              <a:ext uri="{FF2B5EF4-FFF2-40B4-BE49-F238E27FC236}">
                <a16:creationId xmlns:a16="http://schemas.microsoft.com/office/drawing/2014/main" id="{9F4AD214-8D92-47F4-9BB1-61A140FE3527}"/>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8</a:t>
            </a:fld>
            <a:endParaRPr lang="en-US"/>
          </a:p>
        </p:txBody>
      </p:sp>
    </p:spTree>
    <p:extLst>
      <p:ext uri="{BB962C8B-B14F-4D97-AF65-F5344CB8AC3E}">
        <p14:creationId xmlns:p14="http://schemas.microsoft.com/office/powerpoint/2010/main" val="3144017492"/>
      </p:ext>
    </p:extLst>
  </p:cSld>
  <p:clrMapOvr>
    <a:masterClrMapping/>
  </p:clrMapOvr>
</p:sld>
</file>

<file path=ppt/theme/theme1.xml><?xml version="1.0" encoding="utf-8"?>
<a:theme xmlns:a="http://schemas.openxmlformats.org/drawingml/2006/main" name="Office Theme">
  <a:themeElements>
    <a:clrScheme name="VDOE New">
      <a:dk1>
        <a:srgbClr val="003C71"/>
      </a:dk1>
      <a:lt1>
        <a:srgbClr val="FFFFFF"/>
      </a:lt1>
      <a:dk2>
        <a:srgbClr val="003C71"/>
      </a:dk2>
      <a:lt2>
        <a:srgbClr val="FFFFFF"/>
      </a:lt2>
      <a:accent1>
        <a:srgbClr val="003C71"/>
      </a:accent1>
      <a:accent2>
        <a:srgbClr val="FF6A39"/>
      </a:accent2>
      <a:accent3>
        <a:srgbClr val="555555"/>
      </a:accent3>
      <a:accent4>
        <a:srgbClr val="FFC600"/>
      </a:accent4>
      <a:accent5>
        <a:srgbClr val="0160B6"/>
      </a:accent5>
      <a:accent6>
        <a:srgbClr val="279989"/>
      </a:accent6>
      <a:hlink>
        <a:srgbClr val="0563C1"/>
      </a:hlink>
      <a:folHlink>
        <a:srgbClr val="8496B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37E7C583ACDFCF4DB30CA959DC5287DA" ma:contentTypeVersion="4" ma:contentTypeDescription="Create a new document." ma:contentTypeScope="" ma:versionID="3f07ba3cc33c2c26749dd626add05ab5">
  <xsd:schema xmlns:xsd="http://www.w3.org/2001/XMLSchema" xmlns:xs="http://www.w3.org/2001/XMLSchema" xmlns:p="http://schemas.microsoft.com/office/2006/metadata/properties" xmlns:ns2="049005b6-5a38-4419-91fa-ebdf32acfed3" xmlns:ns3="4c2c5aab-b472-4b8f-a7fa-721e1e86a722" targetNamespace="http://schemas.microsoft.com/office/2006/metadata/properties" ma:root="true" ma:fieldsID="f06c3e957ac8c8636c467aaa4aac52a1" ns2:_="" ns3:_="">
    <xsd:import namespace="049005b6-5a38-4419-91fa-ebdf32acfed3"/>
    <xsd:import namespace="4c2c5aab-b472-4b8f-a7fa-721e1e86a722"/>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49005b6-5a38-4419-91fa-ebdf32acfed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4c2c5aab-b472-4b8f-a7fa-721e1e86a722"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764F90F-7623-419F-A398-3CBDA0E02585}">
  <ds:schemaRefs>
    <ds:schemaRef ds:uri="4e0288d3-37a8-40e6-825f-eff74d783ff5"/>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D9A60109-DB2D-4C7C-A17A-468CE76BA56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49005b6-5a38-4419-91fa-ebdf32acfed3"/>
    <ds:schemaRef ds:uri="4c2c5aab-b472-4b8f-a7fa-721e1e86a72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65CDD19D-37BB-4F98-BB1B-3EC06B8C5BA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8</Slides>
  <Notes>5</Notes>
  <HiddenSlides>0</HiddenSlide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First Review of Proposed Amendment 6 to Virginia’s Consolidated State Plan</vt:lpstr>
      <vt:lpstr>  Virginia's Federal Accountability System   </vt:lpstr>
      <vt:lpstr>Virginia's Consolidated State Plan (1 of 3)   </vt:lpstr>
      <vt:lpstr>Virginia's Consolidated State Plan (2 of 3)  </vt:lpstr>
      <vt:lpstr>Virginia's Consolidated State Plan (3 of 3)   </vt:lpstr>
      <vt:lpstr>Growth Methodology   </vt:lpstr>
      <vt:lpstr>Stakeholder Feedback</vt:lpstr>
      <vt:lpstr>Superintendent’s recommendation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Proposal to Adopt Special Provisions</dc:title>
  <dc:creator>VITA Program</dc:creator>
  <cp:revision>100</cp:revision>
  <dcterms:created xsi:type="dcterms:W3CDTF">2022-07-20T12:39:39Z</dcterms:created>
  <dcterms:modified xsi:type="dcterms:W3CDTF">2023-06-07T18:05:54Z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0x01010037E7C583ACDFCF4DB30CA959DC5287DA</vt:lpwstr>
  </property>
</Properties>
</file>