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330" r:id="rId5"/>
    <p:sldId id="329" r:id="rId6"/>
    <p:sldId id="328" r:id="rId7"/>
    <p:sldId id="327" r:id="rId8"/>
    <p:sldId id="326" r:id="rId9"/>
    <p:sldId id="331" r:id="rId10"/>
    <p:sldId id="325" r:id="rId11"/>
    <p:sldId id="318" r:id="rId12"/>
    <p:sldId id="317" r:id="rId13"/>
    <p:sldId id="324" r:id="rId14"/>
    <p:sldId id="316" r:id="rId15"/>
    <p:sldId id="315" r:id="rId16"/>
    <p:sldId id="332" r:id="rId17"/>
    <p:sldId id="314" r:id="rId18"/>
    <p:sldId id="313" r:id="rId19"/>
    <p:sldId id="312" r:id="rId20"/>
    <p:sldId id="311" r:id="rId21"/>
    <p:sldId id="310" r:id="rId22"/>
    <p:sldId id="337" r:id="rId23"/>
    <p:sldId id="336" r:id="rId24"/>
    <p:sldId id="309" r:id="rId25"/>
    <p:sldId id="333" r:id="rId26"/>
    <p:sldId id="323" r:id="rId27"/>
    <p:sldId id="322" r:id="rId28"/>
    <p:sldId id="321" r:id="rId29"/>
    <p:sldId id="320" r:id="rId30"/>
    <p:sldId id="319" r:id="rId31"/>
    <p:sldId id="308" r:id="rId32"/>
    <p:sldId id="307"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6" roundtripDataSignature="AMtx7mj+kATN+8vjgpSu1KcEycJoQyJR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C1A96-5ACF-FBB1-C3C8-4AE15F050E45}" v="73" dt="2023-04-13T18:51:23.645"/>
    <p1510:client id="{164DF928-2451-3117-A3A3-F9EAC0FCD616}" v="22" dt="2023-04-17T14:33:22.724"/>
    <p1510:client id="{66E3F75A-97C1-4F49-A3A6-D3BA50F769C8}" v="316" vWet="318" dt="2023-04-17T14:25:39.450"/>
    <p1510:client id="{71D6331E-BE9A-A35F-C772-E49227939087}" v="1" dt="2023-04-17T14:20:55.625"/>
    <p1510:client id="{787FD412-8105-DE86-CBBE-E7698ED5B464}" v="1" dt="2023-04-17T14:20:54.608"/>
    <p1510:client id="{AEB82232-27BE-701D-FF05-CB6BF096CC03}" v="3" dt="2023-04-16T02:05:19.960"/>
    <p1510:client id="{C5B34D64-AE19-F62B-A531-25A3F3B8FC66}" v="14" dt="2023-04-14T16:50:58.919"/>
    <p1510:client id="{D09CCDCA-4574-A6C1-8C2C-A00573753302}" v="8" dt="2023-04-13T19:57:57.758"/>
    <p1510:client id="{DDE7E3ED-8561-4C65-400B-35E5919CF334}" v="91" dt="2023-04-17T14:33:14.163"/>
  </p1510:revLst>
</p1510:revInfo>
</file>

<file path=ppt/tableStyles.xml><?xml version="1.0" encoding="utf-8"?>
<a:tblStyleLst xmlns:a="http://schemas.openxmlformats.org/drawingml/2006/main" def="{4AC93BE6-24F2-4D38-9EE1-789EC3756C38}">
  <a:tblStyle styleId="{4AC93BE6-24F2-4D38-9EE1-789EC3756C3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pka, Amy (DOE)" userId="S::amy.siepka@doe.virginia.gov::6d06d74f-826c-4bbe-801e-2feef75a4a1d" providerId="AD" clId="Web-{787FD412-8105-DE86-CBBE-E7698ED5B464}"/>
    <pc:docChg chg="modSld">
      <pc:chgData name="Siepka, Amy (DOE)" userId="S::amy.siepka@doe.virginia.gov::6d06d74f-826c-4bbe-801e-2feef75a4a1d" providerId="AD" clId="Web-{787FD412-8105-DE86-CBBE-E7698ED5B464}" dt="2023-04-17T14:21:06.046" v="6"/>
      <pc:docMkLst>
        <pc:docMk/>
      </pc:docMkLst>
      <pc:sldChg chg="modNotes">
        <pc:chgData name="Siepka, Amy (DOE)" userId="S::amy.siepka@doe.virginia.gov::6d06d74f-826c-4bbe-801e-2feef75a4a1d" providerId="AD" clId="Web-{787FD412-8105-DE86-CBBE-E7698ED5B464}" dt="2023-04-17T14:20:55.733" v="5"/>
        <pc:sldMkLst>
          <pc:docMk/>
          <pc:sldMk cId="2366867269" sldId="309"/>
        </pc:sldMkLst>
      </pc:sldChg>
      <pc:sldChg chg="modNotes">
        <pc:chgData name="Siepka, Amy (DOE)" userId="S::amy.siepka@doe.virginia.gov::6d06d74f-826c-4bbe-801e-2feef75a4a1d" providerId="AD" clId="Web-{787FD412-8105-DE86-CBBE-E7698ED5B464}" dt="2023-04-17T14:20:43.093" v="2"/>
        <pc:sldMkLst>
          <pc:docMk/>
          <pc:sldMk cId="3387954651" sldId="310"/>
        </pc:sldMkLst>
      </pc:sldChg>
      <pc:sldChg chg="modNotes">
        <pc:chgData name="Siepka, Amy (DOE)" userId="S::amy.siepka@doe.virginia.gov::6d06d74f-826c-4bbe-801e-2feef75a4a1d" providerId="AD" clId="Web-{787FD412-8105-DE86-CBBE-E7698ED5B464}" dt="2023-04-17T14:20:34.999" v="1"/>
        <pc:sldMkLst>
          <pc:docMk/>
          <pc:sldMk cId="4069321606" sldId="313"/>
        </pc:sldMkLst>
      </pc:sldChg>
      <pc:sldChg chg="modNotes">
        <pc:chgData name="Siepka, Amy (DOE)" userId="S::amy.siepka@doe.virginia.gov::6d06d74f-826c-4bbe-801e-2feef75a4a1d" providerId="AD" clId="Web-{787FD412-8105-DE86-CBBE-E7698ED5B464}" dt="2023-04-17T14:21:06.046" v="6"/>
        <pc:sldMkLst>
          <pc:docMk/>
          <pc:sldMk cId="825888312" sldId="322"/>
        </pc:sldMkLst>
      </pc:sldChg>
      <pc:sldChg chg="modNotes">
        <pc:chgData name="Siepka, Amy (DOE)" userId="S::amy.siepka@doe.virginia.gov::6d06d74f-826c-4bbe-801e-2feef75a4a1d" providerId="AD" clId="Web-{787FD412-8105-DE86-CBBE-E7698ED5B464}" dt="2023-04-17T14:20:52.030" v="4"/>
        <pc:sldMkLst>
          <pc:docMk/>
          <pc:sldMk cId="2262110818" sldId="336"/>
        </pc:sldMkLst>
      </pc:sldChg>
      <pc:sldChg chg="modNotes">
        <pc:chgData name="Siepka, Amy (DOE)" userId="S::amy.siepka@doe.virginia.gov::6d06d74f-826c-4bbe-801e-2feef75a4a1d" providerId="AD" clId="Web-{787FD412-8105-DE86-CBBE-E7698ED5B464}" dt="2023-04-17T14:20:48.030" v="3"/>
        <pc:sldMkLst>
          <pc:docMk/>
          <pc:sldMk cId="1174974611" sldId="337"/>
        </pc:sldMkLst>
      </pc:sldChg>
    </pc:docChg>
  </pc:docChgLst>
  <pc:docChgLst>
    <pc:chgData name="Chapman, Jim (DOE)" userId="S::jim.chapman@doe.virginia.gov::23bfb676-8f60-428c-b7a6-abe7962ed77c" providerId="AD" clId="Web-{71D6331E-BE9A-A35F-C772-E49227939087}"/>
    <pc:docChg chg="modSld">
      <pc:chgData name="Chapman, Jim (DOE)" userId="S::jim.chapman@doe.virginia.gov::23bfb676-8f60-428c-b7a6-abe7962ed77c" providerId="AD" clId="Web-{71D6331E-BE9A-A35F-C772-E49227939087}" dt="2023-04-17T14:21:01.891" v="9"/>
      <pc:docMkLst>
        <pc:docMk/>
      </pc:docMkLst>
      <pc:sldChg chg="modNotes">
        <pc:chgData name="Chapman, Jim (DOE)" userId="S::jim.chapman@doe.virginia.gov::23bfb676-8f60-428c-b7a6-abe7962ed77c" providerId="AD" clId="Web-{71D6331E-BE9A-A35F-C772-E49227939087}" dt="2023-04-17T14:20:44.188" v="6"/>
        <pc:sldMkLst>
          <pc:docMk/>
          <pc:sldMk cId="3387954651" sldId="310"/>
        </pc:sldMkLst>
      </pc:sldChg>
      <pc:sldChg chg="modNotes">
        <pc:chgData name="Chapman, Jim (DOE)" userId="S::jim.chapman@doe.virginia.gov::23bfb676-8f60-428c-b7a6-abe7962ed77c" providerId="AD" clId="Web-{71D6331E-BE9A-A35F-C772-E49227939087}" dt="2023-04-17T14:20:39.172" v="5"/>
        <pc:sldMkLst>
          <pc:docMk/>
          <pc:sldMk cId="3471554150" sldId="311"/>
        </pc:sldMkLst>
      </pc:sldChg>
      <pc:sldChg chg="modNotes">
        <pc:chgData name="Chapman, Jim (DOE)" userId="S::jim.chapman@doe.virginia.gov::23bfb676-8f60-428c-b7a6-abe7962ed77c" providerId="AD" clId="Web-{71D6331E-BE9A-A35F-C772-E49227939087}" dt="2023-04-17T14:20:35.828" v="4"/>
        <pc:sldMkLst>
          <pc:docMk/>
          <pc:sldMk cId="4018307362" sldId="312"/>
        </pc:sldMkLst>
      </pc:sldChg>
      <pc:sldChg chg="modNotes">
        <pc:chgData name="Chapman, Jim (DOE)" userId="S::jim.chapman@doe.virginia.gov::23bfb676-8f60-428c-b7a6-abe7962ed77c" providerId="AD" clId="Web-{71D6331E-BE9A-A35F-C772-E49227939087}" dt="2023-04-17T14:20:27.813" v="3"/>
        <pc:sldMkLst>
          <pc:docMk/>
          <pc:sldMk cId="3500724943" sldId="314"/>
        </pc:sldMkLst>
      </pc:sldChg>
      <pc:sldChg chg="modNotes">
        <pc:chgData name="Chapman, Jim (DOE)" userId="S::jim.chapman@doe.virginia.gov::23bfb676-8f60-428c-b7a6-abe7962ed77c" providerId="AD" clId="Web-{71D6331E-BE9A-A35F-C772-E49227939087}" dt="2023-04-17T14:21:01.891" v="9"/>
        <pc:sldMkLst>
          <pc:docMk/>
          <pc:sldMk cId="1388314779" sldId="320"/>
        </pc:sldMkLst>
      </pc:sldChg>
      <pc:sldChg chg="modNotes">
        <pc:chgData name="Chapman, Jim (DOE)" userId="S::jim.chapman@doe.virginia.gov::23bfb676-8f60-428c-b7a6-abe7962ed77c" providerId="AD" clId="Web-{71D6331E-BE9A-A35F-C772-E49227939087}" dt="2023-04-17T14:20:20" v="2"/>
        <pc:sldMkLst>
          <pc:docMk/>
          <pc:sldMk cId="2375095084" sldId="324"/>
        </pc:sldMkLst>
      </pc:sldChg>
      <pc:sldChg chg="modNotes">
        <pc:chgData name="Chapman, Jim (DOE)" userId="S::jim.chapman@doe.virginia.gov::23bfb676-8f60-428c-b7a6-abe7962ed77c" providerId="AD" clId="Web-{71D6331E-BE9A-A35F-C772-E49227939087}" dt="2023-04-17T14:20:09.047" v="0"/>
        <pc:sldMkLst>
          <pc:docMk/>
          <pc:sldMk cId="133126782" sldId="325"/>
        </pc:sldMkLst>
      </pc:sldChg>
      <pc:sldChg chg="modNotes">
        <pc:chgData name="Chapman, Jim (DOE)" userId="S::jim.chapman@doe.virginia.gov::23bfb676-8f60-428c-b7a6-abe7962ed77c" providerId="AD" clId="Web-{71D6331E-BE9A-A35F-C772-E49227939087}" dt="2023-04-17T14:20:50.875" v="8"/>
        <pc:sldMkLst>
          <pc:docMk/>
          <pc:sldMk cId="2262110818" sldId="336"/>
        </pc:sldMkLst>
      </pc:sldChg>
      <pc:sldChg chg="modNotes">
        <pc:chgData name="Chapman, Jim (DOE)" userId="S::jim.chapman@doe.virginia.gov::23bfb676-8f60-428c-b7a6-abe7962ed77c" providerId="AD" clId="Web-{71D6331E-BE9A-A35F-C772-E49227939087}" dt="2023-04-17T14:20:47.469" v="7"/>
        <pc:sldMkLst>
          <pc:docMk/>
          <pc:sldMk cId="1174974611" sldId="337"/>
        </pc:sldMkLst>
      </pc:sldChg>
    </pc:docChg>
  </pc:docChgLst>
  <pc:docChgLst>
    <pc:chgData name="Hall, Rebecca (DOE)" userId="S::rebecca.hall@doe.virginia.gov::358aad1b-ac94-4834-87f3-65e040bfdef2" providerId="AD" clId="Web-{8B441E31-1276-5196-04D3-C4D495EB7291}"/>
    <pc:docChg chg="modSld">
      <pc:chgData name="Hall, Rebecca (DOE)" userId="S::rebecca.hall@doe.virginia.gov::358aad1b-ac94-4834-87f3-65e040bfdef2" providerId="AD" clId="Web-{8B441E31-1276-5196-04D3-C4D495EB7291}" dt="2023-04-12T15:11:52.643" v="352" actId="20577"/>
      <pc:docMkLst>
        <pc:docMk/>
      </pc:docMkLst>
      <pc:sldChg chg="modSp">
        <pc:chgData name="Hall, Rebecca (DOE)" userId="S::rebecca.hall@doe.virginia.gov::358aad1b-ac94-4834-87f3-65e040bfdef2" providerId="AD" clId="Web-{8B441E31-1276-5196-04D3-C4D495EB7291}" dt="2023-04-12T14:36:38.979" v="49" actId="20577"/>
        <pc:sldMkLst>
          <pc:docMk/>
          <pc:sldMk cId="2366867269" sldId="309"/>
        </pc:sldMkLst>
        <pc:spChg chg="mod">
          <ac:chgData name="Hall, Rebecca (DOE)" userId="S::rebecca.hall@doe.virginia.gov::358aad1b-ac94-4834-87f3-65e040bfdef2" providerId="AD" clId="Web-{8B441E31-1276-5196-04D3-C4D495EB7291}" dt="2023-04-12T14:36:38.979" v="49" actId="20577"/>
          <ac:spMkLst>
            <pc:docMk/>
            <pc:sldMk cId="2366867269" sldId="309"/>
            <ac:spMk id="6" creationId="{271D72EB-FE8F-D9B4-31BF-EC82FB982A19}"/>
          </ac:spMkLst>
        </pc:spChg>
      </pc:sldChg>
      <pc:sldChg chg="modSp">
        <pc:chgData name="Hall, Rebecca (DOE)" userId="S::rebecca.hall@doe.virginia.gov::358aad1b-ac94-4834-87f3-65e040bfdef2" providerId="AD" clId="Web-{8B441E31-1276-5196-04D3-C4D495EB7291}" dt="2023-04-12T14:57:00.496" v="133" actId="20577"/>
        <pc:sldMkLst>
          <pc:docMk/>
          <pc:sldMk cId="3387954651" sldId="310"/>
        </pc:sldMkLst>
        <pc:spChg chg="mod">
          <ac:chgData name="Hall, Rebecca (DOE)" userId="S::rebecca.hall@doe.virginia.gov::358aad1b-ac94-4834-87f3-65e040bfdef2" providerId="AD" clId="Web-{8B441E31-1276-5196-04D3-C4D495EB7291}" dt="2023-04-12T14:56:52.667" v="120" actId="20577"/>
          <ac:spMkLst>
            <pc:docMk/>
            <pc:sldMk cId="3387954651" sldId="310"/>
            <ac:spMk id="2" creationId="{5494A82B-D3A1-4414-89EB-6461ECF5CB07}"/>
          </ac:spMkLst>
        </pc:spChg>
        <pc:spChg chg="mod">
          <ac:chgData name="Hall, Rebecca (DOE)" userId="S::rebecca.hall@doe.virginia.gov::358aad1b-ac94-4834-87f3-65e040bfdef2" providerId="AD" clId="Web-{8B441E31-1276-5196-04D3-C4D495EB7291}" dt="2023-04-12T14:57:00.496" v="133" actId="20577"/>
          <ac:spMkLst>
            <pc:docMk/>
            <pc:sldMk cId="3387954651" sldId="310"/>
            <ac:spMk id="6" creationId="{271D72EB-FE8F-D9B4-31BF-EC82FB982A19}"/>
          </ac:spMkLst>
        </pc:spChg>
      </pc:sldChg>
      <pc:sldChg chg="modSp">
        <pc:chgData name="Hall, Rebecca (DOE)" userId="S::rebecca.hall@doe.virginia.gov::358aad1b-ac94-4834-87f3-65e040bfdef2" providerId="AD" clId="Web-{8B441E31-1276-5196-04D3-C4D495EB7291}" dt="2023-04-12T15:11:52.643" v="352" actId="20577"/>
        <pc:sldMkLst>
          <pc:docMk/>
          <pc:sldMk cId="3471554150" sldId="311"/>
        </pc:sldMkLst>
        <pc:spChg chg="mod">
          <ac:chgData name="Hall, Rebecca (DOE)" userId="S::rebecca.hall@doe.virginia.gov::358aad1b-ac94-4834-87f3-65e040bfdef2" providerId="AD" clId="Web-{8B441E31-1276-5196-04D3-C4D495EB7291}" dt="2023-04-12T14:56:49.824" v="119" actId="20577"/>
          <ac:spMkLst>
            <pc:docMk/>
            <pc:sldMk cId="3471554150" sldId="311"/>
            <ac:spMk id="2" creationId="{5494A82B-D3A1-4414-89EB-6461ECF5CB07}"/>
          </ac:spMkLst>
        </pc:spChg>
        <pc:spChg chg="mod">
          <ac:chgData name="Hall, Rebecca (DOE)" userId="S::rebecca.hall@doe.virginia.gov::358aad1b-ac94-4834-87f3-65e040bfdef2" providerId="AD" clId="Web-{8B441E31-1276-5196-04D3-C4D495EB7291}" dt="2023-04-12T15:11:52.643" v="352" actId="20577"/>
          <ac:spMkLst>
            <pc:docMk/>
            <pc:sldMk cId="3471554150" sldId="311"/>
            <ac:spMk id="6" creationId="{271D72EB-FE8F-D9B4-31BF-EC82FB982A19}"/>
          </ac:spMkLst>
        </pc:spChg>
        <pc:picChg chg="mod">
          <ac:chgData name="Hall, Rebecca (DOE)" userId="S::rebecca.hall@doe.virginia.gov::358aad1b-ac94-4834-87f3-65e040bfdef2" providerId="AD" clId="Web-{8B441E31-1276-5196-04D3-C4D495EB7291}" dt="2023-04-12T14:35:39.134" v="34" actId="1076"/>
          <ac:picMkLst>
            <pc:docMk/>
            <pc:sldMk cId="3471554150" sldId="311"/>
            <ac:picMk id="3" creationId="{40EC8E81-0E51-7591-1E68-F13A5F2BE2D9}"/>
          </ac:picMkLst>
        </pc:picChg>
      </pc:sldChg>
      <pc:sldChg chg="modSp">
        <pc:chgData name="Hall, Rebecca (DOE)" userId="S::rebecca.hall@doe.virginia.gov::358aad1b-ac94-4834-87f3-65e040bfdef2" providerId="AD" clId="Web-{8B441E31-1276-5196-04D3-C4D495EB7291}" dt="2023-04-12T15:11:44.862" v="340" actId="20577"/>
        <pc:sldMkLst>
          <pc:docMk/>
          <pc:sldMk cId="4018307362" sldId="312"/>
        </pc:sldMkLst>
        <pc:spChg chg="mod">
          <ac:chgData name="Hall, Rebecca (DOE)" userId="S::rebecca.hall@doe.virginia.gov::358aad1b-ac94-4834-87f3-65e040bfdef2" providerId="AD" clId="Web-{8B441E31-1276-5196-04D3-C4D495EB7291}" dt="2023-04-12T15:11:44.862" v="340" actId="20577"/>
          <ac:spMkLst>
            <pc:docMk/>
            <pc:sldMk cId="4018307362" sldId="312"/>
            <ac:spMk id="6" creationId="{271D72EB-FE8F-D9B4-31BF-EC82FB982A19}"/>
          </ac:spMkLst>
        </pc:spChg>
      </pc:sldChg>
      <pc:sldChg chg="modSp">
        <pc:chgData name="Hall, Rebecca (DOE)" userId="S::rebecca.hall@doe.virginia.gov::358aad1b-ac94-4834-87f3-65e040bfdef2" providerId="AD" clId="Web-{8B441E31-1276-5196-04D3-C4D495EB7291}" dt="2023-04-12T14:34:00.007" v="3" actId="20577"/>
        <pc:sldMkLst>
          <pc:docMk/>
          <pc:sldMk cId="4069321606" sldId="313"/>
        </pc:sldMkLst>
        <pc:spChg chg="mod">
          <ac:chgData name="Hall, Rebecca (DOE)" userId="S::rebecca.hall@doe.virginia.gov::358aad1b-ac94-4834-87f3-65e040bfdef2" providerId="AD" clId="Web-{8B441E31-1276-5196-04D3-C4D495EB7291}" dt="2023-04-12T14:34:00.007" v="3" actId="20577"/>
          <ac:spMkLst>
            <pc:docMk/>
            <pc:sldMk cId="4069321606" sldId="313"/>
            <ac:spMk id="6" creationId="{271D72EB-FE8F-D9B4-31BF-EC82FB982A19}"/>
          </ac:spMkLst>
        </pc:spChg>
      </pc:sldChg>
      <pc:sldChg chg="modSp">
        <pc:chgData name="Hall, Rebecca (DOE)" userId="S::rebecca.hall@doe.virginia.gov::358aad1b-ac94-4834-87f3-65e040bfdef2" providerId="AD" clId="Web-{8B441E31-1276-5196-04D3-C4D495EB7291}" dt="2023-04-12T14:37:45.604" v="64" actId="20577"/>
        <pc:sldMkLst>
          <pc:docMk/>
          <pc:sldMk cId="1973867451" sldId="315"/>
        </pc:sldMkLst>
        <pc:spChg chg="mod">
          <ac:chgData name="Hall, Rebecca (DOE)" userId="S::rebecca.hall@doe.virginia.gov::358aad1b-ac94-4834-87f3-65e040bfdef2" providerId="AD" clId="Web-{8B441E31-1276-5196-04D3-C4D495EB7291}" dt="2023-04-12T14:37:45.604" v="64" actId="20577"/>
          <ac:spMkLst>
            <pc:docMk/>
            <pc:sldMk cId="1973867451" sldId="315"/>
            <ac:spMk id="3" creationId="{969AC7C0-4DD6-456A-9544-9BFB2C0894AC}"/>
          </ac:spMkLst>
        </pc:spChg>
      </pc:sldChg>
      <pc:sldChg chg="modSp">
        <pc:chgData name="Hall, Rebecca (DOE)" userId="S::rebecca.hall@doe.virginia.gov::358aad1b-ac94-4834-87f3-65e040bfdef2" providerId="AD" clId="Web-{8B441E31-1276-5196-04D3-C4D495EB7291}" dt="2023-04-12T15:11:29.518" v="330" actId="20577"/>
        <pc:sldMkLst>
          <pc:docMk/>
          <pc:sldMk cId="2262110818" sldId="336"/>
        </pc:sldMkLst>
        <pc:spChg chg="mod">
          <ac:chgData name="Hall, Rebecca (DOE)" userId="S::rebecca.hall@doe.virginia.gov::358aad1b-ac94-4834-87f3-65e040bfdef2" providerId="AD" clId="Web-{8B441E31-1276-5196-04D3-C4D495EB7291}" dt="2023-04-12T14:56:55.027" v="121" actId="20577"/>
          <ac:spMkLst>
            <pc:docMk/>
            <pc:sldMk cId="2262110818" sldId="336"/>
            <ac:spMk id="2" creationId="{5494A82B-D3A1-4414-89EB-6461ECF5CB07}"/>
          </ac:spMkLst>
        </pc:spChg>
        <pc:spChg chg="mod">
          <ac:chgData name="Hall, Rebecca (DOE)" userId="S::rebecca.hall@doe.virginia.gov::358aad1b-ac94-4834-87f3-65e040bfdef2" providerId="AD" clId="Web-{8B441E31-1276-5196-04D3-C4D495EB7291}" dt="2023-04-12T15:11:29.518" v="330" actId="20577"/>
          <ac:spMkLst>
            <pc:docMk/>
            <pc:sldMk cId="2262110818" sldId="336"/>
            <ac:spMk id="6" creationId="{271D72EB-FE8F-D9B4-31BF-EC82FB982A19}"/>
          </ac:spMkLst>
        </pc:spChg>
      </pc:sldChg>
    </pc:docChg>
  </pc:docChgLst>
  <pc:docChgLst>
    <pc:chgData name="Chapman, Jim (DOE)" userId="S::jim.chapman@doe.virginia.gov::23bfb676-8f60-428c-b7a6-abe7962ed77c" providerId="AD" clId="Web-{DDE7E3ED-8561-4C65-400B-35E5919CF334}"/>
    <pc:docChg chg="modSld">
      <pc:chgData name="Chapman, Jim (DOE)" userId="S::jim.chapman@doe.virginia.gov::23bfb676-8f60-428c-b7a6-abe7962ed77c" providerId="AD" clId="Web-{DDE7E3ED-8561-4C65-400B-35E5919CF334}" dt="2023-04-17T14:33:08.366" v="88" actId="20577"/>
      <pc:docMkLst>
        <pc:docMk/>
      </pc:docMkLst>
      <pc:sldChg chg="modSp">
        <pc:chgData name="Chapman, Jim (DOE)" userId="S::jim.chapman@doe.virginia.gov::23bfb676-8f60-428c-b7a6-abe7962ed77c" providerId="AD" clId="Web-{DDE7E3ED-8561-4C65-400B-35E5919CF334}" dt="2023-04-17T14:28:23.660" v="40" actId="20577"/>
        <pc:sldMkLst>
          <pc:docMk/>
          <pc:sldMk cId="1973867451" sldId="315"/>
        </pc:sldMkLst>
        <pc:spChg chg="mod">
          <ac:chgData name="Chapman, Jim (DOE)" userId="S::jim.chapman@doe.virginia.gov::23bfb676-8f60-428c-b7a6-abe7962ed77c" providerId="AD" clId="Web-{DDE7E3ED-8561-4C65-400B-35E5919CF334}" dt="2023-04-17T14:28:23.660" v="40" actId="20577"/>
          <ac:spMkLst>
            <pc:docMk/>
            <pc:sldMk cId="1973867451" sldId="315"/>
            <ac:spMk id="3" creationId="{969AC7C0-4DD6-456A-9544-9BFB2C0894AC}"/>
          </ac:spMkLst>
        </pc:spChg>
      </pc:sldChg>
      <pc:sldChg chg="modSp">
        <pc:chgData name="Chapman, Jim (DOE)" userId="S::jim.chapman@doe.virginia.gov::23bfb676-8f60-428c-b7a6-abe7962ed77c" providerId="AD" clId="Web-{DDE7E3ED-8561-4C65-400B-35E5919CF334}" dt="2023-04-17T14:33:08.366" v="88" actId="20577"/>
        <pc:sldMkLst>
          <pc:docMk/>
          <pc:sldMk cId="522185414" sldId="316"/>
        </pc:sldMkLst>
        <pc:spChg chg="mod">
          <ac:chgData name="Chapman, Jim (DOE)" userId="S::jim.chapman@doe.virginia.gov::23bfb676-8f60-428c-b7a6-abe7962ed77c" providerId="AD" clId="Web-{DDE7E3ED-8561-4C65-400B-35E5919CF334}" dt="2023-04-17T14:33:08.366" v="88" actId="20577"/>
          <ac:spMkLst>
            <pc:docMk/>
            <pc:sldMk cId="522185414" sldId="316"/>
            <ac:spMk id="3" creationId="{969AC7C0-4DD6-456A-9544-9BFB2C0894AC}"/>
          </ac:spMkLst>
        </pc:spChg>
      </pc:sldChg>
    </pc:docChg>
  </pc:docChgLst>
  <pc:docChgLst>
    <pc:chgData name="Hall, Rebecca (DOE)" userId="S::rebecca.hall@doe.virginia.gov::358aad1b-ac94-4834-87f3-65e040bfdef2" providerId="AD" clId="Web-{AEB82232-27BE-701D-FF05-CB6BF096CC03}"/>
    <pc:docChg chg="modSld">
      <pc:chgData name="Hall, Rebecca (DOE)" userId="S::rebecca.hall@doe.virginia.gov::358aad1b-ac94-4834-87f3-65e040bfdef2" providerId="AD" clId="Web-{AEB82232-27BE-701D-FF05-CB6BF096CC03}" dt="2023-04-16T02:05:19.429" v="1" actId="20577"/>
      <pc:docMkLst>
        <pc:docMk/>
      </pc:docMkLst>
      <pc:sldChg chg="modSp">
        <pc:chgData name="Hall, Rebecca (DOE)" userId="S::rebecca.hall@doe.virginia.gov::358aad1b-ac94-4834-87f3-65e040bfdef2" providerId="AD" clId="Web-{AEB82232-27BE-701D-FF05-CB6BF096CC03}" dt="2023-04-16T02:05:19.429" v="1" actId="20577"/>
        <pc:sldMkLst>
          <pc:docMk/>
          <pc:sldMk cId="3387954651" sldId="310"/>
        </pc:sldMkLst>
        <pc:spChg chg="mod">
          <ac:chgData name="Hall, Rebecca (DOE)" userId="S::rebecca.hall@doe.virginia.gov::358aad1b-ac94-4834-87f3-65e040bfdef2" providerId="AD" clId="Web-{AEB82232-27BE-701D-FF05-CB6BF096CC03}" dt="2023-04-16T02:05:19.429" v="1" actId="20577"/>
          <ac:spMkLst>
            <pc:docMk/>
            <pc:sldMk cId="3387954651" sldId="310"/>
            <ac:spMk id="6" creationId="{271D72EB-FE8F-D9B4-31BF-EC82FB982A19}"/>
          </ac:spMkLst>
        </pc:spChg>
      </pc:sldChg>
    </pc:docChg>
  </pc:docChgLst>
  <pc:docChgLst>
    <pc:chgData name="Siepka, Amy (DOE)" userId="S::amy.siepka@doe.virginia.gov::6d06d74f-826c-4bbe-801e-2feef75a4a1d" providerId="AD" clId="Web-{062C1A96-5ACF-FBB1-C3C8-4AE15F050E45}"/>
    <pc:docChg chg="modSld">
      <pc:chgData name="Siepka, Amy (DOE)" userId="S::amy.siepka@doe.virginia.gov::6d06d74f-826c-4bbe-801e-2feef75a4a1d" providerId="AD" clId="Web-{062C1A96-5ACF-FBB1-C3C8-4AE15F050E45}" dt="2023-04-13T18:51:21.504" v="39" actId="20577"/>
      <pc:docMkLst>
        <pc:docMk/>
      </pc:docMkLst>
      <pc:sldChg chg="modSp">
        <pc:chgData name="Siepka, Amy (DOE)" userId="S::amy.siepka@doe.virginia.gov::6d06d74f-826c-4bbe-801e-2feef75a4a1d" providerId="AD" clId="Web-{062C1A96-5ACF-FBB1-C3C8-4AE15F050E45}" dt="2023-04-13T18:51:21.504" v="39" actId="20577"/>
        <pc:sldMkLst>
          <pc:docMk/>
          <pc:sldMk cId="1243712751" sldId="308"/>
        </pc:sldMkLst>
        <pc:spChg chg="mod">
          <ac:chgData name="Siepka, Amy (DOE)" userId="S::amy.siepka@doe.virginia.gov::6d06d74f-826c-4bbe-801e-2feef75a4a1d" providerId="AD" clId="Web-{062C1A96-5ACF-FBB1-C3C8-4AE15F050E45}" dt="2023-04-13T18:51:21.504" v="39" actId="20577"/>
          <ac:spMkLst>
            <pc:docMk/>
            <pc:sldMk cId="1243712751" sldId="308"/>
            <ac:spMk id="3" creationId="{969AC7C0-4DD6-456A-9544-9BFB2C0894AC}"/>
          </ac:spMkLst>
        </pc:spChg>
      </pc:sldChg>
      <pc:sldChg chg="addSp delSp modSp">
        <pc:chgData name="Siepka, Amy (DOE)" userId="S::amy.siepka@doe.virginia.gov::6d06d74f-826c-4bbe-801e-2feef75a4a1d" providerId="AD" clId="Web-{062C1A96-5ACF-FBB1-C3C8-4AE15F050E45}" dt="2023-04-13T18:48:53.814" v="37" actId="1076"/>
        <pc:sldMkLst>
          <pc:docMk/>
          <pc:sldMk cId="3568344835" sldId="321"/>
        </pc:sldMkLst>
        <pc:picChg chg="del">
          <ac:chgData name="Siepka, Amy (DOE)" userId="S::amy.siepka@doe.virginia.gov::6d06d74f-826c-4bbe-801e-2feef75a4a1d" providerId="AD" clId="Web-{062C1A96-5ACF-FBB1-C3C8-4AE15F050E45}" dt="2023-04-13T18:48:17.220" v="34"/>
          <ac:picMkLst>
            <pc:docMk/>
            <pc:sldMk cId="3568344835" sldId="321"/>
            <ac:picMk id="3" creationId="{59B7F987-4621-89F6-4494-48836088CBAF}"/>
          </ac:picMkLst>
        </pc:picChg>
        <pc:picChg chg="add mod">
          <ac:chgData name="Siepka, Amy (DOE)" userId="S::amy.siepka@doe.virginia.gov::6d06d74f-826c-4bbe-801e-2feef75a4a1d" providerId="AD" clId="Web-{062C1A96-5ACF-FBB1-C3C8-4AE15F050E45}" dt="2023-04-13T18:48:53.814" v="37" actId="1076"/>
          <ac:picMkLst>
            <pc:docMk/>
            <pc:sldMk cId="3568344835" sldId="321"/>
            <ac:picMk id="6" creationId="{5030825B-DFB5-E1A9-FE2F-EDF35BB52130}"/>
          </ac:picMkLst>
        </pc:picChg>
      </pc:sldChg>
      <pc:sldChg chg="modSp">
        <pc:chgData name="Siepka, Amy (DOE)" userId="S::amy.siepka@doe.virginia.gov::6d06d74f-826c-4bbe-801e-2feef75a4a1d" providerId="AD" clId="Web-{062C1A96-5ACF-FBB1-C3C8-4AE15F050E45}" dt="2023-04-13T18:47:34.500" v="33"/>
        <pc:sldMkLst>
          <pc:docMk/>
          <pc:sldMk cId="825888312" sldId="322"/>
        </pc:sldMkLst>
        <pc:graphicFrameChg chg="mod modGraphic">
          <ac:chgData name="Siepka, Amy (DOE)" userId="S::amy.siepka@doe.virginia.gov::6d06d74f-826c-4bbe-801e-2feef75a4a1d" providerId="AD" clId="Web-{062C1A96-5ACF-FBB1-C3C8-4AE15F050E45}" dt="2023-04-13T18:47:34.500" v="33"/>
          <ac:graphicFrameMkLst>
            <pc:docMk/>
            <pc:sldMk cId="825888312" sldId="322"/>
            <ac:graphicFrameMk id="10" creationId="{D8020908-ADE5-42EC-815A-FE60EE0ACDFA}"/>
          </ac:graphicFrameMkLst>
        </pc:graphicFrameChg>
      </pc:sldChg>
      <pc:sldChg chg="modSp">
        <pc:chgData name="Siepka, Amy (DOE)" userId="S::amy.siepka@doe.virginia.gov::6d06d74f-826c-4bbe-801e-2feef75a4a1d" providerId="AD" clId="Web-{062C1A96-5ACF-FBB1-C3C8-4AE15F050E45}" dt="2023-04-13T18:47:08.562" v="17"/>
        <pc:sldMkLst>
          <pc:docMk/>
          <pc:sldMk cId="1184225580" sldId="323"/>
        </pc:sldMkLst>
        <pc:graphicFrameChg chg="mod modGraphic">
          <ac:chgData name="Siepka, Amy (DOE)" userId="S::amy.siepka@doe.virginia.gov::6d06d74f-826c-4bbe-801e-2feef75a4a1d" providerId="AD" clId="Web-{062C1A96-5ACF-FBB1-C3C8-4AE15F050E45}" dt="2023-04-13T18:47:08.562" v="17"/>
          <ac:graphicFrameMkLst>
            <pc:docMk/>
            <pc:sldMk cId="1184225580" sldId="323"/>
            <ac:graphicFrameMk id="11" creationId="{EF4EB067-4E03-2EED-0C85-E07B5EE4BC06}"/>
          </ac:graphicFrameMkLst>
        </pc:graphicFrameChg>
      </pc:sldChg>
    </pc:docChg>
  </pc:docChgLst>
  <pc:docChgLst>
    <pc:chgData name="Siepka, Amy (DOE)" userId="S::amy.siepka@doe.virginia.gov::6d06d74f-826c-4bbe-801e-2feef75a4a1d" providerId="AD" clId="Web-{504EC685-0E82-442F-5E78-2219CB499DEF}"/>
    <pc:docChg chg="addSld delSld modSld">
      <pc:chgData name="Siepka, Amy (DOE)" userId="S::amy.siepka@doe.virginia.gov::6d06d74f-826c-4bbe-801e-2feef75a4a1d" providerId="AD" clId="Web-{504EC685-0E82-442F-5E78-2219CB499DEF}" dt="2023-04-10T17:26:46.821" v="216" actId="20577"/>
      <pc:docMkLst>
        <pc:docMk/>
      </pc:docMkLst>
      <pc:sldChg chg="del">
        <pc:chgData name="Siepka, Amy (DOE)" userId="S::amy.siepka@doe.virginia.gov::6d06d74f-826c-4bbe-801e-2feef75a4a1d" providerId="AD" clId="Web-{504EC685-0E82-442F-5E78-2219CB499DEF}" dt="2023-04-10T17:14:11.826" v="31"/>
        <pc:sldMkLst>
          <pc:docMk/>
          <pc:sldMk cId="427629357" sldId="266"/>
        </pc:sldMkLst>
      </pc:sldChg>
      <pc:sldChg chg="del">
        <pc:chgData name="Siepka, Amy (DOE)" userId="S::amy.siepka@doe.virginia.gov::6d06d74f-826c-4bbe-801e-2feef75a4a1d" providerId="AD" clId="Web-{504EC685-0E82-442F-5E78-2219CB499DEF}" dt="2023-04-10T17:14:11.826" v="29"/>
        <pc:sldMkLst>
          <pc:docMk/>
          <pc:sldMk cId="2664850679" sldId="267"/>
        </pc:sldMkLst>
      </pc:sldChg>
      <pc:sldChg chg="del">
        <pc:chgData name="Siepka, Amy (DOE)" userId="S::amy.siepka@doe.virginia.gov::6d06d74f-826c-4bbe-801e-2feef75a4a1d" providerId="AD" clId="Web-{504EC685-0E82-442F-5E78-2219CB499DEF}" dt="2023-04-10T17:14:11.810" v="25"/>
        <pc:sldMkLst>
          <pc:docMk/>
          <pc:sldMk cId="3069807386" sldId="301"/>
        </pc:sldMkLst>
      </pc:sldChg>
      <pc:sldChg chg="del">
        <pc:chgData name="Siepka, Amy (DOE)" userId="S::amy.siepka@doe.virginia.gov::6d06d74f-826c-4bbe-801e-2feef75a4a1d" providerId="AD" clId="Web-{504EC685-0E82-442F-5E78-2219CB499DEF}" dt="2023-04-10T17:14:11.826" v="26"/>
        <pc:sldMkLst>
          <pc:docMk/>
          <pc:sldMk cId="2355602028" sldId="302"/>
        </pc:sldMkLst>
      </pc:sldChg>
      <pc:sldChg chg="del">
        <pc:chgData name="Siepka, Amy (DOE)" userId="S::amy.siepka@doe.virginia.gov::6d06d74f-826c-4bbe-801e-2feef75a4a1d" providerId="AD" clId="Web-{504EC685-0E82-442F-5E78-2219CB499DEF}" dt="2023-04-10T17:14:11.826" v="28"/>
        <pc:sldMkLst>
          <pc:docMk/>
          <pc:sldMk cId="1269927813" sldId="303"/>
        </pc:sldMkLst>
      </pc:sldChg>
      <pc:sldChg chg="del">
        <pc:chgData name="Siepka, Amy (DOE)" userId="S::amy.siepka@doe.virginia.gov::6d06d74f-826c-4bbe-801e-2feef75a4a1d" providerId="AD" clId="Web-{504EC685-0E82-442F-5E78-2219CB499DEF}" dt="2023-04-10T17:14:11.810" v="24"/>
        <pc:sldMkLst>
          <pc:docMk/>
          <pc:sldMk cId="1159456854" sldId="304"/>
        </pc:sldMkLst>
      </pc:sldChg>
      <pc:sldChg chg="del">
        <pc:chgData name="Siepka, Amy (DOE)" userId="S::amy.siepka@doe.virginia.gov::6d06d74f-826c-4bbe-801e-2feef75a4a1d" providerId="AD" clId="Web-{504EC685-0E82-442F-5E78-2219CB499DEF}" dt="2023-04-10T17:14:11.826" v="30"/>
        <pc:sldMkLst>
          <pc:docMk/>
          <pc:sldMk cId="2107672332" sldId="305"/>
        </pc:sldMkLst>
      </pc:sldChg>
      <pc:sldChg chg="del">
        <pc:chgData name="Siepka, Amy (DOE)" userId="S::amy.siepka@doe.virginia.gov::6d06d74f-826c-4bbe-801e-2feef75a4a1d" providerId="AD" clId="Web-{504EC685-0E82-442F-5E78-2219CB499DEF}" dt="2023-04-10T17:14:11.826" v="27"/>
        <pc:sldMkLst>
          <pc:docMk/>
          <pc:sldMk cId="1254682762" sldId="306"/>
        </pc:sldMkLst>
      </pc:sldChg>
      <pc:sldChg chg="modSp add">
        <pc:chgData name="Siepka, Amy (DOE)" userId="S::amy.siepka@doe.virginia.gov::6d06d74f-826c-4bbe-801e-2feef75a4a1d" providerId="AD" clId="Web-{504EC685-0E82-442F-5E78-2219CB499DEF}" dt="2023-04-10T17:26:46.821" v="216" actId="20577"/>
        <pc:sldMkLst>
          <pc:docMk/>
          <pc:sldMk cId="3181914346" sldId="307"/>
        </pc:sldMkLst>
        <pc:spChg chg="mod">
          <ac:chgData name="Siepka, Amy (DOE)" userId="S::amy.siepka@doe.virginia.gov::6d06d74f-826c-4bbe-801e-2feef75a4a1d" providerId="AD" clId="Web-{504EC685-0E82-442F-5E78-2219CB499DEF}" dt="2023-04-10T17:26:46.821" v="216" actId="20577"/>
          <ac:spMkLst>
            <pc:docMk/>
            <pc:sldMk cId="3181914346" sldId="307"/>
            <ac:spMk id="3" creationId="{969AC7C0-4DD6-456A-9544-9BFB2C0894AC}"/>
          </ac:spMkLst>
        </pc:spChg>
      </pc:sldChg>
      <pc:sldChg chg="modSp add">
        <pc:chgData name="Siepka, Amy (DOE)" userId="S::amy.siepka@doe.virginia.gov::6d06d74f-826c-4bbe-801e-2feef75a4a1d" providerId="AD" clId="Web-{504EC685-0E82-442F-5E78-2219CB499DEF}" dt="2023-04-10T17:26:14.023" v="208" actId="20577"/>
        <pc:sldMkLst>
          <pc:docMk/>
          <pc:sldMk cId="1243712751" sldId="308"/>
        </pc:sldMkLst>
        <pc:spChg chg="mod">
          <ac:chgData name="Siepka, Amy (DOE)" userId="S::amy.siepka@doe.virginia.gov::6d06d74f-826c-4bbe-801e-2feef75a4a1d" providerId="AD" clId="Web-{504EC685-0E82-442F-5E78-2219CB499DEF}" dt="2023-04-10T17:26:14.023" v="208" actId="20577"/>
          <ac:spMkLst>
            <pc:docMk/>
            <pc:sldMk cId="1243712751" sldId="308"/>
            <ac:spMk id="3" creationId="{969AC7C0-4DD6-456A-9544-9BFB2C0894AC}"/>
          </ac:spMkLst>
        </pc:spChg>
      </pc:sldChg>
      <pc:sldChg chg="modSp add">
        <pc:chgData name="Siepka, Amy (DOE)" userId="S::amy.siepka@doe.virginia.gov::6d06d74f-826c-4bbe-801e-2feef75a4a1d" providerId="AD" clId="Web-{504EC685-0E82-442F-5E78-2219CB499DEF}" dt="2023-04-10T17:25:41.820" v="205" actId="20577"/>
        <pc:sldMkLst>
          <pc:docMk/>
          <pc:sldMk cId="2366867269" sldId="309"/>
        </pc:sldMkLst>
        <pc:spChg chg="mod">
          <ac:chgData name="Siepka, Amy (DOE)" userId="S::amy.siepka@doe.virginia.gov::6d06d74f-826c-4bbe-801e-2feef75a4a1d" providerId="AD" clId="Web-{504EC685-0E82-442F-5E78-2219CB499DEF}" dt="2023-04-10T17:25:41.820" v="205" actId="20577"/>
          <ac:spMkLst>
            <pc:docMk/>
            <pc:sldMk cId="2366867269" sldId="309"/>
            <ac:spMk id="6" creationId="{271D72EB-FE8F-D9B4-31BF-EC82FB982A19}"/>
          </ac:spMkLst>
        </pc:spChg>
      </pc:sldChg>
      <pc:sldChg chg="add">
        <pc:chgData name="Siepka, Amy (DOE)" userId="S::amy.siepka@doe.virginia.gov::6d06d74f-826c-4bbe-801e-2feef75a4a1d" providerId="AD" clId="Web-{504EC685-0E82-442F-5E78-2219CB499DEF}" dt="2023-04-10T17:14:00.685" v="3"/>
        <pc:sldMkLst>
          <pc:docMk/>
          <pc:sldMk cId="3387954651" sldId="310"/>
        </pc:sldMkLst>
      </pc:sldChg>
      <pc:sldChg chg="add">
        <pc:chgData name="Siepka, Amy (DOE)" userId="S::amy.siepka@doe.virginia.gov::6d06d74f-826c-4bbe-801e-2feef75a4a1d" providerId="AD" clId="Web-{504EC685-0E82-442F-5E78-2219CB499DEF}" dt="2023-04-10T17:14:00.716" v="4"/>
        <pc:sldMkLst>
          <pc:docMk/>
          <pc:sldMk cId="3471554150" sldId="311"/>
        </pc:sldMkLst>
      </pc:sldChg>
      <pc:sldChg chg="add">
        <pc:chgData name="Siepka, Amy (DOE)" userId="S::amy.siepka@doe.virginia.gov::6d06d74f-826c-4bbe-801e-2feef75a4a1d" providerId="AD" clId="Web-{504EC685-0E82-442F-5E78-2219CB499DEF}" dt="2023-04-10T17:14:00.748" v="5"/>
        <pc:sldMkLst>
          <pc:docMk/>
          <pc:sldMk cId="4018307362" sldId="312"/>
        </pc:sldMkLst>
      </pc:sldChg>
      <pc:sldChg chg="modSp add">
        <pc:chgData name="Siepka, Amy (DOE)" userId="S::amy.siepka@doe.virginia.gov::6d06d74f-826c-4bbe-801e-2feef75a4a1d" providerId="AD" clId="Web-{504EC685-0E82-442F-5E78-2219CB499DEF}" dt="2023-04-10T17:25:28.069" v="204" actId="20577"/>
        <pc:sldMkLst>
          <pc:docMk/>
          <pc:sldMk cId="4069321606" sldId="313"/>
        </pc:sldMkLst>
        <pc:spChg chg="mod">
          <ac:chgData name="Siepka, Amy (DOE)" userId="S::amy.siepka@doe.virginia.gov::6d06d74f-826c-4bbe-801e-2feef75a4a1d" providerId="AD" clId="Web-{504EC685-0E82-442F-5E78-2219CB499DEF}" dt="2023-04-10T17:24:44.100" v="185" actId="20577"/>
          <ac:spMkLst>
            <pc:docMk/>
            <pc:sldMk cId="4069321606" sldId="313"/>
            <ac:spMk id="2" creationId="{5494A82B-D3A1-4414-89EB-6461ECF5CB07}"/>
          </ac:spMkLst>
        </pc:spChg>
        <pc:spChg chg="mod">
          <ac:chgData name="Siepka, Amy (DOE)" userId="S::amy.siepka@doe.virginia.gov::6d06d74f-826c-4bbe-801e-2feef75a4a1d" providerId="AD" clId="Web-{504EC685-0E82-442F-5E78-2219CB499DEF}" dt="2023-04-10T17:25:28.069" v="204" actId="20577"/>
          <ac:spMkLst>
            <pc:docMk/>
            <pc:sldMk cId="4069321606" sldId="313"/>
            <ac:spMk id="6" creationId="{271D72EB-FE8F-D9B4-31BF-EC82FB982A19}"/>
          </ac:spMkLst>
        </pc:spChg>
      </pc:sldChg>
      <pc:sldChg chg="modSp add">
        <pc:chgData name="Siepka, Amy (DOE)" userId="S::amy.siepka@doe.virginia.gov::6d06d74f-826c-4bbe-801e-2feef75a4a1d" providerId="AD" clId="Web-{504EC685-0E82-442F-5E78-2219CB499DEF}" dt="2023-04-10T17:24:10.397" v="165" actId="20577"/>
        <pc:sldMkLst>
          <pc:docMk/>
          <pc:sldMk cId="3500724943" sldId="314"/>
        </pc:sldMkLst>
        <pc:spChg chg="mod">
          <ac:chgData name="Siepka, Amy (DOE)" userId="S::amy.siepka@doe.virginia.gov::6d06d74f-826c-4bbe-801e-2feef75a4a1d" providerId="AD" clId="Web-{504EC685-0E82-442F-5E78-2219CB499DEF}" dt="2023-04-10T17:24:10.397" v="165" actId="20577"/>
          <ac:spMkLst>
            <pc:docMk/>
            <pc:sldMk cId="3500724943" sldId="314"/>
            <ac:spMk id="2" creationId="{5494A82B-D3A1-4414-89EB-6461ECF5CB07}"/>
          </ac:spMkLst>
        </pc:spChg>
        <pc:spChg chg="mod">
          <ac:chgData name="Siepka, Amy (DOE)" userId="S::amy.siepka@doe.virginia.gov::6d06d74f-826c-4bbe-801e-2feef75a4a1d" providerId="AD" clId="Web-{504EC685-0E82-442F-5E78-2219CB499DEF}" dt="2023-04-10T17:23:20.208" v="149" actId="20577"/>
          <ac:spMkLst>
            <pc:docMk/>
            <pc:sldMk cId="3500724943" sldId="314"/>
            <ac:spMk id="6" creationId="{271D72EB-FE8F-D9B4-31BF-EC82FB982A19}"/>
          </ac:spMkLst>
        </pc:spChg>
      </pc:sldChg>
      <pc:sldChg chg="modSp add">
        <pc:chgData name="Siepka, Amy (DOE)" userId="S::amy.siepka@doe.virginia.gov::6d06d74f-826c-4bbe-801e-2feef75a4a1d" providerId="AD" clId="Web-{504EC685-0E82-442F-5E78-2219CB499DEF}" dt="2023-04-10T17:21:04.582" v="91" actId="20577"/>
        <pc:sldMkLst>
          <pc:docMk/>
          <pc:sldMk cId="1973867451" sldId="315"/>
        </pc:sldMkLst>
        <pc:spChg chg="mod">
          <ac:chgData name="Siepka, Amy (DOE)" userId="S::amy.siepka@doe.virginia.gov::6d06d74f-826c-4bbe-801e-2feef75a4a1d" providerId="AD" clId="Web-{504EC685-0E82-442F-5E78-2219CB499DEF}" dt="2023-04-10T17:21:04.582" v="91" actId="20577"/>
          <ac:spMkLst>
            <pc:docMk/>
            <pc:sldMk cId="1973867451" sldId="315"/>
            <ac:spMk id="3" creationId="{969AC7C0-4DD6-456A-9544-9BFB2C0894AC}"/>
          </ac:spMkLst>
        </pc:spChg>
      </pc:sldChg>
      <pc:sldChg chg="modSp add">
        <pc:chgData name="Siepka, Amy (DOE)" userId="S::amy.siepka@doe.virginia.gov::6d06d74f-826c-4bbe-801e-2feef75a4a1d" providerId="AD" clId="Web-{504EC685-0E82-442F-5E78-2219CB499DEF}" dt="2023-04-10T17:20:07.612" v="76" actId="20577"/>
        <pc:sldMkLst>
          <pc:docMk/>
          <pc:sldMk cId="522185414" sldId="316"/>
        </pc:sldMkLst>
        <pc:spChg chg="mod">
          <ac:chgData name="Siepka, Amy (DOE)" userId="S::amy.siepka@doe.virginia.gov::6d06d74f-826c-4bbe-801e-2feef75a4a1d" providerId="AD" clId="Web-{504EC685-0E82-442F-5E78-2219CB499DEF}" dt="2023-04-10T17:20:07.612" v="76" actId="20577"/>
          <ac:spMkLst>
            <pc:docMk/>
            <pc:sldMk cId="522185414" sldId="316"/>
            <ac:spMk id="3" creationId="{969AC7C0-4DD6-456A-9544-9BFB2C0894AC}"/>
          </ac:spMkLst>
        </pc:spChg>
      </pc:sldChg>
      <pc:sldChg chg="modSp add">
        <pc:chgData name="Siepka, Amy (DOE)" userId="S::amy.siepka@doe.virginia.gov::6d06d74f-826c-4bbe-801e-2feef75a4a1d" providerId="AD" clId="Web-{504EC685-0E82-442F-5E78-2219CB499DEF}" dt="2023-04-10T17:17:35.172" v="64" actId="20577"/>
        <pc:sldMkLst>
          <pc:docMk/>
          <pc:sldMk cId="4124383810" sldId="317"/>
        </pc:sldMkLst>
        <pc:spChg chg="mod">
          <ac:chgData name="Siepka, Amy (DOE)" userId="S::amy.siepka@doe.virginia.gov::6d06d74f-826c-4bbe-801e-2feef75a4a1d" providerId="AD" clId="Web-{504EC685-0E82-442F-5E78-2219CB499DEF}" dt="2023-04-10T17:17:35.172" v="64" actId="20577"/>
          <ac:spMkLst>
            <pc:docMk/>
            <pc:sldMk cId="4124383810" sldId="317"/>
            <ac:spMk id="3" creationId="{969AC7C0-4DD6-456A-9544-9BFB2C0894AC}"/>
          </ac:spMkLst>
        </pc:spChg>
      </pc:sldChg>
      <pc:sldChg chg="modSp add">
        <pc:chgData name="Siepka, Amy (DOE)" userId="S::amy.siepka@doe.virginia.gov::6d06d74f-826c-4bbe-801e-2feef75a4a1d" providerId="AD" clId="Web-{504EC685-0E82-442F-5E78-2219CB499DEF}" dt="2023-04-10T17:17:09.578" v="61" actId="20577"/>
        <pc:sldMkLst>
          <pc:docMk/>
          <pc:sldMk cId="1069497027" sldId="318"/>
        </pc:sldMkLst>
        <pc:spChg chg="mod">
          <ac:chgData name="Siepka, Amy (DOE)" userId="S::amy.siepka@doe.virginia.gov::6d06d74f-826c-4bbe-801e-2feef75a4a1d" providerId="AD" clId="Web-{504EC685-0E82-442F-5E78-2219CB499DEF}" dt="2023-04-10T17:17:09.578" v="61" actId="20577"/>
          <ac:spMkLst>
            <pc:docMk/>
            <pc:sldMk cId="1069497027" sldId="318"/>
            <ac:spMk id="3" creationId="{969AC7C0-4DD6-456A-9544-9BFB2C0894AC}"/>
          </ac:spMkLst>
        </pc:spChg>
      </pc:sldChg>
      <pc:sldChg chg="modSp add">
        <pc:chgData name="Siepka, Amy (DOE)" userId="S::amy.siepka@doe.virginia.gov::6d06d74f-826c-4bbe-801e-2feef75a4a1d" providerId="AD" clId="Web-{504EC685-0E82-442F-5E78-2219CB499DEF}" dt="2023-04-10T17:15:33.796" v="40" actId="20577"/>
        <pc:sldMkLst>
          <pc:docMk/>
          <pc:sldMk cId="398091115" sldId="319"/>
        </pc:sldMkLst>
        <pc:spChg chg="mod">
          <ac:chgData name="Siepka, Amy (DOE)" userId="S::amy.siepka@doe.virginia.gov::6d06d74f-826c-4bbe-801e-2feef75a4a1d" providerId="AD" clId="Web-{504EC685-0E82-442F-5E78-2219CB499DEF}" dt="2023-04-10T17:15:33.796" v="40" actId="20577"/>
          <ac:spMkLst>
            <pc:docMk/>
            <pc:sldMk cId="398091115" sldId="319"/>
            <ac:spMk id="3" creationId="{8245636B-79C8-0188-60AD-CE6E98DB23D1}"/>
          </ac:spMkLst>
        </pc:spChg>
      </pc:sldChg>
      <pc:sldChg chg="add">
        <pc:chgData name="Siepka, Amy (DOE)" userId="S::amy.siepka@doe.virginia.gov::6d06d74f-826c-4bbe-801e-2feef75a4a1d" providerId="AD" clId="Web-{504EC685-0E82-442F-5E78-2219CB499DEF}" dt="2023-04-10T17:14:01.248" v="13"/>
        <pc:sldMkLst>
          <pc:docMk/>
          <pc:sldMk cId="1388314779" sldId="320"/>
        </pc:sldMkLst>
      </pc:sldChg>
      <pc:sldChg chg="add">
        <pc:chgData name="Siepka, Amy (DOE)" userId="S::amy.siepka@doe.virginia.gov::6d06d74f-826c-4bbe-801e-2feef75a4a1d" providerId="AD" clId="Web-{504EC685-0E82-442F-5E78-2219CB499DEF}" dt="2023-04-10T17:14:01.544" v="14"/>
        <pc:sldMkLst>
          <pc:docMk/>
          <pc:sldMk cId="3568344835" sldId="321"/>
        </pc:sldMkLst>
      </pc:sldChg>
      <pc:sldChg chg="add">
        <pc:chgData name="Siepka, Amy (DOE)" userId="S::amy.siepka@doe.virginia.gov::6d06d74f-826c-4bbe-801e-2feef75a4a1d" providerId="AD" clId="Web-{504EC685-0E82-442F-5E78-2219CB499DEF}" dt="2023-04-10T17:14:01.654" v="15"/>
        <pc:sldMkLst>
          <pc:docMk/>
          <pc:sldMk cId="825888312" sldId="322"/>
        </pc:sldMkLst>
      </pc:sldChg>
      <pc:sldChg chg="add">
        <pc:chgData name="Siepka, Amy (DOE)" userId="S::amy.siepka@doe.virginia.gov::6d06d74f-826c-4bbe-801e-2feef75a4a1d" providerId="AD" clId="Web-{504EC685-0E82-442F-5E78-2219CB499DEF}" dt="2023-04-10T17:14:01.748" v="16"/>
        <pc:sldMkLst>
          <pc:docMk/>
          <pc:sldMk cId="1184225580" sldId="323"/>
        </pc:sldMkLst>
      </pc:sldChg>
      <pc:sldChg chg="modSp add">
        <pc:chgData name="Siepka, Amy (DOE)" userId="S::amy.siepka@doe.virginia.gov::6d06d74f-826c-4bbe-801e-2feef75a4a1d" providerId="AD" clId="Web-{504EC685-0E82-442F-5E78-2219CB499DEF}" dt="2023-04-10T17:15:25.358" v="39" actId="20577"/>
        <pc:sldMkLst>
          <pc:docMk/>
          <pc:sldMk cId="2375095084" sldId="324"/>
        </pc:sldMkLst>
        <pc:spChg chg="mod">
          <ac:chgData name="Siepka, Amy (DOE)" userId="S::amy.siepka@doe.virginia.gov::6d06d74f-826c-4bbe-801e-2feef75a4a1d" providerId="AD" clId="Web-{504EC685-0E82-442F-5E78-2219CB499DEF}" dt="2023-04-10T17:15:25.358" v="39" actId="20577"/>
          <ac:spMkLst>
            <pc:docMk/>
            <pc:sldMk cId="2375095084" sldId="324"/>
            <ac:spMk id="5" creationId="{E91753F2-651B-5738-4B45-91D34E9F72BF}"/>
          </ac:spMkLst>
        </pc:spChg>
      </pc:sldChg>
      <pc:sldChg chg="modSp add">
        <pc:chgData name="Siepka, Amy (DOE)" userId="S::amy.siepka@doe.virginia.gov::6d06d74f-826c-4bbe-801e-2feef75a4a1d" providerId="AD" clId="Web-{504EC685-0E82-442F-5E78-2219CB499DEF}" dt="2023-04-10T17:15:18.202" v="37" actId="20577"/>
        <pc:sldMkLst>
          <pc:docMk/>
          <pc:sldMk cId="133126782" sldId="325"/>
        </pc:sldMkLst>
        <pc:spChg chg="mod">
          <ac:chgData name="Siepka, Amy (DOE)" userId="S::amy.siepka@doe.virginia.gov::6d06d74f-826c-4bbe-801e-2feef75a4a1d" providerId="AD" clId="Web-{504EC685-0E82-442F-5E78-2219CB499DEF}" dt="2023-04-10T17:15:18.202" v="37" actId="20577"/>
          <ac:spMkLst>
            <pc:docMk/>
            <pc:sldMk cId="133126782" sldId="325"/>
            <ac:spMk id="5" creationId="{E91753F2-651B-5738-4B45-91D34E9F72BF}"/>
          </ac:spMkLst>
        </pc:spChg>
      </pc:sldChg>
      <pc:sldChg chg="modSp add">
        <pc:chgData name="Siepka, Amy (DOE)" userId="S::amy.siepka@doe.virginia.gov::6d06d74f-826c-4bbe-801e-2feef75a4a1d" providerId="AD" clId="Web-{504EC685-0E82-442F-5E78-2219CB499DEF}" dt="2023-04-10T17:15:12.405" v="36" actId="20577"/>
        <pc:sldMkLst>
          <pc:docMk/>
          <pc:sldMk cId="3699133794" sldId="326"/>
        </pc:sldMkLst>
        <pc:spChg chg="mod">
          <ac:chgData name="Siepka, Amy (DOE)" userId="S::amy.siepka@doe.virginia.gov::6d06d74f-826c-4bbe-801e-2feef75a4a1d" providerId="AD" clId="Web-{504EC685-0E82-442F-5E78-2219CB499DEF}" dt="2023-04-10T17:15:12.405" v="36" actId="20577"/>
          <ac:spMkLst>
            <pc:docMk/>
            <pc:sldMk cId="3699133794" sldId="326"/>
            <ac:spMk id="8" creationId="{C5D8283E-32D3-A0DE-CEBF-199372C17299}"/>
          </ac:spMkLst>
        </pc:spChg>
      </pc:sldChg>
      <pc:sldChg chg="modSp add">
        <pc:chgData name="Siepka, Amy (DOE)" userId="S::amy.siepka@doe.virginia.gov::6d06d74f-826c-4bbe-801e-2feef75a4a1d" providerId="AD" clId="Web-{504EC685-0E82-442F-5E78-2219CB499DEF}" dt="2023-04-10T17:15:07.858" v="35" actId="20577"/>
        <pc:sldMkLst>
          <pc:docMk/>
          <pc:sldMk cId="3887127014" sldId="327"/>
        </pc:sldMkLst>
        <pc:spChg chg="mod">
          <ac:chgData name="Siepka, Amy (DOE)" userId="S::amy.siepka@doe.virginia.gov::6d06d74f-826c-4bbe-801e-2feef75a4a1d" providerId="AD" clId="Web-{504EC685-0E82-442F-5E78-2219CB499DEF}" dt="2023-04-10T17:15:07.858" v="35" actId="20577"/>
          <ac:spMkLst>
            <pc:docMk/>
            <pc:sldMk cId="3887127014" sldId="327"/>
            <ac:spMk id="8" creationId="{C5D8283E-32D3-A0DE-CEBF-199372C17299}"/>
          </ac:spMkLst>
        </pc:spChg>
      </pc:sldChg>
      <pc:sldChg chg="modSp add">
        <pc:chgData name="Siepka, Amy (DOE)" userId="S::amy.siepka@doe.virginia.gov::6d06d74f-826c-4bbe-801e-2feef75a4a1d" providerId="AD" clId="Web-{504EC685-0E82-442F-5E78-2219CB499DEF}" dt="2023-04-10T17:14:22.732" v="32" actId="20577"/>
        <pc:sldMkLst>
          <pc:docMk/>
          <pc:sldMk cId="1241425491" sldId="328"/>
        </pc:sldMkLst>
        <pc:spChg chg="mod">
          <ac:chgData name="Siepka, Amy (DOE)" userId="S::amy.siepka@doe.virginia.gov::6d06d74f-826c-4bbe-801e-2feef75a4a1d" providerId="AD" clId="Web-{504EC685-0E82-442F-5E78-2219CB499DEF}" dt="2023-04-10T17:14:22.732" v="32" actId="20577"/>
          <ac:spMkLst>
            <pc:docMk/>
            <pc:sldMk cId="1241425491" sldId="328"/>
            <ac:spMk id="8" creationId="{C5D8283E-32D3-A0DE-CEBF-199372C17299}"/>
          </ac:spMkLst>
        </pc:spChg>
      </pc:sldChg>
      <pc:sldChg chg="add">
        <pc:chgData name="Siepka, Amy (DOE)" userId="S::amy.siepka@doe.virginia.gov::6d06d74f-826c-4bbe-801e-2feef75a4a1d" providerId="AD" clId="Web-{504EC685-0E82-442F-5E78-2219CB499DEF}" dt="2023-04-10T17:14:02.091" v="22"/>
        <pc:sldMkLst>
          <pc:docMk/>
          <pc:sldMk cId="4253799556" sldId="329"/>
        </pc:sldMkLst>
      </pc:sldChg>
      <pc:sldChg chg="add">
        <pc:chgData name="Siepka, Amy (DOE)" userId="S::amy.siepka@doe.virginia.gov::6d06d74f-826c-4bbe-801e-2feef75a4a1d" providerId="AD" clId="Web-{504EC685-0E82-442F-5E78-2219CB499DEF}" dt="2023-04-10T17:14:02.263" v="23"/>
        <pc:sldMkLst>
          <pc:docMk/>
          <pc:sldMk cId="2903956648" sldId="330"/>
        </pc:sldMkLst>
      </pc:sldChg>
    </pc:docChg>
  </pc:docChgLst>
  <pc:docChgLst>
    <pc:chgData name="Siepka, Amy (DOE)" userId="S::amy.siepka@doe.virginia.gov::6d06d74f-826c-4bbe-801e-2feef75a4a1d" providerId="AD" clId="Web-{8BC58FF8-9D8A-0CB5-A1BC-799F837E26FE}"/>
    <pc:docChg chg="modSld">
      <pc:chgData name="Siepka, Amy (DOE)" userId="S::amy.siepka@doe.virginia.gov::6d06d74f-826c-4bbe-801e-2feef75a4a1d" providerId="AD" clId="Web-{8BC58FF8-9D8A-0CB5-A1BC-799F837E26FE}" dt="2023-04-10T18:00:12.721" v="1" actId="20577"/>
      <pc:docMkLst>
        <pc:docMk/>
      </pc:docMkLst>
      <pc:sldChg chg="modSp">
        <pc:chgData name="Siepka, Amy (DOE)" userId="S::amy.siepka@doe.virginia.gov::6d06d74f-826c-4bbe-801e-2feef75a4a1d" providerId="AD" clId="Web-{8BC58FF8-9D8A-0CB5-A1BC-799F837E26FE}" dt="2023-04-10T18:00:12.721" v="1" actId="20577"/>
        <pc:sldMkLst>
          <pc:docMk/>
          <pc:sldMk cId="4124383810" sldId="317"/>
        </pc:sldMkLst>
        <pc:spChg chg="mod">
          <ac:chgData name="Siepka, Amy (DOE)" userId="S::amy.siepka@doe.virginia.gov::6d06d74f-826c-4bbe-801e-2feef75a4a1d" providerId="AD" clId="Web-{8BC58FF8-9D8A-0CB5-A1BC-799F837E26FE}" dt="2023-04-10T18:00:12.721" v="1" actId="20577"/>
          <ac:spMkLst>
            <pc:docMk/>
            <pc:sldMk cId="4124383810" sldId="317"/>
            <ac:spMk id="3" creationId="{969AC7C0-4DD6-456A-9544-9BFB2C0894AC}"/>
          </ac:spMkLst>
        </pc:spChg>
      </pc:sldChg>
    </pc:docChg>
  </pc:docChgLst>
  <pc:docChgLst>
    <pc:chgData name="Siepka, Amy (DOE)" userId="S::amy.siepka@doe.virginia.gov::6d06d74f-826c-4bbe-801e-2feef75a4a1d" providerId="AD" clId="Web-{164DF928-2451-3117-A3A3-F9EAC0FCD616}"/>
    <pc:docChg chg="modSld">
      <pc:chgData name="Siepka, Amy (DOE)" userId="S::amy.siepka@doe.virginia.gov::6d06d74f-826c-4bbe-801e-2feef75a4a1d" providerId="AD" clId="Web-{164DF928-2451-3117-A3A3-F9EAC0FCD616}" dt="2023-04-17T14:33:22.130" v="23" actId="20577"/>
      <pc:docMkLst>
        <pc:docMk/>
      </pc:docMkLst>
      <pc:sldChg chg="modSp">
        <pc:chgData name="Siepka, Amy (DOE)" userId="S::amy.siepka@doe.virginia.gov::6d06d74f-826c-4bbe-801e-2feef75a4a1d" providerId="AD" clId="Web-{164DF928-2451-3117-A3A3-F9EAC0FCD616}" dt="2023-04-17T14:28:52.516" v="16" actId="20577"/>
        <pc:sldMkLst>
          <pc:docMk/>
          <pc:sldMk cId="1973867451" sldId="315"/>
        </pc:sldMkLst>
        <pc:spChg chg="mod">
          <ac:chgData name="Siepka, Amy (DOE)" userId="S::amy.siepka@doe.virginia.gov::6d06d74f-826c-4bbe-801e-2feef75a4a1d" providerId="AD" clId="Web-{164DF928-2451-3117-A3A3-F9EAC0FCD616}" dt="2023-04-17T14:28:52.516" v="16" actId="20577"/>
          <ac:spMkLst>
            <pc:docMk/>
            <pc:sldMk cId="1973867451" sldId="315"/>
            <ac:spMk id="3" creationId="{969AC7C0-4DD6-456A-9544-9BFB2C0894AC}"/>
          </ac:spMkLst>
        </pc:spChg>
      </pc:sldChg>
      <pc:sldChg chg="modSp">
        <pc:chgData name="Siepka, Amy (DOE)" userId="S::amy.siepka@doe.virginia.gov::6d06d74f-826c-4bbe-801e-2feef75a4a1d" providerId="AD" clId="Web-{164DF928-2451-3117-A3A3-F9EAC0FCD616}" dt="2023-04-17T14:33:22.130" v="23" actId="20577"/>
        <pc:sldMkLst>
          <pc:docMk/>
          <pc:sldMk cId="2375095084" sldId="324"/>
        </pc:sldMkLst>
        <pc:spChg chg="mod">
          <ac:chgData name="Siepka, Amy (DOE)" userId="S::amy.siepka@doe.virginia.gov::6d06d74f-826c-4bbe-801e-2feef75a4a1d" providerId="AD" clId="Web-{164DF928-2451-3117-A3A3-F9EAC0FCD616}" dt="2023-04-17T14:33:22.130" v="23" actId="20577"/>
          <ac:spMkLst>
            <pc:docMk/>
            <pc:sldMk cId="2375095084" sldId="324"/>
            <ac:spMk id="5" creationId="{E91753F2-651B-5738-4B45-91D34E9F72BF}"/>
          </ac:spMkLst>
        </pc:spChg>
      </pc:sldChg>
    </pc:docChg>
  </pc:docChgLst>
  <pc:docChgLst>
    <pc:chgData name="Hall, Rebecca (DOE)" userId="S::rebecca.hall@doe.virginia.gov::358aad1b-ac94-4834-87f3-65e040bfdef2" providerId="AD" clId="Web-{193C15D8-9CDC-7552-06EB-D70D91644F7A}"/>
    <pc:docChg chg="modSld">
      <pc:chgData name="Hall, Rebecca (DOE)" userId="S::rebecca.hall@doe.virginia.gov::358aad1b-ac94-4834-87f3-65e040bfdef2" providerId="AD" clId="Web-{193C15D8-9CDC-7552-06EB-D70D91644F7A}" dt="2023-04-11T15:27:20.729" v="0" actId="20577"/>
      <pc:docMkLst>
        <pc:docMk/>
      </pc:docMkLst>
      <pc:sldChg chg="modSp">
        <pc:chgData name="Hall, Rebecca (DOE)" userId="S::rebecca.hall@doe.virginia.gov::358aad1b-ac94-4834-87f3-65e040bfdef2" providerId="AD" clId="Web-{193C15D8-9CDC-7552-06EB-D70D91644F7A}" dt="2023-04-11T15:27:20.729" v="0" actId="20577"/>
        <pc:sldMkLst>
          <pc:docMk/>
          <pc:sldMk cId="3387954651" sldId="310"/>
        </pc:sldMkLst>
        <pc:spChg chg="mod">
          <ac:chgData name="Hall, Rebecca (DOE)" userId="S::rebecca.hall@doe.virginia.gov::358aad1b-ac94-4834-87f3-65e040bfdef2" providerId="AD" clId="Web-{193C15D8-9CDC-7552-06EB-D70D91644F7A}" dt="2023-04-11T15:27:20.729" v="0" actId="20577"/>
          <ac:spMkLst>
            <pc:docMk/>
            <pc:sldMk cId="3387954651" sldId="310"/>
            <ac:spMk id="6" creationId="{271D72EB-FE8F-D9B4-31BF-EC82FB982A19}"/>
          </ac:spMkLst>
        </pc:spChg>
      </pc:sldChg>
    </pc:docChg>
  </pc:docChgLst>
  <pc:docChgLst>
    <pc:chgData name="Siepka, Amy (DOE)" userId="S::amy.siepka@doe.virginia.gov::6d06d74f-826c-4bbe-801e-2feef75a4a1d" providerId="AD" clId="Web-{B665EF76-5168-AD14-2659-121D4250D589}"/>
    <pc:docChg chg="modSld sldOrd">
      <pc:chgData name="Siepka, Amy (DOE)" userId="S::amy.siepka@doe.virginia.gov::6d06d74f-826c-4bbe-801e-2feef75a4a1d" providerId="AD" clId="Web-{B665EF76-5168-AD14-2659-121D4250D589}" dt="2023-04-10T17:57:43.290" v="127" actId="20577"/>
      <pc:docMkLst>
        <pc:docMk/>
      </pc:docMkLst>
      <pc:sldChg chg="modSp">
        <pc:chgData name="Siepka, Amy (DOE)" userId="S::amy.siepka@doe.virginia.gov::6d06d74f-826c-4bbe-801e-2feef75a4a1d" providerId="AD" clId="Web-{B665EF76-5168-AD14-2659-121D4250D589}" dt="2023-04-10T17:57:43.290" v="127" actId="20577"/>
        <pc:sldMkLst>
          <pc:docMk/>
          <pc:sldMk cId="1973867451" sldId="315"/>
        </pc:sldMkLst>
        <pc:spChg chg="mod">
          <ac:chgData name="Siepka, Amy (DOE)" userId="S::amy.siepka@doe.virginia.gov::6d06d74f-826c-4bbe-801e-2feef75a4a1d" providerId="AD" clId="Web-{B665EF76-5168-AD14-2659-121D4250D589}" dt="2023-04-10T17:57:43.290" v="127" actId="20577"/>
          <ac:spMkLst>
            <pc:docMk/>
            <pc:sldMk cId="1973867451" sldId="315"/>
            <ac:spMk id="3" creationId="{969AC7C0-4DD6-456A-9544-9BFB2C0894AC}"/>
          </ac:spMkLst>
        </pc:spChg>
      </pc:sldChg>
      <pc:sldChg chg="modSp">
        <pc:chgData name="Siepka, Amy (DOE)" userId="S::amy.siepka@doe.virginia.gov::6d06d74f-826c-4bbe-801e-2feef75a4a1d" providerId="AD" clId="Web-{B665EF76-5168-AD14-2659-121D4250D589}" dt="2023-04-10T17:57:25.993" v="126" actId="20577"/>
        <pc:sldMkLst>
          <pc:docMk/>
          <pc:sldMk cId="522185414" sldId="316"/>
        </pc:sldMkLst>
        <pc:spChg chg="mod">
          <ac:chgData name="Siepka, Amy (DOE)" userId="S::amy.siepka@doe.virginia.gov::6d06d74f-826c-4bbe-801e-2feef75a4a1d" providerId="AD" clId="Web-{B665EF76-5168-AD14-2659-121D4250D589}" dt="2023-04-10T17:55:25.523" v="117" actId="20577"/>
          <ac:spMkLst>
            <pc:docMk/>
            <pc:sldMk cId="522185414" sldId="316"/>
            <ac:spMk id="2" creationId="{5494A82B-D3A1-4414-89EB-6461ECF5CB07}"/>
          </ac:spMkLst>
        </pc:spChg>
        <pc:spChg chg="mod">
          <ac:chgData name="Siepka, Amy (DOE)" userId="S::amy.siepka@doe.virginia.gov::6d06d74f-826c-4bbe-801e-2feef75a4a1d" providerId="AD" clId="Web-{B665EF76-5168-AD14-2659-121D4250D589}" dt="2023-04-10T17:57:25.993" v="126" actId="20577"/>
          <ac:spMkLst>
            <pc:docMk/>
            <pc:sldMk cId="522185414" sldId="316"/>
            <ac:spMk id="3" creationId="{969AC7C0-4DD6-456A-9544-9BFB2C0894AC}"/>
          </ac:spMkLst>
        </pc:spChg>
      </pc:sldChg>
      <pc:sldChg chg="modSp ord">
        <pc:chgData name="Siepka, Amy (DOE)" userId="S::amy.siepka@doe.virginia.gov::6d06d74f-826c-4bbe-801e-2feef75a4a1d" providerId="AD" clId="Web-{B665EF76-5168-AD14-2659-121D4250D589}" dt="2023-04-10T17:53:10.412" v="108" actId="20577"/>
        <pc:sldMkLst>
          <pc:docMk/>
          <pc:sldMk cId="4124383810" sldId="317"/>
        </pc:sldMkLst>
        <pc:spChg chg="mod">
          <ac:chgData name="Siepka, Amy (DOE)" userId="S::amy.siepka@doe.virginia.gov::6d06d74f-826c-4bbe-801e-2feef75a4a1d" providerId="AD" clId="Web-{B665EF76-5168-AD14-2659-121D4250D589}" dt="2023-04-10T17:53:10.412" v="108" actId="20577"/>
          <ac:spMkLst>
            <pc:docMk/>
            <pc:sldMk cId="4124383810" sldId="317"/>
            <ac:spMk id="2" creationId="{5494A82B-D3A1-4414-89EB-6461ECF5CB07}"/>
          </ac:spMkLst>
        </pc:spChg>
      </pc:sldChg>
      <pc:sldChg chg="modSp ord">
        <pc:chgData name="Siepka, Amy (DOE)" userId="S::amy.siepka@doe.virginia.gov::6d06d74f-826c-4bbe-801e-2feef75a4a1d" providerId="AD" clId="Web-{B665EF76-5168-AD14-2659-121D4250D589}" dt="2023-04-10T17:52:56.474" v="106" actId="20577"/>
        <pc:sldMkLst>
          <pc:docMk/>
          <pc:sldMk cId="1069497027" sldId="318"/>
        </pc:sldMkLst>
        <pc:spChg chg="mod">
          <ac:chgData name="Siepka, Amy (DOE)" userId="S::amy.siepka@doe.virginia.gov::6d06d74f-826c-4bbe-801e-2feef75a4a1d" providerId="AD" clId="Web-{B665EF76-5168-AD14-2659-121D4250D589}" dt="2023-04-10T17:52:56.474" v="106" actId="20577"/>
          <ac:spMkLst>
            <pc:docMk/>
            <pc:sldMk cId="1069497027" sldId="318"/>
            <ac:spMk id="2" creationId="{5494A82B-D3A1-4414-89EB-6461ECF5CB07}"/>
          </ac:spMkLst>
        </pc:spChg>
        <pc:spChg chg="mod">
          <ac:chgData name="Siepka, Amy (DOE)" userId="S::amy.siepka@doe.virginia.gov::6d06d74f-826c-4bbe-801e-2feef75a4a1d" providerId="AD" clId="Web-{B665EF76-5168-AD14-2659-121D4250D589}" dt="2023-04-10T17:47:34.017" v="82" actId="20577"/>
          <ac:spMkLst>
            <pc:docMk/>
            <pc:sldMk cId="1069497027" sldId="318"/>
            <ac:spMk id="3" creationId="{969AC7C0-4DD6-456A-9544-9BFB2C0894AC}"/>
          </ac:spMkLst>
        </pc:spChg>
      </pc:sldChg>
      <pc:sldChg chg="ord">
        <pc:chgData name="Siepka, Amy (DOE)" userId="S::amy.siepka@doe.virginia.gov::6d06d74f-826c-4bbe-801e-2feef75a4a1d" providerId="AD" clId="Web-{B665EF76-5168-AD14-2659-121D4250D589}" dt="2023-04-10T17:36:11.476" v="0"/>
        <pc:sldMkLst>
          <pc:docMk/>
          <pc:sldMk cId="398091115" sldId="319"/>
        </pc:sldMkLst>
      </pc:sldChg>
      <pc:sldChg chg="ord">
        <pc:chgData name="Siepka, Amy (DOE)" userId="S::amy.siepka@doe.virginia.gov::6d06d74f-826c-4bbe-801e-2feef75a4a1d" providerId="AD" clId="Web-{B665EF76-5168-AD14-2659-121D4250D589}" dt="2023-04-10T17:36:11.476" v="1"/>
        <pc:sldMkLst>
          <pc:docMk/>
          <pc:sldMk cId="1388314779" sldId="320"/>
        </pc:sldMkLst>
      </pc:sldChg>
      <pc:sldChg chg="ord">
        <pc:chgData name="Siepka, Amy (DOE)" userId="S::amy.siepka@doe.virginia.gov::6d06d74f-826c-4bbe-801e-2feef75a4a1d" providerId="AD" clId="Web-{B665EF76-5168-AD14-2659-121D4250D589}" dt="2023-04-10T17:36:11.476" v="2"/>
        <pc:sldMkLst>
          <pc:docMk/>
          <pc:sldMk cId="3568344835" sldId="321"/>
        </pc:sldMkLst>
      </pc:sldChg>
      <pc:sldChg chg="ord">
        <pc:chgData name="Siepka, Amy (DOE)" userId="S::amy.siepka@doe.virginia.gov::6d06d74f-826c-4bbe-801e-2feef75a4a1d" providerId="AD" clId="Web-{B665EF76-5168-AD14-2659-121D4250D589}" dt="2023-04-10T17:36:11.476" v="3"/>
        <pc:sldMkLst>
          <pc:docMk/>
          <pc:sldMk cId="825888312" sldId="322"/>
        </pc:sldMkLst>
      </pc:sldChg>
      <pc:sldChg chg="ord">
        <pc:chgData name="Siepka, Amy (DOE)" userId="S::amy.siepka@doe.virginia.gov::6d06d74f-826c-4bbe-801e-2feef75a4a1d" providerId="AD" clId="Web-{B665EF76-5168-AD14-2659-121D4250D589}" dt="2023-04-10T17:36:11.476" v="4"/>
        <pc:sldMkLst>
          <pc:docMk/>
          <pc:sldMk cId="1184225580" sldId="323"/>
        </pc:sldMkLst>
      </pc:sldChg>
      <pc:sldChg chg="modSp">
        <pc:chgData name="Siepka, Amy (DOE)" userId="S::amy.siepka@doe.virginia.gov::6d06d74f-826c-4bbe-801e-2feef75a4a1d" providerId="AD" clId="Web-{B665EF76-5168-AD14-2659-121D4250D589}" dt="2023-04-10T17:55:14.007" v="115" actId="20577"/>
        <pc:sldMkLst>
          <pc:docMk/>
          <pc:sldMk cId="2375095084" sldId="324"/>
        </pc:sldMkLst>
        <pc:spChg chg="mod">
          <ac:chgData name="Siepka, Amy (DOE)" userId="S::amy.siepka@doe.virginia.gov::6d06d74f-826c-4bbe-801e-2feef75a4a1d" providerId="AD" clId="Web-{B665EF76-5168-AD14-2659-121D4250D589}" dt="2023-04-10T17:55:14.007" v="115" actId="20577"/>
          <ac:spMkLst>
            <pc:docMk/>
            <pc:sldMk cId="2375095084" sldId="324"/>
            <ac:spMk id="2" creationId="{5843CDD6-64EE-4630-09F6-C8CB278DA7A1}"/>
          </ac:spMkLst>
        </pc:spChg>
        <pc:spChg chg="mod">
          <ac:chgData name="Siepka, Amy (DOE)" userId="S::amy.siepka@doe.virginia.gov::6d06d74f-826c-4bbe-801e-2feef75a4a1d" providerId="AD" clId="Web-{B665EF76-5168-AD14-2659-121D4250D589}" dt="2023-04-10T17:49:15.393" v="93" actId="1076"/>
          <ac:spMkLst>
            <pc:docMk/>
            <pc:sldMk cId="2375095084" sldId="324"/>
            <ac:spMk id="5" creationId="{E91753F2-651B-5738-4B45-91D34E9F72BF}"/>
          </ac:spMkLst>
        </pc:spChg>
      </pc:sldChg>
      <pc:sldChg chg="modSp">
        <pc:chgData name="Siepka, Amy (DOE)" userId="S::amy.siepka@doe.virginia.gov::6d06d74f-826c-4bbe-801e-2feef75a4a1d" providerId="AD" clId="Web-{B665EF76-5168-AD14-2659-121D4250D589}" dt="2023-04-10T17:52:51.818" v="105" actId="20577"/>
        <pc:sldMkLst>
          <pc:docMk/>
          <pc:sldMk cId="133126782" sldId="325"/>
        </pc:sldMkLst>
        <pc:spChg chg="mod">
          <ac:chgData name="Siepka, Amy (DOE)" userId="S::amy.siepka@doe.virginia.gov::6d06d74f-826c-4bbe-801e-2feef75a4a1d" providerId="AD" clId="Web-{B665EF76-5168-AD14-2659-121D4250D589}" dt="2023-04-10T17:52:51.818" v="105" actId="20577"/>
          <ac:spMkLst>
            <pc:docMk/>
            <pc:sldMk cId="133126782" sldId="325"/>
            <ac:spMk id="2" creationId="{5843CDD6-64EE-4630-09F6-C8CB278DA7A1}"/>
          </ac:spMkLst>
        </pc:spChg>
        <pc:spChg chg="mod">
          <ac:chgData name="Siepka, Amy (DOE)" userId="S::amy.siepka@doe.virginia.gov::6d06d74f-826c-4bbe-801e-2feef75a4a1d" providerId="AD" clId="Web-{B665EF76-5168-AD14-2659-121D4250D589}" dt="2023-04-10T17:38:49.603" v="22" actId="20577"/>
          <ac:spMkLst>
            <pc:docMk/>
            <pc:sldMk cId="133126782" sldId="325"/>
            <ac:spMk id="5" creationId="{E91753F2-651B-5738-4B45-91D34E9F72BF}"/>
          </ac:spMkLst>
        </pc:spChg>
      </pc:sldChg>
    </pc:docChg>
  </pc:docChgLst>
  <pc:docChgLst>
    <pc:chgData name="Chapman, Jim (DOE)" userId="S::jim.chapman@doe.virginia.gov::23bfb676-8f60-428c-b7a6-abe7962ed77c" providerId="AD" clId="Web-{DD0ECBE5-9D3D-B13E-737A-B36D13A1EF8C}"/>
    <pc:docChg chg="modSld">
      <pc:chgData name="Chapman, Jim (DOE)" userId="S::jim.chapman@doe.virginia.gov::23bfb676-8f60-428c-b7a6-abe7962ed77c" providerId="AD" clId="Web-{DD0ECBE5-9D3D-B13E-737A-B36D13A1EF8C}" dt="2023-03-30T11:55:17.631" v="2" actId="20577"/>
      <pc:docMkLst>
        <pc:docMk/>
      </pc:docMkLst>
      <pc:sldChg chg="modSp">
        <pc:chgData name="Chapman, Jim (DOE)" userId="S::jim.chapman@doe.virginia.gov::23bfb676-8f60-428c-b7a6-abe7962ed77c" providerId="AD" clId="Web-{DD0ECBE5-9D3D-B13E-737A-B36D13A1EF8C}" dt="2023-03-30T11:55:17.631" v="2" actId="20577"/>
        <pc:sldMkLst>
          <pc:docMk/>
          <pc:sldMk cId="427629357" sldId="266"/>
        </pc:sldMkLst>
        <pc:spChg chg="mod">
          <ac:chgData name="Chapman, Jim (DOE)" userId="S::jim.chapman@doe.virginia.gov::23bfb676-8f60-428c-b7a6-abe7962ed77c" providerId="AD" clId="Web-{DD0ECBE5-9D3D-B13E-737A-B36D13A1EF8C}" dt="2023-03-30T11:55:17.631" v="2" actId="20577"/>
          <ac:spMkLst>
            <pc:docMk/>
            <pc:sldMk cId="427629357" sldId="266"/>
            <ac:spMk id="6" creationId="{6C47C86A-00D0-4542-8E3B-D0488C3957EF}"/>
          </ac:spMkLst>
        </pc:spChg>
      </pc:sldChg>
    </pc:docChg>
  </pc:docChgLst>
  <pc:docChgLst>
    <pc:chgData name="Hall, Rebecca (DOE)" userId="S::rebecca.hall@doe.virginia.gov::358aad1b-ac94-4834-87f3-65e040bfdef2" providerId="AD" clId="Web-{D0403683-D8B9-E9EB-0BD8-532D197B199C}"/>
    <pc:docChg chg="modSld">
      <pc:chgData name="Hall, Rebecca (DOE)" userId="S::rebecca.hall@doe.virginia.gov::358aad1b-ac94-4834-87f3-65e040bfdef2" providerId="AD" clId="Web-{D0403683-D8B9-E9EB-0BD8-532D197B199C}" dt="2023-04-12T19:02:30.222" v="1375" actId="20577"/>
      <pc:docMkLst>
        <pc:docMk/>
      </pc:docMkLst>
      <pc:sldChg chg="modSp">
        <pc:chgData name="Hall, Rebecca (DOE)" userId="S::rebecca.hall@doe.virginia.gov::358aad1b-ac94-4834-87f3-65e040bfdef2" providerId="AD" clId="Web-{D0403683-D8B9-E9EB-0BD8-532D197B199C}" dt="2023-04-12T17:36:25.129" v="1368" actId="1076"/>
        <pc:sldMkLst>
          <pc:docMk/>
          <pc:sldMk cId="3387954651" sldId="310"/>
        </pc:sldMkLst>
        <pc:spChg chg="mod">
          <ac:chgData name="Hall, Rebecca (DOE)" userId="S::rebecca.hall@doe.virginia.gov::358aad1b-ac94-4834-87f3-65e040bfdef2" providerId="AD" clId="Web-{D0403683-D8B9-E9EB-0BD8-532D197B199C}" dt="2023-04-12T17:36:25.129" v="1368" actId="1076"/>
          <ac:spMkLst>
            <pc:docMk/>
            <pc:sldMk cId="3387954651" sldId="310"/>
            <ac:spMk id="6" creationId="{271D72EB-FE8F-D9B4-31BF-EC82FB982A19}"/>
          </ac:spMkLst>
        </pc:spChg>
      </pc:sldChg>
      <pc:sldChg chg="modSp">
        <pc:chgData name="Hall, Rebecca (DOE)" userId="S::rebecca.hall@doe.virginia.gov::358aad1b-ac94-4834-87f3-65e040bfdef2" providerId="AD" clId="Web-{D0403683-D8B9-E9EB-0BD8-532D197B199C}" dt="2023-04-12T17:17:06.088" v="1170" actId="1076"/>
        <pc:sldMkLst>
          <pc:docMk/>
          <pc:sldMk cId="3471554150" sldId="311"/>
        </pc:sldMkLst>
        <pc:spChg chg="mod">
          <ac:chgData name="Hall, Rebecca (DOE)" userId="S::rebecca.hall@doe.virginia.gov::358aad1b-ac94-4834-87f3-65e040bfdef2" providerId="AD" clId="Web-{D0403683-D8B9-E9EB-0BD8-532D197B199C}" dt="2023-04-12T16:28:30.531" v="119" actId="20577"/>
          <ac:spMkLst>
            <pc:docMk/>
            <pc:sldMk cId="3471554150" sldId="311"/>
            <ac:spMk id="6" creationId="{271D72EB-FE8F-D9B4-31BF-EC82FB982A19}"/>
          </ac:spMkLst>
        </pc:spChg>
        <pc:picChg chg="mod">
          <ac:chgData name="Hall, Rebecca (DOE)" userId="S::rebecca.hall@doe.virginia.gov::358aad1b-ac94-4834-87f3-65e040bfdef2" providerId="AD" clId="Web-{D0403683-D8B9-E9EB-0BD8-532D197B199C}" dt="2023-04-12T17:17:06.088" v="1170" actId="1076"/>
          <ac:picMkLst>
            <pc:docMk/>
            <pc:sldMk cId="3471554150" sldId="311"/>
            <ac:picMk id="3" creationId="{40EC8E81-0E51-7591-1E68-F13A5F2BE2D9}"/>
          </ac:picMkLst>
        </pc:picChg>
      </pc:sldChg>
      <pc:sldChg chg="modSp">
        <pc:chgData name="Hall, Rebecca (DOE)" userId="S::rebecca.hall@doe.virginia.gov::358aad1b-ac94-4834-87f3-65e040bfdef2" providerId="AD" clId="Web-{D0403683-D8B9-E9EB-0BD8-532D197B199C}" dt="2023-04-12T17:27:28.383" v="1184" actId="20577"/>
        <pc:sldMkLst>
          <pc:docMk/>
          <pc:sldMk cId="4018307362" sldId="312"/>
        </pc:sldMkLst>
        <pc:spChg chg="mod">
          <ac:chgData name="Hall, Rebecca (DOE)" userId="S::rebecca.hall@doe.virginia.gov::358aad1b-ac94-4834-87f3-65e040bfdef2" providerId="AD" clId="Web-{D0403683-D8B9-E9EB-0BD8-532D197B199C}" dt="2023-04-12T17:27:28.383" v="1184" actId="20577"/>
          <ac:spMkLst>
            <pc:docMk/>
            <pc:sldMk cId="4018307362" sldId="312"/>
            <ac:spMk id="6" creationId="{271D72EB-FE8F-D9B4-31BF-EC82FB982A19}"/>
          </ac:spMkLst>
        </pc:spChg>
      </pc:sldChg>
      <pc:sldChg chg="modSp">
        <pc:chgData name="Hall, Rebecca (DOE)" userId="S::rebecca.hall@doe.virginia.gov::358aad1b-ac94-4834-87f3-65e040bfdef2" providerId="AD" clId="Web-{D0403683-D8B9-E9EB-0BD8-532D197B199C}" dt="2023-04-12T17:15:01.289" v="1148" actId="20577"/>
        <pc:sldMkLst>
          <pc:docMk/>
          <pc:sldMk cId="4069321606" sldId="313"/>
        </pc:sldMkLst>
        <pc:spChg chg="mod">
          <ac:chgData name="Hall, Rebecca (DOE)" userId="S::rebecca.hall@doe.virginia.gov::358aad1b-ac94-4834-87f3-65e040bfdef2" providerId="AD" clId="Web-{D0403683-D8B9-E9EB-0BD8-532D197B199C}" dt="2023-04-12T17:15:01.289" v="1148" actId="20577"/>
          <ac:spMkLst>
            <pc:docMk/>
            <pc:sldMk cId="4069321606" sldId="313"/>
            <ac:spMk id="6" creationId="{271D72EB-FE8F-D9B4-31BF-EC82FB982A19}"/>
          </ac:spMkLst>
        </pc:spChg>
      </pc:sldChg>
      <pc:sldChg chg="modSp">
        <pc:chgData name="Hall, Rebecca (DOE)" userId="S::rebecca.hall@doe.virginia.gov::358aad1b-ac94-4834-87f3-65e040bfdef2" providerId="AD" clId="Web-{D0403683-D8B9-E9EB-0BD8-532D197B199C}" dt="2023-04-12T17:12:31.145" v="1098" actId="20577"/>
        <pc:sldMkLst>
          <pc:docMk/>
          <pc:sldMk cId="3500724943" sldId="314"/>
        </pc:sldMkLst>
        <pc:spChg chg="mod">
          <ac:chgData name="Hall, Rebecca (DOE)" userId="S::rebecca.hall@doe.virginia.gov::358aad1b-ac94-4834-87f3-65e040bfdef2" providerId="AD" clId="Web-{D0403683-D8B9-E9EB-0BD8-532D197B199C}" dt="2023-04-12T17:12:31.145" v="1098" actId="20577"/>
          <ac:spMkLst>
            <pc:docMk/>
            <pc:sldMk cId="3500724943" sldId="314"/>
            <ac:spMk id="6" creationId="{271D72EB-FE8F-D9B4-31BF-EC82FB982A19}"/>
          </ac:spMkLst>
        </pc:spChg>
      </pc:sldChg>
      <pc:sldChg chg="modSp">
        <pc:chgData name="Hall, Rebecca (DOE)" userId="S::rebecca.hall@doe.virginia.gov::358aad1b-ac94-4834-87f3-65e040bfdef2" providerId="AD" clId="Web-{D0403683-D8B9-E9EB-0BD8-532D197B199C}" dt="2023-04-12T19:02:05.581" v="1372" actId="20577"/>
        <pc:sldMkLst>
          <pc:docMk/>
          <pc:sldMk cId="1069497027" sldId="318"/>
        </pc:sldMkLst>
        <pc:spChg chg="mod">
          <ac:chgData name="Hall, Rebecca (DOE)" userId="S::rebecca.hall@doe.virginia.gov::358aad1b-ac94-4834-87f3-65e040bfdef2" providerId="AD" clId="Web-{D0403683-D8B9-E9EB-0BD8-532D197B199C}" dt="2023-04-12T19:02:05.581" v="1372" actId="20577"/>
          <ac:spMkLst>
            <pc:docMk/>
            <pc:sldMk cId="1069497027" sldId="318"/>
            <ac:spMk id="3" creationId="{969AC7C0-4DD6-456A-9544-9BFB2C0894AC}"/>
          </ac:spMkLst>
        </pc:spChg>
      </pc:sldChg>
      <pc:sldChg chg="modSp">
        <pc:chgData name="Hall, Rebecca (DOE)" userId="S::rebecca.hall@doe.virginia.gov::358aad1b-ac94-4834-87f3-65e040bfdef2" providerId="AD" clId="Web-{D0403683-D8B9-E9EB-0BD8-532D197B199C}" dt="2023-04-12T19:02:30.222" v="1375" actId="20577"/>
        <pc:sldMkLst>
          <pc:docMk/>
          <pc:sldMk cId="2375095084" sldId="324"/>
        </pc:sldMkLst>
        <pc:spChg chg="mod">
          <ac:chgData name="Hall, Rebecca (DOE)" userId="S::rebecca.hall@doe.virginia.gov::358aad1b-ac94-4834-87f3-65e040bfdef2" providerId="AD" clId="Web-{D0403683-D8B9-E9EB-0BD8-532D197B199C}" dt="2023-04-12T19:02:30.222" v="1375" actId="20577"/>
          <ac:spMkLst>
            <pc:docMk/>
            <pc:sldMk cId="2375095084" sldId="324"/>
            <ac:spMk id="5" creationId="{E91753F2-651B-5738-4B45-91D34E9F72BF}"/>
          </ac:spMkLst>
        </pc:spChg>
      </pc:sldChg>
      <pc:sldChg chg="modSp">
        <pc:chgData name="Hall, Rebecca (DOE)" userId="S::rebecca.hall@doe.virginia.gov::358aad1b-ac94-4834-87f3-65e040bfdef2" providerId="AD" clId="Web-{D0403683-D8B9-E9EB-0BD8-532D197B199C}" dt="2023-04-12T17:35:31.425" v="1362" actId="20577"/>
        <pc:sldMkLst>
          <pc:docMk/>
          <pc:sldMk cId="2262110818" sldId="336"/>
        </pc:sldMkLst>
        <pc:spChg chg="mod">
          <ac:chgData name="Hall, Rebecca (DOE)" userId="S::rebecca.hall@doe.virginia.gov::358aad1b-ac94-4834-87f3-65e040bfdef2" providerId="AD" clId="Web-{D0403683-D8B9-E9EB-0BD8-532D197B199C}" dt="2023-04-12T17:35:31.425" v="1362" actId="20577"/>
          <ac:spMkLst>
            <pc:docMk/>
            <pc:sldMk cId="2262110818" sldId="336"/>
            <ac:spMk id="6" creationId="{271D72EB-FE8F-D9B4-31BF-EC82FB982A19}"/>
          </ac:spMkLst>
        </pc:spChg>
      </pc:sldChg>
    </pc:docChg>
  </pc:docChgLst>
  <pc:docChgLst>
    <pc:chgData name="Siepka, Amy (DOE)" userId="6d06d74f-826c-4bbe-801e-2feef75a4a1d" providerId="ADAL" clId="{66E3F75A-97C1-4F49-A3A6-D3BA50F769C8}"/>
    <pc:docChg chg="undo redo custSel addSld delSld modSld sldOrd">
      <pc:chgData name="Siepka, Amy (DOE)" userId="6d06d74f-826c-4bbe-801e-2feef75a4a1d" providerId="ADAL" clId="{66E3F75A-97C1-4F49-A3A6-D3BA50F769C8}" dt="2023-04-14T16:58:21.363" v="594" actId="208"/>
      <pc:docMkLst>
        <pc:docMk/>
      </pc:docMkLst>
      <pc:sldChg chg="modSp mod">
        <pc:chgData name="Siepka, Amy (DOE)" userId="6d06d74f-826c-4bbe-801e-2feef75a4a1d" providerId="ADAL" clId="{66E3F75A-97C1-4F49-A3A6-D3BA50F769C8}" dt="2023-04-14T16:51:45.873" v="571" actId="6549"/>
        <pc:sldMkLst>
          <pc:docMk/>
          <pc:sldMk cId="3181914346" sldId="307"/>
        </pc:sldMkLst>
        <pc:spChg chg="mod">
          <ac:chgData name="Siepka, Amy (DOE)" userId="6d06d74f-826c-4bbe-801e-2feef75a4a1d" providerId="ADAL" clId="{66E3F75A-97C1-4F49-A3A6-D3BA50F769C8}" dt="2023-04-14T16:51:45.873" v="571" actId="6549"/>
          <ac:spMkLst>
            <pc:docMk/>
            <pc:sldMk cId="3181914346" sldId="307"/>
            <ac:spMk id="3" creationId="{969AC7C0-4DD6-456A-9544-9BFB2C0894AC}"/>
          </ac:spMkLst>
        </pc:spChg>
      </pc:sldChg>
      <pc:sldChg chg="modSp mod">
        <pc:chgData name="Siepka, Amy (DOE)" userId="6d06d74f-826c-4bbe-801e-2feef75a4a1d" providerId="ADAL" clId="{66E3F75A-97C1-4F49-A3A6-D3BA50F769C8}" dt="2023-04-13T01:09:29.466" v="567" actId="6549"/>
        <pc:sldMkLst>
          <pc:docMk/>
          <pc:sldMk cId="1243712751" sldId="308"/>
        </pc:sldMkLst>
        <pc:spChg chg="mod">
          <ac:chgData name="Siepka, Amy (DOE)" userId="6d06d74f-826c-4bbe-801e-2feef75a4a1d" providerId="ADAL" clId="{66E3F75A-97C1-4F49-A3A6-D3BA50F769C8}" dt="2023-04-13T01:09:29.466" v="567" actId="6549"/>
          <ac:spMkLst>
            <pc:docMk/>
            <pc:sldMk cId="1243712751" sldId="308"/>
            <ac:spMk id="3" creationId="{969AC7C0-4DD6-456A-9544-9BFB2C0894AC}"/>
          </ac:spMkLst>
        </pc:spChg>
      </pc:sldChg>
      <pc:sldChg chg="modSp mod">
        <pc:chgData name="Siepka, Amy (DOE)" userId="6d06d74f-826c-4bbe-801e-2feef75a4a1d" providerId="ADAL" clId="{66E3F75A-97C1-4F49-A3A6-D3BA50F769C8}" dt="2023-04-10T18:21:41.687" v="183" actId="20577"/>
        <pc:sldMkLst>
          <pc:docMk/>
          <pc:sldMk cId="4069321606" sldId="313"/>
        </pc:sldMkLst>
        <pc:spChg chg="mod">
          <ac:chgData name="Siepka, Amy (DOE)" userId="6d06d74f-826c-4bbe-801e-2feef75a4a1d" providerId="ADAL" clId="{66E3F75A-97C1-4F49-A3A6-D3BA50F769C8}" dt="2023-04-10T18:21:41.687" v="183" actId="20577"/>
          <ac:spMkLst>
            <pc:docMk/>
            <pc:sldMk cId="4069321606" sldId="313"/>
            <ac:spMk id="6" creationId="{271D72EB-FE8F-D9B4-31BF-EC82FB982A19}"/>
          </ac:spMkLst>
        </pc:spChg>
      </pc:sldChg>
      <pc:sldChg chg="modSp mod">
        <pc:chgData name="Siepka, Amy (DOE)" userId="6d06d74f-826c-4bbe-801e-2feef75a4a1d" providerId="ADAL" clId="{66E3F75A-97C1-4F49-A3A6-D3BA50F769C8}" dt="2023-04-10T18:09:09.930" v="143" actId="20577"/>
        <pc:sldMkLst>
          <pc:docMk/>
          <pc:sldMk cId="3500724943" sldId="314"/>
        </pc:sldMkLst>
        <pc:spChg chg="mod">
          <ac:chgData name="Siepka, Amy (DOE)" userId="6d06d74f-826c-4bbe-801e-2feef75a4a1d" providerId="ADAL" clId="{66E3F75A-97C1-4F49-A3A6-D3BA50F769C8}" dt="2023-04-10T18:08:17.753" v="121" actId="20577"/>
          <ac:spMkLst>
            <pc:docMk/>
            <pc:sldMk cId="3500724943" sldId="314"/>
            <ac:spMk id="2" creationId="{5494A82B-D3A1-4414-89EB-6461ECF5CB07}"/>
          </ac:spMkLst>
        </pc:spChg>
        <pc:spChg chg="mod">
          <ac:chgData name="Siepka, Amy (DOE)" userId="6d06d74f-826c-4bbe-801e-2feef75a4a1d" providerId="ADAL" clId="{66E3F75A-97C1-4F49-A3A6-D3BA50F769C8}" dt="2023-04-10T18:09:09.930" v="143" actId="20577"/>
          <ac:spMkLst>
            <pc:docMk/>
            <pc:sldMk cId="3500724943" sldId="314"/>
            <ac:spMk id="6" creationId="{271D72EB-FE8F-D9B4-31BF-EC82FB982A19}"/>
          </ac:spMkLst>
        </pc:spChg>
      </pc:sldChg>
      <pc:sldChg chg="modSp mod">
        <pc:chgData name="Siepka, Amy (DOE)" userId="6d06d74f-826c-4bbe-801e-2feef75a4a1d" providerId="ADAL" clId="{66E3F75A-97C1-4F49-A3A6-D3BA50F769C8}" dt="2023-04-10T18:21:14.301" v="181" actId="20577"/>
        <pc:sldMkLst>
          <pc:docMk/>
          <pc:sldMk cId="1973867451" sldId="315"/>
        </pc:sldMkLst>
        <pc:spChg chg="mod">
          <ac:chgData name="Siepka, Amy (DOE)" userId="6d06d74f-826c-4bbe-801e-2feef75a4a1d" providerId="ADAL" clId="{66E3F75A-97C1-4F49-A3A6-D3BA50F769C8}" dt="2023-04-10T18:07:55.748" v="108" actId="20577"/>
          <ac:spMkLst>
            <pc:docMk/>
            <pc:sldMk cId="1973867451" sldId="315"/>
            <ac:spMk id="3" creationId="{969AC7C0-4DD6-456A-9544-9BFB2C0894AC}"/>
          </ac:spMkLst>
        </pc:spChg>
        <pc:spChg chg="mod">
          <ac:chgData name="Siepka, Amy (DOE)" userId="6d06d74f-826c-4bbe-801e-2feef75a4a1d" providerId="ADAL" clId="{66E3F75A-97C1-4F49-A3A6-D3BA50F769C8}" dt="2023-04-10T18:21:14.301" v="181" actId="20577"/>
          <ac:spMkLst>
            <pc:docMk/>
            <pc:sldMk cId="1973867451" sldId="315"/>
            <ac:spMk id="8" creationId="{17BB21F8-AC2E-3806-7C8F-9781A57B2BBE}"/>
          </ac:spMkLst>
        </pc:spChg>
      </pc:sldChg>
      <pc:sldChg chg="modSp mod">
        <pc:chgData name="Siepka, Amy (DOE)" userId="6d06d74f-826c-4bbe-801e-2feef75a4a1d" providerId="ADAL" clId="{66E3F75A-97C1-4F49-A3A6-D3BA50F769C8}" dt="2023-04-10T18:01:54.848" v="1" actId="6549"/>
        <pc:sldMkLst>
          <pc:docMk/>
          <pc:sldMk cId="522185414" sldId="316"/>
        </pc:sldMkLst>
        <pc:spChg chg="mod">
          <ac:chgData name="Siepka, Amy (DOE)" userId="6d06d74f-826c-4bbe-801e-2feef75a4a1d" providerId="ADAL" clId="{66E3F75A-97C1-4F49-A3A6-D3BA50F769C8}" dt="2023-04-10T18:01:54.848" v="1" actId="6549"/>
          <ac:spMkLst>
            <pc:docMk/>
            <pc:sldMk cId="522185414" sldId="316"/>
            <ac:spMk id="3" creationId="{969AC7C0-4DD6-456A-9544-9BFB2C0894AC}"/>
          </ac:spMkLst>
        </pc:spChg>
      </pc:sldChg>
      <pc:sldChg chg="modSp mod">
        <pc:chgData name="Siepka, Amy (DOE)" userId="6d06d74f-826c-4bbe-801e-2feef75a4a1d" providerId="ADAL" clId="{66E3F75A-97C1-4F49-A3A6-D3BA50F769C8}" dt="2023-04-10T18:20:41.076" v="179" actId="20577"/>
        <pc:sldMkLst>
          <pc:docMk/>
          <pc:sldMk cId="4124383810" sldId="317"/>
        </pc:sldMkLst>
        <pc:spChg chg="mod">
          <ac:chgData name="Siepka, Amy (DOE)" userId="6d06d74f-826c-4bbe-801e-2feef75a4a1d" providerId="ADAL" clId="{66E3F75A-97C1-4F49-A3A6-D3BA50F769C8}" dt="2023-04-10T18:20:41.076" v="179" actId="20577"/>
          <ac:spMkLst>
            <pc:docMk/>
            <pc:sldMk cId="4124383810" sldId="317"/>
            <ac:spMk id="2" creationId="{5494A82B-D3A1-4414-89EB-6461ECF5CB07}"/>
          </ac:spMkLst>
        </pc:spChg>
        <pc:spChg chg="mod">
          <ac:chgData name="Siepka, Amy (DOE)" userId="6d06d74f-826c-4bbe-801e-2feef75a4a1d" providerId="ADAL" clId="{66E3F75A-97C1-4F49-A3A6-D3BA50F769C8}" dt="2023-04-10T18:01:04.330" v="0" actId="11"/>
          <ac:spMkLst>
            <pc:docMk/>
            <pc:sldMk cId="4124383810" sldId="317"/>
            <ac:spMk id="3" creationId="{969AC7C0-4DD6-456A-9544-9BFB2C0894AC}"/>
          </ac:spMkLst>
        </pc:spChg>
      </pc:sldChg>
      <pc:sldChg chg="modSp mod">
        <pc:chgData name="Siepka, Amy (DOE)" userId="6d06d74f-826c-4bbe-801e-2feef75a4a1d" providerId="ADAL" clId="{66E3F75A-97C1-4F49-A3A6-D3BA50F769C8}" dt="2023-04-10T18:20:13.937" v="177" actId="6549"/>
        <pc:sldMkLst>
          <pc:docMk/>
          <pc:sldMk cId="1069497027" sldId="318"/>
        </pc:sldMkLst>
        <pc:spChg chg="mod">
          <ac:chgData name="Siepka, Amy (DOE)" userId="6d06d74f-826c-4bbe-801e-2feef75a4a1d" providerId="ADAL" clId="{66E3F75A-97C1-4F49-A3A6-D3BA50F769C8}" dt="2023-04-10T18:20:13.937" v="177" actId="6549"/>
          <ac:spMkLst>
            <pc:docMk/>
            <pc:sldMk cId="1069497027" sldId="318"/>
            <ac:spMk id="3" creationId="{969AC7C0-4DD6-456A-9544-9BFB2C0894AC}"/>
          </ac:spMkLst>
        </pc:spChg>
      </pc:sldChg>
      <pc:sldChg chg="modSp mod ord">
        <pc:chgData name="Siepka, Amy (DOE)" userId="6d06d74f-826c-4bbe-801e-2feef75a4a1d" providerId="ADAL" clId="{66E3F75A-97C1-4F49-A3A6-D3BA50F769C8}" dt="2023-04-12T23:56:06.956" v="423" actId="20577"/>
        <pc:sldMkLst>
          <pc:docMk/>
          <pc:sldMk cId="398091115" sldId="319"/>
        </pc:sldMkLst>
        <pc:spChg chg="mod">
          <ac:chgData name="Siepka, Amy (DOE)" userId="6d06d74f-826c-4bbe-801e-2feef75a4a1d" providerId="ADAL" clId="{66E3F75A-97C1-4F49-A3A6-D3BA50F769C8}" dt="2023-04-12T23:56:06.956" v="423" actId="20577"/>
          <ac:spMkLst>
            <pc:docMk/>
            <pc:sldMk cId="398091115" sldId="319"/>
            <ac:spMk id="3" creationId="{8245636B-79C8-0188-60AD-CE6E98DB23D1}"/>
          </ac:spMkLst>
        </pc:spChg>
      </pc:sldChg>
      <pc:sldChg chg="addSp modSp mod">
        <pc:chgData name="Siepka, Amy (DOE)" userId="6d06d74f-826c-4bbe-801e-2feef75a4a1d" providerId="ADAL" clId="{66E3F75A-97C1-4F49-A3A6-D3BA50F769C8}" dt="2023-04-14T16:58:21.363" v="594" actId="208"/>
        <pc:sldMkLst>
          <pc:docMk/>
          <pc:sldMk cId="3568344835" sldId="321"/>
        </pc:sldMkLst>
        <pc:spChg chg="add mod">
          <ac:chgData name="Siepka, Amy (DOE)" userId="6d06d74f-826c-4bbe-801e-2feef75a4a1d" providerId="ADAL" clId="{66E3F75A-97C1-4F49-A3A6-D3BA50F769C8}" dt="2023-04-13T00:04:20.009" v="459" actId="255"/>
          <ac:spMkLst>
            <pc:docMk/>
            <pc:sldMk cId="3568344835" sldId="321"/>
            <ac:spMk id="5" creationId="{51F38F77-7B75-8DD4-7175-69B3553DDD9D}"/>
          </ac:spMkLst>
        </pc:spChg>
        <pc:picChg chg="mod">
          <ac:chgData name="Siepka, Amy (DOE)" userId="6d06d74f-826c-4bbe-801e-2feef75a4a1d" providerId="ADAL" clId="{66E3F75A-97C1-4F49-A3A6-D3BA50F769C8}" dt="2023-04-13T00:04:33.935" v="461" actId="1076"/>
          <ac:picMkLst>
            <pc:docMk/>
            <pc:sldMk cId="3568344835" sldId="321"/>
            <ac:picMk id="3" creationId="{59B7F987-4621-89F6-4494-48836088CBAF}"/>
          </ac:picMkLst>
        </pc:picChg>
        <pc:picChg chg="mod">
          <ac:chgData name="Siepka, Amy (DOE)" userId="6d06d74f-826c-4bbe-801e-2feef75a4a1d" providerId="ADAL" clId="{66E3F75A-97C1-4F49-A3A6-D3BA50F769C8}" dt="2023-04-14T16:58:21.363" v="594" actId="208"/>
          <ac:picMkLst>
            <pc:docMk/>
            <pc:sldMk cId="3568344835" sldId="321"/>
            <ac:picMk id="6" creationId="{5030825B-DFB5-E1A9-FE2F-EDF35BB52130}"/>
          </ac:picMkLst>
        </pc:picChg>
      </pc:sldChg>
      <pc:sldChg chg="addSp delSp modSp mod">
        <pc:chgData name="Siepka, Amy (DOE)" userId="6d06d74f-826c-4bbe-801e-2feef75a4a1d" providerId="ADAL" clId="{66E3F75A-97C1-4F49-A3A6-D3BA50F769C8}" dt="2023-04-14T16:54:43.020" v="593" actId="208"/>
        <pc:sldMkLst>
          <pc:docMk/>
          <pc:sldMk cId="825888312" sldId="322"/>
        </pc:sldMkLst>
        <pc:picChg chg="add mod">
          <ac:chgData name="Siepka, Amy (DOE)" userId="6d06d74f-826c-4bbe-801e-2feef75a4a1d" providerId="ADAL" clId="{66E3F75A-97C1-4F49-A3A6-D3BA50F769C8}" dt="2023-04-14T16:54:12.124" v="587" actId="208"/>
          <ac:picMkLst>
            <pc:docMk/>
            <pc:sldMk cId="825888312" sldId="322"/>
            <ac:picMk id="5" creationId="{455CE5BA-3BB8-7FFC-0266-B240C64856DB}"/>
          </ac:picMkLst>
        </pc:picChg>
        <pc:picChg chg="add mod">
          <ac:chgData name="Siepka, Amy (DOE)" userId="6d06d74f-826c-4bbe-801e-2feef75a4a1d" providerId="ADAL" clId="{66E3F75A-97C1-4F49-A3A6-D3BA50F769C8}" dt="2023-04-14T16:54:43.020" v="593" actId="208"/>
          <ac:picMkLst>
            <pc:docMk/>
            <pc:sldMk cId="825888312" sldId="322"/>
            <ac:picMk id="7" creationId="{30076E17-CF84-8873-E7CB-F8F8E7407B4A}"/>
          </ac:picMkLst>
        </pc:picChg>
        <pc:picChg chg="del">
          <ac:chgData name="Siepka, Amy (DOE)" userId="6d06d74f-826c-4bbe-801e-2feef75a4a1d" providerId="ADAL" clId="{66E3F75A-97C1-4F49-A3A6-D3BA50F769C8}" dt="2023-04-14T16:54:28.491" v="588" actId="478"/>
          <ac:picMkLst>
            <pc:docMk/>
            <pc:sldMk cId="825888312" sldId="322"/>
            <ac:picMk id="8" creationId="{BC401D8C-97AC-11CF-ECEE-6EAA5CD8B210}"/>
          </ac:picMkLst>
        </pc:picChg>
      </pc:sldChg>
      <pc:sldChg chg="addSp delSp modSp mod">
        <pc:chgData name="Siepka, Amy (DOE)" userId="6d06d74f-826c-4bbe-801e-2feef75a4a1d" providerId="ADAL" clId="{66E3F75A-97C1-4F49-A3A6-D3BA50F769C8}" dt="2023-04-14T16:53:02.986" v="582" actId="208"/>
        <pc:sldMkLst>
          <pc:docMk/>
          <pc:sldMk cId="1184225580" sldId="323"/>
        </pc:sldMkLst>
        <pc:graphicFrameChg chg="add del mod">
          <ac:chgData name="Siepka, Amy (DOE)" userId="6d06d74f-826c-4bbe-801e-2feef75a4a1d" providerId="ADAL" clId="{66E3F75A-97C1-4F49-A3A6-D3BA50F769C8}" dt="2023-04-14T16:52:05.777" v="575" actId="478"/>
          <ac:graphicFrameMkLst>
            <pc:docMk/>
            <pc:sldMk cId="1184225580" sldId="323"/>
            <ac:graphicFrameMk id="3" creationId="{99D04398-8478-47B8-9FB6-CA65C39E9EAE}"/>
          </ac:graphicFrameMkLst>
        </pc:graphicFrameChg>
        <pc:graphicFrameChg chg="add del mod">
          <ac:chgData name="Siepka, Amy (DOE)" userId="6d06d74f-826c-4bbe-801e-2feef75a4a1d" providerId="ADAL" clId="{66E3F75A-97C1-4F49-A3A6-D3BA50F769C8}" dt="2023-04-14T16:52:14.614" v="577" actId="478"/>
          <ac:graphicFrameMkLst>
            <pc:docMk/>
            <pc:sldMk cId="1184225580" sldId="323"/>
            <ac:graphicFrameMk id="7" creationId="{B66D6693-398D-446E-9836-7C5212DC5D65}"/>
          </ac:graphicFrameMkLst>
        </pc:graphicFrameChg>
        <pc:picChg chg="del">
          <ac:chgData name="Siepka, Amy (DOE)" userId="6d06d74f-826c-4bbe-801e-2feef75a4a1d" providerId="ADAL" clId="{66E3F75A-97C1-4F49-A3A6-D3BA50F769C8}" dt="2023-04-14T16:51:57.418" v="572" actId="478"/>
          <ac:picMkLst>
            <pc:docMk/>
            <pc:sldMk cId="1184225580" sldId="323"/>
            <ac:picMk id="6" creationId="{813B1E99-61AA-0071-576A-B91BADDE7B2E}"/>
          </ac:picMkLst>
        </pc:picChg>
        <pc:picChg chg="add mod">
          <ac:chgData name="Siepka, Amy (DOE)" userId="6d06d74f-826c-4bbe-801e-2feef75a4a1d" providerId="ADAL" clId="{66E3F75A-97C1-4F49-A3A6-D3BA50F769C8}" dt="2023-04-14T16:53:02.986" v="582" actId="208"/>
          <ac:picMkLst>
            <pc:docMk/>
            <pc:sldMk cId="1184225580" sldId="323"/>
            <ac:picMk id="9" creationId="{3671E0E8-172C-7FD7-E580-3D252648B763}"/>
          </ac:picMkLst>
        </pc:picChg>
      </pc:sldChg>
      <pc:sldChg chg="modSp mod">
        <pc:chgData name="Siepka, Amy (DOE)" userId="6d06d74f-826c-4bbe-801e-2feef75a4a1d" providerId="ADAL" clId="{66E3F75A-97C1-4F49-A3A6-D3BA50F769C8}" dt="2023-04-10T18:02:10.813" v="3" actId="27636"/>
        <pc:sldMkLst>
          <pc:docMk/>
          <pc:sldMk cId="2375095084" sldId="324"/>
        </pc:sldMkLst>
        <pc:spChg chg="mod">
          <ac:chgData name="Siepka, Amy (DOE)" userId="6d06d74f-826c-4bbe-801e-2feef75a4a1d" providerId="ADAL" clId="{66E3F75A-97C1-4F49-A3A6-D3BA50F769C8}" dt="2023-04-10T18:02:10.813" v="3" actId="27636"/>
          <ac:spMkLst>
            <pc:docMk/>
            <pc:sldMk cId="2375095084" sldId="324"/>
            <ac:spMk id="5" creationId="{E91753F2-651B-5738-4B45-91D34E9F72BF}"/>
          </ac:spMkLst>
        </pc:spChg>
      </pc:sldChg>
      <pc:sldChg chg="modSp mod">
        <pc:chgData name="Siepka, Amy (DOE)" userId="6d06d74f-826c-4bbe-801e-2feef75a4a1d" providerId="ADAL" clId="{66E3F75A-97C1-4F49-A3A6-D3BA50F769C8}" dt="2023-04-10T18:19:44.058" v="147" actId="207"/>
        <pc:sldMkLst>
          <pc:docMk/>
          <pc:sldMk cId="133126782" sldId="325"/>
        </pc:sldMkLst>
        <pc:spChg chg="mod">
          <ac:chgData name="Siepka, Amy (DOE)" userId="6d06d74f-826c-4bbe-801e-2feef75a4a1d" providerId="ADAL" clId="{66E3F75A-97C1-4F49-A3A6-D3BA50F769C8}" dt="2023-04-10T18:19:44.058" v="147" actId="207"/>
          <ac:spMkLst>
            <pc:docMk/>
            <pc:sldMk cId="133126782" sldId="325"/>
            <ac:spMk id="5" creationId="{E91753F2-651B-5738-4B45-91D34E9F72BF}"/>
          </ac:spMkLst>
        </pc:spChg>
      </pc:sldChg>
      <pc:sldChg chg="modSp mod">
        <pc:chgData name="Siepka, Amy (DOE)" userId="6d06d74f-826c-4bbe-801e-2feef75a4a1d" providerId="ADAL" clId="{66E3F75A-97C1-4F49-A3A6-D3BA50F769C8}" dt="2023-04-10T18:19:22.809" v="144" actId="113"/>
        <pc:sldMkLst>
          <pc:docMk/>
          <pc:sldMk cId="3887127014" sldId="327"/>
        </pc:sldMkLst>
        <pc:spChg chg="mod">
          <ac:chgData name="Siepka, Amy (DOE)" userId="6d06d74f-826c-4bbe-801e-2feef75a4a1d" providerId="ADAL" clId="{66E3F75A-97C1-4F49-A3A6-D3BA50F769C8}" dt="2023-04-10T18:19:22.809" v="144" actId="113"/>
          <ac:spMkLst>
            <pc:docMk/>
            <pc:sldMk cId="3887127014" sldId="327"/>
            <ac:spMk id="8" creationId="{C5D8283E-32D3-A0DE-CEBF-199372C17299}"/>
          </ac:spMkLst>
        </pc:spChg>
      </pc:sldChg>
      <pc:sldChg chg="addSp delSp modSp new mod setBg modClrScheme chgLayout">
        <pc:chgData name="Siepka, Amy (DOE)" userId="6d06d74f-826c-4bbe-801e-2feef75a4a1d" providerId="ADAL" clId="{66E3F75A-97C1-4F49-A3A6-D3BA50F769C8}" dt="2023-04-10T18:25:33.504" v="322" actId="207"/>
        <pc:sldMkLst>
          <pc:docMk/>
          <pc:sldMk cId="3710166470" sldId="331"/>
        </pc:sldMkLst>
        <pc:spChg chg="del mod ord">
          <ac:chgData name="Siepka, Amy (DOE)" userId="6d06d74f-826c-4bbe-801e-2feef75a4a1d" providerId="ADAL" clId="{66E3F75A-97C1-4F49-A3A6-D3BA50F769C8}" dt="2023-04-10T18:23:01.606" v="185" actId="700"/>
          <ac:spMkLst>
            <pc:docMk/>
            <pc:sldMk cId="3710166470" sldId="331"/>
            <ac:spMk id="2" creationId="{68FD11DE-45B9-9D8C-9C73-62403990F9D2}"/>
          </ac:spMkLst>
        </pc:spChg>
        <pc:spChg chg="del mod ord">
          <ac:chgData name="Siepka, Amy (DOE)" userId="6d06d74f-826c-4bbe-801e-2feef75a4a1d" providerId="ADAL" clId="{66E3F75A-97C1-4F49-A3A6-D3BA50F769C8}" dt="2023-04-10T18:23:01.606" v="185" actId="700"/>
          <ac:spMkLst>
            <pc:docMk/>
            <pc:sldMk cId="3710166470" sldId="331"/>
            <ac:spMk id="3" creationId="{3E53B6AA-3FDE-C64E-D5EE-5A34A4E3B1EC}"/>
          </ac:spMkLst>
        </pc:spChg>
        <pc:spChg chg="mod ord">
          <ac:chgData name="Siepka, Amy (DOE)" userId="6d06d74f-826c-4bbe-801e-2feef75a4a1d" providerId="ADAL" clId="{66E3F75A-97C1-4F49-A3A6-D3BA50F769C8}" dt="2023-04-10T18:23:01.606" v="185" actId="700"/>
          <ac:spMkLst>
            <pc:docMk/>
            <pc:sldMk cId="3710166470" sldId="331"/>
            <ac:spMk id="4" creationId="{EAB560F8-EC84-D0CF-BFD7-5FF0467C3E93}"/>
          </ac:spMkLst>
        </pc:spChg>
        <pc:spChg chg="add mod ord">
          <ac:chgData name="Siepka, Amy (DOE)" userId="6d06d74f-826c-4bbe-801e-2feef75a4a1d" providerId="ADAL" clId="{66E3F75A-97C1-4F49-A3A6-D3BA50F769C8}" dt="2023-04-10T18:25:33.504" v="322" actId="207"/>
          <ac:spMkLst>
            <pc:docMk/>
            <pc:sldMk cId="3710166470" sldId="331"/>
            <ac:spMk id="5" creationId="{F71B6160-DA3A-71DD-DFD2-EBBCDB7C3124}"/>
          </ac:spMkLst>
        </pc:spChg>
        <pc:spChg chg="add del mod ord">
          <ac:chgData name="Siepka, Amy (DOE)" userId="6d06d74f-826c-4bbe-801e-2feef75a4a1d" providerId="ADAL" clId="{66E3F75A-97C1-4F49-A3A6-D3BA50F769C8}" dt="2023-04-10T18:23:51.908" v="265" actId="478"/>
          <ac:spMkLst>
            <pc:docMk/>
            <pc:sldMk cId="3710166470" sldId="331"/>
            <ac:spMk id="6" creationId="{2B6B5A98-D962-B847-4749-FF2A185BF07C}"/>
          </ac:spMkLst>
        </pc:spChg>
      </pc:sldChg>
      <pc:sldChg chg="modSp add mod ord">
        <pc:chgData name="Siepka, Amy (DOE)" userId="6d06d74f-826c-4bbe-801e-2feef75a4a1d" providerId="ADAL" clId="{66E3F75A-97C1-4F49-A3A6-D3BA50F769C8}" dt="2023-04-10T18:26:21.825" v="325" actId="1076"/>
        <pc:sldMkLst>
          <pc:docMk/>
          <pc:sldMk cId="2223670356" sldId="332"/>
        </pc:sldMkLst>
        <pc:spChg chg="mod">
          <ac:chgData name="Siepka, Amy (DOE)" userId="6d06d74f-826c-4bbe-801e-2feef75a4a1d" providerId="ADAL" clId="{66E3F75A-97C1-4F49-A3A6-D3BA50F769C8}" dt="2023-04-10T18:26:21.825" v="325" actId="1076"/>
          <ac:spMkLst>
            <pc:docMk/>
            <pc:sldMk cId="2223670356" sldId="332"/>
            <ac:spMk id="5" creationId="{F71B6160-DA3A-71DD-DFD2-EBBCDB7C3124}"/>
          </ac:spMkLst>
        </pc:spChg>
      </pc:sldChg>
      <pc:sldChg chg="modSp add mod ord">
        <pc:chgData name="Siepka, Amy (DOE)" userId="6d06d74f-826c-4bbe-801e-2feef75a4a1d" providerId="ADAL" clId="{66E3F75A-97C1-4F49-A3A6-D3BA50F769C8}" dt="2023-04-10T18:27:07.481" v="352" actId="20577"/>
        <pc:sldMkLst>
          <pc:docMk/>
          <pc:sldMk cId="3429773256" sldId="333"/>
        </pc:sldMkLst>
        <pc:spChg chg="mod">
          <ac:chgData name="Siepka, Amy (DOE)" userId="6d06d74f-826c-4bbe-801e-2feef75a4a1d" providerId="ADAL" clId="{66E3F75A-97C1-4F49-A3A6-D3BA50F769C8}" dt="2023-04-10T18:27:07.481" v="352" actId="20577"/>
          <ac:spMkLst>
            <pc:docMk/>
            <pc:sldMk cId="3429773256" sldId="333"/>
            <ac:spMk id="5" creationId="{F71B6160-DA3A-71DD-DFD2-EBBCDB7C3124}"/>
          </ac:spMkLst>
        </pc:spChg>
      </pc:sldChg>
      <pc:sldChg chg="addSp delSp modSp new del mod">
        <pc:chgData name="Siepka, Amy (DOE)" userId="6d06d74f-826c-4bbe-801e-2feef75a4a1d" providerId="ADAL" clId="{66E3F75A-97C1-4F49-A3A6-D3BA50F769C8}" dt="2023-04-13T00:04:44.560" v="462" actId="47"/>
        <pc:sldMkLst>
          <pc:docMk/>
          <pc:sldMk cId="3094431381" sldId="334"/>
        </pc:sldMkLst>
        <pc:spChg chg="mod">
          <ac:chgData name="Siepka, Amy (DOE)" userId="6d06d74f-826c-4bbe-801e-2feef75a4a1d" providerId="ADAL" clId="{66E3F75A-97C1-4F49-A3A6-D3BA50F769C8}" dt="2023-04-10T18:30:24.994" v="404" actId="20577"/>
          <ac:spMkLst>
            <pc:docMk/>
            <pc:sldMk cId="3094431381" sldId="334"/>
            <ac:spMk id="2" creationId="{EDB0EDB2-1DDF-E1F6-4451-779E42E9183A}"/>
          </ac:spMkLst>
        </pc:spChg>
        <pc:spChg chg="del">
          <ac:chgData name="Siepka, Amy (DOE)" userId="6d06d74f-826c-4bbe-801e-2feef75a4a1d" providerId="ADAL" clId="{66E3F75A-97C1-4F49-A3A6-D3BA50F769C8}" dt="2023-04-12T23:56:55.558" v="424" actId="478"/>
          <ac:spMkLst>
            <pc:docMk/>
            <pc:sldMk cId="3094431381" sldId="334"/>
            <ac:spMk id="3" creationId="{FD354C71-481E-3673-7A54-764BFA76F5B4}"/>
          </ac:spMkLst>
        </pc:spChg>
        <pc:graphicFrameChg chg="add del mod">
          <ac:chgData name="Siepka, Amy (DOE)" userId="6d06d74f-826c-4bbe-801e-2feef75a4a1d" providerId="ADAL" clId="{66E3F75A-97C1-4F49-A3A6-D3BA50F769C8}" dt="2023-04-12T23:59:21.485" v="432" actId="478"/>
          <ac:graphicFrameMkLst>
            <pc:docMk/>
            <pc:sldMk cId="3094431381" sldId="334"/>
            <ac:graphicFrameMk id="5" creationId="{F4B6D76B-E07B-4C3E-8665-33DDC2B111A9}"/>
          </ac:graphicFrameMkLst>
        </pc:graphicFrameChg>
        <pc:graphicFrameChg chg="add del mod">
          <ac:chgData name="Siepka, Amy (DOE)" userId="6d06d74f-826c-4bbe-801e-2feef75a4a1d" providerId="ADAL" clId="{66E3F75A-97C1-4F49-A3A6-D3BA50F769C8}" dt="2023-04-12T23:59:19.006" v="431" actId="478"/>
          <ac:graphicFrameMkLst>
            <pc:docMk/>
            <pc:sldMk cId="3094431381" sldId="334"/>
            <ac:graphicFrameMk id="6" creationId="{8B2A578C-C827-9BED-A9FF-35E3161F53EE}"/>
          </ac:graphicFrameMkLst>
        </pc:graphicFrameChg>
        <pc:graphicFrameChg chg="add mod">
          <ac:chgData name="Siepka, Amy (DOE)" userId="6d06d74f-826c-4bbe-801e-2feef75a4a1d" providerId="ADAL" clId="{66E3F75A-97C1-4F49-A3A6-D3BA50F769C8}" dt="2023-04-12T23:59:30.084" v="435" actId="1076"/>
          <ac:graphicFrameMkLst>
            <pc:docMk/>
            <pc:sldMk cId="3094431381" sldId="334"/>
            <ac:graphicFrameMk id="7" creationId="{F4B6D76B-E07B-4C3E-8665-33DDC2B111A9}"/>
          </ac:graphicFrameMkLst>
        </pc:graphicFrameChg>
        <pc:graphicFrameChg chg="add mod">
          <ac:chgData name="Siepka, Amy (DOE)" userId="6d06d74f-826c-4bbe-801e-2feef75a4a1d" providerId="ADAL" clId="{66E3F75A-97C1-4F49-A3A6-D3BA50F769C8}" dt="2023-04-13T00:00:40.182" v="438" actId="1076"/>
          <ac:graphicFrameMkLst>
            <pc:docMk/>
            <pc:sldMk cId="3094431381" sldId="334"/>
            <ac:graphicFrameMk id="8" creationId="{8B2A578C-C827-9BED-A9FF-35E3161F53EE}"/>
          </ac:graphicFrameMkLst>
        </pc:graphicFrameChg>
      </pc:sldChg>
      <pc:sldChg chg="modSp add del mod">
        <pc:chgData name="Siepka, Amy (DOE)" userId="6d06d74f-826c-4bbe-801e-2feef75a4a1d" providerId="ADAL" clId="{66E3F75A-97C1-4F49-A3A6-D3BA50F769C8}" dt="2023-04-13T00:04:47.512" v="463" actId="47"/>
        <pc:sldMkLst>
          <pc:docMk/>
          <pc:sldMk cId="4128086949" sldId="335"/>
        </pc:sldMkLst>
        <pc:spChg chg="mod">
          <ac:chgData name="Siepka, Amy (DOE)" userId="6d06d74f-826c-4bbe-801e-2feef75a4a1d" providerId="ADAL" clId="{66E3F75A-97C1-4F49-A3A6-D3BA50F769C8}" dt="2023-04-10T18:30:34.159" v="414" actId="20577"/>
          <ac:spMkLst>
            <pc:docMk/>
            <pc:sldMk cId="4128086949" sldId="335"/>
            <ac:spMk id="2" creationId="{EDB0EDB2-1DDF-E1F6-4451-779E42E9183A}"/>
          </ac:spMkLst>
        </pc:spChg>
      </pc:sldChg>
      <pc:sldChg chg="modSp mod">
        <pc:chgData name="Siepka, Amy (DOE)" userId="6d06d74f-826c-4bbe-801e-2feef75a4a1d" providerId="ADAL" clId="{66E3F75A-97C1-4F49-A3A6-D3BA50F769C8}" dt="2023-04-13T01:06:16.077" v="529" actId="255"/>
        <pc:sldMkLst>
          <pc:docMk/>
          <pc:sldMk cId="2262110818" sldId="336"/>
        </pc:sldMkLst>
        <pc:spChg chg="mod">
          <ac:chgData name="Siepka, Amy (DOE)" userId="6d06d74f-826c-4bbe-801e-2feef75a4a1d" providerId="ADAL" clId="{66E3F75A-97C1-4F49-A3A6-D3BA50F769C8}" dt="2023-04-13T01:06:16.077" v="529" actId="255"/>
          <ac:spMkLst>
            <pc:docMk/>
            <pc:sldMk cId="2262110818" sldId="336"/>
            <ac:spMk id="6" creationId="{271D72EB-FE8F-D9B4-31BF-EC82FB982A19}"/>
          </ac:spMkLst>
        </pc:spChg>
      </pc:sldChg>
    </pc:docChg>
  </pc:docChgLst>
  <pc:docChgLst>
    <pc:chgData name="Siepka, Amy (DOE)" userId="S::amy.siepka@doe.virginia.gov::6d06d74f-826c-4bbe-801e-2feef75a4a1d" providerId="AD" clId="Web-{85AA40A1-FA93-F366-B4A0-CFB202C02CFF}"/>
    <pc:docChg chg="modSld">
      <pc:chgData name="Siepka, Amy (DOE)" userId="S::amy.siepka@doe.virginia.gov::6d06d74f-826c-4bbe-801e-2feef75a4a1d" providerId="AD" clId="Web-{85AA40A1-FA93-F366-B4A0-CFB202C02CFF}" dt="2023-04-13T01:13:57.672" v="106" actId="20577"/>
      <pc:docMkLst>
        <pc:docMk/>
      </pc:docMkLst>
      <pc:sldChg chg="modSp">
        <pc:chgData name="Siepka, Amy (DOE)" userId="S::amy.siepka@doe.virginia.gov::6d06d74f-826c-4bbe-801e-2feef75a4a1d" providerId="AD" clId="Web-{85AA40A1-FA93-F366-B4A0-CFB202C02CFF}" dt="2023-04-13T01:13:45.594" v="103" actId="1076"/>
        <pc:sldMkLst>
          <pc:docMk/>
          <pc:sldMk cId="3387954651" sldId="310"/>
        </pc:sldMkLst>
        <pc:spChg chg="mod">
          <ac:chgData name="Siepka, Amy (DOE)" userId="S::amy.siepka@doe.virginia.gov::6d06d74f-826c-4bbe-801e-2feef75a4a1d" providerId="AD" clId="Web-{85AA40A1-FA93-F366-B4A0-CFB202C02CFF}" dt="2023-04-13T01:13:45.594" v="103" actId="1076"/>
          <ac:spMkLst>
            <pc:docMk/>
            <pc:sldMk cId="3387954651" sldId="310"/>
            <ac:spMk id="6" creationId="{271D72EB-FE8F-D9B4-31BF-EC82FB982A19}"/>
          </ac:spMkLst>
        </pc:spChg>
      </pc:sldChg>
      <pc:sldChg chg="modSp">
        <pc:chgData name="Siepka, Amy (DOE)" userId="S::amy.siepka@doe.virginia.gov::6d06d74f-826c-4bbe-801e-2feef75a4a1d" providerId="AD" clId="Web-{85AA40A1-FA93-F366-B4A0-CFB202C02CFF}" dt="2023-04-13T01:13:17.906" v="96" actId="20577"/>
        <pc:sldMkLst>
          <pc:docMk/>
          <pc:sldMk cId="3471554150" sldId="311"/>
        </pc:sldMkLst>
        <pc:spChg chg="mod">
          <ac:chgData name="Siepka, Amy (DOE)" userId="S::amy.siepka@doe.virginia.gov::6d06d74f-826c-4bbe-801e-2feef75a4a1d" providerId="AD" clId="Web-{85AA40A1-FA93-F366-B4A0-CFB202C02CFF}" dt="2023-04-13T01:13:17.906" v="96" actId="20577"/>
          <ac:spMkLst>
            <pc:docMk/>
            <pc:sldMk cId="3471554150" sldId="311"/>
            <ac:spMk id="6" creationId="{271D72EB-FE8F-D9B4-31BF-EC82FB982A19}"/>
          </ac:spMkLst>
        </pc:spChg>
      </pc:sldChg>
      <pc:sldChg chg="modSp">
        <pc:chgData name="Siepka, Amy (DOE)" userId="S::amy.siepka@doe.virginia.gov::6d06d74f-826c-4bbe-801e-2feef75a4a1d" providerId="AD" clId="Web-{85AA40A1-FA93-F366-B4A0-CFB202C02CFF}" dt="2023-04-13T01:13:15.203" v="95" actId="20577"/>
        <pc:sldMkLst>
          <pc:docMk/>
          <pc:sldMk cId="4018307362" sldId="312"/>
        </pc:sldMkLst>
        <pc:spChg chg="mod">
          <ac:chgData name="Siepka, Amy (DOE)" userId="S::amy.siepka@doe.virginia.gov::6d06d74f-826c-4bbe-801e-2feef75a4a1d" providerId="AD" clId="Web-{85AA40A1-FA93-F366-B4A0-CFB202C02CFF}" dt="2023-04-13T01:13:15.203" v="95" actId="20577"/>
          <ac:spMkLst>
            <pc:docMk/>
            <pc:sldMk cId="4018307362" sldId="312"/>
            <ac:spMk id="6" creationId="{271D72EB-FE8F-D9B4-31BF-EC82FB982A19}"/>
          </ac:spMkLst>
        </pc:spChg>
      </pc:sldChg>
      <pc:sldChg chg="modSp">
        <pc:chgData name="Siepka, Amy (DOE)" userId="S::amy.siepka@doe.virginia.gov::6d06d74f-826c-4bbe-801e-2feef75a4a1d" providerId="AD" clId="Web-{85AA40A1-FA93-F366-B4A0-CFB202C02CFF}" dt="2023-04-13T01:12:01.499" v="4" actId="20577"/>
        <pc:sldMkLst>
          <pc:docMk/>
          <pc:sldMk cId="4069321606" sldId="313"/>
        </pc:sldMkLst>
        <pc:spChg chg="mod">
          <ac:chgData name="Siepka, Amy (DOE)" userId="S::amy.siepka@doe.virginia.gov::6d06d74f-826c-4bbe-801e-2feef75a4a1d" providerId="AD" clId="Web-{85AA40A1-FA93-F366-B4A0-CFB202C02CFF}" dt="2023-04-13T01:12:01.499" v="4" actId="20577"/>
          <ac:spMkLst>
            <pc:docMk/>
            <pc:sldMk cId="4069321606" sldId="313"/>
            <ac:spMk id="6" creationId="{271D72EB-FE8F-D9B4-31BF-EC82FB982A19}"/>
          </ac:spMkLst>
        </pc:spChg>
      </pc:sldChg>
      <pc:sldChg chg="modSp">
        <pc:chgData name="Siepka, Amy (DOE)" userId="S::amy.siepka@doe.virginia.gov::6d06d74f-826c-4bbe-801e-2feef75a4a1d" providerId="AD" clId="Web-{85AA40A1-FA93-F366-B4A0-CFB202C02CFF}" dt="2023-04-13T01:12:06.780" v="5" actId="1076"/>
        <pc:sldMkLst>
          <pc:docMk/>
          <pc:sldMk cId="3500724943" sldId="314"/>
        </pc:sldMkLst>
        <pc:spChg chg="mod">
          <ac:chgData name="Siepka, Amy (DOE)" userId="S::amy.siepka@doe.virginia.gov::6d06d74f-826c-4bbe-801e-2feef75a4a1d" providerId="AD" clId="Web-{85AA40A1-FA93-F366-B4A0-CFB202C02CFF}" dt="2023-04-13T01:12:06.780" v="5" actId="1076"/>
          <ac:spMkLst>
            <pc:docMk/>
            <pc:sldMk cId="3500724943" sldId="314"/>
            <ac:spMk id="6" creationId="{271D72EB-FE8F-D9B4-31BF-EC82FB982A19}"/>
          </ac:spMkLst>
        </pc:spChg>
      </pc:sldChg>
      <pc:sldChg chg="modSp">
        <pc:chgData name="Siepka, Amy (DOE)" userId="S::amy.siepka@doe.virginia.gov::6d06d74f-826c-4bbe-801e-2feef75a4a1d" providerId="AD" clId="Web-{85AA40A1-FA93-F366-B4A0-CFB202C02CFF}" dt="2023-04-13T01:13:57.672" v="106" actId="20577"/>
        <pc:sldMkLst>
          <pc:docMk/>
          <pc:sldMk cId="2262110818" sldId="336"/>
        </pc:sldMkLst>
        <pc:spChg chg="mod">
          <ac:chgData name="Siepka, Amy (DOE)" userId="S::amy.siepka@doe.virginia.gov::6d06d74f-826c-4bbe-801e-2feef75a4a1d" providerId="AD" clId="Web-{85AA40A1-FA93-F366-B4A0-CFB202C02CFF}" dt="2023-04-13T01:13:57.672" v="106" actId="20577"/>
          <ac:spMkLst>
            <pc:docMk/>
            <pc:sldMk cId="2262110818" sldId="336"/>
            <ac:spMk id="6" creationId="{271D72EB-FE8F-D9B4-31BF-EC82FB982A19}"/>
          </ac:spMkLst>
        </pc:spChg>
      </pc:sldChg>
      <pc:sldChg chg="modSp">
        <pc:chgData name="Siepka, Amy (DOE)" userId="S::amy.siepka@doe.virginia.gov::6d06d74f-826c-4bbe-801e-2feef75a4a1d" providerId="AD" clId="Web-{85AA40A1-FA93-F366-B4A0-CFB202C02CFF}" dt="2023-04-13T01:13:41.062" v="102" actId="20577"/>
        <pc:sldMkLst>
          <pc:docMk/>
          <pc:sldMk cId="1174974611" sldId="337"/>
        </pc:sldMkLst>
        <pc:spChg chg="mod">
          <ac:chgData name="Siepka, Amy (DOE)" userId="S::amy.siepka@doe.virginia.gov::6d06d74f-826c-4bbe-801e-2feef75a4a1d" providerId="AD" clId="Web-{85AA40A1-FA93-F366-B4A0-CFB202C02CFF}" dt="2023-04-13T01:13:41.062" v="102" actId="20577"/>
          <ac:spMkLst>
            <pc:docMk/>
            <pc:sldMk cId="1174974611" sldId="337"/>
            <ac:spMk id="6" creationId="{271D72EB-FE8F-D9B4-31BF-EC82FB982A19}"/>
          </ac:spMkLst>
        </pc:spChg>
      </pc:sldChg>
    </pc:docChg>
  </pc:docChgLst>
  <pc:docChgLst>
    <pc:chgData name="Siepka, Amy (DOE)" userId="S::amy.siepka@doe.virginia.gov::6d06d74f-826c-4bbe-801e-2feef75a4a1d" providerId="AD" clId="Web-{C5B34D64-AE19-F62B-A531-25A3F3B8FC66}"/>
    <pc:docChg chg="modSld">
      <pc:chgData name="Siepka, Amy (DOE)" userId="S::amy.siepka@doe.virginia.gov::6d06d74f-826c-4bbe-801e-2feef75a4a1d" providerId="AD" clId="Web-{C5B34D64-AE19-F62B-A531-25A3F3B8FC66}" dt="2023-04-14T16:50:58.919" v="6"/>
      <pc:docMkLst>
        <pc:docMk/>
      </pc:docMkLst>
      <pc:sldChg chg="modSp">
        <pc:chgData name="Siepka, Amy (DOE)" userId="S::amy.siepka@doe.virginia.gov::6d06d74f-826c-4bbe-801e-2feef75a4a1d" providerId="AD" clId="Web-{C5B34D64-AE19-F62B-A531-25A3F3B8FC66}" dt="2023-04-14T14:57:46.801" v="5" actId="20577"/>
        <pc:sldMkLst>
          <pc:docMk/>
          <pc:sldMk cId="3568344835" sldId="321"/>
        </pc:sldMkLst>
        <pc:spChg chg="mod">
          <ac:chgData name="Siepka, Amy (DOE)" userId="S::amy.siepka@doe.virginia.gov::6d06d74f-826c-4bbe-801e-2feef75a4a1d" providerId="AD" clId="Web-{C5B34D64-AE19-F62B-A531-25A3F3B8FC66}" dt="2023-04-14T14:57:46.801" v="5" actId="20577"/>
          <ac:spMkLst>
            <pc:docMk/>
            <pc:sldMk cId="3568344835" sldId="321"/>
            <ac:spMk id="5" creationId="{51F38F77-7B75-8DD4-7175-69B3553DDD9D}"/>
          </ac:spMkLst>
        </pc:spChg>
      </pc:sldChg>
      <pc:sldChg chg="delSp">
        <pc:chgData name="Siepka, Amy (DOE)" userId="S::amy.siepka@doe.virginia.gov::6d06d74f-826c-4bbe-801e-2feef75a4a1d" providerId="AD" clId="Web-{C5B34D64-AE19-F62B-A531-25A3F3B8FC66}" dt="2023-04-14T16:50:58.919" v="6"/>
        <pc:sldMkLst>
          <pc:docMk/>
          <pc:sldMk cId="825888312" sldId="322"/>
        </pc:sldMkLst>
        <pc:picChg chg="del">
          <ac:chgData name="Siepka, Amy (DOE)" userId="S::amy.siepka@doe.virginia.gov::6d06d74f-826c-4bbe-801e-2feef75a4a1d" providerId="AD" clId="Web-{C5B34D64-AE19-F62B-A531-25A3F3B8FC66}" dt="2023-04-14T16:50:58.919" v="6"/>
          <ac:picMkLst>
            <pc:docMk/>
            <pc:sldMk cId="825888312" sldId="322"/>
            <ac:picMk id="12" creationId="{D140F39F-DC70-9BCB-6CAF-4D2404A4DC10}"/>
          </ac:picMkLst>
        </pc:picChg>
      </pc:sldChg>
    </pc:docChg>
  </pc:docChgLst>
  <pc:docChgLst>
    <pc:chgData name="Hall, Rebecca (DOE)" userId="S::rebecca.hall@doe.virginia.gov::358aad1b-ac94-4834-87f3-65e040bfdef2" providerId="AD" clId="Web-{F0CFAA90-BDE2-C49D-5A98-A124711F5EA9}"/>
    <pc:docChg chg="addSld modSld">
      <pc:chgData name="Hall, Rebecca (DOE)" userId="S::rebecca.hall@doe.virginia.gov::358aad1b-ac94-4834-87f3-65e040bfdef2" providerId="AD" clId="Web-{F0CFAA90-BDE2-C49D-5A98-A124711F5EA9}" dt="2023-04-12T14:31:12.662" v="685" actId="20577"/>
      <pc:docMkLst>
        <pc:docMk/>
      </pc:docMkLst>
      <pc:sldChg chg="modSp">
        <pc:chgData name="Hall, Rebecca (DOE)" userId="S::rebecca.hall@doe.virginia.gov::358aad1b-ac94-4834-87f3-65e040bfdef2" providerId="AD" clId="Web-{F0CFAA90-BDE2-C49D-5A98-A124711F5EA9}" dt="2023-04-12T14:30:41.506" v="683" actId="20577"/>
        <pc:sldMkLst>
          <pc:docMk/>
          <pc:sldMk cId="2366867269" sldId="309"/>
        </pc:sldMkLst>
        <pc:spChg chg="mod">
          <ac:chgData name="Hall, Rebecca (DOE)" userId="S::rebecca.hall@doe.virginia.gov::358aad1b-ac94-4834-87f3-65e040bfdef2" providerId="AD" clId="Web-{F0CFAA90-BDE2-C49D-5A98-A124711F5EA9}" dt="2023-04-12T14:30:41.506" v="683" actId="20577"/>
          <ac:spMkLst>
            <pc:docMk/>
            <pc:sldMk cId="2366867269" sldId="309"/>
            <ac:spMk id="6" creationId="{271D72EB-FE8F-D9B4-31BF-EC82FB982A19}"/>
          </ac:spMkLst>
        </pc:spChg>
      </pc:sldChg>
      <pc:sldChg chg="modSp">
        <pc:chgData name="Hall, Rebecca (DOE)" userId="S::rebecca.hall@doe.virginia.gov::358aad1b-ac94-4834-87f3-65e040bfdef2" providerId="AD" clId="Web-{F0CFAA90-BDE2-C49D-5A98-A124711F5EA9}" dt="2023-04-12T14:19:32.265" v="431" actId="20577"/>
        <pc:sldMkLst>
          <pc:docMk/>
          <pc:sldMk cId="3387954651" sldId="310"/>
        </pc:sldMkLst>
        <pc:spChg chg="mod">
          <ac:chgData name="Hall, Rebecca (DOE)" userId="S::rebecca.hall@doe.virginia.gov::358aad1b-ac94-4834-87f3-65e040bfdef2" providerId="AD" clId="Web-{F0CFAA90-BDE2-C49D-5A98-A124711F5EA9}" dt="2023-04-12T14:19:32.265" v="431" actId="20577"/>
          <ac:spMkLst>
            <pc:docMk/>
            <pc:sldMk cId="3387954651" sldId="310"/>
            <ac:spMk id="2" creationId="{5494A82B-D3A1-4414-89EB-6461ECF5CB07}"/>
          </ac:spMkLst>
        </pc:spChg>
      </pc:sldChg>
      <pc:sldChg chg="addSp modSp">
        <pc:chgData name="Hall, Rebecca (DOE)" userId="S::rebecca.hall@doe.virginia.gov::358aad1b-ac94-4834-87f3-65e040bfdef2" providerId="AD" clId="Web-{F0CFAA90-BDE2-C49D-5A98-A124711F5EA9}" dt="2023-04-12T14:25:42.956" v="607" actId="20577"/>
        <pc:sldMkLst>
          <pc:docMk/>
          <pc:sldMk cId="3471554150" sldId="311"/>
        </pc:sldMkLst>
        <pc:spChg chg="mod">
          <ac:chgData name="Hall, Rebecca (DOE)" userId="S::rebecca.hall@doe.virginia.gov::358aad1b-ac94-4834-87f3-65e040bfdef2" providerId="AD" clId="Web-{F0CFAA90-BDE2-C49D-5A98-A124711F5EA9}" dt="2023-04-12T14:19:29.171" v="429" actId="20577"/>
          <ac:spMkLst>
            <pc:docMk/>
            <pc:sldMk cId="3471554150" sldId="311"/>
            <ac:spMk id="2" creationId="{5494A82B-D3A1-4414-89EB-6461ECF5CB07}"/>
          </ac:spMkLst>
        </pc:spChg>
        <pc:spChg chg="mod">
          <ac:chgData name="Hall, Rebecca (DOE)" userId="S::rebecca.hall@doe.virginia.gov::358aad1b-ac94-4834-87f3-65e040bfdef2" providerId="AD" clId="Web-{F0CFAA90-BDE2-C49D-5A98-A124711F5EA9}" dt="2023-04-12T14:25:42.956" v="607" actId="20577"/>
          <ac:spMkLst>
            <pc:docMk/>
            <pc:sldMk cId="3471554150" sldId="311"/>
            <ac:spMk id="6" creationId="{271D72EB-FE8F-D9B4-31BF-EC82FB982A19}"/>
          </ac:spMkLst>
        </pc:spChg>
        <pc:picChg chg="add mod">
          <ac:chgData name="Hall, Rebecca (DOE)" userId="S::rebecca.hall@doe.virginia.gov::358aad1b-ac94-4834-87f3-65e040bfdef2" providerId="AD" clId="Web-{F0CFAA90-BDE2-C49D-5A98-A124711F5EA9}" dt="2023-04-12T14:23:27.673" v="563" actId="1076"/>
          <ac:picMkLst>
            <pc:docMk/>
            <pc:sldMk cId="3471554150" sldId="311"/>
            <ac:picMk id="3" creationId="{40EC8E81-0E51-7591-1E68-F13A5F2BE2D9}"/>
          </ac:picMkLst>
        </pc:picChg>
      </pc:sldChg>
      <pc:sldChg chg="modSp">
        <pc:chgData name="Hall, Rebecca (DOE)" userId="S::rebecca.hall@doe.virginia.gov::358aad1b-ac94-4834-87f3-65e040bfdef2" providerId="AD" clId="Web-{F0CFAA90-BDE2-C49D-5A98-A124711F5EA9}" dt="2023-04-12T14:25:37.784" v="606" actId="20577"/>
        <pc:sldMkLst>
          <pc:docMk/>
          <pc:sldMk cId="4018307362" sldId="312"/>
        </pc:sldMkLst>
        <pc:spChg chg="mod">
          <ac:chgData name="Hall, Rebecca (DOE)" userId="S::rebecca.hall@doe.virginia.gov::358aad1b-ac94-4834-87f3-65e040bfdef2" providerId="AD" clId="Web-{F0CFAA90-BDE2-C49D-5A98-A124711F5EA9}" dt="2023-04-12T14:19:26.921" v="427" actId="20577"/>
          <ac:spMkLst>
            <pc:docMk/>
            <pc:sldMk cId="4018307362" sldId="312"/>
            <ac:spMk id="2" creationId="{5494A82B-D3A1-4414-89EB-6461ECF5CB07}"/>
          </ac:spMkLst>
        </pc:spChg>
        <pc:spChg chg="mod">
          <ac:chgData name="Hall, Rebecca (DOE)" userId="S::rebecca.hall@doe.virginia.gov::358aad1b-ac94-4834-87f3-65e040bfdef2" providerId="AD" clId="Web-{F0CFAA90-BDE2-C49D-5A98-A124711F5EA9}" dt="2023-04-12T14:25:37.784" v="606" actId="20577"/>
          <ac:spMkLst>
            <pc:docMk/>
            <pc:sldMk cId="4018307362" sldId="312"/>
            <ac:spMk id="6" creationId="{271D72EB-FE8F-D9B4-31BF-EC82FB982A19}"/>
          </ac:spMkLst>
        </pc:spChg>
      </pc:sldChg>
      <pc:sldChg chg="modSp">
        <pc:chgData name="Hall, Rebecca (DOE)" userId="S::rebecca.hall@doe.virginia.gov::358aad1b-ac94-4834-87f3-65e040bfdef2" providerId="AD" clId="Web-{F0CFAA90-BDE2-C49D-5A98-A124711F5EA9}" dt="2023-04-12T14:18:45.749" v="395" actId="20577"/>
        <pc:sldMkLst>
          <pc:docMk/>
          <pc:sldMk cId="3500724943" sldId="314"/>
        </pc:sldMkLst>
        <pc:spChg chg="mod">
          <ac:chgData name="Hall, Rebecca (DOE)" userId="S::rebecca.hall@doe.virginia.gov::358aad1b-ac94-4834-87f3-65e040bfdef2" providerId="AD" clId="Web-{F0CFAA90-BDE2-C49D-5A98-A124711F5EA9}" dt="2023-04-12T14:18:45.749" v="395" actId="20577"/>
          <ac:spMkLst>
            <pc:docMk/>
            <pc:sldMk cId="3500724943" sldId="314"/>
            <ac:spMk id="6" creationId="{271D72EB-FE8F-D9B4-31BF-EC82FB982A19}"/>
          </ac:spMkLst>
        </pc:spChg>
      </pc:sldChg>
      <pc:sldChg chg="modSp">
        <pc:chgData name="Hall, Rebecca (DOE)" userId="S::rebecca.hall@doe.virginia.gov::358aad1b-ac94-4834-87f3-65e040bfdef2" providerId="AD" clId="Web-{F0CFAA90-BDE2-C49D-5A98-A124711F5EA9}" dt="2023-04-12T14:31:12.662" v="685" actId="20577"/>
        <pc:sldMkLst>
          <pc:docMk/>
          <pc:sldMk cId="1973867451" sldId="315"/>
        </pc:sldMkLst>
        <pc:spChg chg="mod">
          <ac:chgData name="Hall, Rebecca (DOE)" userId="S::rebecca.hall@doe.virginia.gov::358aad1b-ac94-4834-87f3-65e040bfdef2" providerId="AD" clId="Web-{F0CFAA90-BDE2-C49D-5A98-A124711F5EA9}" dt="2023-04-12T14:31:12.662" v="685" actId="20577"/>
          <ac:spMkLst>
            <pc:docMk/>
            <pc:sldMk cId="1973867451" sldId="315"/>
            <ac:spMk id="3" creationId="{969AC7C0-4DD6-456A-9544-9BFB2C0894AC}"/>
          </ac:spMkLst>
        </pc:spChg>
      </pc:sldChg>
      <pc:sldChg chg="modSp add replId">
        <pc:chgData name="Hall, Rebecca (DOE)" userId="S::rebecca.hall@doe.virginia.gov::358aad1b-ac94-4834-87f3-65e040bfdef2" providerId="AD" clId="Web-{F0CFAA90-BDE2-C49D-5A98-A124711F5EA9}" dt="2023-04-12T14:26:03.753" v="612" actId="20577"/>
        <pc:sldMkLst>
          <pc:docMk/>
          <pc:sldMk cId="2262110818" sldId="336"/>
        </pc:sldMkLst>
        <pc:spChg chg="mod">
          <ac:chgData name="Hall, Rebecca (DOE)" userId="S::rebecca.hall@doe.virginia.gov::358aad1b-ac94-4834-87f3-65e040bfdef2" providerId="AD" clId="Web-{F0CFAA90-BDE2-C49D-5A98-A124711F5EA9}" dt="2023-04-12T14:19:35.796" v="433" actId="20577"/>
          <ac:spMkLst>
            <pc:docMk/>
            <pc:sldMk cId="2262110818" sldId="336"/>
            <ac:spMk id="2" creationId="{5494A82B-D3A1-4414-89EB-6461ECF5CB07}"/>
          </ac:spMkLst>
        </pc:spChg>
        <pc:spChg chg="mod">
          <ac:chgData name="Hall, Rebecca (DOE)" userId="S::rebecca.hall@doe.virginia.gov::358aad1b-ac94-4834-87f3-65e040bfdef2" providerId="AD" clId="Web-{F0CFAA90-BDE2-C49D-5A98-A124711F5EA9}" dt="2023-04-12T14:26:03.753" v="612" actId="20577"/>
          <ac:spMkLst>
            <pc:docMk/>
            <pc:sldMk cId="2262110818" sldId="336"/>
            <ac:spMk id="6" creationId="{271D72EB-FE8F-D9B4-31BF-EC82FB982A19}"/>
          </ac:spMkLst>
        </pc:spChg>
      </pc:sldChg>
    </pc:docChg>
  </pc:docChgLst>
  <pc:docChgLst>
    <pc:chgData name="Siepka, Amy (DOE)" userId="S::amy.siepka@doe.virginia.gov::6d06d74f-826c-4bbe-801e-2feef75a4a1d" providerId="AD" clId="Web-{D09CCDCA-4574-A6C1-8C2C-A00573753302}"/>
    <pc:docChg chg="modSld">
      <pc:chgData name="Siepka, Amy (DOE)" userId="S::amy.siepka@doe.virginia.gov::6d06d74f-826c-4bbe-801e-2feef75a4a1d" providerId="AD" clId="Web-{D09CCDCA-4574-A6C1-8C2C-A00573753302}" dt="2023-04-13T19:57:57.758" v="6" actId="20577"/>
      <pc:docMkLst>
        <pc:docMk/>
      </pc:docMkLst>
      <pc:sldChg chg="modSp">
        <pc:chgData name="Siepka, Amy (DOE)" userId="S::amy.siepka@doe.virginia.gov::6d06d74f-826c-4bbe-801e-2feef75a4a1d" providerId="AD" clId="Web-{D09CCDCA-4574-A6C1-8C2C-A00573753302}" dt="2023-04-13T19:57:57.758" v="6" actId="20577"/>
        <pc:sldMkLst>
          <pc:docMk/>
          <pc:sldMk cId="1174974611" sldId="337"/>
        </pc:sldMkLst>
        <pc:spChg chg="mod">
          <ac:chgData name="Siepka, Amy (DOE)" userId="S::amy.siepka@doe.virginia.gov::6d06d74f-826c-4bbe-801e-2feef75a4a1d" providerId="AD" clId="Web-{D09CCDCA-4574-A6C1-8C2C-A00573753302}" dt="2023-04-13T19:57:57.758" v="6" actId="20577"/>
          <ac:spMkLst>
            <pc:docMk/>
            <pc:sldMk cId="1174974611" sldId="337"/>
            <ac:spMk id="6" creationId="{271D72EB-FE8F-D9B4-31BF-EC82FB982A19}"/>
          </ac:spMkLst>
        </pc:spChg>
      </pc:sldChg>
    </pc:docChg>
  </pc:docChgLst>
  <pc:docChgLst>
    <pc:chgData name="Hall, Rebecca (DOE)" userId="S::rebecca.hall@doe.virginia.gov::358aad1b-ac94-4834-87f3-65e040bfdef2" providerId="AD" clId="Web-{0E3FF4DA-6801-070C-CB7C-406476786CE5}"/>
    <pc:docChg chg="modSld">
      <pc:chgData name="Hall, Rebecca (DOE)" userId="S::rebecca.hall@doe.virginia.gov::358aad1b-ac94-4834-87f3-65e040bfdef2" providerId="AD" clId="Web-{0E3FF4DA-6801-070C-CB7C-406476786CE5}" dt="2023-04-12T18:54:12.716" v="93" actId="20577"/>
      <pc:docMkLst>
        <pc:docMk/>
      </pc:docMkLst>
      <pc:sldChg chg="modSp">
        <pc:chgData name="Hall, Rebecca (DOE)" userId="S::rebecca.hall@doe.virginia.gov::358aad1b-ac94-4834-87f3-65e040bfdef2" providerId="AD" clId="Web-{0E3FF4DA-6801-070C-CB7C-406476786CE5}" dt="2023-04-12T18:54:12.716" v="93" actId="20577"/>
        <pc:sldMkLst>
          <pc:docMk/>
          <pc:sldMk cId="2366867269" sldId="309"/>
        </pc:sldMkLst>
        <pc:spChg chg="mod">
          <ac:chgData name="Hall, Rebecca (DOE)" userId="S::rebecca.hall@doe.virginia.gov::358aad1b-ac94-4834-87f3-65e040bfdef2" providerId="AD" clId="Web-{0E3FF4DA-6801-070C-CB7C-406476786CE5}" dt="2023-04-12T18:54:12.716" v="93" actId="20577"/>
          <ac:spMkLst>
            <pc:docMk/>
            <pc:sldMk cId="2366867269" sldId="309"/>
            <ac:spMk id="6" creationId="{271D72EB-FE8F-D9B4-31BF-EC82FB982A19}"/>
          </ac:spMkLst>
        </pc:spChg>
      </pc:sldChg>
      <pc:sldChg chg="modSp">
        <pc:chgData name="Hall, Rebecca (DOE)" userId="S::rebecca.hall@doe.virginia.gov::358aad1b-ac94-4834-87f3-65e040bfdef2" providerId="AD" clId="Web-{0E3FF4DA-6801-070C-CB7C-406476786CE5}" dt="2023-04-12T18:48:02.100" v="70" actId="20577"/>
        <pc:sldMkLst>
          <pc:docMk/>
          <pc:sldMk cId="4069321606" sldId="313"/>
        </pc:sldMkLst>
        <pc:spChg chg="mod">
          <ac:chgData name="Hall, Rebecca (DOE)" userId="S::rebecca.hall@doe.virginia.gov::358aad1b-ac94-4834-87f3-65e040bfdef2" providerId="AD" clId="Web-{0E3FF4DA-6801-070C-CB7C-406476786CE5}" dt="2023-04-12T18:48:02.100" v="70" actId="20577"/>
          <ac:spMkLst>
            <pc:docMk/>
            <pc:sldMk cId="4069321606" sldId="313"/>
            <ac:spMk id="6" creationId="{271D72EB-FE8F-D9B4-31BF-EC82FB982A19}"/>
          </ac:spMkLst>
        </pc:spChg>
      </pc:sldChg>
      <pc:sldChg chg="modSp">
        <pc:chgData name="Hall, Rebecca (DOE)" userId="S::rebecca.hall@doe.virginia.gov::358aad1b-ac94-4834-87f3-65e040bfdef2" providerId="AD" clId="Web-{0E3FF4DA-6801-070C-CB7C-406476786CE5}" dt="2023-04-12T18:53:52.435" v="90" actId="20577"/>
        <pc:sldMkLst>
          <pc:docMk/>
          <pc:sldMk cId="3500724943" sldId="314"/>
        </pc:sldMkLst>
        <pc:spChg chg="mod">
          <ac:chgData name="Hall, Rebecca (DOE)" userId="S::rebecca.hall@doe.virginia.gov::358aad1b-ac94-4834-87f3-65e040bfdef2" providerId="AD" clId="Web-{0E3FF4DA-6801-070C-CB7C-406476786CE5}" dt="2023-04-12T18:53:52.435" v="90" actId="20577"/>
          <ac:spMkLst>
            <pc:docMk/>
            <pc:sldMk cId="3500724943" sldId="314"/>
            <ac:spMk id="6" creationId="{271D72EB-FE8F-D9B4-31BF-EC82FB982A19}"/>
          </ac:spMkLst>
        </pc:spChg>
      </pc:sldChg>
      <pc:sldChg chg="modSp">
        <pc:chgData name="Hall, Rebecca (DOE)" userId="S::rebecca.hall@doe.virginia.gov::358aad1b-ac94-4834-87f3-65e040bfdef2" providerId="AD" clId="Web-{0E3FF4DA-6801-070C-CB7C-406476786CE5}" dt="2023-04-12T18:45:41.769" v="50" actId="20577"/>
        <pc:sldMkLst>
          <pc:docMk/>
          <pc:sldMk cId="1973867451" sldId="315"/>
        </pc:sldMkLst>
        <pc:spChg chg="mod">
          <ac:chgData name="Hall, Rebecca (DOE)" userId="S::rebecca.hall@doe.virginia.gov::358aad1b-ac94-4834-87f3-65e040bfdef2" providerId="AD" clId="Web-{0E3FF4DA-6801-070C-CB7C-406476786CE5}" dt="2023-04-12T18:45:41.769" v="50" actId="20577"/>
          <ac:spMkLst>
            <pc:docMk/>
            <pc:sldMk cId="1973867451" sldId="315"/>
            <ac:spMk id="3" creationId="{969AC7C0-4DD6-456A-9544-9BFB2C0894AC}"/>
          </ac:spMkLst>
        </pc:spChg>
      </pc:sldChg>
      <pc:sldChg chg="modSp">
        <pc:chgData name="Hall, Rebecca (DOE)" userId="S::rebecca.hall@doe.virginia.gov::358aad1b-ac94-4834-87f3-65e040bfdef2" providerId="AD" clId="Web-{0E3FF4DA-6801-070C-CB7C-406476786CE5}" dt="2023-04-12T18:51:43.901" v="82" actId="20577"/>
        <pc:sldMkLst>
          <pc:docMk/>
          <pc:sldMk cId="1388314779" sldId="320"/>
        </pc:sldMkLst>
        <pc:spChg chg="mod">
          <ac:chgData name="Hall, Rebecca (DOE)" userId="S::rebecca.hall@doe.virginia.gov::358aad1b-ac94-4834-87f3-65e040bfdef2" providerId="AD" clId="Web-{0E3FF4DA-6801-070C-CB7C-406476786CE5}" dt="2023-04-12T18:51:43.901" v="82" actId="20577"/>
          <ac:spMkLst>
            <pc:docMk/>
            <pc:sldMk cId="1388314779" sldId="320"/>
            <ac:spMk id="3" creationId="{969AC7C0-4DD6-456A-9544-9BFB2C0894AC}"/>
          </ac:spMkLst>
        </pc:spChg>
      </pc:sldChg>
      <pc:sldChg chg="modSp">
        <pc:chgData name="Hall, Rebecca (DOE)" userId="S::rebecca.hall@doe.virginia.gov::358aad1b-ac94-4834-87f3-65e040bfdef2" providerId="AD" clId="Web-{0E3FF4DA-6801-070C-CB7C-406476786CE5}" dt="2023-04-12T18:53:33.169" v="89" actId="20577"/>
        <pc:sldMkLst>
          <pc:docMk/>
          <pc:sldMk cId="2262110818" sldId="336"/>
        </pc:sldMkLst>
        <pc:spChg chg="mod">
          <ac:chgData name="Hall, Rebecca (DOE)" userId="S::rebecca.hall@doe.virginia.gov::358aad1b-ac94-4834-87f3-65e040bfdef2" providerId="AD" clId="Web-{0E3FF4DA-6801-070C-CB7C-406476786CE5}" dt="2023-04-12T18:53:33.169" v="89" actId="20577"/>
          <ac:spMkLst>
            <pc:docMk/>
            <pc:sldMk cId="2262110818" sldId="336"/>
            <ac:spMk id="6" creationId="{271D72EB-FE8F-D9B4-31BF-EC82FB982A19}"/>
          </ac:spMkLst>
        </pc:spChg>
      </pc:sldChg>
    </pc:docChg>
  </pc:docChgLst>
  <pc:docChgLst>
    <pc:chgData name="Ballard, Quentin (DOE)" userId="S::quentin.ballard@doe.virginia.gov::3d1ea97f-66e4-4c55-97cc-f4448f042a86" providerId="AD" clId="Web-{E11A4C5A-2E06-EA04-E3BB-BC71FB80A0CE}"/>
    <pc:docChg chg="modSld">
      <pc:chgData name="Ballard, Quentin (DOE)" userId="S::quentin.ballard@doe.virginia.gov::3d1ea97f-66e4-4c55-97cc-f4448f042a86" providerId="AD" clId="Web-{E11A4C5A-2E06-EA04-E3BB-BC71FB80A0CE}" dt="2023-04-12T18:09:33.029" v="4" actId="20577"/>
      <pc:docMkLst>
        <pc:docMk/>
      </pc:docMkLst>
      <pc:sldChg chg="modSp">
        <pc:chgData name="Ballard, Quentin (DOE)" userId="S::quentin.ballard@doe.virginia.gov::3d1ea97f-66e4-4c55-97cc-f4448f042a86" providerId="AD" clId="Web-{E11A4C5A-2E06-EA04-E3BB-BC71FB80A0CE}" dt="2023-04-12T18:09:33.029" v="4" actId="20577"/>
        <pc:sldMkLst>
          <pc:docMk/>
          <pc:sldMk cId="1973867451" sldId="315"/>
        </pc:sldMkLst>
        <pc:spChg chg="mod">
          <ac:chgData name="Ballard, Quentin (DOE)" userId="S::quentin.ballard@doe.virginia.gov::3d1ea97f-66e4-4c55-97cc-f4448f042a86" providerId="AD" clId="Web-{E11A4C5A-2E06-EA04-E3BB-BC71FB80A0CE}" dt="2023-04-12T18:09:33.029" v="4" actId="20577"/>
          <ac:spMkLst>
            <pc:docMk/>
            <pc:sldMk cId="1973867451" sldId="315"/>
            <ac:spMk id="3" creationId="{969AC7C0-4DD6-456A-9544-9BFB2C0894AC}"/>
          </ac:spMkLst>
        </pc:spChg>
      </pc:sldChg>
    </pc:docChg>
  </pc:docChgLst>
  <pc:docChgLst>
    <pc:chgData name="Siepka, Amy (DOE)" userId="S::amy.siepka@doe.virginia.gov::6d06d74f-826c-4bbe-801e-2feef75a4a1d" providerId="AD" clId="Web-{50897826-C792-0815-77B5-E96865B521D2}"/>
    <pc:docChg chg="addSld modSld">
      <pc:chgData name="Siepka, Amy (DOE)" userId="S::amy.siepka@doe.virginia.gov::6d06d74f-826c-4bbe-801e-2feef75a4a1d" providerId="AD" clId="Web-{50897826-C792-0815-77B5-E96865B521D2}" dt="2023-04-13T01:02:43.780" v="65" actId="20577"/>
      <pc:docMkLst>
        <pc:docMk/>
      </pc:docMkLst>
      <pc:sldChg chg="modSp">
        <pc:chgData name="Siepka, Amy (DOE)" userId="S::amy.siepka@doe.virginia.gov::6d06d74f-826c-4bbe-801e-2feef75a4a1d" providerId="AD" clId="Web-{50897826-C792-0815-77B5-E96865B521D2}" dt="2023-04-13T01:01:48.810" v="49" actId="20577"/>
        <pc:sldMkLst>
          <pc:docMk/>
          <pc:sldMk cId="3387954651" sldId="310"/>
        </pc:sldMkLst>
        <pc:spChg chg="mod">
          <ac:chgData name="Siepka, Amy (DOE)" userId="S::amy.siepka@doe.virginia.gov::6d06d74f-826c-4bbe-801e-2feef75a4a1d" providerId="AD" clId="Web-{50897826-C792-0815-77B5-E96865B521D2}" dt="2023-04-13T01:00:01.136" v="22" actId="20577"/>
          <ac:spMkLst>
            <pc:docMk/>
            <pc:sldMk cId="3387954651" sldId="310"/>
            <ac:spMk id="2" creationId="{5494A82B-D3A1-4414-89EB-6461ECF5CB07}"/>
          </ac:spMkLst>
        </pc:spChg>
        <pc:spChg chg="mod">
          <ac:chgData name="Siepka, Amy (DOE)" userId="S::amy.siepka@doe.virginia.gov::6d06d74f-826c-4bbe-801e-2feef75a4a1d" providerId="AD" clId="Web-{50897826-C792-0815-77B5-E96865B521D2}" dt="2023-04-13T01:01:48.810" v="49" actId="20577"/>
          <ac:spMkLst>
            <pc:docMk/>
            <pc:sldMk cId="3387954651" sldId="310"/>
            <ac:spMk id="6" creationId="{271D72EB-FE8F-D9B4-31BF-EC82FB982A19}"/>
          </ac:spMkLst>
        </pc:spChg>
      </pc:sldChg>
      <pc:sldChg chg="modSp">
        <pc:chgData name="Siepka, Amy (DOE)" userId="S::amy.siepka@doe.virginia.gov::6d06d74f-826c-4bbe-801e-2feef75a4a1d" providerId="AD" clId="Web-{50897826-C792-0815-77B5-E96865B521D2}" dt="2023-04-13T00:59:56.855" v="21" actId="20577"/>
        <pc:sldMkLst>
          <pc:docMk/>
          <pc:sldMk cId="3471554150" sldId="311"/>
        </pc:sldMkLst>
        <pc:spChg chg="mod">
          <ac:chgData name="Siepka, Amy (DOE)" userId="S::amy.siepka@doe.virginia.gov::6d06d74f-826c-4bbe-801e-2feef75a4a1d" providerId="AD" clId="Web-{50897826-C792-0815-77B5-E96865B521D2}" dt="2023-04-13T00:59:56.855" v="21" actId="20577"/>
          <ac:spMkLst>
            <pc:docMk/>
            <pc:sldMk cId="3471554150" sldId="311"/>
            <ac:spMk id="2" creationId="{5494A82B-D3A1-4414-89EB-6461ECF5CB07}"/>
          </ac:spMkLst>
        </pc:spChg>
      </pc:sldChg>
      <pc:sldChg chg="modSp">
        <pc:chgData name="Siepka, Amy (DOE)" userId="S::amy.siepka@doe.virginia.gov::6d06d74f-826c-4bbe-801e-2feef75a4a1d" providerId="AD" clId="Web-{50897826-C792-0815-77B5-E96865B521D2}" dt="2023-04-13T00:59:53.652" v="20" actId="20577"/>
        <pc:sldMkLst>
          <pc:docMk/>
          <pc:sldMk cId="4018307362" sldId="312"/>
        </pc:sldMkLst>
        <pc:spChg chg="mod">
          <ac:chgData name="Siepka, Amy (DOE)" userId="S::amy.siepka@doe.virginia.gov::6d06d74f-826c-4bbe-801e-2feef75a4a1d" providerId="AD" clId="Web-{50897826-C792-0815-77B5-E96865B521D2}" dt="2023-04-13T00:59:53.652" v="20" actId="20577"/>
          <ac:spMkLst>
            <pc:docMk/>
            <pc:sldMk cId="4018307362" sldId="312"/>
            <ac:spMk id="2" creationId="{5494A82B-D3A1-4414-89EB-6461ECF5CB07}"/>
          </ac:spMkLst>
        </pc:spChg>
      </pc:sldChg>
      <pc:sldChg chg="modSp">
        <pc:chgData name="Siepka, Amy (DOE)" userId="S::amy.siepka@doe.virginia.gov::6d06d74f-826c-4bbe-801e-2feef75a4a1d" providerId="AD" clId="Web-{50897826-C792-0815-77B5-E96865B521D2}" dt="2023-04-13T00:58:04.791" v="19" actId="20577"/>
        <pc:sldMkLst>
          <pc:docMk/>
          <pc:sldMk cId="3500724943" sldId="314"/>
        </pc:sldMkLst>
        <pc:spChg chg="mod">
          <ac:chgData name="Siepka, Amy (DOE)" userId="S::amy.siepka@doe.virginia.gov::6d06d74f-826c-4bbe-801e-2feef75a4a1d" providerId="AD" clId="Web-{50897826-C792-0815-77B5-E96865B521D2}" dt="2023-04-13T00:58:04.791" v="19" actId="20577"/>
          <ac:spMkLst>
            <pc:docMk/>
            <pc:sldMk cId="3500724943" sldId="314"/>
            <ac:spMk id="6" creationId="{271D72EB-FE8F-D9B4-31BF-EC82FB982A19}"/>
          </ac:spMkLst>
        </pc:spChg>
      </pc:sldChg>
      <pc:sldChg chg="modSp">
        <pc:chgData name="Siepka, Amy (DOE)" userId="S::amy.siepka@doe.virginia.gov::6d06d74f-826c-4bbe-801e-2feef75a4a1d" providerId="AD" clId="Web-{50897826-C792-0815-77B5-E96865B521D2}" dt="2023-04-13T01:02:43.780" v="65" actId="20577"/>
        <pc:sldMkLst>
          <pc:docMk/>
          <pc:sldMk cId="2262110818" sldId="336"/>
        </pc:sldMkLst>
        <pc:spChg chg="mod">
          <ac:chgData name="Siepka, Amy (DOE)" userId="S::amy.siepka@doe.virginia.gov::6d06d74f-826c-4bbe-801e-2feef75a4a1d" providerId="AD" clId="Web-{50897826-C792-0815-77B5-E96865B521D2}" dt="2023-04-13T01:02:28.076" v="62" actId="20577"/>
          <ac:spMkLst>
            <pc:docMk/>
            <pc:sldMk cId="2262110818" sldId="336"/>
            <ac:spMk id="2" creationId="{5494A82B-D3A1-4414-89EB-6461ECF5CB07}"/>
          </ac:spMkLst>
        </pc:spChg>
        <pc:spChg chg="mod">
          <ac:chgData name="Siepka, Amy (DOE)" userId="S::amy.siepka@doe.virginia.gov::6d06d74f-826c-4bbe-801e-2feef75a4a1d" providerId="AD" clId="Web-{50897826-C792-0815-77B5-E96865B521D2}" dt="2023-04-13T01:02:43.780" v="65" actId="20577"/>
          <ac:spMkLst>
            <pc:docMk/>
            <pc:sldMk cId="2262110818" sldId="336"/>
            <ac:spMk id="6" creationId="{271D72EB-FE8F-D9B4-31BF-EC82FB982A19}"/>
          </ac:spMkLst>
        </pc:spChg>
      </pc:sldChg>
      <pc:sldChg chg="modSp add replId">
        <pc:chgData name="Siepka, Amy (DOE)" userId="S::amy.siepka@doe.virginia.gov::6d06d74f-826c-4bbe-801e-2feef75a4a1d" providerId="AD" clId="Web-{50897826-C792-0815-77B5-E96865B521D2}" dt="2023-04-13T01:02:06.842" v="60" actId="20577"/>
        <pc:sldMkLst>
          <pc:docMk/>
          <pc:sldMk cId="1174974611" sldId="337"/>
        </pc:sldMkLst>
        <pc:spChg chg="mod">
          <ac:chgData name="Siepka, Amy (DOE)" userId="S::amy.siepka@doe.virginia.gov::6d06d74f-826c-4bbe-801e-2feef75a4a1d" providerId="AD" clId="Web-{50897826-C792-0815-77B5-E96865B521D2}" dt="2023-04-13T01:00:12.277" v="24" actId="20577"/>
          <ac:spMkLst>
            <pc:docMk/>
            <pc:sldMk cId="1174974611" sldId="337"/>
            <ac:spMk id="2" creationId="{5494A82B-D3A1-4414-89EB-6461ECF5CB07}"/>
          </ac:spMkLst>
        </pc:spChg>
        <pc:spChg chg="mod">
          <ac:chgData name="Siepka, Amy (DOE)" userId="S::amy.siepka@doe.virginia.gov::6d06d74f-826c-4bbe-801e-2feef75a4a1d" providerId="AD" clId="Web-{50897826-C792-0815-77B5-E96865B521D2}" dt="2023-04-13T01:02:06.842" v="60" actId="20577"/>
          <ac:spMkLst>
            <pc:docMk/>
            <pc:sldMk cId="1174974611" sldId="337"/>
            <ac:spMk id="6" creationId="{271D72EB-FE8F-D9B4-31BF-EC82FB982A19}"/>
          </ac:spMkLst>
        </pc:spChg>
      </pc:sldChg>
    </pc:docChg>
  </pc:docChgLst>
  <pc:docChgLst>
    <pc:chgData name="Siepka, Amy (DOE)" userId="S::amy.siepka@doe.virginia.gov::6d06d74f-826c-4bbe-801e-2feef75a4a1d" providerId="AD" clId="Web-{76A23A3C-3941-86B3-DB03-A426193A0DE7}"/>
    <pc:docChg chg="modSld">
      <pc:chgData name="Siepka, Amy (DOE)" userId="S::amy.siepka@doe.virginia.gov::6d06d74f-826c-4bbe-801e-2feef75a4a1d" providerId="AD" clId="Web-{76A23A3C-3941-86B3-DB03-A426193A0DE7}" dt="2023-04-12T23:52:59.156" v="3"/>
      <pc:docMkLst>
        <pc:docMk/>
      </pc:docMkLst>
      <pc:sldChg chg="addSp delSp modSp">
        <pc:chgData name="Siepka, Amy (DOE)" userId="S::amy.siepka@doe.virginia.gov::6d06d74f-826c-4bbe-801e-2feef75a4a1d" providerId="AD" clId="Web-{76A23A3C-3941-86B3-DB03-A426193A0DE7}" dt="2023-04-12T23:52:59.156" v="3"/>
        <pc:sldMkLst>
          <pc:docMk/>
          <pc:sldMk cId="3568344835" sldId="321"/>
        </pc:sldMkLst>
        <pc:graphicFrameChg chg="del">
          <ac:chgData name="Siepka, Amy (DOE)" userId="S::amy.siepka@doe.virginia.gov::6d06d74f-826c-4bbe-801e-2feef75a4a1d" providerId="AD" clId="Web-{76A23A3C-3941-86B3-DB03-A426193A0DE7}" dt="2023-04-12T23:52:56.906" v="2"/>
          <ac:graphicFrameMkLst>
            <pc:docMk/>
            <pc:sldMk cId="3568344835" sldId="321"/>
            <ac:graphicFrameMk id="6" creationId="{07D706AA-9762-1834-9877-F98D4CF62E49}"/>
          </ac:graphicFrameMkLst>
        </pc:graphicFrameChg>
        <pc:picChg chg="add mod">
          <ac:chgData name="Siepka, Amy (DOE)" userId="S::amy.siepka@doe.virginia.gov::6d06d74f-826c-4bbe-801e-2feef75a4a1d" providerId="AD" clId="Web-{76A23A3C-3941-86B3-DB03-A426193A0DE7}" dt="2023-04-12T23:52:59.156" v="3"/>
          <ac:picMkLst>
            <pc:docMk/>
            <pc:sldMk cId="3568344835" sldId="321"/>
            <ac:picMk id="3" creationId="{59B7F987-4621-89F6-4494-48836088CBAF}"/>
          </ac:picMkLst>
        </pc:picChg>
      </pc:sldChg>
      <pc:sldChg chg="modSp">
        <pc:chgData name="Siepka, Amy (DOE)" userId="S::amy.siepka@doe.virginia.gov::6d06d74f-826c-4bbe-801e-2feef75a4a1d" providerId="AD" clId="Web-{76A23A3C-3941-86B3-DB03-A426193A0DE7}" dt="2023-04-12T15:19:11.190" v="1" actId="20577"/>
        <pc:sldMkLst>
          <pc:docMk/>
          <pc:sldMk cId="3699133794" sldId="326"/>
        </pc:sldMkLst>
        <pc:spChg chg="mod">
          <ac:chgData name="Siepka, Amy (DOE)" userId="S::amy.siepka@doe.virginia.gov::6d06d74f-826c-4bbe-801e-2feef75a4a1d" providerId="AD" clId="Web-{76A23A3C-3941-86B3-DB03-A426193A0DE7}" dt="2023-04-12T15:19:11.190" v="1" actId="20577"/>
          <ac:spMkLst>
            <pc:docMk/>
            <pc:sldMk cId="3699133794" sldId="326"/>
            <ac:spMk id="8" creationId="{C5D8283E-32D3-A0DE-CEBF-199372C17299}"/>
          </ac:spMkLst>
        </pc:spChg>
      </pc:sldChg>
    </pc:docChg>
  </pc:docChgLst>
  <pc:docChgLst>
    <pc:chgData name="Siepka, Amy (DOE)" userId="S::amy.siepka@doe.virginia.gov::6d06d74f-826c-4bbe-801e-2feef75a4a1d" providerId="AD" clId="Web-{A06B77AE-F581-7BAB-F0B1-2A0FEA5CC6D9}"/>
    <pc:docChg chg="addSld delSld">
      <pc:chgData name="Siepka, Amy (DOE)" userId="S::amy.siepka@doe.virginia.gov::6d06d74f-826c-4bbe-801e-2feef75a4a1d" providerId="AD" clId="Web-{A06B77AE-F581-7BAB-F0B1-2A0FEA5CC6D9}" dt="2023-04-10T17:12:31.553" v="45"/>
      <pc:docMkLst>
        <pc:docMk/>
      </pc:docMkLst>
      <pc:sldChg chg="add del">
        <pc:chgData name="Siepka, Amy (DOE)" userId="S::amy.siepka@doe.virginia.gov::6d06d74f-826c-4bbe-801e-2feef75a4a1d" providerId="AD" clId="Web-{A06B77AE-F581-7BAB-F0B1-2A0FEA5CC6D9}" dt="2023-04-10T17:12:31.553" v="45"/>
        <pc:sldMkLst>
          <pc:docMk/>
          <pc:sldMk cId="4272308169" sldId="307"/>
        </pc:sldMkLst>
      </pc:sldChg>
      <pc:sldChg chg="add del">
        <pc:chgData name="Siepka, Amy (DOE)" userId="S::amy.siepka@doe.virginia.gov::6d06d74f-826c-4bbe-801e-2feef75a4a1d" providerId="AD" clId="Web-{A06B77AE-F581-7BAB-F0B1-2A0FEA5CC6D9}" dt="2023-04-10T17:12:31.553" v="44"/>
        <pc:sldMkLst>
          <pc:docMk/>
          <pc:sldMk cId="606111164" sldId="308"/>
        </pc:sldMkLst>
      </pc:sldChg>
      <pc:sldChg chg="add del">
        <pc:chgData name="Siepka, Amy (DOE)" userId="S::amy.siepka@doe.virginia.gov::6d06d74f-826c-4bbe-801e-2feef75a4a1d" providerId="AD" clId="Web-{A06B77AE-F581-7BAB-F0B1-2A0FEA5CC6D9}" dt="2023-04-10T17:12:31.553" v="43"/>
        <pc:sldMkLst>
          <pc:docMk/>
          <pc:sldMk cId="3713129149" sldId="309"/>
        </pc:sldMkLst>
      </pc:sldChg>
      <pc:sldChg chg="add del">
        <pc:chgData name="Siepka, Amy (DOE)" userId="S::amy.siepka@doe.virginia.gov::6d06d74f-826c-4bbe-801e-2feef75a4a1d" providerId="AD" clId="Web-{A06B77AE-F581-7BAB-F0B1-2A0FEA5CC6D9}" dt="2023-04-10T17:12:31.553" v="42"/>
        <pc:sldMkLst>
          <pc:docMk/>
          <pc:sldMk cId="4052243904" sldId="310"/>
        </pc:sldMkLst>
      </pc:sldChg>
      <pc:sldChg chg="add del">
        <pc:chgData name="Siepka, Amy (DOE)" userId="S::amy.siepka@doe.virginia.gov::6d06d74f-826c-4bbe-801e-2feef75a4a1d" providerId="AD" clId="Web-{A06B77AE-F581-7BAB-F0B1-2A0FEA5CC6D9}" dt="2023-04-10T17:12:31.553" v="41"/>
        <pc:sldMkLst>
          <pc:docMk/>
          <pc:sldMk cId="1232486533" sldId="311"/>
        </pc:sldMkLst>
      </pc:sldChg>
      <pc:sldChg chg="add del">
        <pc:chgData name="Siepka, Amy (DOE)" userId="S::amy.siepka@doe.virginia.gov::6d06d74f-826c-4bbe-801e-2feef75a4a1d" providerId="AD" clId="Web-{A06B77AE-F581-7BAB-F0B1-2A0FEA5CC6D9}" dt="2023-04-10T17:12:31.553" v="40"/>
        <pc:sldMkLst>
          <pc:docMk/>
          <pc:sldMk cId="1312732343" sldId="312"/>
        </pc:sldMkLst>
      </pc:sldChg>
      <pc:sldChg chg="add del">
        <pc:chgData name="Siepka, Amy (DOE)" userId="S::amy.siepka@doe.virginia.gov::6d06d74f-826c-4bbe-801e-2feef75a4a1d" providerId="AD" clId="Web-{A06B77AE-F581-7BAB-F0B1-2A0FEA5CC6D9}" dt="2023-04-10T17:12:31.538" v="39"/>
        <pc:sldMkLst>
          <pc:docMk/>
          <pc:sldMk cId="465427790" sldId="313"/>
        </pc:sldMkLst>
      </pc:sldChg>
      <pc:sldChg chg="add del">
        <pc:chgData name="Siepka, Amy (DOE)" userId="S::amy.siepka@doe.virginia.gov::6d06d74f-826c-4bbe-801e-2feef75a4a1d" providerId="AD" clId="Web-{A06B77AE-F581-7BAB-F0B1-2A0FEA5CC6D9}" dt="2023-04-10T17:12:31.538" v="38"/>
        <pc:sldMkLst>
          <pc:docMk/>
          <pc:sldMk cId="3979561434" sldId="314"/>
        </pc:sldMkLst>
      </pc:sldChg>
      <pc:sldChg chg="add del">
        <pc:chgData name="Siepka, Amy (DOE)" userId="S::amy.siepka@doe.virginia.gov::6d06d74f-826c-4bbe-801e-2feef75a4a1d" providerId="AD" clId="Web-{A06B77AE-F581-7BAB-F0B1-2A0FEA5CC6D9}" dt="2023-04-10T17:12:31.538" v="37"/>
        <pc:sldMkLst>
          <pc:docMk/>
          <pc:sldMk cId="4036698435" sldId="315"/>
        </pc:sldMkLst>
      </pc:sldChg>
      <pc:sldChg chg="add del">
        <pc:chgData name="Siepka, Amy (DOE)" userId="S::amy.siepka@doe.virginia.gov::6d06d74f-826c-4bbe-801e-2feef75a4a1d" providerId="AD" clId="Web-{A06B77AE-F581-7BAB-F0B1-2A0FEA5CC6D9}" dt="2023-04-10T17:12:31.538" v="36"/>
        <pc:sldMkLst>
          <pc:docMk/>
          <pc:sldMk cId="757649087" sldId="316"/>
        </pc:sldMkLst>
      </pc:sldChg>
      <pc:sldChg chg="add del">
        <pc:chgData name="Siepka, Amy (DOE)" userId="S::amy.siepka@doe.virginia.gov::6d06d74f-826c-4bbe-801e-2feef75a4a1d" providerId="AD" clId="Web-{A06B77AE-F581-7BAB-F0B1-2A0FEA5CC6D9}" dt="2023-04-10T17:12:31.538" v="35"/>
        <pc:sldMkLst>
          <pc:docMk/>
          <pc:sldMk cId="2867787157" sldId="317"/>
        </pc:sldMkLst>
      </pc:sldChg>
      <pc:sldChg chg="add del">
        <pc:chgData name="Siepka, Amy (DOE)" userId="S::amy.siepka@doe.virginia.gov::6d06d74f-826c-4bbe-801e-2feef75a4a1d" providerId="AD" clId="Web-{A06B77AE-F581-7BAB-F0B1-2A0FEA5CC6D9}" dt="2023-04-10T17:12:31.538" v="34"/>
        <pc:sldMkLst>
          <pc:docMk/>
          <pc:sldMk cId="3801790553" sldId="318"/>
        </pc:sldMkLst>
      </pc:sldChg>
      <pc:sldChg chg="add del">
        <pc:chgData name="Siepka, Amy (DOE)" userId="S::amy.siepka@doe.virginia.gov::6d06d74f-826c-4bbe-801e-2feef75a4a1d" providerId="AD" clId="Web-{A06B77AE-F581-7BAB-F0B1-2A0FEA5CC6D9}" dt="2023-04-10T17:12:31.538" v="33"/>
        <pc:sldMkLst>
          <pc:docMk/>
          <pc:sldMk cId="3240688247" sldId="319"/>
        </pc:sldMkLst>
      </pc:sldChg>
      <pc:sldChg chg="add del">
        <pc:chgData name="Siepka, Amy (DOE)" userId="S::amy.siepka@doe.virginia.gov::6d06d74f-826c-4bbe-801e-2feef75a4a1d" providerId="AD" clId="Web-{A06B77AE-F581-7BAB-F0B1-2A0FEA5CC6D9}" dt="2023-04-10T17:12:31.538" v="32"/>
        <pc:sldMkLst>
          <pc:docMk/>
          <pc:sldMk cId="3738381665" sldId="320"/>
        </pc:sldMkLst>
      </pc:sldChg>
      <pc:sldChg chg="add del">
        <pc:chgData name="Siepka, Amy (DOE)" userId="S::amy.siepka@doe.virginia.gov::6d06d74f-826c-4bbe-801e-2feef75a4a1d" providerId="AD" clId="Web-{A06B77AE-F581-7BAB-F0B1-2A0FEA5CC6D9}" dt="2023-04-10T17:12:31.538" v="31"/>
        <pc:sldMkLst>
          <pc:docMk/>
          <pc:sldMk cId="2165199441" sldId="321"/>
        </pc:sldMkLst>
      </pc:sldChg>
      <pc:sldChg chg="add del">
        <pc:chgData name="Siepka, Amy (DOE)" userId="S::amy.siepka@doe.virginia.gov::6d06d74f-826c-4bbe-801e-2feef75a4a1d" providerId="AD" clId="Web-{A06B77AE-F581-7BAB-F0B1-2A0FEA5CC6D9}" dt="2023-04-10T17:12:31.444" v="30"/>
        <pc:sldMkLst>
          <pc:docMk/>
          <pc:sldMk cId="1031355659" sldId="322"/>
        </pc:sldMkLst>
      </pc:sldChg>
      <pc:sldChg chg="add del">
        <pc:chgData name="Siepka, Amy (DOE)" userId="S::amy.siepka@doe.virginia.gov::6d06d74f-826c-4bbe-801e-2feef75a4a1d" providerId="AD" clId="Web-{A06B77AE-F581-7BAB-F0B1-2A0FEA5CC6D9}" dt="2023-04-10T17:12:31.444" v="29"/>
        <pc:sldMkLst>
          <pc:docMk/>
          <pc:sldMk cId="3693814390" sldId="323"/>
        </pc:sldMkLst>
      </pc:sldChg>
      <pc:sldChg chg="add del">
        <pc:chgData name="Siepka, Amy (DOE)" userId="S::amy.siepka@doe.virginia.gov::6d06d74f-826c-4bbe-801e-2feef75a4a1d" providerId="AD" clId="Web-{A06B77AE-F581-7BAB-F0B1-2A0FEA5CC6D9}" dt="2023-04-10T17:12:31.444" v="28"/>
        <pc:sldMkLst>
          <pc:docMk/>
          <pc:sldMk cId="4291929407" sldId="324"/>
        </pc:sldMkLst>
      </pc:sldChg>
      <pc:sldChg chg="add del">
        <pc:chgData name="Siepka, Amy (DOE)" userId="S::amy.siepka@doe.virginia.gov::6d06d74f-826c-4bbe-801e-2feef75a4a1d" providerId="AD" clId="Web-{A06B77AE-F581-7BAB-F0B1-2A0FEA5CC6D9}" dt="2023-04-10T17:12:31.444" v="27"/>
        <pc:sldMkLst>
          <pc:docMk/>
          <pc:sldMk cId="3837615750" sldId="325"/>
        </pc:sldMkLst>
      </pc:sldChg>
      <pc:sldChg chg="add del">
        <pc:chgData name="Siepka, Amy (DOE)" userId="S::amy.siepka@doe.virginia.gov::6d06d74f-826c-4bbe-801e-2feef75a4a1d" providerId="AD" clId="Web-{A06B77AE-F581-7BAB-F0B1-2A0FEA5CC6D9}" dt="2023-04-10T17:12:31.444" v="26"/>
        <pc:sldMkLst>
          <pc:docMk/>
          <pc:sldMk cId="827067637" sldId="326"/>
        </pc:sldMkLst>
      </pc:sldChg>
      <pc:sldChg chg="add del">
        <pc:chgData name="Siepka, Amy (DOE)" userId="S::amy.siepka@doe.virginia.gov::6d06d74f-826c-4bbe-801e-2feef75a4a1d" providerId="AD" clId="Web-{A06B77AE-F581-7BAB-F0B1-2A0FEA5CC6D9}" dt="2023-04-10T17:12:31.428" v="25"/>
        <pc:sldMkLst>
          <pc:docMk/>
          <pc:sldMk cId="2958607039" sldId="327"/>
        </pc:sldMkLst>
      </pc:sldChg>
      <pc:sldChg chg="add del">
        <pc:chgData name="Siepka, Amy (DOE)" userId="S::amy.siepka@doe.virginia.gov::6d06d74f-826c-4bbe-801e-2feef75a4a1d" providerId="AD" clId="Web-{A06B77AE-F581-7BAB-F0B1-2A0FEA5CC6D9}" dt="2023-04-10T17:12:31.428" v="24"/>
        <pc:sldMkLst>
          <pc:docMk/>
          <pc:sldMk cId="2369894380" sldId="328"/>
        </pc:sldMkLst>
      </pc:sldChg>
      <pc:sldChg chg="add del">
        <pc:chgData name="Siepka, Amy (DOE)" userId="S::amy.siepka@doe.virginia.gov::6d06d74f-826c-4bbe-801e-2feef75a4a1d" providerId="AD" clId="Web-{A06B77AE-F581-7BAB-F0B1-2A0FEA5CC6D9}" dt="2023-04-10T17:12:31.428" v="23"/>
        <pc:sldMkLst>
          <pc:docMk/>
          <pc:sldMk cId="1356450203" sldId="3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WCS02021\groupdir\Accountability\Chronic%20Absenteeism\Chronic%20Absenteeism%20survey_VAS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VASS Survey Results: Percent of Schools With Estimated Chronic Absenteeism Rates &gt; 25%</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'Data Summary'!$B$30</c:f>
              <c:strCache>
                <c:ptCount val="1"/>
                <c:pt idx="0">
                  <c:v>Percent of Schools Over 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Summary'!$A$31:$A$38</c:f>
              <c:strCache>
                <c:ptCount val="8"/>
                <c:pt idx="0">
                  <c:v>Region I</c:v>
                </c:pt>
                <c:pt idx="1">
                  <c:v>Region II</c:v>
                </c:pt>
                <c:pt idx="2">
                  <c:v>Region III</c:v>
                </c:pt>
                <c:pt idx="3">
                  <c:v>Region IV</c:v>
                </c:pt>
                <c:pt idx="4">
                  <c:v>Region V</c:v>
                </c:pt>
                <c:pt idx="5">
                  <c:v>Region VI</c:v>
                </c:pt>
                <c:pt idx="6">
                  <c:v>Region VII</c:v>
                </c:pt>
                <c:pt idx="7">
                  <c:v>Region VIII</c:v>
                </c:pt>
              </c:strCache>
            </c:strRef>
          </c:cat>
          <c:val>
            <c:numRef>
              <c:f>'Data Summary'!$B$31:$B$38</c:f>
              <c:numCache>
                <c:formatCode>0.0</c:formatCode>
                <c:ptCount val="8"/>
                <c:pt idx="0">
                  <c:v>4</c:v>
                </c:pt>
                <c:pt idx="1">
                  <c:v>16.030534351145036</c:v>
                </c:pt>
                <c:pt idx="2">
                  <c:v>18.461538461538463</c:v>
                </c:pt>
                <c:pt idx="3">
                  <c:v>26.950354609929079</c:v>
                </c:pt>
                <c:pt idx="4">
                  <c:v>37.288135593220339</c:v>
                </c:pt>
                <c:pt idx="5">
                  <c:v>27.731092436974791</c:v>
                </c:pt>
                <c:pt idx="6">
                  <c:v>34.693877551020407</c:v>
                </c:pt>
                <c:pt idx="7">
                  <c:v>46.341463414634148</c:v>
                </c:pt>
              </c:numCache>
            </c:numRef>
          </c:val>
          <c:extLst>
            <c:ext xmlns:c16="http://schemas.microsoft.com/office/drawing/2014/chart" uri="{C3380CC4-5D6E-409C-BE32-E72D297353CC}">
              <c16:uniqueId val="{00000000-FA60-4AAB-B2DA-FC353CBEFFA3}"/>
            </c:ext>
          </c:extLst>
        </c:ser>
        <c:dLbls>
          <c:showLegendKey val="0"/>
          <c:showVal val="0"/>
          <c:showCatName val="0"/>
          <c:showSerName val="0"/>
          <c:showPercent val="0"/>
          <c:showBubbleSize val="0"/>
        </c:dLbls>
        <c:gapWidth val="219"/>
        <c:overlap val="-27"/>
        <c:axId val="987021871"/>
        <c:axId val="987025615"/>
      </c:barChart>
      <c:catAx>
        <c:axId val="987021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987025615"/>
        <c:crosses val="autoZero"/>
        <c:auto val="1"/>
        <c:lblAlgn val="ctr"/>
        <c:lblOffset val="100"/>
        <c:noMultiLvlLbl val="0"/>
      </c:catAx>
      <c:valAx>
        <c:axId val="987025615"/>
        <c:scaling>
          <c:orientation val="minMax"/>
        </c:scaling>
        <c:delete val="1"/>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a:t>Percent of Schools</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crossAx val="987021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742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893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09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484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805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a:solidFill>
                <a:srgbClr val="0D405F"/>
              </a:solidFill>
              <a:effectLst/>
              <a:latin typeface="Inter"/>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49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97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16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574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gn="l" fontAlgn="base">
              <a:lnSpc>
                <a:spcPct val="134000"/>
              </a:lnSpc>
              <a:buNone/>
            </a:pPr>
            <a:endParaRPr lang="en-US" b="0" i="0">
              <a:solidFill>
                <a:srgbClr val="444444"/>
              </a:solidFill>
              <a:effectLst/>
              <a:latin typeface="PT Serif" panose="020A0603040505020204" pitchFamily="18" charset="0"/>
            </a:endParaRPr>
          </a:p>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409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a:solidFill>
                <a:srgbClr val="444444"/>
              </a:solidFill>
              <a:effectLst/>
              <a:latin typeface="PT Serif" panose="020A0603040505020204" pitchFamily="18" charset="0"/>
            </a:endParaRPr>
          </a:p>
          <a:p>
            <a:pPr algn="l" fontAlgn="base"/>
            <a:endParaRPr lang="en-US" b="0" i="0">
              <a:solidFill>
                <a:srgbClr val="444444"/>
              </a:solidFill>
              <a:effectLst/>
              <a:latin typeface="PT Serif" panose="020A0603040505020204" pitchFamily="18" charset="0"/>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51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2742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307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166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359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a:spLocks noGrp="1"/>
          </p:cNvSpPr>
          <p:nvPr>
            <p:ph type="pic" idx="2"/>
          </p:nvPr>
        </p:nvSpPr>
        <p:spPr>
          <a:xfrm>
            <a:off x="5183188" y="987425"/>
            <a:ext cx="6172200" cy="2259209"/>
          </a:xfrm>
          <a:prstGeom prst="rect">
            <a:avLst/>
          </a:prstGeom>
          <a:noFill/>
          <a:ln>
            <a:noFill/>
          </a:ln>
        </p:spPr>
      </p:sp>
      <p:sp>
        <p:nvSpPr>
          <p:cNvPr id="89" name="Google Shape;89;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5"/>
          <p:cNvSpPr>
            <a:spLocks noGrp="1"/>
          </p:cNvSpPr>
          <p:nvPr>
            <p:ph type="pic" idx="3"/>
          </p:nvPr>
        </p:nvSpPr>
        <p:spPr>
          <a:xfrm>
            <a:off x="5183188" y="3451509"/>
            <a:ext cx="2970212" cy="2259209"/>
          </a:xfrm>
          <a:prstGeom prst="rect">
            <a:avLst/>
          </a:prstGeom>
          <a:noFill/>
          <a:ln>
            <a:noFill/>
          </a:ln>
        </p:spPr>
      </p:sp>
      <p:sp>
        <p:nvSpPr>
          <p:cNvPr id="94" name="Google Shape;94;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4" name="Google Shape;10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12" name="Google Shape;1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53" name="Google Shape;5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3"/>
        <p:cNvGrpSpPr/>
        <p:nvPr/>
      </p:nvGrpSpPr>
      <p:grpSpPr>
        <a:xfrm>
          <a:off x="0" y="0"/>
          <a:ext cx="0" cy="0"/>
          <a:chOff x="0" y="0"/>
          <a:chExt cx="0" cy="0"/>
        </a:xfrm>
      </p:grpSpPr>
      <p:sp>
        <p:nvSpPr>
          <p:cNvPr id="64" name="Google Shape;64;p22"/>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a:spLocks noGrp="1"/>
          </p:cNvSpPr>
          <p:nvPr>
            <p:ph type="pic" idx="2"/>
          </p:nvPr>
        </p:nvSpPr>
        <p:spPr>
          <a:xfrm>
            <a:off x="5183188" y="987425"/>
            <a:ext cx="6172200" cy="4873625"/>
          </a:xfrm>
          <a:prstGeom prst="rect">
            <a:avLst/>
          </a:prstGeom>
          <a:noFill/>
          <a:ln>
            <a:noFill/>
          </a:ln>
        </p:spPr>
      </p:sp>
      <p:sp>
        <p:nvSpPr>
          <p:cNvPr id="82" name="Google Shape;82;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400/#:~:text=from%20the%20department.-,D.%20Level%20Three.,-1.%20Corrective%20a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aw.lis.virginia.gov/admincode/title8/agency20/chapter131/section400/#:~:text=b.%20In%20consultation%20with%20department%20staff%2C%20school%20division%20and%20school%20staff%20shall%3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aw.lis.virginia.gov/admincode/title8/agency20/chapter131/section38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400/#:~:text=email-,8VAC20%2D131%2D400.,-Application%20of%20the" TargetMode="External"/><Relationship Id="rId2" Type="http://schemas.openxmlformats.org/officeDocument/2006/relationships/hyperlink" Target="https://law.lis.virginia.gov/admincode/title8/agency20/chapter131/section380/#:~:text=3.-,The%20board%20may%20adopt%20special%20provisions,-related%20to%20th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400/#:~:text=email-,8VAC20%2D131%2D400.,-Application%20of%20th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admincode/title8/agency20/chapter131/section400/#:~:text=for%20continuous%20improvement.-,C.%20Level%20Two.,-If%20a%20schoo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aw.lis.virginia.gov/admincode/title8/agency20/chapter131/section400/#:~:text=Level%20One%20standard.-,School%20division%20and%20school%20staff%20shall%3A,-1.%20Identify%20facto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0E16E0-3CF4-42BA-A7B3-D3315F51D092}"/>
              </a:ext>
            </a:extLst>
          </p:cNvPr>
          <p:cNvSpPr>
            <a:spLocks noGrp="1"/>
          </p:cNvSpPr>
          <p:nvPr>
            <p:ph type="ctrTitle"/>
          </p:nvPr>
        </p:nvSpPr>
        <p:spPr>
          <a:xfrm>
            <a:off x="838200" y="1896719"/>
            <a:ext cx="8986284" cy="2387600"/>
          </a:xfrm>
        </p:spPr>
        <p:txBody>
          <a:bodyPr>
            <a:normAutofit fontScale="90000"/>
          </a:bodyPr>
          <a:lstStyle/>
          <a:p>
            <a:pPr>
              <a:lnSpc>
                <a:spcPct val="114000"/>
              </a:lnSpc>
            </a:pPr>
            <a:r>
              <a:rPr lang="en-US" sz="3200" b="1">
                <a:effectLst/>
                <a:latin typeface="Georgia" panose="02040502050405020303" pitchFamily="18" charset="0"/>
              </a:rPr>
              <a:t>Final Review of a Proposal to Adopt Special Provisions to Suspend the Use of the Chronic Absenteeism Indicator for the Determination of Accreditation Status in Accreditation Year 2023-2024</a:t>
            </a:r>
            <a:br>
              <a:rPr lang="en-US" sz="1800" b="1">
                <a:effectLst/>
                <a:latin typeface="Times New Roman" panose="02020603050405020304" pitchFamily="18" charset="0"/>
              </a:rPr>
            </a:br>
            <a:endParaRPr lang="en-US" sz="4400"/>
          </a:p>
        </p:txBody>
      </p:sp>
      <p:sp>
        <p:nvSpPr>
          <p:cNvPr id="6" name="Subtitle 5">
            <a:extLst>
              <a:ext uri="{FF2B5EF4-FFF2-40B4-BE49-F238E27FC236}">
                <a16:creationId xmlns:a16="http://schemas.microsoft.com/office/drawing/2014/main" id="{6C47C86A-00D0-4542-8E3B-D0488C3957EF}"/>
              </a:ext>
            </a:extLst>
          </p:cNvPr>
          <p:cNvSpPr>
            <a:spLocks noGrp="1"/>
          </p:cNvSpPr>
          <p:nvPr>
            <p:ph type="subTitle" idx="1"/>
          </p:nvPr>
        </p:nvSpPr>
        <p:spPr>
          <a:xfrm>
            <a:off x="920869" y="3624761"/>
            <a:ext cx="6934200" cy="1655762"/>
          </a:xfrm>
        </p:spPr>
        <p:txBody>
          <a:bodyPr/>
          <a:lstStyle/>
          <a:p>
            <a:pPr marL="55563" indent="-4763"/>
            <a:r>
              <a:rPr lang="en-US"/>
              <a:t>Presentation to the Virginia Board of Education at the April 20, 2023, Business Meeting</a:t>
            </a:r>
          </a:p>
        </p:txBody>
      </p:sp>
      <p:sp>
        <p:nvSpPr>
          <p:cNvPr id="4" name="Slide Number Placeholder 3">
            <a:extLst>
              <a:ext uri="{FF2B5EF4-FFF2-40B4-BE49-F238E27FC236}">
                <a16:creationId xmlns:a16="http://schemas.microsoft.com/office/drawing/2014/main" id="{BE50FB50-26E4-49B0-BF46-6401E8A55B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90395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CDD6-64EE-4630-09F6-C8CB278DA7A1}"/>
              </a:ext>
            </a:extLst>
          </p:cNvPr>
          <p:cNvSpPr>
            <a:spLocks noGrp="1"/>
          </p:cNvSpPr>
          <p:nvPr>
            <p:ph type="title"/>
          </p:nvPr>
        </p:nvSpPr>
        <p:spPr>
          <a:xfrm>
            <a:off x="0" y="482957"/>
            <a:ext cx="12192000" cy="1452764"/>
          </a:xfrm>
        </p:spPr>
        <p:txBody>
          <a:bodyPr>
            <a:normAutofit fontScale="90000"/>
          </a:bodyPr>
          <a:lstStyle/>
          <a:p>
            <a:r>
              <a:rPr lang="en-US"/>
              <a:t>Application of Performance to Action: </a:t>
            </a:r>
            <a:br>
              <a:rPr lang="en-US"/>
            </a:br>
            <a:r>
              <a:rPr lang="en-US"/>
              <a:t>Level Three (1 of 3)</a:t>
            </a:r>
          </a:p>
          <a:p>
            <a:endParaRPr lang="en-US"/>
          </a:p>
        </p:txBody>
      </p:sp>
      <p:sp>
        <p:nvSpPr>
          <p:cNvPr id="4" name="Slide Number Placeholder 3">
            <a:extLst>
              <a:ext uri="{FF2B5EF4-FFF2-40B4-BE49-F238E27FC236}">
                <a16:creationId xmlns:a16="http://schemas.microsoft.com/office/drawing/2014/main" id="{688CBBCA-0FEB-8183-5BAF-072B18CD7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Text Placeholder 4">
            <a:extLst>
              <a:ext uri="{FF2B5EF4-FFF2-40B4-BE49-F238E27FC236}">
                <a16:creationId xmlns:a16="http://schemas.microsoft.com/office/drawing/2014/main" id="{E91753F2-651B-5738-4B45-91D34E9F72BF}"/>
              </a:ext>
            </a:extLst>
          </p:cNvPr>
          <p:cNvSpPr>
            <a:spLocks noGrp="1"/>
          </p:cNvSpPr>
          <p:nvPr>
            <p:ph type="body" idx="1"/>
          </p:nvPr>
        </p:nvSpPr>
        <p:spPr>
          <a:xfrm>
            <a:off x="677214" y="1469663"/>
            <a:ext cx="10515600" cy="5065438"/>
          </a:xfrm>
        </p:spPr>
        <p:txBody>
          <a:bodyPr>
            <a:normAutofit fontScale="85000" lnSpcReduction="10000"/>
          </a:bodyPr>
          <a:lstStyle/>
          <a:p>
            <a:pPr marL="114300" indent="0">
              <a:lnSpc>
                <a:spcPct val="134000"/>
              </a:lnSpc>
              <a:buNone/>
            </a:pPr>
            <a:r>
              <a:rPr lang="en-US">
                <a:hlinkClick r:id="rId3"/>
              </a:rPr>
              <a:t>8VAC20-131-400.D</a:t>
            </a:r>
            <a:r>
              <a:rPr lang="en-US">
                <a:solidFill>
                  <a:srgbClr val="444444"/>
                </a:solidFill>
              </a:rPr>
              <a:t> </a:t>
            </a:r>
            <a:r>
              <a:rPr lang="en-US" b="0" i="0">
                <a:solidFill>
                  <a:srgbClr val="000000"/>
                </a:solidFill>
                <a:effectLst/>
              </a:rPr>
              <a:t>Level Three.</a:t>
            </a:r>
          </a:p>
          <a:p>
            <a:pPr marL="114300" indent="0" algn="l" fontAlgn="base">
              <a:lnSpc>
                <a:spcPct val="134000"/>
              </a:lnSpc>
              <a:buNone/>
            </a:pPr>
            <a:r>
              <a:rPr lang="en-US" b="0" i="0">
                <a:solidFill>
                  <a:srgbClr val="000000"/>
                </a:solidFill>
                <a:effectLst/>
              </a:rPr>
              <a:t>1. Corrective action plans. If any school quality indicator is at Level Three, the school and school division shall work cooperatively and in consultation with the department to develop a </a:t>
            </a:r>
            <a:r>
              <a:rPr lang="en-US" b="1" i="0">
                <a:solidFill>
                  <a:srgbClr val="000000"/>
                </a:solidFill>
                <a:effectLst/>
              </a:rPr>
              <a:t>corrective action plan</a:t>
            </a:r>
            <a:r>
              <a:rPr lang="en-US" b="0" i="0">
                <a:solidFill>
                  <a:srgbClr val="000000"/>
                </a:solidFill>
                <a:effectLst/>
              </a:rPr>
              <a:t>, which shall be incorporated as a component of the </a:t>
            </a:r>
            <a:r>
              <a:rPr lang="en-US" b="1" i="0">
                <a:solidFill>
                  <a:srgbClr val="000000"/>
                </a:solidFill>
                <a:effectLst/>
              </a:rPr>
              <a:t>school's comprehensive, unified, long-range plan</a:t>
            </a:r>
            <a:r>
              <a:rPr lang="en-US" b="0" i="0">
                <a:solidFill>
                  <a:srgbClr val="000000"/>
                </a:solidFill>
                <a:effectLst/>
              </a:rPr>
              <a:t>.</a:t>
            </a:r>
          </a:p>
          <a:p>
            <a:pPr marL="114300" indent="0" algn="l" fontAlgn="base">
              <a:lnSpc>
                <a:spcPct val="134000"/>
              </a:lnSpc>
              <a:buNone/>
            </a:pPr>
            <a:r>
              <a:rPr lang="en-US" b="0" i="0">
                <a:solidFill>
                  <a:srgbClr val="000000"/>
                </a:solidFill>
                <a:effectLst/>
              </a:rPr>
              <a:t>In developing such plan, the school and school division, in consultation with the department, shall determine the issues and conditions that are likely contributing to the school's performance on the indicator and plan and implement essential actions and research-based strategies to achieve improvement to the Level One standard.</a:t>
            </a:r>
          </a:p>
          <a:p>
            <a:pPr marL="114300" indent="0">
              <a:buNone/>
            </a:pPr>
            <a:endParaRPr lang="en-US"/>
          </a:p>
        </p:txBody>
      </p:sp>
    </p:spTree>
    <p:extLst>
      <p:ext uri="{BB962C8B-B14F-4D97-AF65-F5344CB8AC3E}">
        <p14:creationId xmlns:p14="http://schemas.microsoft.com/office/powerpoint/2010/main" val="237509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Application of Performance to Action: </a:t>
            </a:r>
            <a:br>
              <a:rPr lang="en-US"/>
            </a:br>
            <a:r>
              <a:rPr lang="en-US"/>
              <a:t>Level Three (1 of 3)</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458930"/>
            <a:ext cx="10515600" cy="5116041"/>
          </a:xfrm>
        </p:spPr>
        <p:txBody>
          <a:bodyPr>
            <a:normAutofit/>
          </a:bodyPr>
          <a:lstStyle/>
          <a:p>
            <a:pPr marL="114300" indent="0">
              <a:lnSpc>
                <a:spcPct val="114999"/>
              </a:lnSpc>
              <a:buNone/>
            </a:pPr>
            <a:r>
              <a:rPr lang="en-US" sz="2400">
                <a:solidFill>
                  <a:srgbClr val="000000"/>
                </a:solidFill>
              </a:rPr>
              <a:t>(continued from 8VAC20-131-400.D.1)</a:t>
            </a:r>
            <a:endParaRPr lang="en-US">
              <a:solidFill>
                <a:srgbClr val="000000"/>
              </a:solidFill>
            </a:endParaRPr>
          </a:p>
          <a:p>
            <a:pPr marL="114300" indent="0">
              <a:lnSpc>
                <a:spcPct val="114999"/>
              </a:lnSpc>
              <a:buNone/>
            </a:pPr>
            <a:r>
              <a:rPr lang="en-US" sz="2400">
                <a:solidFill>
                  <a:srgbClr val="000000"/>
                </a:solidFill>
              </a:rPr>
              <a:t>All schools with indicators at Level Three must </a:t>
            </a:r>
            <a:r>
              <a:rPr lang="en-US" sz="2400" b="1">
                <a:solidFill>
                  <a:srgbClr val="000000"/>
                </a:solidFill>
              </a:rPr>
              <a:t>undergo an academic or other review</a:t>
            </a:r>
            <a:r>
              <a:rPr lang="en-US" sz="2400">
                <a:solidFill>
                  <a:srgbClr val="000000"/>
                </a:solidFill>
              </a:rPr>
              <a:t>, as appropriate, conducted by the department, or under its guidance, to further identify required actions to improve student achievement and the school quality indicators that are at Level Three.</a:t>
            </a:r>
            <a:endParaRPr lang="en-US">
              <a:solidFill>
                <a:srgbClr val="000000"/>
              </a:solidFill>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52218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458930"/>
            <a:ext cx="10515600" cy="5116041"/>
          </a:xfrm>
        </p:spPr>
        <p:txBody>
          <a:bodyPr>
            <a:normAutofit fontScale="85000" lnSpcReduction="20000"/>
          </a:bodyPr>
          <a:lstStyle/>
          <a:p>
            <a:pPr marL="114300" indent="0">
              <a:lnSpc>
                <a:spcPct val="114999"/>
              </a:lnSpc>
              <a:buNone/>
            </a:pPr>
            <a:r>
              <a:rPr lang="en-US" sz="2600">
                <a:solidFill>
                  <a:srgbClr val="000000"/>
                </a:solidFill>
                <a:hlinkClick r:id="rId2"/>
              </a:rPr>
              <a:t>8VAC20-131-400</a:t>
            </a:r>
            <a:r>
              <a:rPr lang="en-US" sz="2600">
                <a:solidFill>
                  <a:srgbClr val="000000"/>
                </a:solidFill>
                <a:hlinkClick r:id="rId2">
                  <a:extLst>
                    <a:ext uri="{A12FA001-AC4F-418D-AE19-62706E023703}">
                      <ahyp:hlinkClr xmlns:ahyp="http://schemas.microsoft.com/office/drawing/2018/hyperlinkcolor" val="tx"/>
                    </a:ext>
                  </a:extLst>
                </a:hlinkClick>
              </a:rPr>
              <a:t>.D.1.b. In consultation with department staff, school division and school staff shall</a:t>
            </a:r>
            <a:r>
              <a:rPr lang="en-US" sz="2600">
                <a:solidFill>
                  <a:srgbClr val="000000"/>
                </a:solidFill>
              </a:rPr>
              <a:t>:</a:t>
            </a:r>
            <a:endParaRPr lang="en-US"/>
          </a:p>
          <a:p>
            <a:pPr marL="114300" indent="0">
              <a:lnSpc>
                <a:spcPct val="135000"/>
              </a:lnSpc>
              <a:buNone/>
            </a:pPr>
            <a:r>
              <a:rPr lang="en-US" sz="2600">
                <a:solidFill>
                  <a:srgbClr val="000000"/>
                </a:solidFill>
              </a:rPr>
              <a:t>(1) Identify factors related to the school's performance on the indicators at Level Three as part of the school's comprehensive needs assessment;</a:t>
            </a:r>
            <a:endParaRPr lang="en-US"/>
          </a:p>
          <a:p>
            <a:pPr marL="114300" indent="0">
              <a:lnSpc>
                <a:spcPct val="135000"/>
              </a:lnSpc>
              <a:buNone/>
            </a:pPr>
            <a:r>
              <a:rPr lang="en-US" sz="2600">
                <a:solidFill>
                  <a:srgbClr val="000000"/>
                </a:solidFill>
              </a:rPr>
              <a:t>(2) Use the results of the comprehensive needs assessment to </a:t>
            </a:r>
            <a:r>
              <a:rPr lang="en-US" sz="2600" b="1">
                <a:solidFill>
                  <a:srgbClr val="000000"/>
                </a:solidFill>
              </a:rPr>
              <a:t>develop a multi-year corrective action plan </a:t>
            </a:r>
            <a:r>
              <a:rPr lang="en-US" sz="2600">
                <a:solidFill>
                  <a:srgbClr val="000000"/>
                </a:solidFill>
              </a:rPr>
              <a:t>that addresses the factors identified in the needs assessment that are related to the performance on the indicator through essential actions and research-based strategies; [Steps 3 and 4 not listed.]</a:t>
            </a:r>
            <a:endParaRPr lang="en-US"/>
          </a:p>
          <a:p>
            <a:pPr marL="114300" indent="0">
              <a:lnSpc>
                <a:spcPct val="135000"/>
              </a:lnSpc>
              <a:buNone/>
            </a:pPr>
            <a:r>
              <a:rPr lang="en-US" sz="2600">
                <a:solidFill>
                  <a:srgbClr val="000000"/>
                </a:solidFill>
              </a:rPr>
              <a:t>(5) Implement the approved corrective action plan with fidelity; and</a:t>
            </a:r>
            <a:endParaRPr lang="en-US"/>
          </a:p>
          <a:p>
            <a:pPr marL="114300" indent="0">
              <a:lnSpc>
                <a:spcPct val="135000"/>
              </a:lnSpc>
              <a:buNone/>
            </a:pPr>
            <a:r>
              <a:rPr lang="en-US" sz="2600">
                <a:solidFill>
                  <a:srgbClr val="000000"/>
                </a:solidFill>
              </a:rPr>
              <a:t>(6) Meet regularly with department staff to </a:t>
            </a:r>
            <a:r>
              <a:rPr lang="en-US" sz="2600" b="1">
                <a:solidFill>
                  <a:srgbClr val="000000"/>
                </a:solidFill>
              </a:rPr>
              <a:t>monitor evidence of the school's progress</a:t>
            </a:r>
            <a:r>
              <a:rPr lang="en-US" sz="2600">
                <a:solidFill>
                  <a:srgbClr val="000000"/>
                </a:solidFill>
              </a:rPr>
              <a:t> in implementing the plan, to track improvement on the indicator, and to identify next steps.</a:t>
            </a:r>
            <a:endParaRPr lang="en-US"/>
          </a:p>
          <a:p>
            <a:pPr marL="114300" indent="0">
              <a:lnSpc>
                <a:spcPct val="124000"/>
              </a:lnSpc>
              <a:buNone/>
            </a:pPr>
            <a:endParaRPr lang="en-US"/>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8" name="Title 1">
            <a:extLst>
              <a:ext uri="{FF2B5EF4-FFF2-40B4-BE49-F238E27FC236}">
                <a16:creationId xmlns:a16="http://schemas.microsoft.com/office/drawing/2014/main" id="{17BB21F8-AC2E-3806-7C8F-9781A57B2BBE}"/>
              </a:ext>
            </a:extLst>
          </p:cNvPr>
          <p:cNvSpPr txBox="1">
            <a:spLocks/>
          </p:cNvSpPr>
          <p:nvPr/>
        </p:nvSpPr>
        <p:spPr>
          <a:xfrm>
            <a:off x="-5751" y="-34506"/>
            <a:ext cx="12192000" cy="1323975"/>
          </a:xfrm>
          <a:prstGeom prst="rect">
            <a:avLst/>
          </a:prstGeom>
          <a:noFill/>
          <a:ln>
            <a:noFill/>
          </a:ln>
        </p:spPr>
        <p:txBody>
          <a:bodyPr spcFirstLastPara="1" wrap="square" lIns="822950" tIns="45700" rIns="91425" bIns="45700" anchor="b"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800"/>
              <a:buFont typeface="Georgia"/>
              <a:buNone/>
              <a:defRPr sz="4800" b="0" i="0" u="none" strike="noStrike" cap="small">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Application of Performance to Action: </a:t>
            </a:r>
            <a:br>
              <a:rPr lang="en-US"/>
            </a:br>
            <a:r>
              <a:rPr lang="en-US"/>
              <a:t>Level Three (3 of 3)</a:t>
            </a:r>
          </a:p>
        </p:txBody>
      </p:sp>
    </p:spTree>
    <p:extLst>
      <p:ext uri="{BB962C8B-B14F-4D97-AF65-F5344CB8AC3E}">
        <p14:creationId xmlns:p14="http://schemas.microsoft.com/office/powerpoint/2010/main" val="197386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6160-DA3A-71DD-DFD2-EBBCDB7C3124}"/>
              </a:ext>
            </a:extLst>
          </p:cNvPr>
          <p:cNvSpPr>
            <a:spLocks noGrp="1"/>
          </p:cNvSpPr>
          <p:nvPr>
            <p:ph type="title"/>
          </p:nvPr>
        </p:nvSpPr>
        <p:spPr>
          <a:xfrm>
            <a:off x="838200" y="2354012"/>
            <a:ext cx="10515600" cy="1843338"/>
          </a:xfrm>
        </p:spPr>
        <p:txBody>
          <a:bodyPr/>
          <a:lstStyle/>
          <a:p>
            <a:r>
              <a:rPr lang="en-US">
                <a:solidFill>
                  <a:srgbClr val="003C71"/>
                </a:solidFill>
              </a:rPr>
              <a:t>Professional Learning and Intervention Strategies</a:t>
            </a:r>
          </a:p>
        </p:txBody>
      </p:sp>
      <p:sp>
        <p:nvSpPr>
          <p:cNvPr id="4" name="Slide Number Placeholder 3">
            <a:extLst>
              <a:ext uri="{FF2B5EF4-FFF2-40B4-BE49-F238E27FC236}">
                <a16:creationId xmlns:a16="http://schemas.microsoft.com/office/drawing/2014/main" id="{EAB560F8-EC84-D0CF-BFD7-5FF0467C3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22367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a:bodyPr>
          <a:lstStyle/>
          <a:p>
            <a:r>
              <a:rPr lang="en-US"/>
              <a:t>Professional Learning Opportunities</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730876" y="1323975"/>
            <a:ext cx="10515600" cy="4718033"/>
          </a:xfrm>
        </p:spPr>
        <p:txBody>
          <a:bodyPr spcFirstLastPara="1" wrap="square" lIns="91425" tIns="45700" rIns="91425" bIns="45700" anchor="t" anchorCtr="0">
            <a:noAutofit/>
          </a:bodyPr>
          <a:lstStyle/>
          <a:p>
            <a:pPr marL="114300" indent="0">
              <a:lnSpc>
                <a:spcPct val="114999"/>
              </a:lnSpc>
              <a:buNone/>
            </a:pPr>
            <a:r>
              <a:rPr lang="en-US" sz="2400" b="1">
                <a:solidFill>
                  <a:srgbClr val="000000"/>
                </a:solidFill>
              </a:rPr>
              <a:t>Chronic Absenteeism Collaborative Learning Cohorts:</a:t>
            </a:r>
            <a:r>
              <a:rPr lang="en-US" sz="2400">
                <a:solidFill>
                  <a:srgbClr val="000000"/>
                </a:solidFill>
              </a:rPr>
              <a:t> </a:t>
            </a:r>
            <a:r>
              <a:rPr lang="en-US" sz="2400" b="1">
                <a:solidFill>
                  <a:srgbClr val="000000"/>
                </a:solidFill>
              </a:rPr>
              <a:t>72% of school divisions</a:t>
            </a:r>
            <a:r>
              <a:rPr lang="en-US" sz="2400">
                <a:solidFill>
                  <a:srgbClr val="000000"/>
                </a:solidFill>
              </a:rPr>
              <a:t> participated in the cohorts which included:</a:t>
            </a:r>
            <a:endParaRPr lang="en-US" sz="2400"/>
          </a:p>
          <a:p>
            <a:pPr lvl="1">
              <a:lnSpc>
                <a:spcPct val="114999"/>
              </a:lnSpc>
              <a:buFont typeface="Courier New"/>
              <a:buChar char="o"/>
            </a:pPr>
            <a:r>
              <a:rPr lang="en-US">
                <a:solidFill>
                  <a:srgbClr val="000000"/>
                </a:solidFill>
              </a:rPr>
              <a:t>E-Learning series presented by Attendance Works;</a:t>
            </a:r>
            <a:endParaRPr lang="en-US"/>
          </a:p>
          <a:p>
            <a:pPr lvl="1">
              <a:lnSpc>
                <a:spcPct val="114999"/>
              </a:lnSpc>
              <a:buFont typeface="Courier New"/>
              <a:buChar char="o"/>
            </a:pPr>
            <a:r>
              <a:rPr lang="en-US">
                <a:solidFill>
                  <a:srgbClr val="000000"/>
                </a:solidFill>
              </a:rPr>
              <a:t>Fall in-person collaborative sessions that included a panel of school leaders who shared promising practices; and</a:t>
            </a:r>
            <a:endParaRPr lang="en-US"/>
          </a:p>
          <a:p>
            <a:pPr lvl="1">
              <a:lnSpc>
                <a:spcPct val="114999"/>
              </a:lnSpc>
              <a:buFont typeface="Courier New"/>
              <a:buChar char="o"/>
            </a:pPr>
            <a:r>
              <a:rPr lang="en-US">
                <a:solidFill>
                  <a:srgbClr val="000000"/>
                </a:solidFill>
              </a:rPr>
              <a:t>Spring virtual session included three school teams sharing strategies and breakout collaboration. </a:t>
            </a:r>
            <a:endParaRPr lang="en-US"/>
          </a:p>
          <a:p>
            <a:pPr marL="114300" indent="0">
              <a:lnSpc>
                <a:spcPct val="114999"/>
              </a:lnSpc>
              <a:buNone/>
            </a:pPr>
            <a:r>
              <a:rPr lang="en-US" sz="2400" b="1">
                <a:solidFill>
                  <a:srgbClr val="000000"/>
                </a:solidFill>
              </a:rPr>
              <a:t>Resources:</a:t>
            </a:r>
            <a:r>
              <a:rPr lang="en-US" sz="2400">
                <a:solidFill>
                  <a:srgbClr val="000000"/>
                </a:solidFill>
              </a:rPr>
              <a:t> Virginia's One Stop for Improving Attendance Canvas Course,  Academic Review Tool, Attendance Modules on the VDOE Website, and Additional Webinars </a:t>
            </a:r>
          </a:p>
        </p:txBody>
      </p:sp>
    </p:spTree>
    <p:extLst>
      <p:ext uri="{BB962C8B-B14F-4D97-AF65-F5344CB8AC3E}">
        <p14:creationId xmlns:p14="http://schemas.microsoft.com/office/powerpoint/2010/main" val="350072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a:bodyPr>
          <a:lstStyle/>
          <a:p>
            <a:r>
              <a:rPr lang="en-US"/>
              <a:t>Intervention Strategies </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711200" y="1323463"/>
            <a:ext cx="10766384" cy="4718033"/>
          </a:xfrm>
        </p:spPr>
        <p:txBody>
          <a:bodyPr>
            <a:normAutofit fontScale="92500" lnSpcReduction="20000"/>
          </a:bodyPr>
          <a:lstStyle/>
          <a:p>
            <a:pPr marL="114300" indent="0">
              <a:lnSpc>
                <a:spcPct val="125000"/>
              </a:lnSpc>
              <a:buNone/>
            </a:pPr>
            <a:r>
              <a:rPr lang="en-US">
                <a:solidFill>
                  <a:srgbClr val="000000"/>
                </a:solidFill>
              </a:rPr>
              <a:t>Sample action steps being taken by school and division leaders:</a:t>
            </a:r>
            <a:endParaRPr lang="en-US"/>
          </a:p>
          <a:p>
            <a:pPr marL="1028700" indent="-457200">
              <a:lnSpc>
                <a:spcPct val="125000"/>
              </a:lnSpc>
            </a:pPr>
            <a:r>
              <a:rPr lang="en-US">
                <a:solidFill>
                  <a:srgbClr val="000000"/>
                </a:solidFill>
              </a:rPr>
              <a:t>Conducting weekly attendance team meetings; </a:t>
            </a:r>
            <a:endParaRPr lang="en-US"/>
          </a:p>
          <a:p>
            <a:pPr marL="1028700" indent="-457200">
              <a:lnSpc>
                <a:spcPct val="125000"/>
              </a:lnSpc>
            </a:pPr>
            <a:r>
              <a:rPr lang="en-US">
                <a:solidFill>
                  <a:srgbClr val="000000"/>
                </a:solidFill>
              </a:rPr>
              <a:t>Tracking attendance data and conducting root cause analyses;</a:t>
            </a:r>
            <a:endParaRPr lang="en-US"/>
          </a:p>
          <a:p>
            <a:pPr marL="1028700" indent="-457200">
              <a:lnSpc>
                <a:spcPct val="125000"/>
              </a:lnSpc>
            </a:pPr>
            <a:r>
              <a:rPr lang="en-US">
                <a:solidFill>
                  <a:srgbClr val="000000"/>
                </a:solidFill>
              </a:rPr>
              <a:t>Communicating frequently with parents (e.g. social media, postcards home, personalized phone calls, home visits, announcements at all school events);</a:t>
            </a:r>
            <a:endParaRPr lang="en-US"/>
          </a:p>
          <a:p>
            <a:pPr marL="1028700" indent="-457200">
              <a:lnSpc>
                <a:spcPct val="125000"/>
              </a:lnSpc>
            </a:pPr>
            <a:r>
              <a:rPr lang="en-US">
                <a:solidFill>
                  <a:srgbClr val="000000"/>
                </a:solidFill>
              </a:rPr>
              <a:t>Building positive relationships (e.g. student ambassadors, mentors, professional development for all staff); and</a:t>
            </a:r>
            <a:endParaRPr lang="en-US"/>
          </a:p>
          <a:p>
            <a:pPr marL="1028700" indent="-457200">
              <a:lnSpc>
                <a:spcPct val="125000"/>
              </a:lnSpc>
            </a:pPr>
            <a:r>
              <a:rPr lang="en-US">
                <a:solidFill>
                  <a:srgbClr val="000000"/>
                </a:solidFill>
              </a:rPr>
              <a:t>Providing tiered interventions based on data and student needs.</a:t>
            </a:r>
            <a:endParaRPr lang="en-US"/>
          </a:p>
          <a:p>
            <a:pPr marL="114300" indent="0">
              <a:lnSpc>
                <a:spcPct val="125000"/>
              </a:lnSpc>
              <a:buNone/>
            </a:pPr>
            <a:endParaRPr lang="en-US"/>
          </a:p>
          <a:p>
            <a:endParaRPr lang="en-US"/>
          </a:p>
          <a:p>
            <a:endParaRPr lang="en-US"/>
          </a:p>
        </p:txBody>
      </p:sp>
    </p:spTree>
    <p:extLst>
      <p:ext uri="{BB962C8B-B14F-4D97-AF65-F5344CB8AC3E}">
        <p14:creationId xmlns:p14="http://schemas.microsoft.com/office/powerpoint/2010/main" val="40693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892655"/>
          </a:xfrm>
        </p:spPr>
        <p:txBody>
          <a:bodyPr>
            <a:normAutofit fontScale="90000"/>
          </a:bodyPr>
          <a:lstStyle/>
          <a:p>
            <a:r>
              <a:rPr lang="en-US"/>
              <a:t>Division and School Highlights (1 of 5)</a:t>
            </a:r>
            <a:endParaRPr lang="en-US" err="1"/>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668867" y="944859"/>
            <a:ext cx="10983822" cy="4588637"/>
          </a:xfrm>
        </p:spPr>
        <p:txBody>
          <a:bodyPr spcFirstLastPara="1" wrap="square" lIns="91425" tIns="45700" rIns="91425" bIns="45700" anchor="t" anchorCtr="0">
            <a:noAutofit/>
          </a:bodyPr>
          <a:lstStyle/>
          <a:p>
            <a:pPr marL="114300" indent="0">
              <a:lnSpc>
                <a:spcPct val="105000"/>
              </a:lnSpc>
              <a:spcBef>
                <a:spcPts val="0"/>
              </a:spcBef>
              <a:buNone/>
            </a:pPr>
            <a:r>
              <a:rPr lang="en-US" sz="2400" b="1">
                <a:solidFill>
                  <a:srgbClr val="000000"/>
                </a:solidFill>
              </a:rPr>
              <a:t>Caroline County Public Schools – Sample actions implemented to address chronic </a:t>
            </a:r>
            <a:endParaRPr lang="en-US"/>
          </a:p>
          <a:p>
            <a:pPr marL="114300" indent="0">
              <a:lnSpc>
                <a:spcPct val="105000"/>
              </a:lnSpc>
              <a:spcBef>
                <a:spcPts val="0"/>
              </a:spcBef>
              <a:buNone/>
            </a:pPr>
            <a:r>
              <a:rPr lang="en-US" sz="2400" b="1">
                <a:solidFill>
                  <a:srgbClr val="000000"/>
                </a:solidFill>
              </a:rPr>
              <a:t>absenteeism:</a:t>
            </a:r>
            <a:endParaRPr lang="en-US"/>
          </a:p>
          <a:p>
            <a:pPr>
              <a:lnSpc>
                <a:spcPct val="105000"/>
              </a:lnSpc>
              <a:spcBef>
                <a:spcPts val="0"/>
              </a:spcBef>
            </a:pPr>
            <a:r>
              <a:rPr lang="en-US" sz="2400">
                <a:solidFill>
                  <a:srgbClr val="000000"/>
                </a:solidFill>
              </a:rPr>
              <a:t>CARE teams (School Counselors, School Social Worker, Family Engagement Coordinator, Special Education Coordinator, School Psychology Team Member) meet regularly with the goal of identifying students in need, then engaging families, building relationships, and linking students and parents to community resources;</a:t>
            </a:r>
            <a:endParaRPr lang="en-US"/>
          </a:p>
          <a:p>
            <a:pPr>
              <a:lnSpc>
                <a:spcPct val="105000"/>
              </a:lnSpc>
              <a:spcBef>
                <a:spcPts val="0"/>
              </a:spcBef>
            </a:pPr>
            <a:r>
              <a:rPr lang="en-US" sz="2400">
                <a:solidFill>
                  <a:srgbClr val="000000"/>
                </a:solidFill>
              </a:rPr>
              <a:t>Division-wide tiered intervention structure for core, targeted, and intense interventions;</a:t>
            </a:r>
            <a:endParaRPr lang="en-US"/>
          </a:p>
          <a:p>
            <a:pPr>
              <a:lnSpc>
                <a:spcPct val="105000"/>
              </a:lnSpc>
              <a:spcBef>
                <a:spcPts val="0"/>
              </a:spcBef>
            </a:pPr>
            <a:r>
              <a:rPr lang="en-US" sz="2400">
                <a:solidFill>
                  <a:srgbClr val="000000"/>
                </a:solidFill>
              </a:rPr>
              <a:t>Empathy interviews with students; </a:t>
            </a:r>
          </a:p>
          <a:p>
            <a:pPr>
              <a:lnSpc>
                <a:spcPct val="105000"/>
              </a:lnSpc>
              <a:spcBef>
                <a:spcPts val="0"/>
              </a:spcBef>
            </a:pPr>
            <a:r>
              <a:rPr lang="en-US" sz="2400">
                <a:solidFill>
                  <a:srgbClr val="000000"/>
                </a:solidFill>
              </a:rPr>
              <a:t>Attendance flier in monthly division newsletter to families; and</a:t>
            </a:r>
            <a:endParaRPr lang="en-US"/>
          </a:p>
          <a:p>
            <a:pPr>
              <a:lnSpc>
                <a:spcPct val="105000"/>
              </a:lnSpc>
              <a:spcBef>
                <a:spcPts val="0"/>
              </a:spcBef>
            </a:pPr>
            <a:r>
              <a:rPr lang="en-US" sz="2400">
                <a:solidFill>
                  <a:srgbClr val="000000"/>
                </a:solidFill>
              </a:rPr>
              <a:t>Summer 2022 Book Study </a:t>
            </a:r>
            <a:r>
              <a:rPr lang="en-US" sz="2400" i="1">
                <a:solidFill>
                  <a:srgbClr val="000000"/>
                </a:solidFill>
              </a:rPr>
              <a:t>Engage Every Family </a:t>
            </a:r>
            <a:r>
              <a:rPr lang="en-US" sz="2400">
                <a:solidFill>
                  <a:srgbClr val="000000"/>
                </a:solidFill>
              </a:rPr>
              <a:t>and targeted home visits to rising ninth graders that have been identified to build relationships and assist families with getting ready for the start of the school year.</a:t>
            </a:r>
            <a:endParaRPr lang="en-US"/>
          </a:p>
          <a:p>
            <a:pPr indent="0">
              <a:lnSpc>
                <a:spcPct val="105000"/>
              </a:lnSpc>
              <a:buNone/>
            </a:pPr>
            <a:endParaRPr lang="en-US" sz="2400">
              <a:solidFill>
                <a:srgbClr val="000000"/>
              </a:solidFill>
            </a:endParaRPr>
          </a:p>
          <a:p>
            <a:pPr indent="0">
              <a:lnSpc>
                <a:spcPct val="105000"/>
              </a:lnSpc>
            </a:pPr>
            <a:endParaRPr lang="en-US"/>
          </a:p>
        </p:txBody>
      </p:sp>
    </p:spTree>
    <p:extLst>
      <p:ext uri="{BB962C8B-B14F-4D97-AF65-F5344CB8AC3E}">
        <p14:creationId xmlns:p14="http://schemas.microsoft.com/office/powerpoint/2010/main" val="401830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892655"/>
          </a:xfrm>
        </p:spPr>
        <p:txBody>
          <a:bodyPr>
            <a:normAutofit fontScale="90000"/>
          </a:bodyPr>
          <a:lstStyle/>
          <a:p>
            <a:r>
              <a:rPr lang="en-US"/>
              <a:t>Division and School Highlights (2 of 5)</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565716" y="885593"/>
            <a:ext cx="11745823" cy="4588637"/>
          </a:xfrm>
        </p:spPr>
        <p:txBody>
          <a:bodyPr>
            <a:normAutofit/>
          </a:bodyPr>
          <a:lstStyle/>
          <a:p>
            <a:pPr marL="285750" indent="0">
              <a:lnSpc>
                <a:spcPct val="105000"/>
              </a:lnSpc>
              <a:buNone/>
            </a:pPr>
            <a:r>
              <a:rPr lang="en-US" sz="2400" b="1">
                <a:solidFill>
                  <a:srgbClr val="000000"/>
                </a:solidFill>
              </a:rPr>
              <a:t>Caroline County Public Schools – Sample actions implemented to address chronic absenteeism continued:</a:t>
            </a:r>
          </a:p>
          <a:p>
            <a:pPr marL="742950" indent="-457200">
              <a:lnSpc>
                <a:spcPct val="105000"/>
              </a:lnSpc>
            </a:pPr>
            <a:r>
              <a:rPr lang="en-US" sz="2400">
                <a:solidFill>
                  <a:srgbClr val="000000"/>
                </a:solidFill>
              </a:rPr>
              <a:t>Family events held across the county at community locations to establish positive relationships with families outside of the school setting.</a:t>
            </a:r>
          </a:p>
          <a:p>
            <a:pPr marL="285750" indent="0">
              <a:lnSpc>
                <a:spcPct val="105000"/>
              </a:lnSpc>
              <a:buNone/>
            </a:pPr>
            <a:r>
              <a:rPr lang="en-US" sz="2400" b="1">
                <a:solidFill>
                  <a:srgbClr val="000000"/>
                </a:solidFill>
              </a:rPr>
              <a:t>Caroline County Public Schools – Improvements:</a:t>
            </a:r>
            <a:endParaRPr lang="en-US" sz="2400">
              <a:solidFill>
                <a:srgbClr val="000000"/>
              </a:solidFill>
            </a:endParaRPr>
          </a:p>
        </p:txBody>
      </p:sp>
      <p:pic>
        <p:nvPicPr>
          <p:cNvPr id="3" name="Picture 4">
            <a:extLst>
              <a:ext uri="{FF2B5EF4-FFF2-40B4-BE49-F238E27FC236}">
                <a16:creationId xmlns:a16="http://schemas.microsoft.com/office/drawing/2014/main" id="{40EC8E81-0E51-7591-1E68-F13A5F2BE2D9}"/>
              </a:ext>
            </a:extLst>
          </p:cNvPr>
          <p:cNvPicPr>
            <a:picLocks noChangeAspect="1"/>
          </p:cNvPicPr>
          <p:nvPr/>
        </p:nvPicPr>
        <p:blipFill>
          <a:blip r:embed="rId3"/>
          <a:stretch>
            <a:fillRect/>
          </a:stretch>
        </p:blipFill>
        <p:spPr>
          <a:xfrm>
            <a:off x="3365499" y="3241971"/>
            <a:ext cx="5342466" cy="3464393"/>
          </a:xfrm>
          <a:prstGeom prst="rect">
            <a:avLst/>
          </a:prstGeom>
        </p:spPr>
      </p:pic>
    </p:spTree>
    <p:extLst>
      <p:ext uri="{BB962C8B-B14F-4D97-AF65-F5344CB8AC3E}">
        <p14:creationId xmlns:p14="http://schemas.microsoft.com/office/powerpoint/2010/main" val="347155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892655"/>
          </a:xfrm>
        </p:spPr>
        <p:txBody>
          <a:bodyPr>
            <a:normAutofit fontScale="90000"/>
          </a:bodyPr>
          <a:lstStyle/>
          <a:p>
            <a:r>
              <a:rPr lang="en-US"/>
              <a:t>Division and School Highlights (3 of 5)</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709530" y="1081637"/>
            <a:ext cx="10772156" cy="4791837"/>
          </a:xfrm>
        </p:spPr>
        <p:txBody>
          <a:bodyPr spcFirstLastPara="1" wrap="square" lIns="91425" tIns="45700" rIns="91425" bIns="45700" anchor="t" anchorCtr="0">
            <a:noAutofit/>
          </a:bodyPr>
          <a:lstStyle/>
          <a:p>
            <a:pPr marL="114300" indent="0">
              <a:lnSpc>
                <a:spcPct val="114999"/>
              </a:lnSpc>
              <a:buNone/>
            </a:pPr>
            <a:r>
              <a:rPr lang="en-US" sz="2200" b="1">
                <a:solidFill>
                  <a:srgbClr val="000000"/>
                </a:solidFill>
              </a:rPr>
              <a:t>Manassas City Public Schools - Sample actions implemented to address chronic absenteeism:</a:t>
            </a:r>
            <a:endParaRPr lang="en-US" sz="2200"/>
          </a:p>
          <a:p>
            <a:pPr marL="800100">
              <a:lnSpc>
                <a:spcPct val="114999"/>
              </a:lnSpc>
            </a:pPr>
            <a:r>
              <a:rPr lang="en-US" sz="2200">
                <a:solidFill>
                  <a:srgbClr val="000000"/>
                </a:solidFill>
              </a:rPr>
              <a:t>All schools have full-time bilingual family liaisons to enhance outreach to families in general, and specifically about the importance of regular attendance and the connection between absenteeism and dropouts.</a:t>
            </a:r>
            <a:endParaRPr lang="en-US" sz="2200"/>
          </a:p>
          <a:p>
            <a:pPr marL="800100">
              <a:lnSpc>
                <a:spcPct val="114999"/>
              </a:lnSpc>
            </a:pPr>
            <a:r>
              <a:rPr lang="en-US" sz="2200">
                <a:solidFill>
                  <a:srgbClr val="000000"/>
                </a:solidFill>
              </a:rPr>
              <a:t>Formal attendance teams meet regularly and the middle and high schools have enhanced systems for tracking and analyzing data.</a:t>
            </a:r>
            <a:endParaRPr lang="en-US" sz="2200"/>
          </a:p>
          <a:p>
            <a:pPr marL="800100">
              <a:lnSpc>
                <a:spcPct val="114999"/>
              </a:lnSpc>
            </a:pPr>
            <a:r>
              <a:rPr lang="en-US" sz="2200">
                <a:solidFill>
                  <a:srgbClr val="000000"/>
                </a:solidFill>
              </a:rPr>
              <a:t>School counselors utilize reflection surveys with students to identify root causes and develop appropriate prevention and intervention strategies.</a:t>
            </a:r>
            <a:endParaRPr lang="en-US" sz="2200"/>
          </a:p>
          <a:p>
            <a:pPr marL="800100">
              <a:lnSpc>
                <a:spcPct val="114999"/>
              </a:lnSpc>
            </a:pPr>
            <a:r>
              <a:rPr lang="en-US" sz="2200">
                <a:solidFill>
                  <a:srgbClr val="000000"/>
                </a:solidFill>
              </a:rPr>
              <a:t>High school has implemented Evening School as a way to serve students who need alternative scheduling, in an attempt to combat both chronic absenteeism and the high number of dropouts.</a:t>
            </a:r>
            <a:endParaRPr lang="en-US" sz="2200"/>
          </a:p>
          <a:p>
            <a:pPr marL="571500" indent="-457200"/>
            <a:endParaRPr lang="en-US"/>
          </a:p>
        </p:txBody>
      </p:sp>
    </p:spTree>
    <p:extLst>
      <p:ext uri="{BB962C8B-B14F-4D97-AF65-F5344CB8AC3E}">
        <p14:creationId xmlns:p14="http://schemas.microsoft.com/office/powerpoint/2010/main" val="3387954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892655"/>
          </a:xfrm>
        </p:spPr>
        <p:txBody>
          <a:bodyPr>
            <a:normAutofit fontScale="90000"/>
          </a:bodyPr>
          <a:lstStyle/>
          <a:p>
            <a:r>
              <a:rPr lang="en-US"/>
              <a:t>Division and School Highlights (4 of 5)</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709530" y="1253355"/>
            <a:ext cx="10772156" cy="4791837"/>
          </a:xfrm>
        </p:spPr>
        <p:txBody>
          <a:bodyPr spcFirstLastPara="1" wrap="square" lIns="91425" tIns="45700" rIns="91425" bIns="45700" anchor="t" anchorCtr="0">
            <a:noAutofit/>
          </a:bodyPr>
          <a:lstStyle/>
          <a:p>
            <a:pPr marL="114300" indent="0">
              <a:lnSpc>
                <a:spcPct val="114999"/>
              </a:lnSpc>
              <a:buNone/>
            </a:pPr>
            <a:r>
              <a:rPr lang="en-US" sz="2400" b="1">
                <a:solidFill>
                  <a:srgbClr val="000000"/>
                </a:solidFill>
              </a:rPr>
              <a:t>Manassas City Public Schools – Improvements:</a:t>
            </a:r>
            <a:endParaRPr lang="en-US" sz="2400"/>
          </a:p>
          <a:p>
            <a:pPr marL="800100">
              <a:lnSpc>
                <a:spcPct val="114999"/>
              </a:lnSpc>
            </a:pPr>
            <a:r>
              <a:rPr lang="en-US" sz="2400">
                <a:solidFill>
                  <a:srgbClr val="000000"/>
                </a:solidFill>
              </a:rPr>
              <a:t>At the high school, 26.5% of students had missed 10% or more of membership days as of March 10, 2023, down from 29.3% at the same time in 2021-22. </a:t>
            </a:r>
            <a:endParaRPr lang="en-US" sz="2400"/>
          </a:p>
          <a:p>
            <a:pPr marL="800100">
              <a:lnSpc>
                <a:spcPct val="114999"/>
              </a:lnSpc>
            </a:pPr>
            <a:r>
              <a:rPr lang="en-US" sz="2400">
                <a:solidFill>
                  <a:srgbClr val="000000"/>
                </a:solidFill>
              </a:rPr>
              <a:t>Students enrolled in the Evening School are attending regularly and reaching out to administration when they need to miss due to illness, family issues, etc. Students have reported feeling more connected to the program than they did during the traditional school day. </a:t>
            </a:r>
            <a:endParaRPr lang="en-US" sz="2400"/>
          </a:p>
          <a:p>
            <a:pPr marL="800100">
              <a:lnSpc>
                <a:spcPct val="125000"/>
              </a:lnSpc>
            </a:pPr>
            <a:endParaRPr lang="en-US" sz="2400">
              <a:solidFill>
                <a:srgbClr val="000000"/>
              </a:solidFill>
            </a:endParaRPr>
          </a:p>
          <a:p>
            <a:pPr marL="571500" indent="-457200"/>
            <a:endParaRPr lang="en-US"/>
          </a:p>
        </p:txBody>
      </p:sp>
    </p:spTree>
    <p:extLst>
      <p:ext uri="{BB962C8B-B14F-4D97-AF65-F5344CB8AC3E}">
        <p14:creationId xmlns:p14="http://schemas.microsoft.com/office/powerpoint/2010/main" val="117497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45AA-2F49-C383-DBDD-1C3EFAB6F865}"/>
              </a:ext>
            </a:extLst>
          </p:cNvPr>
          <p:cNvSpPr>
            <a:spLocks noGrp="1"/>
          </p:cNvSpPr>
          <p:nvPr>
            <p:ph type="title"/>
          </p:nvPr>
        </p:nvSpPr>
        <p:spPr/>
        <p:txBody>
          <a:bodyPr/>
          <a:lstStyle/>
          <a:p>
            <a:r>
              <a:rPr lang="en-US"/>
              <a:t>Proposal to Adopt Special Provisions</a:t>
            </a:r>
          </a:p>
        </p:txBody>
      </p:sp>
      <p:sp>
        <p:nvSpPr>
          <p:cNvPr id="3" name="Text Placeholder 2">
            <a:extLst>
              <a:ext uri="{FF2B5EF4-FFF2-40B4-BE49-F238E27FC236}">
                <a16:creationId xmlns:a16="http://schemas.microsoft.com/office/drawing/2014/main" id="{ACE5BEF3-E395-9263-DF3A-98885CA43449}"/>
              </a:ext>
            </a:extLst>
          </p:cNvPr>
          <p:cNvSpPr>
            <a:spLocks noGrp="1"/>
          </p:cNvSpPr>
          <p:nvPr>
            <p:ph type="body" idx="1"/>
          </p:nvPr>
        </p:nvSpPr>
        <p:spPr>
          <a:xfrm>
            <a:off x="838200" y="1458930"/>
            <a:ext cx="10515600" cy="4897420"/>
          </a:xfrm>
        </p:spPr>
        <p:txBody>
          <a:bodyPr>
            <a:normAutofit fontScale="92500"/>
          </a:bodyPr>
          <a:lstStyle/>
          <a:p>
            <a:pPr>
              <a:lnSpc>
                <a:spcPct val="124000"/>
              </a:lnSpc>
            </a:pPr>
            <a:r>
              <a:rPr lang="en-US" sz="2800" b="0" i="0">
                <a:solidFill>
                  <a:schemeClr val="bg2">
                    <a:lumMod val="60000"/>
                    <a:lumOff val="40000"/>
                  </a:schemeClr>
                </a:solidFill>
                <a:effectLst/>
                <a:hlinkClick r:id="rId2">
                  <a:extLst>
                    <a:ext uri="{A12FA001-AC4F-418D-AE19-62706E023703}">
                      <ahyp:hlinkClr xmlns:ahyp="http://schemas.microsoft.com/office/drawing/2018/hyperlinkcolor" val="tx"/>
                    </a:ext>
                  </a:extLst>
                </a:hlinkClick>
              </a:rPr>
              <a:t>8VAC20-131-380.F.3</a:t>
            </a:r>
            <a:endParaRPr lang="en-US" sz="2800" b="0" i="0">
              <a:solidFill>
                <a:schemeClr val="bg2">
                  <a:lumMod val="60000"/>
                  <a:lumOff val="40000"/>
                </a:schemeClr>
              </a:solidFill>
              <a:effectLst/>
            </a:endParaRPr>
          </a:p>
          <a:p>
            <a:pPr marL="461963" indent="0">
              <a:lnSpc>
                <a:spcPct val="134000"/>
              </a:lnSpc>
              <a:buNone/>
            </a:pPr>
            <a:r>
              <a:rPr lang="en-US" sz="2800" i="1">
                <a:solidFill>
                  <a:srgbClr val="000000"/>
                </a:solidFill>
                <a:effectLst/>
              </a:rPr>
              <a:t>The board </a:t>
            </a:r>
            <a:r>
              <a:rPr lang="en-US" sz="2800" b="1" i="1">
                <a:solidFill>
                  <a:srgbClr val="000000"/>
                </a:solidFill>
                <a:effectLst/>
              </a:rPr>
              <a:t>may adopt special provisions related to the measurement and use of a school quality indicator </a:t>
            </a:r>
            <a:r>
              <a:rPr lang="en-US" sz="2800" i="1">
                <a:solidFill>
                  <a:srgbClr val="000000"/>
                </a:solidFill>
                <a:effectLst/>
              </a:rPr>
              <a:t>as prescribed by the board. The board may also alter the inclusions and exclusions from the performance level calculations by providing adequate notice to local school boards.</a:t>
            </a:r>
          </a:p>
          <a:p>
            <a:pPr>
              <a:lnSpc>
                <a:spcPct val="134000"/>
              </a:lnSpc>
            </a:pPr>
            <a:r>
              <a:rPr lang="en-US">
                <a:solidFill>
                  <a:srgbClr val="000000"/>
                </a:solidFill>
                <a:effectLst/>
                <a:latin typeface="Calibri" panose="020F0502020204030204" pitchFamily="34" charset="0"/>
                <a:cs typeface="Calibri" panose="020F0502020204030204" pitchFamily="34" charset="0"/>
              </a:rPr>
              <a:t>VDOE is requesting </a:t>
            </a:r>
            <a:r>
              <a:rPr lang="en-US">
                <a:solidFill>
                  <a:srgbClr val="000000"/>
                </a:solidFill>
                <a:latin typeface="Calibri" panose="020F0502020204030204" pitchFamily="34" charset="0"/>
                <a:cs typeface="Calibri" panose="020F0502020204030204" pitchFamily="34" charset="0"/>
              </a:rPr>
              <a:t>the Board </a:t>
            </a:r>
            <a:r>
              <a:rPr lang="en-US" b="1">
                <a:solidFill>
                  <a:srgbClr val="000000"/>
                </a:solidFill>
                <a:effectLst/>
                <a:latin typeface="Calibri" panose="020F0502020204030204" pitchFamily="34" charset="0"/>
                <a:cs typeface="Calibri" panose="020F0502020204030204" pitchFamily="34" charset="0"/>
              </a:rPr>
              <a:t>suspend the use </a:t>
            </a:r>
            <a:r>
              <a:rPr lang="en-US">
                <a:solidFill>
                  <a:srgbClr val="000000"/>
                </a:solidFill>
                <a:effectLst/>
                <a:latin typeface="Calibri" panose="020F0502020204030204" pitchFamily="34" charset="0"/>
                <a:cs typeface="Calibri" panose="020F0502020204030204" pitchFamily="34" charset="0"/>
              </a:rPr>
              <a:t>of the chronic absenteeism indicator for the determination of accreditation status in accreditation year 2023-2024 (based on 2022-2023 school year data).</a:t>
            </a:r>
          </a:p>
          <a:p>
            <a:pPr marL="114300" indent="0">
              <a:buNone/>
            </a:pPr>
            <a:endParaRPr lang="en-US" sz="2800">
              <a:solidFill>
                <a:srgbClr val="000000"/>
              </a:solidFill>
            </a:endParaRPr>
          </a:p>
        </p:txBody>
      </p:sp>
      <p:sp>
        <p:nvSpPr>
          <p:cNvPr id="4" name="Slide Number Placeholder 3">
            <a:extLst>
              <a:ext uri="{FF2B5EF4-FFF2-40B4-BE49-F238E27FC236}">
                <a16:creationId xmlns:a16="http://schemas.microsoft.com/office/drawing/2014/main" id="{7760D9BE-E5F1-200D-E4BF-95E03DC19E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425379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892655"/>
          </a:xfrm>
        </p:spPr>
        <p:txBody>
          <a:bodyPr>
            <a:normAutofit fontScale="90000"/>
          </a:bodyPr>
          <a:lstStyle/>
          <a:p>
            <a:r>
              <a:rPr lang="en-US"/>
              <a:t>Division and School Highlights (5 of 5)</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a:xfrm>
            <a:off x="660399" y="995659"/>
            <a:ext cx="11034296" cy="4588637"/>
          </a:xfrm>
        </p:spPr>
        <p:txBody>
          <a:bodyPr spcFirstLastPara="1" wrap="square" lIns="91425" tIns="45700" rIns="91425" bIns="45700" anchor="t" anchorCtr="0">
            <a:noAutofit/>
          </a:bodyPr>
          <a:lstStyle/>
          <a:p>
            <a:pPr marL="0" indent="0">
              <a:buNone/>
              <a:tabLst>
                <a:tab pos="10972800" algn="l"/>
              </a:tabLst>
            </a:pPr>
            <a:r>
              <a:rPr lang="en-US" sz="2000" b="1">
                <a:solidFill>
                  <a:srgbClr val="000000"/>
                </a:solidFill>
              </a:rPr>
              <a:t>Lee County High School – Sample actions implemented to address chronic absenteeism: </a:t>
            </a:r>
          </a:p>
          <a:p>
            <a:pPr marL="0" indent="0">
              <a:lnSpc>
                <a:spcPct val="114000"/>
              </a:lnSpc>
              <a:buNone/>
              <a:tabLst>
                <a:tab pos="10972800" algn="l"/>
              </a:tabLst>
            </a:pPr>
            <a:r>
              <a:rPr lang="en-US" sz="2000">
                <a:solidFill>
                  <a:srgbClr val="000000"/>
                </a:solidFill>
              </a:rPr>
              <a:t>Attendance team meets regularly to review attendance data and identify individual student needs and which team member is responsible for providing support;</a:t>
            </a:r>
          </a:p>
          <a:p>
            <a:pPr>
              <a:lnSpc>
                <a:spcPct val="114000"/>
              </a:lnSpc>
            </a:pPr>
            <a:r>
              <a:rPr lang="en-US" sz="2000">
                <a:solidFill>
                  <a:srgbClr val="000000"/>
                </a:solidFill>
              </a:rPr>
              <a:t>Personalized contact to students and families through phone calls, letters, meetings, and home visits to discuss how the school can help remove barriers to attendance and clarify the importance of attendance;</a:t>
            </a:r>
          </a:p>
          <a:p>
            <a:pPr>
              <a:lnSpc>
                <a:spcPct val="114000"/>
              </a:lnSpc>
            </a:pPr>
            <a:r>
              <a:rPr lang="en-US" sz="2000">
                <a:solidFill>
                  <a:srgbClr val="000000"/>
                </a:solidFill>
              </a:rPr>
              <a:t>Created a new Chronic Absenteeism Facilitator position to lead attendance teams and the efforts to improve attendance;</a:t>
            </a:r>
          </a:p>
          <a:p>
            <a:pPr>
              <a:lnSpc>
                <a:spcPct val="114000"/>
              </a:lnSpc>
            </a:pPr>
            <a:r>
              <a:rPr lang="en-US" sz="2000">
                <a:solidFill>
                  <a:srgbClr val="000000"/>
                </a:solidFill>
              </a:rPr>
              <a:t>Connecting efforts to improve attendance with efforts to reduce drop out rates; and</a:t>
            </a:r>
          </a:p>
          <a:p>
            <a:pPr>
              <a:lnSpc>
                <a:spcPct val="114000"/>
              </a:lnSpc>
            </a:pPr>
            <a:r>
              <a:rPr lang="en-US" sz="2000">
                <a:solidFill>
                  <a:srgbClr val="000000"/>
                </a:solidFill>
              </a:rPr>
              <a:t>Increased proactive parent communication regarding attendance.</a:t>
            </a:r>
          </a:p>
          <a:p>
            <a:pPr>
              <a:lnSpc>
                <a:spcPct val="114000"/>
              </a:lnSpc>
              <a:buNone/>
            </a:pPr>
            <a:r>
              <a:rPr lang="en-US" sz="2000" b="1">
                <a:solidFill>
                  <a:srgbClr val="000000"/>
                </a:solidFill>
              </a:rPr>
              <a:t>Lee County High School - Improvements:</a:t>
            </a:r>
          </a:p>
          <a:p>
            <a:pPr>
              <a:lnSpc>
                <a:spcPct val="114000"/>
              </a:lnSpc>
            </a:pPr>
            <a:r>
              <a:rPr lang="en-US" sz="2000">
                <a:solidFill>
                  <a:srgbClr val="000000"/>
                </a:solidFill>
              </a:rPr>
              <a:t>During the 2021-2022 school year the Chronic Absenteeism rate for Lee High School was 40%, current data indicates the chronic absenteeism rate is 20%.</a:t>
            </a:r>
          </a:p>
          <a:p>
            <a:pPr>
              <a:lnSpc>
                <a:spcPct val="114000"/>
              </a:lnSpc>
              <a:buNone/>
            </a:pPr>
            <a:endParaRPr lang="en-US" sz="2400"/>
          </a:p>
          <a:p>
            <a:pPr>
              <a:buNone/>
            </a:pPr>
            <a:endParaRPr lang="en-US" sz="2400"/>
          </a:p>
          <a:p>
            <a:pPr marL="114300" indent="0">
              <a:buNone/>
            </a:pPr>
            <a:endParaRPr lang="en-US"/>
          </a:p>
        </p:txBody>
      </p:sp>
    </p:spTree>
    <p:extLst>
      <p:ext uri="{BB962C8B-B14F-4D97-AF65-F5344CB8AC3E}">
        <p14:creationId xmlns:p14="http://schemas.microsoft.com/office/powerpoint/2010/main" val="226211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a:bodyPr>
          <a:lstStyle/>
          <a:p>
            <a:r>
              <a:rPr lang="en-US"/>
              <a:t>Engage VA </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Text Placeholder 5">
            <a:extLst>
              <a:ext uri="{FF2B5EF4-FFF2-40B4-BE49-F238E27FC236}">
                <a16:creationId xmlns:a16="http://schemas.microsoft.com/office/drawing/2014/main" id="{271D72EB-FE8F-D9B4-31BF-EC82FB982A19}"/>
              </a:ext>
            </a:extLst>
          </p:cNvPr>
          <p:cNvSpPr>
            <a:spLocks noGrp="1"/>
          </p:cNvSpPr>
          <p:nvPr>
            <p:ph type="body" idx="1"/>
          </p:nvPr>
        </p:nvSpPr>
        <p:spPr/>
        <p:txBody>
          <a:bodyPr>
            <a:normAutofit fontScale="92500"/>
          </a:bodyPr>
          <a:lstStyle/>
          <a:p>
            <a:pPr>
              <a:lnSpc>
                <a:spcPct val="105000"/>
              </a:lnSpc>
            </a:pPr>
            <a:r>
              <a:rPr lang="en-US">
                <a:solidFill>
                  <a:srgbClr val="000000"/>
                </a:solidFill>
              </a:rPr>
              <a:t>The 2022 General Assembly appropriated $3.5 million for VDOE to contract with a provider to help school divisions with support and coaching for disengaged, chronically absent and struggling students. VDOE contracted with Graduation Alliance to create Engage Virginia which will provide online support for up to 18,500 students statewide.</a:t>
            </a:r>
            <a:endParaRPr lang="en-US"/>
          </a:p>
          <a:p>
            <a:pPr>
              <a:lnSpc>
                <a:spcPct val="105000"/>
              </a:lnSpc>
            </a:pPr>
            <a:r>
              <a:rPr lang="en-US">
                <a:solidFill>
                  <a:srgbClr val="000000"/>
                </a:solidFill>
              </a:rPr>
              <a:t>Engage Virginia services are available to students, families and schools at no cost through a partnership between VDOE and Graduation Alliance.</a:t>
            </a:r>
          </a:p>
          <a:p>
            <a:pPr>
              <a:lnSpc>
                <a:spcPct val="105000"/>
              </a:lnSpc>
            </a:pPr>
            <a:r>
              <a:rPr lang="en-US">
                <a:solidFill>
                  <a:srgbClr val="000000"/>
                </a:solidFill>
              </a:rPr>
              <a:t>To date </a:t>
            </a:r>
            <a:r>
              <a:rPr lang="en-US" b="1">
                <a:solidFill>
                  <a:srgbClr val="000000"/>
                </a:solidFill>
              </a:rPr>
              <a:t>47 divisions</a:t>
            </a:r>
            <a:r>
              <a:rPr lang="en-US">
                <a:solidFill>
                  <a:srgbClr val="000000"/>
                </a:solidFill>
              </a:rPr>
              <a:t> have opted to participate in the program and approximately </a:t>
            </a:r>
            <a:r>
              <a:rPr lang="en-US" b="1">
                <a:solidFill>
                  <a:srgbClr val="000000"/>
                </a:solidFill>
              </a:rPr>
              <a:t>10,000 students</a:t>
            </a:r>
            <a:r>
              <a:rPr lang="en-US">
                <a:solidFill>
                  <a:srgbClr val="000000"/>
                </a:solidFill>
              </a:rPr>
              <a:t> have been referred.  </a:t>
            </a:r>
          </a:p>
        </p:txBody>
      </p:sp>
    </p:spTree>
    <p:extLst>
      <p:ext uri="{BB962C8B-B14F-4D97-AF65-F5344CB8AC3E}">
        <p14:creationId xmlns:p14="http://schemas.microsoft.com/office/powerpoint/2010/main" val="236686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6160-DA3A-71DD-DFD2-EBBCDB7C3124}"/>
              </a:ext>
            </a:extLst>
          </p:cNvPr>
          <p:cNvSpPr>
            <a:spLocks noGrp="1"/>
          </p:cNvSpPr>
          <p:nvPr>
            <p:ph type="title"/>
          </p:nvPr>
        </p:nvSpPr>
        <p:spPr>
          <a:xfrm>
            <a:off x="838200" y="2354012"/>
            <a:ext cx="10515600" cy="1843338"/>
          </a:xfrm>
        </p:spPr>
        <p:txBody>
          <a:bodyPr/>
          <a:lstStyle/>
          <a:p>
            <a:r>
              <a:rPr lang="en-US">
                <a:solidFill>
                  <a:srgbClr val="003C71"/>
                </a:solidFill>
              </a:rPr>
              <a:t>Chronic Absenteeism Data</a:t>
            </a:r>
          </a:p>
        </p:txBody>
      </p:sp>
      <p:sp>
        <p:nvSpPr>
          <p:cNvPr id="4" name="Slide Number Placeholder 3">
            <a:extLst>
              <a:ext uri="{FF2B5EF4-FFF2-40B4-BE49-F238E27FC236}">
                <a16:creationId xmlns:a16="http://schemas.microsoft.com/office/drawing/2014/main" id="{EAB560F8-EC84-D0CF-BFD7-5FF0467C3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42977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Historical Chronic Absenteeism Data</a:t>
            </a:r>
            <a:br>
              <a:rPr lang="en-US"/>
            </a:br>
            <a:r>
              <a:rPr lang="en-US"/>
              <a:t>(1 of 3)</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graphicFrame>
        <p:nvGraphicFramePr>
          <p:cNvPr id="11" name="Table 11">
            <a:extLst>
              <a:ext uri="{FF2B5EF4-FFF2-40B4-BE49-F238E27FC236}">
                <a16:creationId xmlns:a16="http://schemas.microsoft.com/office/drawing/2014/main" id="{EF4EB067-4E03-2EED-0C85-E07B5EE4BC06}"/>
              </a:ext>
            </a:extLst>
          </p:cNvPr>
          <p:cNvGraphicFramePr>
            <a:graphicFrameLocks noGrp="1"/>
          </p:cNvGraphicFramePr>
          <p:nvPr>
            <p:extLst>
              <p:ext uri="{D42A27DB-BD31-4B8C-83A1-F6EECF244321}">
                <p14:modId xmlns:p14="http://schemas.microsoft.com/office/powerpoint/2010/main" val="2709074053"/>
              </p:ext>
            </p:extLst>
          </p:nvPr>
        </p:nvGraphicFramePr>
        <p:xfrm>
          <a:off x="3188936" y="5098762"/>
          <a:ext cx="5459705" cy="1112520"/>
        </p:xfrm>
        <a:graphic>
          <a:graphicData uri="http://schemas.openxmlformats.org/drawingml/2006/table">
            <a:tbl>
              <a:tblPr firstRow="1" bandRow="1">
                <a:tableStyleId>{4AC93BE6-24F2-4D38-9EE1-789EC3756C38}</a:tableStyleId>
              </a:tblPr>
              <a:tblGrid>
                <a:gridCol w="1091941">
                  <a:extLst>
                    <a:ext uri="{9D8B030D-6E8A-4147-A177-3AD203B41FA5}">
                      <a16:colId xmlns:a16="http://schemas.microsoft.com/office/drawing/2014/main" val="1140552255"/>
                    </a:ext>
                  </a:extLst>
                </a:gridCol>
                <a:gridCol w="1091941">
                  <a:extLst>
                    <a:ext uri="{9D8B030D-6E8A-4147-A177-3AD203B41FA5}">
                      <a16:colId xmlns:a16="http://schemas.microsoft.com/office/drawing/2014/main" val="3402159314"/>
                    </a:ext>
                  </a:extLst>
                </a:gridCol>
                <a:gridCol w="1091941">
                  <a:extLst>
                    <a:ext uri="{9D8B030D-6E8A-4147-A177-3AD203B41FA5}">
                      <a16:colId xmlns:a16="http://schemas.microsoft.com/office/drawing/2014/main" val="4040533212"/>
                    </a:ext>
                  </a:extLst>
                </a:gridCol>
                <a:gridCol w="1091941">
                  <a:extLst>
                    <a:ext uri="{9D8B030D-6E8A-4147-A177-3AD203B41FA5}">
                      <a16:colId xmlns:a16="http://schemas.microsoft.com/office/drawing/2014/main" val="3175507475"/>
                    </a:ext>
                  </a:extLst>
                </a:gridCol>
                <a:gridCol w="1091941">
                  <a:extLst>
                    <a:ext uri="{9D8B030D-6E8A-4147-A177-3AD203B41FA5}">
                      <a16:colId xmlns:a16="http://schemas.microsoft.com/office/drawing/2014/main" val="840967538"/>
                    </a:ext>
                  </a:extLst>
                </a:gridCol>
              </a:tblGrid>
              <a:tr h="370840">
                <a:tc>
                  <a:txBody>
                    <a:bodyPr/>
                    <a:lstStyle/>
                    <a:p>
                      <a:endParaRPr lang="en-US" sz="1600" b="1">
                        <a:latin typeface="Calibri" panose="020F0502020204030204" pitchFamily="34" charset="0"/>
                        <a:cs typeface="Calibri" panose="020F0502020204030204" pitchFamily="34" charset="0"/>
                      </a:endParaRPr>
                    </a:p>
                  </a:txBody>
                  <a:tcPr/>
                </a:tc>
                <a:tc>
                  <a:txBody>
                    <a:bodyPr/>
                    <a:lstStyle/>
                    <a:p>
                      <a:pPr algn="ctr"/>
                      <a:r>
                        <a:rPr lang="en-US" sz="1600" b="1">
                          <a:latin typeface="Calibri"/>
                          <a:cs typeface="Calibri"/>
                        </a:rPr>
                        <a:t>2017-2018</a:t>
                      </a:r>
                    </a:p>
                  </a:txBody>
                  <a:tcPr>
                    <a:solidFill>
                      <a:schemeClr val="bg1">
                        <a:lumMod val="95000"/>
                      </a:schemeClr>
                    </a:solidFill>
                  </a:tcPr>
                </a:tc>
                <a:tc>
                  <a:txBody>
                    <a:bodyPr/>
                    <a:lstStyle/>
                    <a:p>
                      <a:pPr algn="ctr"/>
                      <a:r>
                        <a:rPr lang="en-US" sz="1600" b="1">
                          <a:latin typeface="Calibri"/>
                          <a:cs typeface="Calibri"/>
                        </a:rPr>
                        <a:t>2018-2019</a:t>
                      </a:r>
                    </a:p>
                  </a:txBody>
                  <a:tcPr>
                    <a:solidFill>
                      <a:schemeClr val="bg1">
                        <a:lumMod val="95000"/>
                      </a:schemeClr>
                    </a:solidFill>
                  </a:tcPr>
                </a:tc>
                <a:tc>
                  <a:txBody>
                    <a:bodyPr/>
                    <a:lstStyle/>
                    <a:p>
                      <a:pPr algn="ctr"/>
                      <a:r>
                        <a:rPr lang="en-US" sz="1600" b="1">
                          <a:latin typeface="Calibri"/>
                          <a:cs typeface="Calibri"/>
                        </a:rPr>
                        <a:t>2020-2021</a:t>
                      </a:r>
                    </a:p>
                  </a:txBody>
                  <a:tcPr/>
                </a:tc>
                <a:tc>
                  <a:txBody>
                    <a:bodyPr/>
                    <a:lstStyle/>
                    <a:p>
                      <a:pPr algn="ctr"/>
                      <a:r>
                        <a:rPr lang="en-US" sz="1600" b="1">
                          <a:latin typeface="Calibri"/>
                          <a:cs typeface="Calibri"/>
                        </a:rPr>
                        <a:t>2021-2022</a:t>
                      </a:r>
                    </a:p>
                  </a:txBody>
                  <a:tcPr/>
                </a:tc>
                <a:extLst>
                  <a:ext uri="{0D108BD9-81ED-4DB2-BD59-A6C34878D82A}">
                    <a16:rowId xmlns:a16="http://schemas.microsoft.com/office/drawing/2014/main" val="2676286192"/>
                  </a:ext>
                </a:extLst>
              </a:tr>
              <a:tr h="370840">
                <a:tc>
                  <a:txBody>
                    <a:bodyPr/>
                    <a:lstStyle/>
                    <a:p>
                      <a:r>
                        <a:rPr lang="en-US" sz="1600" b="1">
                          <a:latin typeface="Calibri"/>
                          <a:cs typeface="Calibri"/>
                        </a:rPr>
                        <a:t>Mean</a:t>
                      </a:r>
                    </a:p>
                  </a:txBody>
                  <a:tcPr/>
                </a:tc>
                <a:tc>
                  <a:txBody>
                    <a:bodyPr/>
                    <a:lstStyle/>
                    <a:p>
                      <a:pPr algn="ctr"/>
                      <a:r>
                        <a:rPr lang="en-US" sz="1600">
                          <a:latin typeface="Calibri"/>
                          <a:cs typeface="Calibri"/>
                        </a:rPr>
                        <a:t>10.69</a:t>
                      </a:r>
                    </a:p>
                  </a:txBody>
                  <a:tcPr>
                    <a:solidFill>
                      <a:schemeClr val="bg1">
                        <a:lumMod val="95000"/>
                      </a:schemeClr>
                    </a:solidFill>
                  </a:tcPr>
                </a:tc>
                <a:tc>
                  <a:txBody>
                    <a:bodyPr/>
                    <a:lstStyle/>
                    <a:p>
                      <a:pPr algn="ctr"/>
                      <a:r>
                        <a:rPr lang="en-US" sz="1600">
                          <a:latin typeface="Calibri"/>
                          <a:cs typeface="Calibri"/>
                        </a:rPr>
                        <a:t>10.43</a:t>
                      </a:r>
                    </a:p>
                  </a:txBody>
                  <a:tcPr>
                    <a:solidFill>
                      <a:schemeClr val="bg1">
                        <a:lumMod val="95000"/>
                      </a:schemeClr>
                    </a:solidFill>
                  </a:tcPr>
                </a:tc>
                <a:tc>
                  <a:txBody>
                    <a:bodyPr/>
                    <a:lstStyle/>
                    <a:p>
                      <a:pPr algn="ctr"/>
                      <a:r>
                        <a:rPr lang="en-US" sz="1600">
                          <a:latin typeface="Calibri"/>
                          <a:cs typeface="Calibri"/>
                        </a:rPr>
                        <a:t>12.15</a:t>
                      </a:r>
                    </a:p>
                  </a:txBody>
                  <a:tcPr/>
                </a:tc>
                <a:tc>
                  <a:txBody>
                    <a:bodyPr/>
                    <a:lstStyle/>
                    <a:p>
                      <a:pPr algn="ctr"/>
                      <a:r>
                        <a:rPr lang="en-US" sz="1600">
                          <a:latin typeface="Calibri"/>
                          <a:cs typeface="Calibri"/>
                        </a:rPr>
                        <a:t>19.99</a:t>
                      </a:r>
                    </a:p>
                  </a:txBody>
                  <a:tcPr/>
                </a:tc>
                <a:extLst>
                  <a:ext uri="{0D108BD9-81ED-4DB2-BD59-A6C34878D82A}">
                    <a16:rowId xmlns:a16="http://schemas.microsoft.com/office/drawing/2014/main" val="1941195912"/>
                  </a:ext>
                </a:extLst>
              </a:tr>
              <a:tr h="370840">
                <a:tc>
                  <a:txBody>
                    <a:bodyPr/>
                    <a:lstStyle/>
                    <a:p>
                      <a:r>
                        <a:rPr lang="en-US" sz="1600" b="1">
                          <a:latin typeface="Calibri"/>
                          <a:cs typeface="Calibri"/>
                        </a:rPr>
                        <a:t>Median</a:t>
                      </a:r>
                    </a:p>
                  </a:txBody>
                  <a:tcPr/>
                </a:tc>
                <a:tc>
                  <a:txBody>
                    <a:bodyPr/>
                    <a:lstStyle/>
                    <a:p>
                      <a:pPr algn="ctr"/>
                      <a:r>
                        <a:rPr lang="en-US" sz="1600">
                          <a:latin typeface="Calibri"/>
                          <a:cs typeface="Calibri"/>
                        </a:rPr>
                        <a:t>8.96</a:t>
                      </a:r>
                    </a:p>
                  </a:txBody>
                  <a:tcPr>
                    <a:solidFill>
                      <a:schemeClr val="bg1">
                        <a:lumMod val="95000"/>
                      </a:schemeClr>
                    </a:solidFill>
                  </a:tcPr>
                </a:tc>
                <a:tc>
                  <a:txBody>
                    <a:bodyPr/>
                    <a:lstStyle/>
                    <a:p>
                      <a:pPr algn="ctr"/>
                      <a:r>
                        <a:rPr lang="en-US" sz="1600">
                          <a:latin typeface="Calibri"/>
                          <a:cs typeface="Calibri"/>
                        </a:rPr>
                        <a:t>9.18</a:t>
                      </a:r>
                      <a:endParaRPr lang="en-US" sz="160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algn="ctr"/>
                      <a:r>
                        <a:rPr lang="en-US" sz="1600">
                          <a:latin typeface="Calibri"/>
                          <a:cs typeface="Calibri"/>
                        </a:rPr>
                        <a:t>8.69</a:t>
                      </a:r>
                    </a:p>
                  </a:txBody>
                  <a:tcPr/>
                </a:tc>
                <a:tc>
                  <a:txBody>
                    <a:bodyPr/>
                    <a:lstStyle/>
                    <a:p>
                      <a:pPr algn="ctr"/>
                      <a:r>
                        <a:rPr lang="en-US" sz="1600">
                          <a:latin typeface="Calibri"/>
                          <a:cs typeface="Calibri"/>
                        </a:rPr>
                        <a:t>18.19</a:t>
                      </a:r>
                    </a:p>
                  </a:txBody>
                  <a:tcPr/>
                </a:tc>
                <a:extLst>
                  <a:ext uri="{0D108BD9-81ED-4DB2-BD59-A6C34878D82A}">
                    <a16:rowId xmlns:a16="http://schemas.microsoft.com/office/drawing/2014/main" val="1806204184"/>
                  </a:ext>
                </a:extLst>
              </a:tr>
            </a:tbl>
          </a:graphicData>
        </a:graphic>
      </p:graphicFrame>
      <p:pic>
        <p:nvPicPr>
          <p:cNvPr id="5" name="Picture 4">
            <a:extLst>
              <a:ext uri="{FF2B5EF4-FFF2-40B4-BE49-F238E27FC236}">
                <a16:creationId xmlns:a16="http://schemas.microsoft.com/office/drawing/2014/main" id="{80CBCC8A-0C19-EFCB-5FC7-A278D56F18D4}"/>
              </a:ext>
            </a:extLst>
          </p:cNvPr>
          <p:cNvPicPr>
            <a:picLocks noChangeAspect="1"/>
          </p:cNvPicPr>
          <p:nvPr/>
        </p:nvPicPr>
        <p:blipFill>
          <a:blip r:embed="rId2"/>
          <a:stretch>
            <a:fillRect/>
          </a:stretch>
        </p:blipFill>
        <p:spPr>
          <a:xfrm>
            <a:off x="5918789" y="1835067"/>
            <a:ext cx="4572000" cy="2758314"/>
          </a:xfrm>
          <a:prstGeom prst="rect">
            <a:avLst/>
          </a:prstGeom>
        </p:spPr>
      </p:pic>
      <p:pic>
        <p:nvPicPr>
          <p:cNvPr id="9" name="Picture 8">
            <a:extLst>
              <a:ext uri="{FF2B5EF4-FFF2-40B4-BE49-F238E27FC236}">
                <a16:creationId xmlns:a16="http://schemas.microsoft.com/office/drawing/2014/main" id="{3671E0E8-172C-7FD7-E580-3D252648B763}"/>
              </a:ext>
            </a:extLst>
          </p:cNvPr>
          <p:cNvPicPr>
            <a:picLocks noChangeAspect="1"/>
          </p:cNvPicPr>
          <p:nvPr/>
        </p:nvPicPr>
        <p:blipFill>
          <a:blip r:embed="rId3"/>
          <a:stretch>
            <a:fillRect/>
          </a:stretch>
        </p:blipFill>
        <p:spPr>
          <a:xfrm>
            <a:off x="902936" y="1925025"/>
            <a:ext cx="4572000" cy="2668356"/>
          </a:xfrm>
          <a:prstGeom prst="rect">
            <a:avLst/>
          </a:prstGeom>
          <a:ln>
            <a:solidFill>
              <a:srgbClr val="000000"/>
            </a:solidFill>
          </a:ln>
        </p:spPr>
      </p:pic>
    </p:spTree>
    <p:extLst>
      <p:ext uri="{BB962C8B-B14F-4D97-AF65-F5344CB8AC3E}">
        <p14:creationId xmlns:p14="http://schemas.microsoft.com/office/powerpoint/2010/main" val="118422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Historical Chronic Absenteeism Data</a:t>
            </a:r>
            <a:br>
              <a:rPr lang="en-US"/>
            </a:br>
            <a:r>
              <a:rPr lang="en-US"/>
              <a:t>(2 of 3)</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graphicFrame>
        <p:nvGraphicFramePr>
          <p:cNvPr id="10" name="Table 11">
            <a:extLst>
              <a:ext uri="{FF2B5EF4-FFF2-40B4-BE49-F238E27FC236}">
                <a16:creationId xmlns:a16="http://schemas.microsoft.com/office/drawing/2014/main" id="{D8020908-ADE5-42EC-815A-FE60EE0ACDFA}"/>
              </a:ext>
            </a:extLst>
          </p:cNvPr>
          <p:cNvGraphicFramePr>
            <a:graphicFrameLocks noGrp="1"/>
          </p:cNvGraphicFramePr>
          <p:nvPr>
            <p:extLst>
              <p:ext uri="{D42A27DB-BD31-4B8C-83A1-F6EECF244321}">
                <p14:modId xmlns:p14="http://schemas.microsoft.com/office/powerpoint/2010/main" val="3015203284"/>
              </p:ext>
            </p:extLst>
          </p:nvPr>
        </p:nvGraphicFramePr>
        <p:xfrm>
          <a:off x="3366147" y="5093121"/>
          <a:ext cx="5459705" cy="1112520"/>
        </p:xfrm>
        <a:graphic>
          <a:graphicData uri="http://schemas.openxmlformats.org/drawingml/2006/table">
            <a:tbl>
              <a:tblPr firstRow="1" bandRow="1">
                <a:tableStyleId>{4AC93BE6-24F2-4D38-9EE1-789EC3756C38}</a:tableStyleId>
              </a:tblPr>
              <a:tblGrid>
                <a:gridCol w="1091941">
                  <a:extLst>
                    <a:ext uri="{9D8B030D-6E8A-4147-A177-3AD203B41FA5}">
                      <a16:colId xmlns:a16="http://schemas.microsoft.com/office/drawing/2014/main" val="1140552255"/>
                    </a:ext>
                  </a:extLst>
                </a:gridCol>
                <a:gridCol w="1091941">
                  <a:extLst>
                    <a:ext uri="{9D8B030D-6E8A-4147-A177-3AD203B41FA5}">
                      <a16:colId xmlns:a16="http://schemas.microsoft.com/office/drawing/2014/main" val="3402159314"/>
                    </a:ext>
                  </a:extLst>
                </a:gridCol>
                <a:gridCol w="1091941">
                  <a:extLst>
                    <a:ext uri="{9D8B030D-6E8A-4147-A177-3AD203B41FA5}">
                      <a16:colId xmlns:a16="http://schemas.microsoft.com/office/drawing/2014/main" val="4040533212"/>
                    </a:ext>
                  </a:extLst>
                </a:gridCol>
                <a:gridCol w="1091941">
                  <a:extLst>
                    <a:ext uri="{9D8B030D-6E8A-4147-A177-3AD203B41FA5}">
                      <a16:colId xmlns:a16="http://schemas.microsoft.com/office/drawing/2014/main" val="3175507475"/>
                    </a:ext>
                  </a:extLst>
                </a:gridCol>
                <a:gridCol w="1091941">
                  <a:extLst>
                    <a:ext uri="{9D8B030D-6E8A-4147-A177-3AD203B41FA5}">
                      <a16:colId xmlns:a16="http://schemas.microsoft.com/office/drawing/2014/main" val="840967538"/>
                    </a:ext>
                  </a:extLst>
                </a:gridCol>
              </a:tblGrid>
              <a:tr h="370840">
                <a:tc>
                  <a:txBody>
                    <a:bodyPr/>
                    <a:lstStyle/>
                    <a:p>
                      <a:endParaRPr lang="en-US" sz="1600" b="1">
                        <a:latin typeface="Calibri" panose="020F0502020204030204" pitchFamily="34" charset="0"/>
                        <a:cs typeface="Calibri" panose="020F0502020204030204" pitchFamily="34" charset="0"/>
                      </a:endParaRPr>
                    </a:p>
                  </a:txBody>
                  <a:tcPr/>
                </a:tc>
                <a:tc>
                  <a:txBody>
                    <a:bodyPr/>
                    <a:lstStyle/>
                    <a:p>
                      <a:pPr algn="ctr"/>
                      <a:r>
                        <a:rPr lang="en-US" sz="1600" b="1">
                          <a:latin typeface="Calibri"/>
                          <a:cs typeface="Calibri"/>
                        </a:rPr>
                        <a:t>2017-2018</a:t>
                      </a:r>
                    </a:p>
                  </a:txBody>
                  <a:tcPr>
                    <a:noFill/>
                  </a:tcPr>
                </a:tc>
                <a:tc>
                  <a:txBody>
                    <a:bodyPr/>
                    <a:lstStyle/>
                    <a:p>
                      <a:pPr algn="ctr"/>
                      <a:r>
                        <a:rPr lang="en-US" sz="1600" b="1">
                          <a:latin typeface="Calibri"/>
                          <a:cs typeface="Calibri"/>
                        </a:rPr>
                        <a:t>2018-2019</a:t>
                      </a:r>
                    </a:p>
                  </a:txBody>
                  <a:tcPr>
                    <a:noFill/>
                  </a:tcPr>
                </a:tc>
                <a:tc>
                  <a:txBody>
                    <a:bodyPr/>
                    <a:lstStyle/>
                    <a:p>
                      <a:pPr algn="ctr"/>
                      <a:r>
                        <a:rPr lang="en-US" sz="1600" b="1">
                          <a:latin typeface="Calibri"/>
                          <a:cs typeface="Calibri"/>
                        </a:rPr>
                        <a:t>2020-2021</a:t>
                      </a:r>
                    </a:p>
                  </a:txBody>
                  <a:tcPr>
                    <a:solidFill>
                      <a:schemeClr val="bg1">
                        <a:lumMod val="95000"/>
                      </a:schemeClr>
                    </a:solidFill>
                  </a:tcPr>
                </a:tc>
                <a:tc>
                  <a:txBody>
                    <a:bodyPr/>
                    <a:lstStyle/>
                    <a:p>
                      <a:pPr algn="ctr"/>
                      <a:r>
                        <a:rPr lang="en-US" sz="1600" b="1">
                          <a:latin typeface="Calibri"/>
                          <a:cs typeface="Calibri"/>
                        </a:rPr>
                        <a:t>2021-2022</a:t>
                      </a:r>
                    </a:p>
                  </a:txBody>
                  <a:tcPr>
                    <a:solidFill>
                      <a:schemeClr val="bg1">
                        <a:lumMod val="95000"/>
                      </a:schemeClr>
                    </a:solidFill>
                  </a:tcPr>
                </a:tc>
                <a:extLst>
                  <a:ext uri="{0D108BD9-81ED-4DB2-BD59-A6C34878D82A}">
                    <a16:rowId xmlns:a16="http://schemas.microsoft.com/office/drawing/2014/main" val="2676286192"/>
                  </a:ext>
                </a:extLst>
              </a:tr>
              <a:tr h="370840">
                <a:tc>
                  <a:txBody>
                    <a:bodyPr/>
                    <a:lstStyle/>
                    <a:p>
                      <a:r>
                        <a:rPr lang="en-US" sz="1600" b="1">
                          <a:latin typeface="Calibri"/>
                          <a:cs typeface="Calibri"/>
                        </a:rPr>
                        <a:t>Mean</a:t>
                      </a:r>
                    </a:p>
                  </a:txBody>
                  <a:tcPr/>
                </a:tc>
                <a:tc>
                  <a:txBody>
                    <a:bodyPr/>
                    <a:lstStyle/>
                    <a:p>
                      <a:pPr algn="ctr"/>
                      <a:r>
                        <a:rPr lang="en-US" sz="1600">
                          <a:latin typeface="Calibri"/>
                          <a:cs typeface="Calibri"/>
                        </a:rPr>
                        <a:t>10.69</a:t>
                      </a:r>
                    </a:p>
                  </a:txBody>
                  <a:tcPr>
                    <a:noFill/>
                  </a:tcPr>
                </a:tc>
                <a:tc>
                  <a:txBody>
                    <a:bodyPr/>
                    <a:lstStyle/>
                    <a:p>
                      <a:pPr algn="ctr"/>
                      <a:r>
                        <a:rPr lang="en-US" sz="1600">
                          <a:latin typeface="Calibri"/>
                          <a:cs typeface="Calibri"/>
                        </a:rPr>
                        <a:t>10.43</a:t>
                      </a:r>
                    </a:p>
                  </a:txBody>
                  <a:tcPr>
                    <a:noFill/>
                  </a:tcPr>
                </a:tc>
                <a:tc>
                  <a:txBody>
                    <a:bodyPr/>
                    <a:lstStyle/>
                    <a:p>
                      <a:pPr algn="ctr"/>
                      <a:r>
                        <a:rPr lang="en-US" sz="1600">
                          <a:latin typeface="Calibri"/>
                          <a:cs typeface="Calibri"/>
                        </a:rPr>
                        <a:t>12.15</a:t>
                      </a:r>
                    </a:p>
                  </a:txBody>
                  <a:tcPr>
                    <a:solidFill>
                      <a:schemeClr val="bg1">
                        <a:lumMod val="95000"/>
                      </a:schemeClr>
                    </a:solidFill>
                  </a:tcPr>
                </a:tc>
                <a:tc>
                  <a:txBody>
                    <a:bodyPr/>
                    <a:lstStyle/>
                    <a:p>
                      <a:pPr algn="ctr"/>
                      <a:r>
                        <a:rPr lang="en-US" sz="1600">
                          <a:latin typeface="Calibri"/>
                          <a:cs typeface="Calibri"/>
                        </a:rPr>
                        <a:t>19.99</a:t>
                      </a:r>
                    </a:p>
                  </a:txBody>
                  <a:tcPr>
                    <a:solidFill>
                      <a:schemeClr val="bg1">
                        <a:lumMod val="95000"/>
                      </a:schemeClr>
                    </a:solidFill>
                  </a:tcPr>
                </a:tc>
                <a:extLst>
                  <a:ext uri="{0D108BD9-81ED-4DB2-BD59-A6C34878D82A}">
                    <a16:rowId xmlns:a16="http://schemas.microsoft.com/office/drawing/2014/main" val="1941195912"/>
                  </a:ext>
                </a:extLst>
              </a:tr>
              <a:tr h="370840">
                <a:tc>
                  <a:txBody>
                    <a:bodyPr/>
                    <a:lstStyle/>
                    <a:p>
                      <a:r>
                        <a:rPr lang="en-US" sz="1600" b="1">
                          <a:latin typeface="Calibri"/>
                          <a:cs typeface="Calibri"/>
                        </a:rPr>
                        <a:t>Median</a:t>
                      </a:r>
                    </a:p>
                  </a:txBody>
                  <a:tcPr/>
                </a:tc>
                <a:tc>
                  <a:txBody>
                    <a:bodyPr/>
                    <a:lstStyle/>
                    <a:p>
                      <a:pPr algn="ctr"/>
                      <a:r>
                        <a:rPr lang="en-US" sz="1600">
                          <a:latin typeface="Calibri"/>
                          <a:cs typeface="Calibri"/>
                        </a:rPr>
                        <a:t>8.96</a:t>
                      </a:r>
                    </a:p>
                  </a:txBody>
                  <a:tcPr>
                    <a:noFill/>
                  </a:tcPr>
                </a:tc>
                <a:tc>
                  <a:txBody>
                    <a:bodyPr/>
                    <a:lstStyle/>
                    <a:p>
                      <a:pPr lvl="0" algn="ctr">
                        <a:buNone/>
                      </a:pPr>
                      <a:r>
                        <a:rPr lang="en-US" sz="1600">
                          <a:latin typeface="Calibri"/>
                          <a:cs typeface="Calibri"/>
                        </a:rPr>
                        <a:t>9.18</a:t>
                      </a:r>
                      <a:endParaRPr lang="en-US" sz="1600">
                        <a:latin typeface="Calibri" panose="020F0502020204030204" pitchFamily="34" charset="0"/>
                        <a:cs typeface="Calibri" panose="020F0502020204030204" pitchFamily="34" charset="0"/>
                      </a:endParaRPr>
                    </a:p>
                  </a:txBody>
                  <a:tcPr>
                    <a:noFill/>
                  </a:tcPr>
                </a:tc>
                <a:tc>
                  <a:txBody>
                    <a:bodyPr/>
                    <a:lstStyle/>
                    <a:p>
                      <a:pPr algn="ctr"/>
                      <a:r>
                        <a:rPr lang="en-US" sz="1600">
                          <a:latin typeface="Calibri"/>
                          <a:cs typeface="Calibri"/>
                        </a:rPr>
                        <a:t>8.69</a:t>
                      </a:r>
                    </a:p>
                  </a:txBody>
                  <a:tcPr>
                    <a:solidFill>
                      <a:schemeClr val="bg1">
                        <a:lumMod val="95000"/>
                      </a:schemeClr>
                    </a:solidFill>
                  </a:tcPr>
                </a:tc>
                <a:tc>
                  <a:txBody>
                    <a:bodyPr/>
                    <a:lstStyle/>
                    <a:p>
                      <a:pPr algn="ctr"/>
                      <a:r>
                        <a:rPr lang="en-US" sz="1600">
                          <a:latin typeface="Calibri"/>
                          <a:cs typeface="Calibri"/>
                        </a:rPr>
                        <a:t>18.19</a:t>
                      </a:r>
                    </a:p>
                  </a:txBody>
                  <a:tcPr>
                    <a:solidFill>
                      <a:schemeClr val="bg1">
                        <a:lumMod val="95000"/>
                      </a:schemeClr>
                    </a:solidFill>
                  </a:tcPr>
                </a:tc>
                <a:extLst>
                  <a:ext uri="{0D108BD9-81ED-4DB2-BD59-A6C34878D82A}">
                    <a16:rowId xmlns:a16="http://schemas.microsoft.com/office/drawing/2014/main" val="1806204184"/>
                  </a:ext>
                </a:extLst>
              </a:tr>
            </a:tbl>
          </a:graphicData>
        </a:graphic>
      </p:graphicFrame>
      <p:pic>
        <p:nvPicPr>
          <p:cNvPr id="5" name="Picture 4">
            <a:extLst>
              <a:ext uri="{FF2B5EF4-FFF2-40B4-BE49-F238E27FC236}">
                <a16:creationId xmlns:a16="http://schemas.microsoft.com/office/drawing/2014/main" id="{455CE5BA-3BB8-7FFC-0266-B240C64856DB}"/>
              </a:ext>
            </a:extLst>
          </p:cNvPr>
          <p:cNvPicPr>
            <a:picLocks noChangeAspect="1"/>
          </p:cNvPicPr>
          <p:nvPr/>
        </p:nvPicPr>
        <p:blipFill>
          <a:blip r:embed="rId3"/>
          <a:stretch>
            <a:fillRect/>
          </a:stretch>
        </p:blipFill>
        <p:spPr>
          <a:xfrm>
            <a:off x="772542" y="1962000"/>
            <a:ext cx="4572000" cy="2762760"/>
          </a:xfrm>
          <a:prstGeom prst="rect">
            <a:avLst/>
          </a:prstGeom>
          <a:ln>
            <a:solidFill>
              <a:srgbClr val="000000"/>
            </a:solidFill>
          </a:ln>
        </p:spPr>
      </p:pic>
      <p:pic>
        <p:nvPicPr>
          <p:cNvPr id="7" name="Picture 6">
            <a:extLst>
              <a:ext uri="{FF2B5EF4-FFF2-40B4-BE49-F238E27FC236}">
                <a16:creationId xmlns:a16="http://schemas.microsoft.com/office/drawing/2014/main" id="{30076E17-CF84-8873-E7CB-F8F8E7407B4A}"/>
              </a:ext>
            </a:extLst>
          </p:cNvPr>
          <p:cNvPicPr>
            <a:picLocks noChangeAspect="1"/>
          </p:cNvPicPr>
          <p:nvPr/>
        </p:nvPicPr>
        <p:blipFill>
          <a:blip r:embed="rId4"/>
          <a:stretch>
            <a:fillRect/>
          </a:stretch>
        </p:blipFill>
        <p:spPr>
          <a:xfrm>
            <a:off x="5820761" y="1962000"/>
            <a:ext cx="4572000" cy="2814790"/>
          </a:xfrm>
          <a:prstGeom prst="rect">
            <a:avLst/>
          </a:prstGeom>
          <a:ln>
            <a:solidFill>
              <a:srgbClr val="000000"/>
            </a:solidFill>
          </a:ln>
        </p:spPr>
      </p:pic>
    </p:spTree>
    <p:extLst>
      <p:ext uri="{BB962C8B-B14F-4D97-AF65-F5344CB8AC3E}">
        <p14:creationId xmlns:p14="http://schemas.microsoft.com/office/powerpoint/2010/main" val="825888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Historical Chronic Absenteeism Data </a:t>
            </a:r>
            <a:br>
              <a:rPr lang="en-US"/>
            </a:br>
            <a:r>
              <a:rPr lang="en-US"/>
              <a:t>(3 of 3)</a:t>
            </a: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5" name="TextBox 4">
            <a:extLst>
              <a:ext uri="{FF2B5EF4-FFF2-40B4-BE49-F238E27FC236}">
                <a16:creationId xmlns:a16="http://schemas.microsoft.com/office/drawing/2014/main" id="{51F38F77-7B75-8DD4-7175-69B3553DDD9D}"/>
              </a:ext>
            </a:extLst>
          </p:cNvPr>
          <p:cNvSpPr txBox="1"/>
          <p:nvPr/>
        </p:nvSpPr>
        <p:spPr>
          <a:xfrm>
            <a:off x="409074" y="5551924"/>
            <a:ext cx="10828420" cy="1292662"/>
          </a:xfrm>
          <a:prstGeom prst="rect">
            <a:avLst/>
          </a:prstGeom>
          <a:noFill/>
        </p:spPr>
        <p:txBody>
          <a:bodyPr wrap="square" lIns="91440" tIns="45720" rIns="91440" bIns="45720" rtlCol="0" anchor="t">
            <a:spAutoFit/>
          </a:bodyPr>
          <a:lstStyle/>
          <a:p>
            <a:pPr algn="l" rtl="0" fontAlgn="base"/>
            <a:r>
              <a:rPr lang="en-US" sz="1600" b="0" i="0">
                <a:effectLst/>
                <a:latin typeface="Calibri" panose="020F0502020204030204" pitchFamily="34" charset="0"/>
                <a:cs typeface="Calibri" panose="020F0502020204030204" pitchFamily="34" charset="0"/>
              </a:rPr>
              <a:t>Data Notes: </a:t>
            </a:r>
          </a:p>
          <a:p>
            <a:pPr marL="285750" indent="-285750" algn="l" rtl="0" fontAlgn="base">
              <a:buFont typeface="Arial" panose="020B0604020202020204" pitchFamily="34" charset="0"/>
              <a:buChar char="•"/>
            </a:pPr>
            <a:r>
              <a:rPr lang="en-US" sz="1600" b="0" i="0">
                <a:effectLst/>
                <a:latin typeface="Calibri" panose="020F0502020204030204" pitchFamily="34" charset="0"/>
                <a:cs typeface="Calibri" panose="020F0502020204030204" pitchFamily="34" charset="0"/>
              </a:rPr>
              <a:t>The accreditation model based on the 2017 SOA was first implemented using  2017-2018 school year (SY) data. </a:t>
            </a:r>
          </a:p>
          <a:p>
            <a:pPr marL="285750" indent="-285750" fontAlgn="base">
              <a:buFont typeface="Arial" panose="020B0604020202020204" pitchFamily="34" charset="0"/>
              <a:buChar char="•"/>
            </a:pPr>
            <a:r>
              <a:rPr lang="en-US" sz="1600" b="0" i="0">
                <a:effectLst/>
                <a:latin typeface="Calibri"/>
                <a:cs typeface="Calibri"/>
              </a:rPr>
              <a:t>In school year 2020-2021, divisions used locally defined definitions of “meaningful engagement” to determine whether a student was counted as present.</a:t>
            </a:r>
            <a:endParaRPr lang="en-US" sz="1600" b="0" i="0">
              <a:effectLst/>
              <a:latin typeface="Calibri" panose="020F0502020204030204" pitchFamily="34" charset="0"/>
              <a:cs typeface="Calibri" panose="020F0502020204030204" pitchFamily="34" charset="0"/>
            </a:endParaRPr>
          </a:p>
          <a:p>
            <a:endParaRPr lang="en-US"/>
          </a:p>
        </p:txBody>
      </p:sp>
      <p:pic>
        <p:nvPicPr>
          <p:cNvPr id="6" name="Picture 6">
            <a:extLst>
              <a:ext uri="{FF2B5EF4-FFF2-40B4-BE49-F238E27FC236}">
                <a16:creationId xmlns:a16="http://schemas.microsoft.com/office/drawing/2014/main" id="{5030825B-DFB5-E1A9-FE2F-EDF35BB52130}"/>
              </a:ext>
            </a:extLst>
          </p:cNvPr>
          <p:cNvPicPr>
            <a:picLocks noChangeAspect="1"/>
          </p:cNvPicPr>
          <p:nvPr/>
        </p:nvPicPr>
        <p:blipFill>
          <a:blip r:embed="rId2"/>
          <a:stretch>
            <a:fillRect/>
          </a:stretch>
        </p:blipFill>
        <p:spPr>
          <a:xfrm>
            <a:off x="2650603" y="1318107"/>
            <a:ext cx="6746111" cy="4115685"/>
          </a:xfrm>
          <a:prstGeom prst="rect">
            <a:avLst/>
          </a:prstGeom>
          <a:ln>
            <a:solidFill>
              <a:srgbClr val="000000"/>
            </a:solidFill>
          </a:ln>
        </p:spPr>
      </p:pic>
    </p:spTree>
    <p:extLst>
      <p:ext uri="{BB962C8B-B14F-4D97-AF65-F5344CB8AC3E}">
        <p14:creationId xmlns:p14="http://schemas.microsoft.com/office/powerpoint/2010/main" val="356834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a:bodyPr>
          <a:lstStyle/>
          <a:p>
            <a:r>
              <a:rPr lang="en-US"/>
              <a:t>VASS Survey</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309656" y="1422871"/>
            <a:ext cx="6278714" cy="5116041"/>
          </a:xfrm>
        </p:spPr>
        <p:txBody>
          <a:bodyPr>
            <a:normAutofit/>
          </a:bodyPr>
          <a:lstStyle/>
          <a:p>
            <a:pPr marL="400050" fontAlgn="base">
              <a:lnSpc>
                <a:spcPct val="124000"/>
              </a:lnSpc>
              <a:spcBef>
                <a:spcPts val="0"/>
              </a:spcBef>
            </a:pPr>
            <a:r>
              <a:rPr lang="en-US" sz="2000">
                <a:solidFill>
                  <a:srgbClr val="000000"/>
                </a:solidFill>
                <a:effectLst/>
                <a:ea typeface="Times New Roman" panose="02020603050405020304" pitchFamily="18" charset="0"/>
              </a:rPr>
              <a:t>The Virginia Association of School Superintendents (VASS) collected </a:t>
            </a:r>
            <a:r>
              <a:rPr lang="en-US" sz="2000" b="1">
                <a:solidFill>
                  <a:srgbClr val="000000"/>
                </a:solidFill>
                <a:effectLst/>
                <a:ea typeface="Times New Roman" panose="02020603050405020304" pitchFamily="18" charset="0"/>
              </a:rPr>
              <a:t>estimations</a:t>
            </a:r>
            <a:r>
              <a:rPr lang="en-US" sz="2000">
                <a:solidFill>
                  <a:srgbClr val="000000"/>
                </a:solidFill>
                <a:effectLst/>
                <a:ea typeface="Times New Roman" panose="02020603050405020304" pitchFamily="18" charset="0"/>
              </a:rPr>
              <a:t> from school divisions on the number of schools in their divisions, through February 28</a:t>
            </a:r>
            <a:r>
              <a:rPr lang="en-US" sz="2000" baseline="30000">
                <a:solidFill>
                  <a:srgbClr val="000000"/>
                </a:solidFill>
                <a:effectLst/>
                <a:ea typeface="Times New Roman" panose="02020603050405020304" pitchFamily="18" charset="0"/>
              </a:rPr>
              <a:t>th</a:t>
            </a:r>
            <a:r>
              <a:rPr lang="en-US" sz="2000">
                <a:solidFill>
                  <a:srgbClr val="000000"/>
                </a:solidFill>
                <a:ea typeface="Times New Roman" panose="02020603050405020304" pitchFamily="18" charset="0"/>
              </a:rPr>
              <a:t>, </a:t>
            </a:r>
            <a:r>
              <a:rPr lang="en-US" sz="2000">
                <a:solidFill>
                  <a:srgbClr val="000000"/>
                </a:solidFill>
                <a:effectLst/>
                <a:ea typeface="Times New Roman" panose="02020603050405020304" pitchFamily="18" charset="0"/>
              </a:rPr>
              <a:t>that had a chronic absenteeism rate greater than 25%.</a:t>
            </a:r>
            <a:r>
              <a:rPr lang="en-US" sz="2000">
                <a:solidFill>
                  <a:srgbClr val="000000"/>
                </a:solidFill>
                <a:ea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00050" fontAlgn="base">
              <a:lnSpc>
                <a:spcPct val="124000"/>
              </a:lnSpc>
              <a:spcBef>
                <a:spcPts val="0"/>
              </a:spcBef>
            </a:pPr>
            <a:r>
              <a:rPr lang="en-US" sz="2000">
                <a:solidFill>
                  <a:srgbClr val="000000"/>
                </a:solidFill>
                <a:effectLst/>
                <a:ea typeface="Times New Roman" panose="02020603050405020304" pitchFamily="18" charset="0"/>
              </a:rPr>
              <a:t>There were 85 divisions that responded to the survey, representing all Superintendent Regions, and 1035 schools.</a:t>
            </a:r>
            <a:r>
              <a:rPr lang="en-US" sz="2000">
                <a:solidFill>
                  <a:srgbClr val="000000"/>
                </a:solidFill>
                <a:ea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00050" fontAlgn="base">
              <a:lnSpc>
                <a:spcPct val="124000"/>
              </a:lnSpc>
              <a:spcBef>
                <a:spcPts val="0"/>
              </a:spcBef>
            </a:pPr>
            <a:r>
              <a:rPr lang="en-US" sz="2000">
                <a:solidFill>
                  <a:srgbClr val="000000"/>
                </a:solidFill>
                <a:effectLst/>
                <a:ea typeface="Times New Roman" panose="02020603050405020304" pitchFamily="18" charset="0"/>
              </a:rPr>
              <a:t>Of those schools, 25.3% had a chronic absenteeism rate over 25%. In the </a:t>
            </a:r>
            <a:r>
              <a:rPr lang="en-US" sz="2000">
                <a:solidFill>
                  <a:srgbClr val="000000"/>
                </a:solidFill>
                <a:ea typeface="Times New Roman" panose="02020603050405020304" pitchFamily="18" charset="0"/>
              </a:rPr>
              <a:t>two years p</a:t>
            </a:r>
            <a:r>
              <a:rPr lang="en-US" sz="2000">
                <a:solidFill>
                  <a:srgbClr val="000000"/>
                </a:solidFill>
                <a:effectLst/>
                <a:ea typeface="Times New Roman" panose="02020603050405020304" pitchFamily="18" charset="0"/>
              </a:rPr>
              <a:t>rior </a:t>
            </a:r>
            <a:r>
              <a:rPr lang="en-US" sz="2000">
                <a:solidFill>
                  <a:srgbClr val="000000"/>
                </a:solidFill>
                <a:ea typeface="Times New Roman" panose="02020603050405020304" pitchFamily="18" charset="0"/>
              </a:rPr>
              <a:t>to the pandemic, approximately </a:t>
            </a:r>
            <a:r>
              <a:rPr lang="en-US" sz="2000">
                <a:solidFill>
                  <a:srgbClr val="000000"/>
                </a:solidFill>
                <a:effectLst/>
                <a:ea typeface="Times New Roman" panose="02020603050405020304" pitchFamily="18" charset="0"/>
              </a:rPr>
              <a:t>2-4% of schools had that level of chronic absenteeism.</a:t>
            </a:r>
            <a:r>
              <a:rPr lang="en-US" sz="2000">
                <a:solidFill>
                  <a:srgbClr val="000000"/>
                </a:solidFill>
                <a:ea typeface="Times New Roman" panose="02020603050405020304" pitchFamily="18" charset="0"/>
              </a:rPr>
              <a:t> </a:t>
            </a:r>
            <a:endParaRPr lang="en-US" sz="20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24000"/>
              </a:lnSpc>
              <a:spcBef>
                <a:spcPts val="0"/>
              </a:spcBef>
              <a:spcAft>
                <a:spcPts val="0"/>
              </a:spcAft>
              <a:buNone/>
            </a:pPr>
            <a:endPar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indent="0">
              <a:lnSpc>
                <a:spcPct val="124000"/>
              </a:lnSpc>
              <a:buNone/>
            </a:pPr>
            <a:endParaRPr lang="en-US"/>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5" name="Picture 4">
            <a:extLst>
              <a:ext uri="{FF2B5EF4-FFF2-40B4-BE49-F238E27FC236}">
                <a16:creationId xmlns:a16="http://schemas.microsoft.com/office/drawing/2014/main" id="{AEEED2FA-873E-8F74-4B65-1DBC3F1D678E}"/>
              </a:ext>
            </a:extLst>
          </p:cNvPr>
          <p:cNvPicPr>
            <a:picLocks noChangeAspect="1"/>
          </p:cNvPicPr>
          <p:nvPr/>
        </p:nvPicPr>
        <p:blipFill>
          <a:blip r:embed="rId3"/>
          <a:stretch>
            <a:fillRect/>
          </a:stretch>
        </p:blipFill>
        <p:spPr>
          <a:xfrm>
            <a:off x="7224432" y="350418"/>
            <a:ext cx="3889045" cy="2046011"/>
          </a:xfrm>
          <a:prstGeom prst="rect">
            <a:avLst/>
          </a:prstGeom>
        </p:spPr>
      </p:pic>
      <p:graphicFrame>
        <p:nvGraphicFramePr>
          <p:cNvPr id="6" name="Chart 5">
            <a:extLst>
              <a:ext uri="{FF2B5EF4-FFF2-40B4-BE49-F238E27FC236}">
                <a16:creationId xmlns:a16="http://schemas.microsoft.com/office/drawing/2014/main" id="{752C974B-F3A4-CEFB-B144-E2AEDE5E74E1}"/>
              </a:ext>
            </a:extLst>
          </p:cNvPr>
          <p:cNvGraphicFramePr>
            <a:graphicFrameLocks noChangeAspect="1"/>
          </p:cNvGraphicFramePr>
          <p:nvPr>
            <p:extLst>
              <p:ext uri="{D42A27DB-BD31-4B8C-83A1-F6EECF244321}">
                <p14:modId xmlns:p14="http://schemas.microsoft.com/office/powerpoint/2010/main" val="258217951"/>
              </p:ext>
            </p:extLst>
          </p:nvPr>
        </p:nvGraphicFramePr>
        <p:xfrm>
          <a:off x="6588370" y="2326664"/>
          <a:ext cx="5486400" cy="2878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8314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A626-1D96-1C9D-4B21-5FCD5F064582}"/>
              </a:ext>
            </a:extLst>
          </p:cNvPr>
          <p:cNvSpPr>
            <a:spLocks noGrp="1"/>
          </p:cNvSpPr>
          <p:nvPr>
            <p:ph type="title"/>
          </p:nvPr>
        </p:nvSpPr>
        <p:spPr/>
        <p:txBody>
          <a:bodyPr/>
          <a:lstStyle/>
          <a:p>
            <a:r>
              <a:rPr lang="en-US"/>
              <a:t>Accreditation Ratings</a:t>
            </a:r>
          </a:p>
        </p:txBody>
      </p:sp>
      <p:sp>
        <p:nvSpPr>
          <p:cNvPr id="3" name="Text Placeholder 2">
            <a:extLst>
              <a:ext uri="{FF2B5EF4-FFF2-40B4-BE49-F238E27FC236}">
                <a16:creationId xmlns:a16="http://schemas.microsoft.com/office/drawing/2014/main" id="{8245636B-79C8-0188-60AD-CE6E98DB23D1}"/>
              </a:ext>
            </a:extLst>
          </p:cNvPr>
          <p:cNvSpPr>
            <a:spLocks noGrp="1"/>
          </p:cNvSpPr>
          <p:nvPr>
            <p:ph type="body" idx="1"/>
          </p:nvPr>
        </p:nvSpPr>
        <p:spPr/>
        <p:txBody>
          <a:bodyPr>
            <a:normAutofit/>
          </a:bodyPr>
          <a:lstStyle/>
          <a:p>
            <a:pPr>
              <a:lnSpc>
                <a:spcPct val="114000"/>
              </a:lnSpc>
            </a:pPr>
            <a:r>
              <a:rPr lang="en-US" sz="2400">
                <a:solidFill>
                  <a:srgbClr val="000000"/>
                </a:solidFill>
              </a:rPr>
              <a:t>The VASS survey data for the 2022-2023 school year is similar to the actual 2021-2022 school year data:</a:t>
            </a:r>
          </a:p>
          <a:p>
            <a:pPr lvl="1">
              <a:lnSpc>
                <a:spcPct val="114000"/>
              </a:lnSpc>
              <a:buFont typeface="Courier New" panose="02070309020205020404" pitchFamily="49" charset="0"/>
              <a:buChar char="o"/>
            </a:pPr>
            <a:r>
              <a:rPr lang="en-US">
                <a:solidFill>
                  <a:srgbClr val="000000"/>
                </a:solidFill>
              </a:rPr>
              <a:t>VASS survey data for the 2022-2023 school year: </a:t>
            </a:r>
            <a:r>
              <a:rPr lang="en-US" b="1">
                <a:solidFill>
                  <a:srgbClr val="000000"/>
                </a:solidFill>
              </a:rPr>
              <a:t>25.3%</a:t>
            </a:r>
            <a:r>
              <a:rPr lang="en-US">
                <a:solidFill>
                  <a:srgbClr val="000000"/>
                </a:solidFill>
              </a:rPr>
              <a:t> of schools had a chronic absenteeism rate above 25%.</a:t>
            </a:r>
          </a:p>
          <a:p>
            <a:pPr lvl="1">
              <a:lnSpc>
                <a:spcPct val="114000"/>
              </a:lnSpc>
              <a:buFont typeface="Courier New" panose="02070309020205020404" pitchFamily="49" charset="0"/>
              <a:buChar char="o"/>
            </a:pPr>
            <a:r>
              <a:rPr lang="en-US">
                <a:solidFill>
                  <a:srgbClr val="000000"/>
                </a:solidFill>
              </a:rPr>
              <a:t>2021-2022 school year data: </a:t>
            </a:r>
            <a:r>
              <a:rPr lang="en-US" b="1">
                <a:solidFill>
                  <a:srgbClr val="000000"/>
                </a:solidFill>
              </a:rPr>
              <a:t>27.58% </a:t>
            </a:r>
            <a:r>
              <a:rPr lang="en-US">
                <a:solidFill>
                  <a:srgbClr val="000000"/>
                </a:solidFill>
              </a:rPr>
              <a:t>of schools had a chronic absenteeism rate above 25%.</a:t>
            </a:r>
          </a:p>
          <a:p>
            <a:pPr>
              <a:lnSpc>
                <a:spcPct val="114000"/>
              </a:lnSpc>
            </a:pPr>
            <a:r>
              <a:rPr lang="en-US" sz="2400">
                <a:solidFill>
                  <a:srgbClr val="000000"/>
                </a:solidFill>
              </a:rPr>
              <a:t>If the VASS estimations are an accurate reflection of the 2022-2023 school year data, then approximately 28% of schools will be </a:t>
            </a:r>
            <a:r>
              <a:rPr lang="en-US" sz="2400" i="1">
                <a:solidFill>
                  <a:srgbClr val="000000"/>
                </a:solidFill>
              </a:rPr>
              <a:t>Accredited with Conditions </a:t>
            </a:r>
            <a:r>
              <a:rPr lang="en-US" sz="2400">
                <a:solidFill>
                  <a:srgbClr val="000000"/>
                </a:solidFill>
              </a:rPr>
              <a:t>based on their chronic absenteeism performance level.</a:t>
            </a:r>
          </a:p>
        </p:txBody>
      </p:sp>
      <p:sp>
        <p:nvSpPr>
          <p:cNvPr id="4" name="Slide Number Placeholder 3">
            <a:extLst>
              <a:ext uri="{FF2B5EF4-FFF2-40B4-BE49-F238E27FC236}">
                <a16:creationId xmlns:a16="http://schemas.microsoft.com/office/drawing/2014/main" id="{500267E4-2E8B-CE13-D530-85AE59DE26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398091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0"/>
            <a:ext cx="12192000" cy="1323975"/>
          </a:xfrm>
        </p:spPr>
        <p:txBody>
          <a:bodyPr>
            <a:noAutofit/>
          </a:bodyPr>
          <a:lstStyle/>
          <a:p>
            <a:r>
              <a:rPr lang="en-US" sz="4000"/>
              <a:t>Request to Adopt Special Provisions (1 of 2)</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689735"/>
            <a:ext cx="10515600" cy="4886429"/>
          </a:xfrm>
        </p:spPr>
        <p:txBody>
          <a:bodyPr>
            <a:normAutofit/>
          </a:bodyPr>
          <a:lstStyle/>
          <a:p>
            <a:pPr marR="0" indent="-457200">
              <a:lnSpc>
                <a:spcPct val="124000"/>
              </a:lnSpc>
              <a:spcBef>
                <a:spcPts val="0"/>
              </a:spcBef>
              <a:spcAft>
                <a:spcPts val="0"/>
              </a:spcAft>
            </a:pPr>
            <a:r>
              <a:rPr lang="en-US" sz="3100">
                <a:solidFill>
                  <a:srgbClr val="000000"/>
                </a:solidFill>
              </a:rPr>
              <a:t>Division leaders report that school divisions are making considerable efforts to re-engage students in school.</a:t>
            </a:r>
            <a:endParaRPr lang="en-US"/>
          </a:p>
          <a:p>
            <a:pPr indent="-457200">
              <a:lnSpc>
                <a:spcPct val="124000"/>
              </a:lnSpc>
              <a:spcBef>
                <a:spcPts val="0"/>
              </a:spcBef>
            </a:pPr>
            <a:r>
              <a:rPr lang="en-US" sz="3100">
                <a:solidFill>
                  <a:srgbClr val="000000"/>
                </a:solidFill>
              </a:rPr>
              <a:t>It is unclear whether the chronic absenteeism indicator is a measure of the divisions efforts to address chronically absent students. </a:t>
            </a:r>
            <a:endParaRPr lang="en-US" sz="3100">
              <a:solidFill>
                <a:srgbClr val="000000"/>
              </a:solidFill>
              <a:latin typeface="Calibri" panose="020F0502020204030204" pitchFamily="34" charset="0"/>
              <a:cs typeface="Calibri" panose="020F0502020204030204" pitchFamily="34" charset="0"/>
            </a:endParaRPr>
          </a:p>
          <a:p>
            <a:pPr lvl="1" indent="-457200">
              <a:lnSpc>
                <a:spcPct val="124000"/>
              </a:lnSpc>
              <a:spcBef>
                <a:spcPts val="0"/>
              </a:spcBef>
              <a:buFont typeface="Courier New" panose="02070309020205020404" pitchFamily="49" charset="0"/>
              <a:buChar char="o"/>
            </a:pPr>
            <a:r>
              <a:rPr lang="en-US" sz="2700">
                <a:solidFill>
                  <a:srgbClr val="000000"/>
                </a:solidFill>
              </a:rPr>
              <a:t>There is still concern that COVID-19, the flu, and RSV absences are influencing chronic absenteeism.</a:t>
            </a:r>
          </a:p>
          <a:p>
            <a:pPr marL="0" marR="0" indent="0">
              <a:lnSpc>
                <a:spcPct val="115000"/>
              </a:lnSpc>
              <a:spcBef>
                <a:spcPts val="0"/>
              </a:spcBef>
              <a:spcAft>
                <a:spcPts val="0"/>
              </a:spcAft>
              <a:buNone/>
            </a:pPr>
            <a:endParaRPr lang="en-US">
              <a:solidFill>
                <a:srgbClr val="000000"/>
              </a:solidFill>
              <a:latin typeface="Calibri" panose="020F0502020204030204" pitchFamily="34" charset="0"/>
              <a:cs typeface="Calibri" panose="020F0502020204030204" pitchFamily="34" charset="0"/>
            </a:endParaRPr>
          </a:p>
          <a:p>
            <a:pPr marL="400050" marR="0" indent="-400050">
              <a:lnSpc>
                <a:spcPct val="115000"/>
              </a:lnSpc>
              <a:spcBef>
                <a:spcPts val="0"/>
              </a:spcBef>
              <a:spcAft>
                <a:spcPts val="0"/>
              </a:spcAft>
            </a:pPr>
            <a:endParaRPr lang="en-US">
              <a:solidFill>
                <a:srgbClr val="00000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124371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Request to Adopt Special Provisions </a:t>
            </a:r>
            <a:br>
              <a:rPr lang="en-US"/>
            </a:br>
            <a:r>
              <a:rPr lang="en-US"/>
              <a:t>(2 of 2)</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458930"/>
            <a:ext cx="10515600" cy="5116041"/>
          </a:xfrm>
        </p:spPr>
        <p:txBody>
          <a:bodyPr>
            <a:normAutofit/>
          </a:bodyPr>
          <a:lstStyle/>
          <a:p>
            <a:pPr marL="742950">
              <a:lnSpc>
                <a:spcPct val="115000"/>
              </a:lnSpc>
              <a:spcBef>
                <a:spcPts val="0"/>
              </a:spcBef>
            </a:pPr>
            <a:r>
              <a:rPr lang="en-US" sz="2400">
                <a:solidFill>
                  <a:srgbClr val="000000"/>
                </a:solidFill>
                <a:effectLst/>
                <a:ea typeface="Times New Roman" panose="02020603050405020304" pitchFamily="18" charset="0"/>
              </a:rPr>
              <a:t>Because of the number of absences school division leaders are reporting, the Board is being asked to approve the adoption of special provisions (</a:t>
            </a:r>
            <a:r>
              <a:rPr lang="en-US" sz="2400" u="sng">
                <a:solidFill>
                  <a:srgbClr val="000000"/>
                </a:solidFill>
                <a:effectLst/>
                <a:ea typeface="Times New Roman" panose="02020603050405020304" pitchFamily="18" charset="0"/>
                <a:hlinkClick r:id="rId2"/>
              </a:rPr>
              <a:t>8VAC20-131-380.F.3</a:t>
            </a:r>
            <a:r>
              <a:rPr lang="en-US" sz="2400">
                <a:solidFill>
                  <a:srgbClr val="000000"/>
                </a:solidFill>
                <a:effectLst/>
                <a:ea typeface="Times New Roman" panose="02020603050405020304" pitchFamily="18" charset="0"/>
              </a:rPr>
              <a:t>) to suspend the chronic absenteeism indicator from the determination of school accreditation status for accreditation year 2023-2024 (based on 2022-2023 school year data).</a:t>
            </a:r>
            <a:r>
              <a:rPr lang="en-US" sz="2400">
                <a:solidFill>
                  <a:srgbClr val="000000"/>
                </a:solidFill>
                <a:ea typeface="Times New Roman" panose="02020603050405020304" pitchFamily="18" charset="0"/>
              </a:rPr>
              <a:t> </a:t>
            </a:r>
            <a:endPar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a:lnSpc>
                <a:spcPct val="115000"/>
              </a:lnSpc>
              <a:spcBef>
                <a:spcPts val="0"/>
              </a:spcBef>
            </a:pPr>
            <a:r>
              <a:rPr lang="en-US" sz="2400">
                <a:solidFill>
                  <a:srgbClr val="000000"/>
                </a:solidFill>
                <a:effectLst/>
                <a:ea typeface="Times New Roman" panose="02020603050405020304" pitchFamily="18" charset="0"/>
              </a:rPr>
              <a:t>In doing so, the earned performance level and chronic absenteeism rate will still be assigned to and reported for schools based on the current year’s performance only.</a:t>
            </a:r>
            <a:r>
              <a:rPr lang="en-US" sz="2400">
                <a:solidFill>
                  <a:srgbClr val="000000"/>
                </a:solidFill>
                <a:ea typeface="Times New Roman" panose="02020603050405020304" pitchFamily="18" charset="0"/>
              </a:rPr>
              <a:t> </a:t>
            </a:r>
            <a:endPar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marR="0">
              <a:lnSpc>
                <a:spcPct val="115000"/>
              </a:lnSpc>
              <a:spcBef>
                <a:spcPts val="0"/>
              </a:spcBef>
              <a:spcAft>
                <a:spcPts val="0"/>
              </a:spcAft>
            </a:pPr>
            <a:r>
              <a:rPr lang="en-US" sz="2400">
                <a:solidFill>
                  <a:srgbClr val="000000"/>
                </a:solidFill>
                <a:ea typeface="Times New Roman" panose="02020603050405020304" pitchFamily="18" charset="0"/>
              </a:rPr>
              <a:t>The school will be required to implement improvement strategies as required under </a:t>
            </a:r>
            <a:r>
              <a:rPr lang="en-US" sz="2400" b="0" i="0">
                <a:solidFill>
                  <a:srgbClr val="444444"/>
                </a:solidFill>
                <a:effectLst/>
                <a:hlinkClick r:id="rId3"/>
              </a:rPr>
              <a:t>8VAC20-131-400. Application of the school quality indicator performance levels to actions</a:t>
            </a:r>
            <a:r>
              <a:rPr lang="en-US" sz="2400">
                <a:solidFill>
                  <a:srgbClr val="444444"/>
                </a:solidFill>
              </a:rPr>
              <a:t>.</a:t>
            </a:r>
            <a:endParaRPr lang="en-US" sz="2400">
              <a:solidFill>
                <a:srgbClr val="000000"/>
              </a:solidFill>
              <a:effectLst/>
              <a:ea typeface="Times New Roman" panose="02020603050405020304" pitchFamily="18" charset="0"/>
            </a:endParaRPr>
          </a:p>
          <a:p>
            <a:pPr marL="0" indent="0">
              <a:lnSpc>
                <a:spcPct val="115000"/>
              </a:lnSpc>
              <a:spcBef>
                <a:spcPts val="0"/>
              </a:spcBef>
              <a:buNone/>
            </a:pPr>
            <a:endPar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1819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CDD6-64EE-4630-09F6-C8CB278DA7A1}"/>
              </a:ext>
            </a:extLst>
          </p:cNvPr>
          <p:cNvSpPr>
            <a:spLocks noGrp="1"/>
          </p:cNvSpPr>
          <p:nvPr>
            <p:ph type="title"/>
          </p:nvPr>
        </p:nvSpPr>
        <p:spPr>
          <a:xfrm>
            <a:off x="0" y="531340"/>
            <a:ext cx="12192000" cy="1323975"/>
          </a:xfrm>
        </p:spPr>
        <p:txBody>
          <a:bodyPr>
            <a:normAutofit fontScale="90000"/>
          </a:bodyPr>
          <a:lstStyle/>
          <a:p>
            <a:r>
              <a:rPr lang="en-US"/>
              <a:t>Suspending the Use of Chronic Absenteeism in the Determination of Accreditation ( 1 of 3)</a:t>
            </a:r>
          </a:p>
        </p:txBody>
      </p:sp>
      <p:sp>
        <p:nvSpPr>
          <p:cNvPr id="4" name="Slide Number Placeholder 3">
            <a:extLst>
              <a:ext uri="{FF2B5EF4-FFF2-40B4-BE49-F238E27FC236}">
                <a16:creationId xmlns:a16="http://schemas.microsoft.com/office/drawing/2014/main" id="{688CBBCA-0FEB-8183-5BAF-072B18CD7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8" name="Text Placeholder 7">
            <a:extLst>
              <a:ext uri="{FF2B5EF4-FFF2-40B4-BE49-F238E27FC236}">
                <a16:creationId xmlns:a16="http://schemas.microsoft.com/office/drawing/2014/main" id="{C5D8283E-32D3-A0DE-CEBF-199372C17299}"/>
              </a:ext>
            </a:extLst>
          </p:cNvPr>
          <p:cNvSpPr>
            <a:spLocks noGrp="1"/>
          </p:cNvSpPr>
          <p:nvPr>
            <p:ph type="body" idx="1"/>
          </p:nvPr>
        </p:nvSpPr>
        <p:spPr>
          <a:xfrm>
            <a:off x="702276" y="1855315"/>
            <a:ext cx="10515600" cy="4718033"/>
          </a:xfrm>
        </p:spPr>
        <p:txBody>
          <a:bodyPr>
            <a:normAutofit/>
          </a:bodyPr>
          <a:lstStyle/>
          <a:p>
            <a:pPr marL="628650" indent="-514350">
              <a:lnSpc>
                <a:spcPct val="124000"/>
              </a:lnSpc>
              <a:buSzPct val="100000"/>
              <a:buFont typeface="+mj-lt"/>
              <a:buAutoNum type="arabicPeriod"/>
            </a:pPr>
            <a:r>
              <a:rPr lang="en-US">
                <a:solidFill>
                  <a:srgbClr val="000000"/>
                </a:solidFill>
              </a:rPr>
              <a:t>All indicators receive a rate and performance level, including chronic absenteeism.</a:t>
            </a:r>
          </a:p>
          <a:p>
            <a:pPr marL="628650" indent="-514350">
              <a:lnSpc>
                <a:spcPct val="124000"/>
              </a:lnSpc>
              <a:buSzPct val="100000"/>
              <a:buFont typeface="+mj-lt"/>
              <a:buAutoNum type="arabicPeriod"/>
            </a:pPr>
            <a:r>
              <a:rPr lang="en-US">
                <a:solidFill>
                  <a:srgbClr val="000000"/>
                </a:solidFill>
              </a:rPr>
              <a:t>The performance for all indicators is reported on the School Quality Profiles for the school and division, including chronic absenteeism.</a:t>
            </a:r>
          </a:p>
          <a:p>
            <a:pPr indent="0" algn="ctr">
              <a:lnSpc>
                <a:spcPct val="124000"/>
              </a:lnSpc>
              <a:buNone/>
            </a:pPr>
            <a:endParaRPr lang="en-US" i="1">
              <a:solidFill>
                <a:srgbClr val="444444"/>
              </a:solidFill>
              <a:latin typeface="Calibri" panose="020F0502020204030204" pitchFamily="34" charset="0"/>
              <a:cs typeface="Calibri" panose="020F0502020204030204" pitchFamily="34" charset="0"/>
            </a:endParaRPr>
          </a:p>
          <a:p>
            <a:pPr marL="114300" indent="0">
              <a:buNone/>
            </a:pPr>
            <a:endParaRPr lang="en-US"/>
          </a:p>
        </p:txBody>
      </p:sp>
    </p:spTree>
    <p:extLst>
      <p:ext uri="{BB962C8B-B14F-4D97-AF65-F5344CB8AC3E}">
        <p14:creationId xmlns:p14="http://schemas.microsoft.com/office/powerpoint/2010/main" val="1241425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CDD6-64EE-4630-09F6-C8CB278DA7A1}"/>
              </a:ext>
            </a:extLst>
          </p:cNvPr>
          <p:cNvSpPr>
            <a:spLocks noGrp="1"/>
          </p:cNvSpPr>
          <p:nvPr>
            <p:ph type="title"/>
          </p:nvPr>
        </p:nvSpPr>
        <p:spPr>
          <a:xfrm>
            <a:off x="0" y="531340"/>
            <a:ext cx="12192000" cy="1323975"/>
          </a:xfrm>
        </p:spPr>
        <p:txBody>
          <a:bodyPr>
            <a:normAutofit fontScale="90000"/>
          </a:bodyPr>
          <a:lstStyle/>
          <a:p>
            <a:r>
              <a:rPr lang="en-US"/>
              <a:t>Suspending the Use of Chronic Absenteeism in the Determination of Accreditation ( 2 of 3)</a:t>
            </a:r>
          </a:p>
        </p:txBody>
      </p:sp>
      <p:sp>
        <p:nvSpPr>
          <p:cNvPr id="4" name="Slide Number Placeholder 3">
            <a:extLst>
              <a:ext uri="{FF2B5EF4-FFF2-40B4-BE49-F238E27FC236}">
                <a16:creationId xmlns:a16="http://schemas.microsoft.com/office/drawing/2014/main" id="{688CBBCA-0FEB-8183-5BAF-072B18CD7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8" name="Text Placeholder 7">
            <a:extLst>
              <a:ext uri="{FF2B5EF4-FFF2-40B4-BE49-F238E27FC236}">
                <a16:creationId xmlns:a16="http://schemas.microsoft.com/office/drawing/2014/main" id="{C5D8283E-32D3-A0DE-CEBF-199372C17299}"/>
              </a:ext>
            </a:extLst>
          </p:cNvPr>
          <p:cNvSpPr>
            <a:spLocks noGrp="1"/>
          </p:cNvSpPr>
          <p:nvPr>
            <p:ph type="body" idx="1"/>
          </p:nvPr>
        </p:nvSpPr>
        <p:spPr>
          <a:xfrm>
            <a:off x="702276" y="1855315"/>
            <a:ext cx="10515600" cy="4718033"/>
          </a:xfrm>
        </p:spPr>
        <p:txBody>
          <a:bodyPr>
            <a:normAutofit fontScale="92500" lnSpcReduction="10000"/>
          </a:bodyPr>
          <a:lstStyle/>
          <a:p>
            <a:pPr marL="628650" indent="-514350">
              <a:lnSpc>
                <a:spcPct val="124000"/>
              </a:lnSpc>
              <a:buSzPct val="100000"/>
              <a:buFont typeface="+mj-lt"/>
              <a:buAutoNum type="arabicPeriod" startAt="3"/>
            </a:pPr>
            <a:r>
              <a:rPr lang="en-US">
                <a:solidFill>
                  <a:srgbClr val="000000"/>
                </a:solidFill>
              </a:rPr>
              <a:t>The requirements of</a:t>
            </a:r>
            <a:r>
              <a:rPr lang="en-US"/>
              <a:t> </a:t>
            </a:r>
            <a:r>
              <a:rPr lang="en-US" b="0" i="0">
                <a:solidFill>
                  <a:srgbClr val="444444"/>
                </a:solidFill>
                <a:effectLst/>
                <a:hlinkClick r:id="rId3"/>
              </a:rPr>
              <a:t>8VAC20-131-400. Application of the school quality indicator performance levels to actions</a:t>
            </a:r>
            <a:r>
              <a:rPr lang="en-US" b="0" i="0">
                <a:solidFill>
                  <a:srgbClr val="444444"/>
                </a:solidFill>
                <a:effectLst/>
              </a:rPr>
              <a:t> </a:t>
            </a:r>
            <a:r>
              <a:rPr lang="en-US" b="0" i="0">
                <a:solidFill>
                  <a:srgbClr val="000000"/>
                </a:solidFill>
                <a:effectLst/>
              </a:rPr>
              <a:t>apply to all indicators, including the chronic absenteeism indicator.</a:t>
            </a:r>
          </a:p>
          <a:p>
            <a:pPr indent="0">
              <a:lnSpc>
                <a:spcPct val="124000"/>
              </a:lnSpc>
              <a:buNone/>
            </a:pPr>
            <a:r>
              <a:rPr lang="en-US" b="0" i="1">
                <a:solidFill>
                  <a:srgbClr val="000000"/>
                </a:solidFill>
                <a:effectLst/>
              </a:rPr>
              <a:t>“</a:t>
            </a:r>
            <a:r>
              <a:rPr lang="en-US" b="1" i="1">
                <a:solidFill>
                  <a:srgbClr val="000000"/>
                </a:solidFill>
                <a:effectLst/>
              </a:rPr>
              <a:t>In determining required actions for schools and school divisions, levels of performance shall be considered separately for each school quality indicator.</a:t>
            </a:r>
            <a:r>
              <a:rPr lang="en-US" b="0" i="1">
                <a:solidFill>
                  <a:srgbClr val="000000"/>
                </a:solidFill>
                <a:effectLst/>
              </a:rPr>
              <a:t> Responses and actions to be taken by school divisions and schools, under the leadership of division superintendents and school principals, according to the performance level of each school quality indicator are as prescribed in subsections B, C, and D of this section.”</a:t>
            </a:r>
          </a:p>
          <a:p>
            <a:pPr marL="114300" indent="0">
              <a:buNone/>
            </a:pPr>
            <a:endParaRPr lang="en-US"/>
          </a:p>
        </p:txBody>
      </p:sp>
    </p:spTree>
    <p:extLst>
      <p:ext uri="{BB962C8B-B14F-4D97-AF65-F5344CB8AC3E}">
        <p14:creationId xmlns:p14="http://schemas.microsoft.com/office/powerpoint/2010/main" val="388712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CDD6-64EE-4630-09F6-C8CB278DA7A1}"/>
              </a:ext>
            </a:extLst>
          </p:cNvPr>
          <p:cNvSpPr>
            <a:spLocks noGrp="1"/>
          </p:cNvSpPr>
          <p:nvPr>
            <p:ph type="title"/>
          </p:nvPr>
        </p:nvSpPr>
        <p:spPr>
          <a:xfrm>
            <a:off x="0" y="531340"/>
            <a:ext cx="12192000" cy="1323975"/>
          </a:xfrm>
        </p:spPr>
        <p:txBody>
          <a:bodyPr>
            <a:normAutofit fontScale="90000"/>
          </a:bodyPr>
          <a:lstStyle/>
          <a:p>
            <a:r>
              <a:rPr lang="en-US"/>
              <a:t>Suspending the Use of Chronic Absenteeism in the Determination of Accreditation ( 3 of 3)</a:t>
            </a:r>
          </a:p>
        </p:txBody>
      </p:sp>
      <p:sp>
        <p:nvSpPr>
          <p:cNvPr id="4" name="Slide Number Placeholder 3">
            <a:extLst>
              <a:ext uri="{FF2B5EF4-FFF2-40B4-BE49-F238E27FC236}">
                <a16:creationId xmlns:a16="http://schemas.microsoft.com/office/drawing/2014/main" id="{688CBBCA-0FEB-8183-5BAF-072B18CD7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8" name="Text Placeholder 7">
            <a:extLst>
              <a:ext uri="{FF2B5EF4-FFF2-40B4-BE49-F238E27FC236}">
                <a16:creationId xmlns:a16="http://schemas.microsoft.com/office/drawing/2014/main" id="{C5D8283E-32D3-A0DE-CEBF-199372C17299}"/>
              </a:ext>
            </a:extLst>
          </p:cNvPr>
          <p:cNvSpPr>
            <a:spLocks noGrp="1"/>
          </p:cNvSpPr>
          <p:nvPr>
            <p:ph type="body" idx="1"/>
          </p:nvPr>
        </p:nvSpPr>
        <p:spPr>
          <a:xfrm>
            <a:off x="702276" y="1855315"/>
            <a:ext cx="10515600" cy="4718033"/>
          </a:xfrm>
        </p:spPr>
        <p:txBody>
          <a:bodyPr>
            <a:normAutofit/>
          </a:bodyPr>
          <a:lstStyle/>
          <a:p>
            <a:pPr marL="628650" indent="-514350">
              <a:lnSpc>
                <a:spcPct val="124000"/>
              </a:lnSpc>
              <a:buSzPct val="100000"/>
              <a:buFont typeface="+mj-lt"/>
              <a:buAutoNum type="arabicPeriod" startAt="4"/>
            </a:pPr>
            <a:r>
              <a:rPr lang="en-US">
                <a:solidFill>
                  <a:srgbClr val="000000"/>
                </a:solidFill>
              </a:rPr>
              <a:t>The accreditation status of a school will be determined using the performance levels of all indicators except chronic absenteeism.</a:t>
            </a:r>
          </a:p>
          <a:p>
            <a:pPr lvl="1">
              <a:lnSpc>
                <a:spcPct val="124000"/>
              </a:lnSpc>
              <a:buFont typeface="Courier New" panose="02070309020205020404" pitchFamily="49" charset="0"/>
              <a:buChar char="o"/>
            </a:pPr>
            <a:r>
              <a:rPr lang="en-US" sz="2800">
                <a:solidFill>
                  <a:srgbClr val="000000"/>
                </a:solidFill>
              </a:rPr>
              <a:t>In the current accreditation system, if at least one indicator is a Level Three, the school is </a:t>
            </a:r>
            <a:r>
              <a:rPr lang="en-US" sz="2800" i="1">
                <a:solidFill>
                  <a:srgbClr val="000000"/>
                </a:solidFill>
              </a:rPr>
              <a:t>Accredited with Conditions</a:t>
            </a:r>
            <a:r>
              <a:rPr lang="en-US" sz="2800">
                <a:solidFill>
                  <a:srgbClr val="000000"/>
                </a:solidFill>
              </a:rPr>
              <a:t>.</a:t>
            </a:r>
          </a:p>
          <a:p>
            <a:pPr lvl="1">
              <a:lnSpc>
                <a:spcPct val="124000"/>
              </a:lnSpc>
              <a:buFont typeface="Courier New" panose="02070309020205020404" pitchFamily="49" charset="0"/>
              <a:buChar char="o"/>
            </a:pPr>
            <a:r>
              <a:rPr lang="en-US" sz="2800">
                <a:solidFill>
                  <a:srgbClr val="000000"/>
                </a:solidFill>
              </a:rPr>
              <a:t>Suspending the use of the chronic absenteeism indicator results in a school being </a:t>
            </a:r>
            <a:r>
              <a:rPr lang="en-US" sz="2800" i="1">
                <a:solidFill>
                  <a:srgbClr val="000000"/>
                </a:solidFill>
              </a:rPr>
              <a:t>Accredited</a:t>
            </a:r>
            <a:r>
              <a:rPr lang="en-US" sz="2800">
                <a:solidFill>
                  <a:srgbClr val="000000"/>
                </a:solidFill>
              </a:rPr>
              <a:t> if the only indicator with a Level Three is chronic absenteeism.</a:t>
            </a:r>
          </a:p>
          <a:p>
            <a:pPr indent="0">
              <a:lnSpc>
                <a:spcPct val="124000"/>
              </a:lnSpc>
              <a:buNone/>
            </a:pPr>
            <a:endParaRPr lang="en-US" i="1">
              <a:latin typeface="Calibri" panose="020F0502020204030204" pitchFamily="34" charset="0"/>
              <a:cs typeface="Calibri" panose="020F0502020204030204" pitchFamily="34" charset="0"/>
            </a:endParaRPr>
          </a:p>
          <a:p>
            <a:pPr marL="114300" indent="0">
              <a:buNone/>
            </a:pPr>
            <a:endParaRPr lang="en-US"/>
          </a:p>
        </p:txBody>
      </p:sp>
    </p:spTree>
    <p:extLst>
      <p:ext uri="{BB962C8B-B14F-4D97-AF65-F5344CB8AC3E}">
        <p14:creationId xmlns:p14="http://schemas.microsoft.com/office/powerpoint/2010/main" val="369913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B6160-DA3A-71DD-DFD2-EBBCDB7C3124}"/>
              </a:ext>
            </a:extLst>
          </p:cNvPr>
          <p:cNvSpPr>
            <a:spLocks noGrp="1"/>
          </p:cNvSpPr>
          <p:nvPr>
            <p:ph type="title"/>
          </p:nvPr>
        </p:nvSpPr>
        <p:spPr/>
        <p:txBody>
          <a:bodyPr/>
          <a:lstStyle/>
          <a:p>
            <a:r>
              <a:rPr lang="en-US">
                <a:solidFill>
                  <a:srgbClr val="003C71"/>
                </a:solidFill>
              </a:rPr>
              <a:t>Application of the School Quality Indicator Performance Levels to Actions</a:t>
            </a:r>
          </a:p>
        </p:txBody>
      </p:sp>
      <p:sp>
        <p:nvSpPr>
          <p:cNvPr id="4" name="Slide Number Placeholder 3">
            <a:extLst>
              <a:ext uri="{FF2B5EF4-FFF2-40B4-BE49-F238E27FC236}">
                <a16:creationId xmlns:a16="http://schemas.microsoft.com/office/drawing/2014/main" id="{EAB560F8-EC84-D0CF-BFD7-5FF0467C3E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371016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CDD6-64EE-4630-09F6-C8CB278DA7A1}"/>
              </a:ext>
            </a:extLst>
          </p:cNvPr>
          <p:cNvSpPr>
            <a:spLocks noGrp="1"/>
          </p:cNvSpPr>
          <p:nvPr>
            <p:ph type="title"/>
          </p:nvPr>
        </p:nvSpPr>
        <p:spPr/>
        <p:txBody>
          <a:bodyPr>
            <a:normAutofit fontScale="90000"/>
          </a:bodyPr>
          <a:lstStyle/>
          <a:p>
            <a:r>
              <a:rPr lang="en-US"/>
              <a:t>Application of Performance to Action: Level Two (1 of 3)</a:t>
            </a:r>
          </a:p>
        </p:txBody>
      </p:sp>
      <p:sp>
        <p:nvSpPr>
          <p:cNvPr id="4" name="Slide Number Placeholder 3">
            <a:extLst>
              <a:ext uri="{FF2B5EF4-FFF2-40B4-BE49-F238E27FC236}">
                <a16:creationId xmlns:a16="http://schemas.microsoft.com/office/drawing/2014/main" id="{688CBBCA-0FEB-8183-5BAF-072B18CD7B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Text Placeholder 4">
            <a:extLst>
              <a:ext uri="{FF2B5EF4-FFF2-40B4-BE49-F238E27FC236}">
                <a16:creationId xmlns:a16="http://schemas.microsoft.com/office/drawing/2014/main" id="{E91753F2-651B-5738-4B45-91D34E9F72BF}"/>
              </a:ext>
            </a:extLst>
          </p:cNvPr>
          <p:cNvSpPr>
            <a:spLocks noGrp="1"/>
          </p:cNvSpPr>
          <p:nvPr>
            <p:ph type="body" idx="1"/>
          </p:nvPr>
        </p:nvSpPr>
        <p:spPr>
          <a:xfrm>
            <a:off x="838200" y="1458930"/>
            <a:ext cx="10515600" cy="5065438"/>
          </a:xfrm>
        </p:spPr>
        <p:txBody>
          <a:bodyPr>
            <a:normAutofit fontScale="92500"/>
          </a:bodyPr>
          <a:lstStyle/>
          <a:p>
            <a:pPr marL="114300" indent="0">
              <a:lnSpc>
                <a:spcPct val="134000"/>
              </a:lnSpc>
              <a:buNone/>
            </a:pPr>
            <a:r>
              <a:rPr lang="en-US">
                <a:latin typeface="Calibri" panose="020F0502020204030204" pitchFamily="34" charset="0"/>
                <a:cs typeface="Calibri" panose="020F0502020204030204" pitchFamily="34" charset="0"/>
                <a:hlinkClick r:id="rId3"/>
              </a:rPr>
              <a:t>8VAC20-131-400.</a:t>
            </a:r>
            <a:r>
              <a:rPr lang="en-US">
                <a:solidFill>
                  <a:srgbClr val="444444"/>
                </a:solidFill>
                <a:latin typeface="Calibri" panose="020F0502020204030204" pitchFamily="34" charset="0"/>
                <a:cs typeface="Calibri" panose="020F0502020204030204" pitchFamily="34" charset="0"/>
                <a:hlinkClick r:id="rId3"/>
              </a:rPr>
              <a:t>C</a:t>
            </a:r>
            <a:r>
              <a:rPr lang="en-US" b="0" i="0">
                <a:solidFill>
                  <a:srgbClr val="444444"/>
                </a:solidFill>
                <a:effectLst/>
                <a:latin typeface="Calibri" panose="020F0502020204030204" pitchFamily="34" charset="0"/>
                <a:cs typeface="Calibri" panose="020F0502020204030204" pitchFamily="34" charset="0"/>
                <a:hlinkClick r:id="rId3"/>
              </a:rPr>
              <a:t>.</a:t>
            </a:r>
            <a:r>
              <a:rPr lang="en-US" b="0" i="0">
                <a:solidFill>
                  <a:srgbClr val="444444"/>
                </a:solidFill>
                <a:effectLst/>
                <a:latin typeface="Calibri" panose="020F0502020204030204" pitchFamily="34" charset="0"/>
                <a:cs typeface="Calibri" panose="020F0502020204030204" pitchFamily="34" charset="0"/>
              </a:rPr>
              <a:t> </a:t>
            </a:r>
            <a:r>
              <a:rPr lang="en-US" b="0" i="0">
                <a:solidFill>
                  <a:srgbClr val="000000"/>
                </a:solidFill>
                <a:effectLst/>
                <a:latin typeface="Calibri" panose="020F0502020204030204" pitchFamily="34" charset="0"/>
                <a:cs typeface="Calibri" panose="020F0502020204030204" pitchFamily="34" charset="0"/>
              </a:rPr>
              <a:t>Level Two.</a:t>
            </a:r>
            <a:r>
              <a:rPr lang="en-US">
                <a:solidFill>
                  <a:srgbClr val="000000"/>
                </a:solidFill>
                <a:latin typeface="Calibri" panose="020F0502020204030204" pitchFamily="34" charset="0"/>
                <a:cs typeface="Calibri" panose="020F0502020204030204" pitchFamily="34" charset="0"/>
              </a:rPr>
              <a:t> </a:t>
            </a:r>
            <a:r>
              <a:rPr lang="en-US" b="0" i="0">
                <a:solidFill>
                  <a:srgbClr val="000000"/>
                </a:solidFill>
                <a:effectLst/>
                <a:latin typeface="Calibri" panose="020F0502020204030204" pitchFamily="34" charset="0"/>
                <a:cs typeface="Calibri" panose="020F0502020204030204" pitchFamily="34" charset="0"/>
              </a:rPr>
              <a:t>If a school quality indicator is at Level Two, the school and its school division shall have primary responsibility to revise and implement its multi-year school improvement plan.</a:t>
            </a:r>
            <a:endParaRPr lang="en-US">
              <a:latin typeface="Calibri" panose="020F0502020204030204" pitchFamily="34" charset="0"/>
              <a:cs typeface="Calibri" panose="020F0502020204030204" pitchFamily="34" charset="0"/>
            </a:endParaRPr>
          </a:p>
          <a:p>
            <a:pPr marL="114300" indent="0" algn="l" fontAlgn="base">
              <a:lnSpc>
                <a:spcPct val="134000"/>
              </a:lnSpc>
              <a:buNone/>
            </a:pPr>
            <a:r>
              <a:rPr lang="en-US" b="0" i="0">
                <a:solidFill>
                  <a:srgbClr val="000000"/>
                </a:solidFill>
                <a:effectLst/>
                <a:latin typeface="Calibri" panose="020F0502020204030204" pitchFamily="34" charset="0"/>
                <a:cs typeface="Calibri" panose="020F0502020204030204" pitchFamily="34" charset="0"/>
              </a:rPr>
              <a:t>In developing such plan, the school and its school division shall determine the issues and conditions that are likely contributing to the school's performance on the indicator and plan and implement essential actions and research-based strategies designed to improve performance on the indicator to achieve the Level One standard.</a:t>
            </a:r>
          </a:p>
          <a:p>
            <a:endParaRPr lang="en-US">
              <a:solidFill>
                <a:srgbClr val="000000"/>
              </a:solidFill>
            </a:endParaRPr>
          </a:p>
        </p:txBody>
      </p:sp>
    </p:spTree>
    <p:extLst>
      <p:ext uri="{BB962C8B-B14F-4D97-AF65-F5344CB8AC3E}">
        <p14:creationId xmlns:p14="http://schemas.microsoft.com/office/powerpoint/2010/main" val="13312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p:txBody>
          <a:bodyPr>
            <a:normAutofit fontScale="90000"/>
          </a:bodyPr>
          <a:lstStyle/>
          <a:p>
            <a:r>
              <a:rPr lang="en-US"/>
              <a:t>Application of Performance to Action: Level Two (2 of 3)</a:t>
            </a:r>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199" y="1458930"/>
            <a:ext cx="10736179" cy="5116041"/>
          </a:xfrm>
        </p:spPr>
        <p:txBody>
          <a:bodyPr>
            <a:normAutofit lnSpcReduction="10000"/>
          </a:bodyPr>
          <a:lstStyle/>
          <a:p>
            <a:pPr marL="114300" indent="0">
              <a:lnSpc>
                <a:spcPct val="125000"/>
              </a:lnSpc>
              <a:buNone/>
            </a:pPr>
            <a:r>
              <a:rPr lang="en-US">
                <a:solidFill>
                  <a:srgbClr val="000000"/>
                </a:solidFill>
              </a:rPr>
              <a:t>Schools with a Level Two performance level in chronic absenteeism will complete the following actions per</a:t>
            </a:r>
            <a:r>
              <a:rPr lang="en-US"/>
              <a:t> </a:t>
            </a:r>
            <a:r>
              <a:rPr lang="en-US">
                <a:solidFill>
                  <a:srgbClr val="000000"/>
                </a:solidFill>
              </a:rPr>
              <a:t>8VAC20-131-400.C. </a:t>
            </a:r>
            <a:endParaRPr lang="en-US"/>
          </a:p>
          <a:p>
            <a:pPr marL="114300" indent="0">
              <a:lnSpc>
                <a:spcPct val="125000"/>
              </a:lnSpc>
              <a:buNone/>
            </a:pPr>
            <a:r>
              <a:rPr lang="en-US">
                <a:solidFill>
                  <a:srgbClr val="000000"/>
                </a:solidFill>
                <a:hlinkClick r:id="rId2"/>
              </a:rPr>
              <a:t>School division and school staff shall:</a:t>
            </a:r>
            <a:endParaRPr lang="en-US"/>
          </a:p>
          <a:p>
            <a:pPr marL="628650" indent="-514350">
              <a:lnSpc>
                <a:spcPct val="125000"/>
              </a:lnSpc>
              <a:buAutoNum type="arabicPeriod"/>
            </a:pPr>
            <a:r>
              <a:rPr lang="en-US">
                <a:solidFill>
                  <a:srgbClr val="000000"/>
                </a:solidFill>
              </a:rPr>
              <a:t>Identify factors related to the school's performance on the indicator as part of the school's comprehensive needs assessment.</a:t>
            </a:r>
            <a:endParaRPr lang="en-US"/>
          </a:p>
          <a:p>
            <a:pPr marL="628650" indent="-514350">
              <a:lnSpc>
                <a:spcPct val="125000"/>
              </a:lnSpc>
              <a:buAutoNum type="arabicPeriod"/>
            </a:pPr>
            <a:r>
              <a:rPr lang="en-US">
                <a:solidFill>
                  <a:srgbClr val="000000"/>
                </a:solidFill>
              </a:rPr>
              <a:t>Use the results of the comprehensive needs assessment to develop and revise the multi-year school improvement plan to address the factors identified in the needs assessment that are related to the performance on the indicator... </a:t>
            </a:r>
            <a:endParaRPr lang="en-US"/>
          </a:p>
          <a:p>
            <a:pPr marL="114300" indent="0">
              <a:buNone/>
            </a:pPr>
            <a:endParaRPr lang="en-US"/>
          </a:p>
          <a:p>
            <a:pPr marL="114300" indent="0">
              <a:lnSpc>
                <a:spcPct val="124000"/>
              </a:lnSpc>
              <a:buNone/>
            </a:pPr>
            <a:endParaRPr lang="en-US"/>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06949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A82B-D3A1-4414-89EB-6461ECF5CB07}"/>
              </a:ext>
            </a:extLst>
          </p:cNvPr>
          <p:cNvSpPr>
            <a:spLocks noGrp="1"/>
          </p:cNvSpPr>
          <p:nvPr>
            <p:ph type="title"/>
          </p:nvPr>
        </p:nvSpPr>
        <p:spPr>
          <a:xfrm>
            <a:off x="0" y="-474453"/>
            <a:ext cx="11257472" cy="1870314"/>
          </a:xfrm>
        </p:spPr>
        <p:txBody>
          <a:bodyPr>
            <a:noAutofit/>
          </a:bodyPr>
          <a:lstStyle/>
          <a:p>
            <a:r>
              <a:rPr lang="en-US" sz="4300"/>
              <a:t>Application of Performance to Action: </a:t>
            </a:r>
            <a:br>
              <a:rPr lang="en-US" sz="4300"/>
            </a:br>
            <a:r>
              <a:rPr lang="en-US" sz="4300"/>
              <a:t>Level Two (3 of 3)</a:t>
            </a:r>
            <a:endParaRPr lang="en-US"/>
          </a:p>
        </p:txBody>
      </p:sp>
      <p:sp>
        <p:nvSpPr>
          <p:cNvPr id="3" name="Text Placeholder 2">
            <a:extLst>
              <a:ext uri="{FF2B5EF4-FFF2-40B4-BE49-F238E27FC236}">
                <a16:creationId xmlns:a16="http://schemas.microsoft.com/office/drawing/2014/main" id="{969AC7C0-4DD6-456A-9544-9BFB2C0894AC}"/>
              </a:ext>
            </a:extLst>
          </p:cNvPr>
          <p:cNvSpPr>
            <a:spLocks noGrp="1"/>
          </p:cNvSpPr>
          <p:nvPr>
            <p:ph type="body" idx="1"/>
          </p:nvPr>
        </p:nvSpPr>
        <p:spPr>
          <a:xfrm>
            <a:off x="838200" y="1458930"/>
            <a:ext cx="10515600" cy="5116041"/>
          </a:xfrm>
        </p:spPr>
        <p:txBody>
          <a:bodyPr>
            <a:normAutofit lnSpcReduction="10000"/>
          </a:bodyPr>
          <a:lstStyle/>
          <a:p>
            <a:pPr marL="628650" indent="-514350">
              <a:lnSpc>
                <a:spcPct val="114999"/>
              </a:lnSpc>
              <a:buFont typeface="+mj-lt"/>
              <a:buAutoNum type="arabicPeriod" startAt="4"/>
            </a:pPr>
            <a:r>
              <a:rPr lang="en-US">
                <a:solidFill>
                  <a:srgbClr val="000000"/>
                </a:solidFill>
              </a:rPr>
              <a:t>Implement the essential actions and research-based strategies with fidelity;</a:t>
            </a:r>
            <a:endParaRPr lang="en-US"/>
          </a:p>
          <a:p>
            <a:pPr marL="628650" indent="-514350">
              <a:lnSpc>
                <a:spcPct val="114999"/>
              </a:lnSpc>
              <a:buFont typeface="+mj-lt"/>
              <a:buAutoNum type="arabicPeriod" startAt="4"/>
            </a:pPr>
            <a:r>
              <a:rPr lang="en-US">
                <a:solidFill>
                  <a:srgbClr val="000000"/>
                </a:solidFill>
              </a:rPr>
              <a:t>Regularly evaluate evidence of the school's progress in implementing the plan, monitor changes on the school quality indicator, and make adjustments as warranted; and</a:t>
            </a:r>
          </a:p>
          <a:p>
            <a:pPr marL="628650" indent="-514350">
              <a:lnSpc>
                <a:spcPct val="114999"/>
              </a:lnSpc>
              <a:buFont typeface="+mj-lt"/>
              <a:buAutoNum type="arabicPeriod" startAt="4"/>
            </a:pPr>
            <a:r>
              <a:rPr lang="en-US">
                <a:solidFill>
                  <a:srgbClr val="000000"/>
                </a:solidFill>
              </a:rPr>
              <a:t>Evaluate the progress of the school quality indicators at Level Two at the end of each year and assess the results of the school improvement plan actions at the end of two years. If no progress is made within the two-year period on such school quality indicators, the plan shall be revised.</a:t>
            </a:r>
          </a:p>
          <a:p>
            <a:pPr marL="114300" indent="0">
              <a:lnSpc>
                <a:spcPct val="124000"/>
              </a:lnSpc>
              <a:buNone/>
            </a:pPr>
            <a:endParaRPr lang="en-US"/>
          </a:p>
        </p:txBody>
      </p:sp>
      <p:sp>
        <p:nvSpPr>
          <p:cNvPr id="4" name="Slide Number Placeholder 3">
            <a:extLst>
              <a:ext uri="{FF2B5EF4-FFF2-40B4-BE49-F238E27FC236}">
                <a16:creationId xmlns:a16="http://schemas.microsoft.com/office/drawing/2014/main" id="{D53C66BD-61EF-488C-944F-24B13100E9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124383810"/>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Hall, Rebecca (DOE)</DisplayName>
        <AccountId>201</AccountId>
        <AccountType/>
      </UserInfo>
      <UserInfo>
        <DisplayName>Ortiz, Aurelia (DOE)</DisplayName>
        <AccountId>56</AccountId>
        <AccountType/>
      </UserInfo>
      <UserInfo>
        <DisplayName>Ballard, Quentin (DOE)</DisplayName>
        <AccountId>157</AccountId>
        <AccountType/>
      </UserInfo>
      <UserInfo>
        <DisplayName>Loving-ryder, Shelley (DOE)</DisplayName>
        <AccountId>26</AccountId>
        <AccountType/>
      </UserInfo>
      <UserInfo>
        <DisplayName>Siepka, Amy (DOE)</DisplayName>
        <AccountId>46</AccountId>
        <AccountType/>
      </UserInfo>
    </SharedWithUsers>
  </documentManagement>
</p:properties>
</file>

<file path=customXml/itemProps1.xml><?xml version="1.0" encoding="utf-8"?>
<ds:datastoreItem xmlns:ds="http://schemas.openxmlformats.org/officeDocument/2006/customXml" ds:itemID="{B7970D30-C8CE-4A88-81EB-7B076BF46002}">
  <ds:schemaRefs>
    <ds:schemaRef ds:uri="http://schemas.microsoft.com/sharepoint/v3/contenttype/forms"/>
  </ds:schemaRefs>
</ds:datastoreItem>
</file>

<file path=customXml/itemProps2.xml><?xml version="1.0" encoding="utf-8"?>
<ds:datastoreItem xmlns:ds="http://schemas.openxmlformats.org/officeDocument/2006/customXml" ds:itemID="{D9CB54E4-B84B-49DB-A5AD-063BA04816D1}">
  <ds:schemaRefs>
    <ds:schemaRef ds:uri="049005b6-5a38-4419-91fa-ebdf32acfed3"/>
    <ds:schemaRef ds:uri="4c2c5aab-b472-4b8f-a7fa-721e1e86a7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F6DF98-678C-4C0A-BE74-31E2006342A6}">
  <ds:schemaRefs>
    <ds:schemaRef ds:uri="049005b6-5a38-4419-91fa-ebdf32acfed3"/>
    <ds:schemaRef ds:uri="4c2c5aab-b472-4b8f-a7fa-721e1e86a7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15</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Final Review of a Proposal to Adopt Special Provisions to Suspend the Use of the Chronic Absenteeism Indicator for the Determination of Accreditation Status in Accreditation Year 2023-2024 </vt:lpstr>
      <vt:lpstr>Proposal to Adopt Special Provisions</vt:lpstr>
      <vt:lpstr>Suspending the Use of Chronic Absenteeism in the Determination of Accreditation ( 1 of 3)</vt:lpstr>
      <vt:lpstr>Suspending the Use of Chronic Absenteeism in the Determination of Accreditation ( 2 of 3)</vt:lpstr>
      <vt:lpstr>Suspending the Use of Chronic Absenteeism in the Determination of Accreditation ( 3 of 3)</vt:lpstr>
      <vt:lpstr>Application of the School Quality Indicator Performance Levels to Actions</vt:lpstr>
      <vt:lpstr>Application of Performance to Action: Level Two (1 of 3)</vt:lpstr>
      <vt:lpstr>Application of Performance to Action: Level Two (2 of 3)</vt:lpstr>
      <vt:lpstr>Application of Performance to Action:  Level Two (3 of 3)</vt:lpstr>
      <vt:lpstr>Application of Performance to Action:  Level Three (1 of 3) </vt:lpstr>
      <vt:lpstr>Application of Performance to Action:  Level Three (1 of 3)</vt:lpstr>
      <vt:lpstr>PowerPoint Presentation</vt:lpstr>
      <vt:lpstr>Professional Learning and Intervention Strategies</vt:lpstr>
      <vt:lpstr>Professional Learning Opportunities</vt:lpstr>
      <vt:lpstr>Intervention Strategies </vt:lpstr>
      <vt:lpstr>Division and School Highlights (1 of 5)</vt:lpstr>
      <vt:lpstr>Division and School Highlights (2 of 5)</vt:lpstr>
      <vt:lpstr>Division and School Highlights (3 of 5)</vt:lpstr>
      <vt:lpstr>Division and School Highlights (4 of 5)</vt:lpstr>
      <vt:lpstr>Division and School Highlights (5 of 5)</vt:lpstr>
      <vt:lpstr>Engage VA </vt:lpstr>
      <vt:lpstr>Chronic Absenteeism Data</vt:lpstr>
      <vt:lpstr>Historical Chronic Absenteeism Data (1 of 3)</vt:lpstr>
      <vt:lpstr>Historical Chronic Absenteeism Data (2 of 3)</vt:lpstr>
      <vt:lpstr>Historical Chronic Absenteeism Data  (3 of 3)</vt:lpstr>
      <vt:lpstr>VASS Survey</vt:lpstr>
      <vt:lpstr>Accreditation Ratings</vt:lpstr>
      <vt:lpstr>Request to Adopt Special Provisions (1 of 2)</vt:lpstr>
      <vt:lpstr>Request to Adopt Special Provisions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Adopt Special Provisions</dc:title>
  <dc:creator>VITA Program</dc:creator>
  <cp:revision>1</cp:revision>
  <dcterms:created xsi:type="dcterms:W3CDTF">2022-07-20T12:39:39Z</dcterms:created>
  <dcterms:modified xsi:type="dcterms:W3CDTF">2023-04-17T14:33:27Z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ies>
</file>