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0" r:id="rId5"/>
  </p:sldMasterIdLst>
  <p:notesMasterIdLst>
    <p:notesMasterId r:id="rId39"/>
  </p:notesMasterIdLst>
  <p:sldIdLst>
    <p:sldId id="266" r:id="rId6"/>
    <p:sldId id="305" r:id="rId7"/>
    <p:sldId id="318" r:id="rId8"/>
    <p:sldId id="319" r:id="rId9"/>
    <p:sldId id="301" r:id="rId10"/>
    <p:sldId id="303" r:id="rId11"/>
    <p:sldId id="300" r:id="rId12"/>
    <p:sldId id="304" r:id="rId13"/>
    <p:sldId id="306" r:id="rId14"/>
    <p:sldId id="273" r:id="rId15"/>
    <p:sldId id="309" r:id="rId16"/>
    <p:sldId id="307" r:id="rId17"/>
    <p:sldId id="308" r:id="rId18"/>
    <p:sldId id="278" r:id="rId19"/>
    <p:sldId id="292" r:id="rId20"/>
    <p:sldId id="320" r:id="rId21"/>
    <p:sldId id="324" r:id="rId22"/>
    <p:sldId id="298" r:id="rId23"/>
    <p:sldId id="311" r:id="rId24"/>
    <p:sldId id="315" r:id="rId25"/>
    <p:sldId id="325" r:id="rId26"/>
    <p:sldId id="326" r:id="rId27"/>
    <p:sldId id="274" r:id="rId28"/>
    <p:sldId id="296" r:id="rId29"/>
    <p:sldId id="293" r:id="rId30"/>
    <p:sldId id="285" r:id="rId31"/>
    <p:sldId id="327" r:id="rId32"/>
    <p:sldId id="294" r:id="rId33"/>
    <p:sldId id="280" r:id="rId34"/>
    <p:sldId id="316" r:id="rId35"/>
    <p:sldId id="317" r:id="rId36"/>
    <p:sldId id="328" r:id="rId37"/>
    <p:sldId id="276" r:id="rId3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 roundtripDataSignature="AMtx7mj+kATN+8vjgpSu1KcEycJoQyJRU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E98910-95EA-89A8-DAD8-26163A341386}" name="Chapman, Jim (DOE)" initials="JC" userId="S::jim.chapman@doe.virginia.gov::23bfb676-8f60-428c-b7a6-abe7962ed77c" providerId="AD"/>
  <p188:author id="{AC06B225-C00E-0172-E9B7-23C36F04BAE9}" name="Loving-ryder, Shelley (DOE)" initials="L(" userId="S::shelley.loving-ryder@doe.virginia.gov::d99a6b62-9302-4147-9567-fb788aa0493d" providerId="AD"/>
  <p188:author id="{C699CF33-0B85-318A-D591-36ADBF472E5E}" name="Snow, Mckenzie (GOV)" initials="S(" userId="S::mckenzie.snow@governor.virginia.gov::9768ec83-91c9-4170-82d6-fb1aa9258d2c" providerId="AD"/>
  <p188:author id="{20A7556B-0BF6-6387-1880-B3E8DBDD47BC}" name="Loving-ryder, Shelley (DOE)" initials="LrS(" userId="S::Shelley.Loving-Ryder@doe.virginia.gov::d99a6b62-9302-4147-9567-fb788aa0493d" providerId="AD"/>
  <p188:author id="{2370F9BD-125D-DC31-8C94-79E40F8494E6}" name="Siepka, Amy (DOE)" initials="S(" userId="S::amy.siepka@doe.virginia.gov::6d06d74f-826c-4bbe-801e-2feef75a4a1d" providerId="AD"/>
  <p188:author id="{57EBCDDB-2B7E-4B09-3638-1F0A36D81574}" name="Siepka, Amy (DOE)" initials="SA(" userId="S::Amy.Siepka@doe.virginia.gov::6d06d74f-826c-4bbe-801e-2feef75a4a1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7FC05"/>
    <a:srgbClr val="05FC74"/>
    <a:srgbClr val="003C71"/>
    <a:srgbClr val="44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565ACD-6A7F-C1D6-90C0-1E62CB54A4FB}" v="44" dt="2023-03-14T13:54:35.695"/>
    <p1510:client id="{19B192BD-D040-701B-575E-D2F87B78E7F1}" v="1" dt="2023-03-21T16:59:02.786"/>
    <p1510:client id="{2594C22A-575B-DAFC-3222-758AFC880ACA}" v="317" dt="2023-03-17T17:35:06.700"/>
    <p1510:client id="{4D7AD5E8-9420-D22B-2AA6-D785FC67804D}" v="98" dt="2023-03-16T16:08:50.397"/>
    <p1510:client id="{51373BEF-8DC4-4964-9BDD-FAE7313B234B}" v="1341" dt="2023-03-12T15:30:19.537"/>
    <p1510:client id="{619EEBB5-4839-8961-8327-0BCC473C412E}" v="1" dt="2023-03-20T18:01:01.111"/>
    <p1510:client id="{8E1AE1C5-3469-4568-A80A-93E378BD32CE}" v="1" dt="2023-03-12T15:42:09.585"/>
    <p1510:client id="{A2B6B490-0BD8-3C7C-251E-3B5D91BB21BF}" v="12" dt="2023-03-17T20:18:19.458"/>
    <p1510:client id="{AE85F98A-BDE1-9681-3E4B-952F9EEE5EB8}" v="6" dt="2023-03-20T17:17:53.227"/>
    <p1510:client id="{BA9E064C-FE46-0147-5F6A-866616F8FCD8}" v="1" dt="2023-03-13T15:19:18.011"/>
    <p1510:client id="{C7669B85-746B-5DA4-857E-A2CE310577BB}" v="4190" dt="2023-03-13T18:52:19.877"/>
    <p1510:client id="{CB824227-0EDF-FAF5-E8C5-5A75383722CB}" v="1" dt="2023-03-20T18:02:06.652"/>
    <p1510:client id="{CC1E76B9-E682-3933-5151-53901E37132A}" v="317" dt="2023-03-15T22:30:21.376"/>
    <p1510:client id="{D333A2FC-0E63-4D02-A0DE-676AA3D93B97}" v="1" dt="2023-03-13T15:26:20.048"/>
    <p1510:client id="{DDA6CCCC-5CE7-B70D-1CCF-A84027D1E458}" v="41" dt="2023-03-15T23:41:37.620"/>
    <p1510:client id="{FC0BA81D-EEE5-3642-BBA5-ECF39E8934FB}" v="1" dt="2023-03-12T15:30:05.608"/>
    <p1510:client id="{FDBD6568-082A-631E-0CBF-1D089616AD4D}" v="155" dt="2023-03-16T14:25:39.424"/>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47"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customschemas.google.com/relationships/presentationmetadata" Target="metadata"/><Relationship Id="rId45"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pka, Amy (DOE)" userId="S::amy.siepka@doe.virginia.gov::6d06d74f-826c-4bbe-801e-2feef75a4a1d" providerId="AD" clId="Web-{C4257893-1655-23B6-C82E-EEB567A2F0B6}"/>
    <pc:docChg chg="addSld delSld modSld sldOrd">
      <pc:chgData name="Siepka, Amy (DOE)" userId="S::amy.siepka@doe.virginia.gov::6d06d74f-826c-4bbe-801e-2feef75a4a1d" providerId="AD" clId="Web-{C4257893-1655-23B6-C82E-EEB567A2F0B6}" dt="2023-03-09T20:39:06.708" v="331"/>
      <pc:docMkLst>
        <pc:docMk/>
      </pc:docMkLst>
      <pc:sldChg chg="addSp delSp modSp del ord">
        <pc:chgData name="Siepka, Amy (DOE)" userId="S::amy.siepka@doe.virginia.gov::6d06d74f-826c-4bbe-801e-2feef75a4a1d" providerId="AD" clId="Web-{C4257893-1655-23B6-C82E-EEB567A2F0B6}" dt="2023-03-09T20:03:50.351" v="132"/>
        <pc:sldMkLst>
          <pc:docMk/>
          <pc:sldMk cId="2664850679" sldId="267"/>
        </pc:sldMkLst>
        <pc:spChg chg="del">
          <ac:chgData name="Siepka, Amy (DOE)" userId="S::amy.siepka@doe.virginia.gov::6d06d74f-826c-4bbe-801e-2feef75a4a1d" providerId="AD" clId="Web-{C4257893-1655-23B6-C82E-EEB567A2F0B6}" dt="2023-03-09T19:52:43.305" v="1"/>
          <ac:spMkLst>
            <pc:docMk/>
            <pc:sldMk cId="2664850679" sldId="267"/>
            <ac:spMk id="3" creationId="{969AC7C0-4DD6-456A-9544-9BFB2C0894AC}"/>
          </ac:spMkLst>
        </pc:spChg>
        <pc:spChg chg="add mod">
          <ac:chgData name="Siepka, Amy (DOE)" userId="S::amy.siepka@doe.virginia.gov::6d06d74f-826c-4bbe-801e-2feef75a4a1d" providerId="AD" clId="Web-{C4257893-1655-23B6-C82E-EEB567A2F0B6}" dt="2023-03-09T19:56:34.060" v="126" actId="1076"/>
          <ac:spMkLst>
            <pc:docMk/>
            <pc:sldMk cId="2664850679" sldId="267"/>
            <ac:spMk id="6" creationId="{CAD081D1-DD5C-E973-9868-402D4B962C1A}"/>
          </ac:spMkLst>
        </pc:spChg>
        <pc:graphicFrameChg chg="add del mod modGraphic">
          <ac:chgData name="Siepka, Amy (DOE)" userId="S::amy.siepka@doe.virginia.gov::6d06d74f-826c-4bbe-801e-2feef75a4a1d" providerId="AD" clId="Web-{C4257893-1655-23B6-C82E-EEB567A2F0B6}" dt="2023-03-09T19:53:15.494" v="3"/>
          <ac:graphicFrameMkLst>
            <pc:docMk/>
            <pc:sldMk cId="2664850679" sldId="267"/>
            <ac:graphicFrameMk id="7" creationId="{3C283F99-F5C7-1048-381E-27C5B9D55D6C}"/>
          </ac:graphicFrameMkLst>
        </pc:graphicFrameChg>
        <pc:graphicFrameChg chg="add del mod modGraphic">
          <ac:chgData name="Siepka, Amy (DOE)" userId="S::amy.siepka@doe.virginia.gov::6d06d74f-826c-4bbe-801e-2feef75a4a1d" providerId="AD" clId="Web-{C4257893-1655-23B6-C82E-EEB567A2F0B6}" dt="2023-03-09T19:56:25.638" v="124"/>
          <ac:graphicFrameMkLst>
            <pc:docMk/>
            <pc:sldMk cId="2664850679" sldId="267"/>
            <ac:graphicFrameMk id="22" creationId="{0708588E-E6E7-FBBC-3E33-3D505722AFBD}"/>
          </ac:graphicFrameMkLst>
        </pc:graphicFrameChg>
      </pc:sldChg>
      <pc:sldChg chg="add replId">
        <pc:chgData name="Siepka, Amy (DOE)" userId="S::amy.siepka@doe.virginia.gov::6d06d74f-826c-4bbe-801e-2feef75a4a1d" providerId="AD" clId="Web-{C4257893-1655-23B6-C82E-EEB567A2F0B6}" dt="2023-03-09T19:52:31.289" v="0"/>
        <pc:sldMkLst>
          <pc:docMk/>
          <pc:sldMk cId="3787092600" sldId="299"/>
        </pc:sldMkLst>
      </pc:sldChg>
      <pc:sldChg chg="modSp add">
        <pc:chgData name="Siepka, Amy (DOE)" userId="S::amy.siepka@doe.virginia.gov::6d06d74f-826c-4bbe-801e-2feef75a4a1d" providerId="AD" clId="Web-{C4257893-1655-23B6-C82E-EEB567A2F0B6}" dt="2023-03-09T20:34:59.906" v="296" actId="20577"/>
        <pc:sldMkLst>
          <pc:docMk/>
          <pc:sldMk cId="823458622" sldId="300"/>
        </pc:sldMkLst>
        <pc:spChg chg="mod">
          <ac:chgData name="Siepka, Amy (DOE)" userId="S::amy.siepka@doe.virginia.gov::6d06d74f-826c-4bbe-801e-2feef75a4a1d" providerId="AD" clId="Web-{C4257893-1655-23B6-C82E-EEB567A2F0B6}" dt="2023-03-09T20:34:40.624" v="286" actId="20577"/>
          <ac:spMkLst>
            <pc:docMk/>
            <pc:sldMk cId="823458622" sldId="300"/>
            <ac:spMk id="3" creationId="{535D42C3-4D02-E112-84B8-0D8672E40BF7}"/>
          </ac:spMkLst>
        </pc:spChg>
        <pc:spChg chg="mod">
          <ac:chgData name="Siepka, Amy (DOE)" userId="S::amy.siepka@doe.virginia.gov::6d06d74f-826c-4bbe-801e-2feef75a4a1d" providerId="AD" clId="Web-{C4257893-1655-23B6-C82E-EEB567A2F0B6}" dt="2023-03-09T20:34:59.906" v="296" actId="20577"/>
          <ac:spMkLst>
            <pc:docMk/>
            <pc:sldMk cId="823458622" sldId="300"/>
            <ac:spMk id="5" creationId="{780E16E0-3CF4-42BA-A7B3-D3315F51D092}"/>
          </ac:spMkLst>
        </pc:spChg>
      </pc:sldChg>
      <pc:sldChg chg="modSp add">
        <pc:chgData name="Siepka, Amy (DOE)" userId="S::amy.siepka@doe.virginia.gov::6d06d74f-826c-4bbe-801e-2feef75a4a1d" providerId="AD" clId="Web-{C4257893-1655-23B6-C82E-EEB567A2F0B6}" dt="2023-03-09T20:19:25.230" v="158" actId="20577"/>
        <pc:sldMkLst>
          <pc:docMk/>
          <pc:sldMk cId="18754280" sldId="301"/>
        </pc:sldMkLst>
        <pc:spChg chg="mod">
          <ac:chgData name="Siepka, Amy (DOE)" userId="S::amy.siepka@doe.virginia.gov::6d06d74f-826c-4bbe-801e-2feef75a4a1d" providerId="AD" clId="Web-{C4257893-1655-23B6-C82E-EEB567A2F0B6}" dt="2023-03-09T20:19:25.230" v="158" actId="20577"/>
          <ac:spMkLst>
            <pc:docMk/>
            <pc:sldMk cId="18754280" sldId="301"/>
            <ac:spMk id="5" creationId="{780E16E0-3CF4-42BA-A7B3-D3315F51D092}"/>
          </ac:spMkLst>
        </pc:spChg>
      </pc:sldChg>
      <pc:sldChg chg="add">
        <pc:chgData name="Siepka, Amy (DOE)" userId="S::amy.siepka@doe.virginia.gov::6d06d74f-826c-4bbe-801e-2feef75a4a1d" providerId="AD" clId="Web-{C4257893-1655-23B6-C82E-EEB567A2F0B6}" dt="2023-03-09T19:58:40.485" v="130"/>
        <pc:sldMkLst>
          <pc:docMk/>
          <pc:sldMk cId="2186083957" sldId="302"/>
        </pc:sldMkLst>
      </pc:sldChg>
      <pc:sldChg chg="modSp add">
        <pc:chgData name="Siepka, Amy (DOE)" userId="S::amy.siepka@doe.virginia.gov::6d06d74f-826c-4bbe-801e-2feef75a4a1d" providerId="AD" clId="Web-{C4257893-1655-23B6-C82E-EEB567A2F0B6}" dt="2023-03-09T20:36:36.236" v="330" actId="20577"/>
        <pc:sldMkLst>
          <pc:docMk/>
          <pc:sldMk cId="4110168284" sldId="303"/>
        </pc:sldMkLst>
        <pc:spChg chg="mod">
          <ac:chgData name="Siepka, Amy (DOE)" userId="S::amy.siepka@doe.virginia.gov::6d06d74f-826c-4bbe-801e-2feef75a4a1d" providerId="AD" clId="Web-{C4257893-1655-23B6-C82E-EEB567A2F0B6}" dt="2023-03-09T20:36:36.236" v="330" actId="20577"/>
          <ac:spMkLst>
            <pc:docMk/>
            <pc:sldMk cId="4110168284" sldId="303"/>
            <ac:spMk id="2" creationId="{576BE008-89CC-99D5-259B-B597ED0CFBEE}"/>
          </ac:spMkLst>
        </pc:spChg>
      </pc:sldChg>
      <pc:sldChg chg="add">
        <pc:chgData name="Siepka, Amy (DOE)" userId="S::amy.siepka@doe.virginia.gov::6d06d74f-826c-4bbe-801e-2feef75a4a1d" providerId="AD" clId="Web-{C4257893-1655-23B6-C82E-EEB567A2F0B6}" dt="2023-03-09T20:04:22.601" v="133"/>
        <pc:sldMkLst>
          <pc:docMk/>
          <pc:sldMk cId="3315254925" sldId="304"/>
        </pc:sldMkLst>
      </pc:sldChg>
      <pc:sldChg chg="addSp delSp modSp new mod modClrScheme chgLayout">
        <pc:chgData name="Siepka, Amy (DOE)" userId="S::amy.siepka@doe.virginia.gov::6d06d74f-826c-4bbe-801e-2feef75a4a1d" providerId="AD" clId="Web-{C4257893-1655-23B6-C82E-EEB567A2F0B6}" dt="2023-03-09T20:32:22.934" v="266" actId="20577"/>
        <pc:sldMkLst>
          <pc:docMk/>
          <pc:sldMk cId="3101282298" sldId="305"/>
        </pc:sldMkLst>
        <pc:spChg chg="del mod ord">
          <ac:chgData name="Siepka, Amy (DOE)" userId="S::amy.siepka@doe.virginia.gov::6d06d74f-826c-4bbe-801e-2feef75a4a1d" providerId="AD" clId="Web-{C4257893-1655-23B6-C82E-EEB567A2F0B6}" dt="2023-03-09T20:31:27.417" v="221"/>
          <ac:spMkLst>
            <pc:docMk/>
            <pc:sldMk cId="3101282298" sldId="305"/>
            <ac:spMk id="2" creationId="{17FB6BEF-77D4-8E5A-1681-3040E14C28E2}"/>
          </ac:spMkLst>
        </pc:spChg>
        <pc:spChg chg="mod ord">
          <ac:chgData name="Siepka, Amy (DOE)" userId="S::amy.siepka@doe.virginia.gov::6d06d74f-826c-4bbe-801e-2feef75a4a1d" providerId="AD" clId="Web-{C4257893-1655-23B6-C82E-EEB567A2F0B6}" dt="2023-03-09T20:32:22.934" v="266" actId="20577"/>
          <ac:spMkLst>
            <pc:docMk/>
            <pc:sldMk cId="3101282298" sldId="305"/>
            <ac:spMk id="3" creationId="{31FD4FE3-34F3-811C-9093-7DBE4DD43C92}"/>
          </ac:spMkLst>
        </pc:spChg>
        <pc:spChg chg="mod ord">
          <ac:chgData name="Siepka, Amy (DOE)" userId="S::amy.siepka@doe.virginia.gov::6d06d74f-826c-4bbe-801e-2feef75a4a1d" providerId="AD" clId="Web-{C4257893-1655-23B6-C82E-EEB567A2F0B6}" dt="2023-03-09T20:30:04.056" v="170"/>
          <ac:spMkLst>
            <pc:docMk/>
            <pc:sldMk cId="3101282298" sldId="305"/>
            <ac:spMk id="4" creationId="{EBD0EB5D-6905-4A52-18C3-F4ADCF51C609}"/>
          </ac:spMkLst>
        </pc:spChg>
        <pc:spChg chg="add mod">
          <ac:chgData name="Siepka, Amy (DOE)" userId="S::amy.siepka@doe.virginia.gov::6d06d74f-826c-4bbe-801e-2feef75a4a1d" providerId="AD" clId="Web-{C4257893-1655-23B6-C82E-EEB567A2F0B6}" dt="2023-03-09T20:31:55.542" v="231" actId="20577"/>
          <ac:spMkLst>
            <pc:docMk/>
            <pc:sldMk cId="3101282298" sldId="305"/>
            <ac:spMk id="6" creationId="{E901AEFB-1CFC-4237-050A-6398166DE579}"/>
          </ac:spMkLst>
        </pc:spChg>
      </pc:sldChg>
      <pc:sldChg chg="add replId">
        <pc:chgData name="Siepka, Amy (DOE)" userId="S::amy.siepka@doe.virginia.gov::6d06d74f-826c-4bbe-801e-2feef75a4a1d" providerId="AD" clId="Web-{C4257893-1655-23B6-C82E-EEB567A2F0B6}" dt="2023-03-09T20:39:06.708" v="331"/>
        <pc:sldMkLst>
          <pc:docMk/>
          <pc:sldMk cId="2359463183" sldId="306"/>
        </pc:sldMkLst>
      </pc:sldChg>
    </pc:docChg>
  </pc:docChgLst>
  <pc:docChgLst>
    <pc:chgData name="Chapman, Jim (DOE)" userId="S::jim.chapman@doe.virginia.gov::23bfb676-8f60-428c-b7a6-abe7962ed77c" providerId="AD" clId="Web-{19B192BD-D040-701B-575E-D2F87B78E7F1}"/>
    <pc:docChg chg="sldOrd">
      <pc:chgData name="Chapman, Jim (DOE)" userId="S::jim.chapman@doe.virginia.gov::23bfb676-8f60-428c-b7a6-abe7962ed77c" providerId="AD" clId="Web-{19B192BD-D040-701B-575E-D2F87B78E7F1}" dt="2023-03-21T16:59:02.786" v="0"/>
      <pc:docMkLst>
        <pc:docMk/>
      </pc:docMkLst>
      <pc:sldChg chg="ord">
        <pc:chgData name="Chapman, Jim (DOE)" userId="S::jim.chapman@doe.virginia.gov::23bfb676-8f60-428c-b7a6-abe7962ed77c" providerId="AD" clId="Web-{19B192BD-D040-701B-575E-D2F87B78E7F1}" dt="2023-03-21T16:59:02.786" v="0"/>
        <pc:sldMkLst>
          <pc:docMk/>
          <pc:sldMk cId="3782094136" sldId="276"/>
        </pc:sldMkLst>
      </pc:sldChg>
    </pc:docChg>
  </pc:docChgLst>
  <pc:docChgLst>
    <pc:chgData name="Chapman, Jim (DOE)" userId="S::jim.chapman@doe.virginia.gov::23bfb676-8f60-428c-b7a6-abe7962ed77c" providerId="AD" clId="Web-{619EEBB5-4839-8961-8327-0BCC473C412E}"/>
    <pc:docChg chg="modSld">
      <pc:chgData name="Chapman, Jim (DOE)" userId="S::jim.chapman@doe.virginia.gov::23bfb676-8f60-428c-b7a6-abe7962ed77c" providerId="AD" clId="Web-{619EEBB5-4839-8961-8327-0BCC473C412E}" dt="2023-03-20T18:02:32.222" v="8"/>
      <pc:docMkLst>
        <pc:docMk/>
      </pc:docMkLst>
      <pc:sldChg chg="modNotes">
        <pc:chgData name="Chapman, Jim (DOE)" userId="S::jim.chapman@doe.virginia.gov::23bfb676-8f60-428c-b7a6-abe7962ed77c" providerId="AD" clId="Web-{619EEBB5-4839-8961-8327-0BCC473C412E}" dt="2023-03-20T18:02:22.878" v="7"/>
        <pc:sldMkLst>
          <pc:docMk/>
          <pc:sldMk cId="2863062473" sldId="274"/>
        </pc:sldMkLst>
      </pc:sldChg>
      <pc:sldChg chg="modNotes">
        <pc:chgData name="Chapman, Jim (DOE)" userId="S::jim.chapman@doe.virginia.gov::23bfb676-8f60-428c-b7a6-abe7962ed77c" providerId="AD" clId="Web-{619EEBB5-4839-8961-8327-0BCC473C412E}" dt="2023-03-20T18:01:46.174" v="2"/>
        <pc:sldMkLst>
          <pc:docMk/>
          <pc:sldMk cId="3644616800" sldId="292"/>
        </pc:sldMkLst>
      </pc:sldChg>
      <pc:sldChg chg="modNotes">
        <pc:chgData name="Chapman, Jim (DOE)" userId="S::jim.chapman@doe.virginia.gov::23bfb676-8f60-428c-b7a6-abe7962ed77c" providerId="AD" clId="Web-{619EEBB5-4839-8961-8327-0BCC473C412E}" dt="2023-03-20T18:02:32.222" v="8"/>
        <pc:sldMkLst>
          <pc:docMk/>
          <pc:sldMk cId="184760491" sldId="293"/>
        </pc:sldMkLst>
      </pc:sldChg>
      <pc:sldChg chg="modNotes">
        <pc:chgData name="Chapman, Jim (DOE)" userId="S::jim.chapman@doe.virginia.gov::23bfb676-8f60-428c-b7a6-abe7962ed77c" providerId="AD" clId="Web-{619EEBB5-4839-8961-8327-0BCC473C412E}" dt="2023-03-20T18:01:54.971" v="3"/>
        <pc:sldMkLst>
          <pc:docMk/>
          <pc:sldMk cId="3308894534" sldId="298"/>
        </pc:sldMkLst>
      </pc:sldChg>
      <pc:sldChg chg="modNotes">
        <pc:chgData name="Chapman, Jim (DOE)" userId="S::jim.chapman@doe.virginia.gov::23bfb676-8f60-428c-b7a6-abe7962ed77c" providerId="AD" clId="Web-{619EEBB5-4839-8961-8327-0BCC473C412E}" dt="2023-03-20T18:01:37.908" v="1"/>
        <pc:sldMkLst>
          <pc:docMk/>
          <pc:sldMk cId="2359463183" sldId="306"/>
        </pc:sldMkLst>
      </pc:sldChg>
      <pc:sldChg chg="modNotes">
        <pc:chgData name="Chapman, Jim (DOE)" userId="S::jim.chapman@doe.virginia.gov::23bfb676-8f60-428c-b7a6-abe7962ed77c" providerId="AD" clId="Web-{619EEBB5-4839-8961-8327-0BCC473C412E}" dt="2023-03-20T18:02:02.128" v="4"/>
        <pc:sldMkLst>
          <pc:docMk/>
          <pc:sldMk cId="3399028122" sldId="311"/>
        </pc:sldMkLst>
      </pc:sldChg>
      <pc:sldChg chg="delCm">
        <pc:chgData name="Chapman, Jim (DOE)" userId="S::jim.chapman@doe.virginia.gov::23bfb676-8f60-428c-b7a6-abe7962ed77c" providerId="AD" clId="Web-{619EEBB5-4839-8961-8327-0BCC473C412E}" dt="2023-03-20T18:01:01.111" v="0"/>
        <pc:sldMkLst>
          <pc:docMk/>
          <pc:sldMk cId="934388039" sldId="315"/>
        </pc:sldMkLst>
      </pc:sldChg>
      <pc:sldChg chg="modNotes">
        <pc:chgData name="Chapman, Jim (DOE)" userId="S::jim.chapman@doe.virginia.gov::23bfb676-8f60-428c-b7a6-abe7962ed77c" providerId="AD" clId="Web-{619EEBB5-4839-8961-8327-0BCC473C412E}" dt="2023-03-20T18:02:07.518" v="5"/>
        <pc:sldMkLst>
          <pc:docMk/>
          <pc:sldMk cId="100201598" sldId="325"/>
        </pc:sldMkLst>
      </pc:sldChg>
      <pc:sldChg chg="modNotes">
        <pc:chgData name="Chapman, Jim (DOE)" userId="S::jim.chapman@doe.virginia.gov::23bfb676-8f60-428c-b7a6-abe7962ed77c" providerId="AD" clId="Web-{619EEBB5-4839-8961-8327-0BCC473C412E}" dt="2023-03-20T18:02:11.956" v="6"/>
        <pc:sldMkLst>
          <pc:docMk/>
          <pc:sldMk cId="3211820030" sldId="326"/>
        </pc:sldMkLst>
      </pc:sldChg>
    </pc:docChg>
  </pc:docChgLst>
  <pc:docChgLst>
    <pc:chgData name="Chapman, Jim (DOE)" userId="23bfb676-8f60-428c-b7a6-abe7962ed77c" providerId="ADAL" clId="{FC0BA81D-EEE5-3642-BBA5-ECF39E8934FB}"/>
    <pc:docChg chg="">
      <pc:chgData name="Chapman, Jim (DOE)" userId="23bfb676-8f60-428c-b7a6-abe7962ed77c" providerId="ADAL" clId="{FC0BA81D-EEE5-3642-BBA5-ECF39E8934FB}" dt="2023-03-12T15:30:05.609" v="0"/>
      <pc:docMkLst>
        <pc:docMk/>
      </pc:docMkLst>
      <pc:sldChg chg="modCm">
        <pc:chgData name="Chapman, Jim (DOE)" userId="23bfb676-8f60-428c-b7a6-abe7962ed77c" providerId="ADAL" clId="{FC0BA81D-EEE5-3642-BBA5-ECF39E8934FB}" dt="2023-03-12T15:30:05.609" v="0"/>
        <pc:sldMkLst>
          <pc:docMk/>
          <pc:sldMk cId="934388039" sldId="315"/>
        </pc:sldMkLst>
      </pc:sldChg>
    </pc:docChg>
  </pc:docChgLst>
  <pc:docChgLst>
    <pc:chgData name="Siepka, Amy (DOE)" userId="S::amy.siepka@doe.virginia.gov::6d06d74f-826c-4bbe-801e-2feef75a4a1d" providerId="AD" clId="Web-{FDBD6568-082A-631E-0CBF-1D089616AD4D}"/>
    <pc:docChg chg="addSld modSld sldOrd">
      <pc:chgData name="Siepka, Amy (DOE)" userId="S::amy.siepka@doe.virginia.gov::6d06d74f-826c-4bbe-801e-2feef75a4a1d" providerId="AD" clId="Web-{FDBD6568-082A-631E-0CBF-1D089616AD4D}" dt="2023-03-16T14:25:36.596" v="111" actId="20577"/>
      <pc:docMkLst>
        <pc:docMk/>
      </pc:docMkLst>
      <pc:sldChg chg="modSp">
        <pc:chgData name="Siepka, Amy (DOE)" userId="S::amy.siepka@doe.virginia.gov::6d06d74f-826c-4bbe-801e-2feef75a4a1d" providerId="AD" clId="Web-{FDBD6568-082A-631E-0CBF-1D089616AD4D}" dt="2023-03-16T14:13:59.369" v="81" actId="20577"/>
        <pc:sldMkLst>
          <pc:docMk/>
          <pc:sldMk cId="2863062473" sldId="274"/>
        </pc:sldMkLst>
        <pc:spChg chg="mod">
          <ac:chgData name="Siepka, Amy (DOE)" userId="S::amy.siepka@doe.virginia.gov::6d06d74f-826c-4bbe-801e-2feef75a4a1d" providerId="AD" clId="Web-{FDBD6568-082A-631E-0CBF-1D089616AD4D}" dt="2023-03-16T14:13:59.369" v="81" actId="20577"/>
          <ac:spMkLst>
            <pc:docMk/>
            <pc:sldMk cId="2863062473" sldId="274"/>
            <ac:spMk id="7" creationId="{B03BEF5C-3106-465C-BE19-1CDF025F610B}"/>
          </ac:spMkLst>
        </pc:spChg>
      </pc:sldChg>
      <pc:sldChg chg="modSp">
        <pc:chgData name="Siepka, Amy (DOE)" userId="S::amy.siepka@doe.virginia.gov::6d06d74f-826c-4bbe-801e-2feef75a4a1d" providerId="AD" clId="Web-{FDBD6568-082A-631E-0CBF-1D089616AD4D}" dt="2023-03-16T14:16:30.636" v="108" actId="20577"/>
        <pc:sldMkLst>
          <pc:docMk/>
          <pc:sldMk cId="3782094136" sldId="276"/>
        </pc:sldMkLst>
        <pc:spChg chg="mod">
          <ac:chgData name="Siepka, Amy (DOE)" userId="S::amy.siepka@doe.virginia.gov::6d06d74f-826c-4bbe-801e-2feef75a4a1d" providerId="AD" clId="Web-{FDBD6568-082A-631E-0CBF-1D089616AD4D}" dt="2023-03-16T14:16:30.636" v="108" actId="20577"/>
          <ac:spMkLst>
            <pc:docMk/>
            <pc:sldMk cId="3782094136" sldId="276"/>
            <ac:spMk id="3" creationId="{27237D56-E9E9-4870-8BBC-BC78DADB39B3}"/>
          </ac:spMkLst>
        </pc:spChg>
      </pc:sldChg>
      <pc:sldChg chg="modSp">
        <pc:chgData name="Siepka, Amy (DOE)" userId="S::amy.siepka@doe.virginia.gov::6d06d74f-826c-4bbe-801e-2feef75a4a1d" providerId="AD" clId="Web-{FDBD6568-082A-631E-0CBF-1D089616AD4D}" dt="2023-03-16T14:14:58.135" v="103" actId="20577"/>
        <pc:sldMkLst>
          <pc:docMk/>
          <pc:sldMk cId="3023363779" sldId="280"/>
        </pc:sldMkLst>
        <pc:spChg chg="mod">
          <ac:chgData name="Siepka, Amy (DOE)" userId="S::amy.siepka@doe.virginia.gov::6d06d74f-826c-4bbe-801e-2feef75a4a1d" providerId="AD" clId="Web-{FDBD6568-082A-631E-0CBF-1D089616AD4D}" dt="2023-03-16T14:14:58.135" v="103" actId="20577"/>
          <ac:spMkLst>
            <pc:docMk/>
            <pc:sldMk cId="3023363779" sldId="280"/>
            <ac:spMk id="7" creationId="{B03BEF5C-3106-465C-BE19-1CDF025F610B}"/>
          </ac:spMkLst>
        </pc:spChg>
        <pc:graphicFrameChg chg="modGraphic">
          <ac:chgData name="Siepka, Amy (DOE)" userId="S::amy.siepka@doe.virginia.gov::6d06d74f-826c-4bbe-801e-2feef75a4a1d" providerId="AD" clId="Web-{FDBD6568-082A-631E-0CBF-1D089616AD4D}" dt="2023-03-16T14:13:17.618" v="78"/>
          <ac:graphicFrameMkLst>
            <pc:docMk/>
            <pc:sldMk cId="3023363779" sldId="280"/>
            <ac:graphicFrameMk id="9" creationId="{7D4AC72D-E0C5-48BA-BE01-B5AD027F48B0}"/>
          </ac:graphicFrameMkLst>
        </pc:graphicFrameChg>
      </pc:sldChg>
      <pc:sldChg chg="modSp">
        <pc:chgData name="Siepka, Amy (DOE)" userId="S::amy.siepka@doe.virginia.gov::6d06d74f-826c-4bbe-801e-2feef75a4a1d" providerId="AD" clId="Web-{FDBD6568-082A-631E-0CBF-1D089616AD4D}" dt="2023-03-16T14:14:40.947" v="97" actId="20577"/>
        <pc:sldMkLst>
          <pc:docMk/>
          <pc:sldMk cId="3497856558" sldId="285"/>
        </pc:sldMkLst>
        <pc:spChg chg="mod">
          <ac:chgData name="Siepka, Amy (DOE)" userId="S::amy.siepka@doe.virginia.gov::6d06d74f-826c-4bbe-801e-2feef75a4a1d" providerId="AD" clId="Web-{FDBD6568-082A-631E-0CBF-1D089616AD4D}" dt="2023-03-16T14:14:40.947" v="97" actId="20577"/>
          <ac:spMkLst>
            <pc:docMk/>
            <pc:sldMk cId="3497856558" sldId="285"/>
            <ac:spMk id="7" creationId="{B03BEF5C-3106-465C-BE19-1CDF025F610B}"/>
          </ac:spMkLst>
        </pc:spChg>
      </pc:sldChg>
      <pc:sldChg chg="modSp">
        <pc:chgData name="Siepka, Amy (DOE)" userId="S::amy.siepka@doe.virginia.gov::6d06d74f-826c-4bbe-801e-2feef75a4a1d" providerId="AD" clId="Web-{FDBD6568-082A-631E-0CBF-1D089616AD4D}" dt="2023-03-16T14:14:36.963" v="96" actId="20577"/>
        <pc:sldMkLst>
          <pc:docMk/>
          <pc:sldMk cId="184760491" sldId="293"/>
        </pc:sldMkLst>
        <pc:spChg chg="mod">
          <ac:chgData name="Siepka, Amy (DOE)" userId="S::amy.siepka@doe.virginia.gov::6d06d74f-826c-4bbe-801e-2feef75a4a1d" providerId="AD" clId="Web-{FDBD6568-082A-631E-0CBF-1D089616AD4D}" dt="2023-03-16T14:14:36.963" v="96" actId="20577"/>
          <ac:spMkLst>
            <pc:docMk/>
            <pc:sldMk cId="184760491" sldId="293"/>
            <ac:spMk id="7" creationId="{B03BEF5C-3106-465C-BE19-1CDF025F610B}"/>
          </ac:spMkLst>
        </pc:spChg>
      </pc:sldChg>
      <pc:sldChg chg="modSp">
        <pc:chgData name="Siepka, Amy (DOE)" userId="S::amy.siepka@doe.virginia.gov::6d06d74f-826c-4bbe-801e-2feef75a4a1d" providerId="AD" clId="Web-{FDBD6568-082A-631E-0CBF-1D089616AD4D}" dt="2023-03-16T14:14:54.026" v="102" actId="20577"/>
        <pc:sldMkLst>
          <pc:docMk/>
          <pc:sldMk cId="2348261092" sldId="294"/>
        </pc:sldMkLst>
        <pc:spChg chg="mod">
          <ac:chgData name="Siepka, Amy (DOE)" userId="S::amy.siepka@doe.virginia.gov::6d06d74f-826c-4bbe-801e-2feef75a4a1d" providerId="AD" clId="Web-{FDBD6568-082A-631E-0CBF-1D089616AD4D}" dt="2023-03-16T14:14:54.026" v="102" actId="20577"/>
          <ac:spMkLst>
            <pc:docMk/>
            <pc:sldMk cId="2348261092" sldId="294"/>
            <ac:spMk id="7" creationId="{B03BEF5C-3106-465C-BE19-1CDF025F610B}"/>
          </ac:spMkLst>
        </pc:spChg>
      </pc:sldChg>
      <pc:sldChg chg="modSp">
        <pc:chgData name="Siepka, Amy (DOE)" userId="S::amy.siepka@doe.virginia.gov::6d06d74f-826c-4bbe-801e-2feef75a4a1d" providerId="AD" clId="Web-{FDBD6568-082A-631E-0CBF-1D089616AD4D}" dt="2023-03-16T14:14:27.885" v="94" actId="20577"/>
        <pc:sldMkLst>
          <pc:docMk/>
          <pc:sldMk cId="2767888212" sldId="296"/>
        </pc:sldMkLst>
        <pc:spChg chg="mod">
          <ac:chgData name="Siepka, Amy (DOE)" userId="S::amy.siepka@doe.virginia.gov::6d06d74f-826c-4bbe-801e-2feef75a4a1d" providerId="AD" clId="Web-{FDBD6568-082A-631E-0CBF-1D089616AD4D}" dt="2023-03-16T14:14:27.885" v="94" actId="20577"/>
          <ac:spMkLst>
            <pc:docMk/>
            <pc:sldMk cId="2767888212" sldId="296"/>
            <ac:spMk id="2" creationId="{4C502FF7-EC84-4932-92D3-E58A2E856149}"/>
          </ac:spMkLst>
        </pc:spChg>
        <pc:graphicFrameChg chg="modGraphic">
          <ac:chgData name="Siepka, Amy (DOE)" userId="S::amy.siepka@doe.virginia.gov::6d06d74f-826c-4bbe-801e-2feef75a4a1d" providerId="AD" clId="Web-{FDBD6568-082A-631E-0CBF-1D089616AD4D}" dt="2023-03-16T14:11:00.429" v="72"/>
          <ac:graphicFrameMkLst>
            <pc:docMk/>
            <pc:sldMk cId="2767888212" sldId="296"/>
            <ac:graphicFrameMk id="7" creationId="{FD7821EC-DA14-46A4-9AE5-B513BAB0954D}"/>
          </ac:graphicFrameMkLst>
        </pc:graphicFrameChg>
      </pc:sldChg>
      <pc:sldChg chg="modSp modCm">
        <pc:chgData name="Siepka, Amy (DOE)" userId="S::amy.siepka@doe.virginia.gov::6d06d74f-826c-4bbe-801e-2feef75a4a1d" providerId="AD" clId="Web-{FDBD6568-082A-631E-0CBF-1D089616AD4D}" dt="2023-03-16T14:17:04.605" v="109"/>
        <pc:sldMkLst>
          <pc:docMk/>
          <pc:sldMk cId="18754280" sldId="301"/>
        </pc:sldMkLst>
        <pc:spChg chg="mod">
          <ac:chgData name="Siepka, Amy (DOE)" userId="S::amy.siepka@doe.virginia.gov::6d06d74f-826c-4bbe-801e-2feef75a4a1d" providerId="AD" clId="Web-{FDBD6568-082A-631E-0CBF-1D089616AD4D}" dt="2023-03-16T14:03:05.470" v="1" actId="20577"/>
          <ac:spMkLst>
            <pc:docMk/>
            <pc:sldMk cId="18754280" sldId="301"/>
            <ac:spMk id="3" creationId="{535D42C3-4D02-E112-84B8-0D8672E40BF7}"/>
          </ac:spMkLst>
        </pc:spChg>
      </pc:sldChg>
      <pc:sldChg chg="modSp modCm">
        <pc:chgData name="Siepka, Amy (DOE)" userId="S::amy.siepka@doe.virginia.gov::6d06d74f-826c-4bbe-801e-2feef75a4a1d" providerId="AD" clId="Web-{FDBD6568-082A-631E-0CBF-1D089616AD4D}" dt="2023-03-16T14:25:36.596" v="111" actId="20577"/>
        <pc:sldMkLst>
          <pc:docMk/>
          <pc:sldMk cId="3315254925" sldId="304"/>
        </pc:sldMkLst>
        <pc:spChg chg="mod">
          <ac:chgData name="Siepka, Amy (DOE)" userId="S::amy.siepka@doe.virginia.gov::6d06d74f-826c-4bbe-801e-2feef75a4a1d" providerId="AD" clId="Web-{FDBD6568-082A-631E-0CBF-1D089616AD4D}" dt="2023-03-16T14:25:36.596" v="111" actId="20577"/>
          <ac:spMkLst>
            <pc:docMk/>
            <pc:sldMk cId="3315254925" sldId="304"/>
            <ac:spMk id="33" creationId="{3E146832-C5C1-4046-84D9-BBC55FA79E67}"/>
          </ac:spMkLst>
        </pc:spChg>
      </pc:sldChg>
      <pc:sldChg chg="modSp">
        <pc:chgData name="Siepka, Amy (DOE)" userId="S::amy.siepka@doe.virginia.gov::6d06d74f-826c-4bbe-801e-2feef75a4a1d" providerId="AD" clId="Web-{FDBD6568-082A-631E-0CBF-1D089616AD4D}" dt="2023-03-16T14:04:34.330" v="4" actId="20577"/>
        <pc:sldMkLst>
          <pc:docMk/>
          <pc:sldMk cId="2359463183" sldId="306"/>
        </pc:sldMkLst>
        <pc:spChg chg="mod">
          <ac:chgData name="Siepka, Amy (DOE)" userId="S::amy.siepka@doe.virginia.gov::6d06d74f-826c-4bbe-801e-2feef75a4a1d" providerId="AD" clId="Web-{FDBD6568-082A-631E-0CBF-1D089616AD4D}" dt="2023-03-16T14:04:34.330" v="4" actId="20577"/>
          <ac:spMkLst>
            <pc:docMk/>
            <pc:sldMk cId="2359463183" sldId="306"/>
            <ac:spMk id="15" creationId="{F239E56E-B760-5CDD-C2AF-B6066042E920}"/>
          </ac:spMkLst>
        </pc:spChg>
      </pc:sldChg>
      <pc:sldChg chg="modSp">
        <pc:chgData name="Siepka, Amy (DOE)" userId="S::amy.siepka@doe.virginia.gov::6d06d74f-826c-4bbe-801e-2feef75a4a1d" providerId="AD" clId="Web-{FDBD6568-082A-631E-0CBF-1D089616AD4D}" dt="2023-03-16T14:05:34.925" v="12" actId="20577"/>
        <pc:sldMkLst>
          <pc:docMk/>
          <pc:sldMk cId="1014567942" sldId="308"/>
        </pc:sldMkLst>
        <pc:spChg chg="mod">
          <ac:chgData name="Siepka, Amy (DOE)" userId="S::amy.siepka@doe.virginia.gov::6d06d74f-826c-4bbe-801e-2feef75a4a1d" providerId="AD" clId="Web-{FDBD6568-082A-631E-0CBF-1D089616AD4D}" dt="2023-03-16T14:05:34.925" v="12" actId="20577"/>
          <ac:spMkLst>
            <pc:docMk/>
            <pc:sldMk cId="1014567942" sldId="308"/>
            <ac:spMk id="3" creationId="{17AB6371-ADD1-79A6-3235-E02EDA17A5B1}"/>
          </ac:spMkLst>
        </pc:spChg>
      </pc:sldChg>
      <pc:sldChg chg="modSp modCm">
        <pc:chgData name="Siepka, Amy (DOE)" userId="S::amy.siepka@doe.virginia.gov::6d06d74f-826c-4bbe-801e-2feef75a4a1d" providerId="AD" clId="Web-{FDBD6568-082A-631E-0CBF-1D089616AD4D}" dt="2023-03-16T14:07:24.223" v="39" actId="20577"/>
        <pc:sldMkLst>
          <pc:docMk/>
          <pc:sldMk cId="934388039" sldId="315"/>
        </pc:sldMkLst>
        <pc:spChg chg="mod">
          <ac:chgData name="Siepka, Amy (DOE)" userId="S::amy.siepka@doe.virginia.gov::6d06d74f-826c-4bbe-801e-2feef75a4a1d" providerId="AD" clId="Web-{FDBD6568-082A-631E-0CBF-1D089616AD4D}" dt="2023-03-16T14:07:24.223" v="39" actId="20577"/>
          <ac:spMkLst>
            <pc:docMk/>
            <pc:sldMk cId="934388039" sldId="315"/>
            <ac:spMk id="3" creationId="{E48BD403-3EA7-A33B-6359-18A885EF188A}"/>
          </ac:spMkLst>
        </pc:spChg>
      </pc:sldChg>
      <pc:sldChg chg="ord">
        <pc:chgData name="Siepka, Amy (DOE)" userId="S::amy.siepka@doe.virginia.gov::6d06d74f-826c-4bbe-801e-2feef75a4a1d" providerId="AD" clId="Web-{FDBD6568-082A-631E-0CBF-1D089616AD4D}" dt="2023-03-16T14:13:33.259" v="80"/>
        <pc:sldMkLst>
          <pc:docMk/>
          <pc:sldMk cId="2813920930" sldId="317"/>
        </pc:sldMkLst>
      </pc:sldChg>
      <pc:sldChg chg="modSp">
        <pc:chgData name="Siepka, Amy (DOE)" userId="S::amy.siepka@doe.virginia.gov::6d06d74f-826c-4bbe-801e-2feef75a4a1d" providerId="AD" clId="Web-{FDBD6568-082A-631E-0CBF-1D089616AD4D}" dt="2023-03-16T14:02:31.641" v="0" actId="20577"/>
        <pc:sldMkLst>
          <pc:docMk/>
          <pc:sldMk cId="538920204" sldId="318"/>
        </pc:sldMkLst>
        <pc:spChg chg="mod">
          <ac:chgData name="Siepka, Amy (DOE)" userId="S::amy.siepka@doe.virginia.gov::6d06d74f-826c-4bbe-801e-2feef75a4a1d" providerId="AD" clId="Web-{FDBD6568-082A-631E-0CBF-1D089616AD4D}" dt="2023-03-16T14:02:31.641" v="0" actId="20577"/>
          <ac:spMkLst>
            <pc:docMk/>
            <pc:sldMk cId="538920204" sldId="318"/>
            <ac:spMk id="3" creationId="{53943ADD-0585-131D-8A70-EF2E0B4FC71F}"/>
          </ac:spMkLst>
        </pc:spChg>
      </pc:sldChg>
      <pc:sldChg chg="modSp">
        <pc:chgData name="Siepka, Amy (DOE)" userId="S::amy.siepka@doe.virginia.gov::6d06d74f-826c-4bbe-801e-2feef75a4a1d" providerId="AD" clId="Web-{FDBD6568-082A-631E-0CBF-1D089616AD4D}" dt="2023-03-16T14:06:07.753" v="28" actId="20577"/>
        <pc:sldMkLst>
          <pc:docMk/>
          <pc:sldMk cId="1536303184" sldId="320"/>
        </pc:sldMkLst>
        <pc:spChg chg="mod">
          <ac:chgData name="Siepka, Amy (DOE)" userId="S::amy.siepka@doe.virginia.gov::6d06d74f-826c-4bbe-801e-2feef75a4a1d" providerId="AD" clId="Web-{FDBD6568-082A-631E-0CBF-1D089616AD4D}" dt="2023-03-16T14:06:07.753" v="28" actId="20577"/>
          <ac:spMkLst>
            <pc:docMk/>
            <pc:sldMk cId="1536303184" sldId="320"/>
            <ac:spMk id="2" creationId="{6BB3EB39-208C-6DC5-771A-03F1F737D94E}"/>
          </ac:spMkLst>
        </pc:spChg>
      </pc:sldChg>
      <pc:sldChg chg="modSp">
        <pc:chgData name="Siepka, Amy (DOE)" userId="S::amy.siepka@doe.virginia.gov::6d06d74f-826c-4bbe-801e-2feef75a4a1d" providerId="AD" clId="Web-{FDBD6568-082A-631E-0CBF-1D089616AD4D}" dt="2023-03-16T14:06:27.801" v="37" actId="20577"/>
        <pc:sldMkLst>
          <pc:docMk/>
          <pc:sldMk cId="786623408" sldId="324"/>
        </pc:sldMkLst>
        <pc:spChg chg="mod">
          <ac:chgData name="Siepka, Amy (DOE)" userId="S::amy.siepka@doe.virginia.gov::6d06d74f-826c-4bbe-801e-2feef75a4a1d" providerId="AD" clId="Web-{FDBD6568-082A-631E-0CBF-1D089616AD4D}" dt="2023-03-16T14:06:27.801" v="37" actId="20577"/>
          <ac:spMkLst>
            <pc:docMk/>
            <pc:sldMk cId="786623408" sldId="324"/>
            <ac:spMk id="2" creationId="{6BB3EB39-208C-6DC5-771A-03F1F737D94E}"/>
          </ac:spMkLst>
        </pc:spChg>
      </pc:sldChg>
      <pc:sldChg chg="modSp modNotes">
        <pc:chgData name="Siepka, Amy (DOE)" userId="S::amy.siepka@doe.virginia.gov::6d06d74f-826c-4bbe-801e-2feef75a4a1d" providerId="AD" clId="Web-{FDBD6568-082A-631E-0CBF-1D089616AD4D}" dt="2023-03-16T14:09:39.256" v="68" actId="20577"/>
        <pc:sldMkLst>
          <pc:docMk/>
          <pc:sldMk cId="3211820030" sldId="326"/>
        </pc:sldMkLst>
        <pc:spChg chg="mod">
          <ac:chgData name="Siepka, Amy (DOE)" userId="S::amy.siepka@doe.virginia.gov::6d06d74f-826c-4bbe-801e-2feef75a4a1d" providerId="AD" clId="Web-{FDBD6568-082A-631E-0CBF-1D089616AD4D}" dt="2023-03-16T14:09:39.256" v="68" actId="20577"/>
          <ac:spMkLst>
            <pc:docMk/>
            <pc:sldMk cId="3211820030" sldId="326"/>
            <ac:spMk id="3" creationId="{E48BD403-3EA7-A33B-6359-18A885EF188A}"/>
          </ac:spMkLst>
        </pc:spChg>
      </pc:sldChg>
      <pc:sldChg chg="modSp add ord replId">
        <pc:chgData name="Siepka, Amy (DOE)" userId="S::amy.siepka@doe.virginia.gov::6d06d74f-826c-4bbe-801e-2feef75a4a1d" providerId="AD" clId="Web-{FDBD6568-082A-631E-0CBF-1D089616AD4D}" dt="2023-03-16T14:14:48.463" v="101" actId="20577"/>
        <pc:sldMkLst>
          <pc:docMk/>
          <pc:sldMk cId="2543211101" sldId="327"/>
        </pc:sldMkLst>
        <pc:spChg chg="mod">
          <ac:chgData name="Siepka, Amy (DOE)" userId="S::amy.siepka@doe.virginia.gov::6d06d74f-826c-4bbe-801e-2feef75a4a1d" providerId="AD" clId="Web-{FDBD6568-082A-631E-0CBF-1D089616AD4D}" dt="2023-03-16T14:14:48.463" v="101" actId="20577"/>
          <ac:spMkLst>
            <pc:docMk/>
            <pc:sldMk cId="2543211101" sldId="327"/>
            <ac:spMk id="2" creationId="{4C502FF7-EC84-4932-92D3-E58A2E856149}"/>
          </ac:spMkLst>
        </pc:spChg>
        <pc:graphicFrameChg chg="modGraphic">
          <ac:chgData name="Siepka, Amy (DOE)" userId="S::amy.siepka@doe.virginia.gov::6d06d74f-826c-4bbe-801e-2feef75a4a1d" providerId="AD" clId="Web-{FDBD6568-082A-631E-0CBF-1D089616AD4D}" dt="2023-03-16T14:11:45.289" v="76"/>
          <ac:graphicFrameMkLst>
            <pc:docMk/>
            <pc:sldMk cId="2543211101" sldId="327"/>
            <ac:graphicFrameMk id="7" creationId="{FD7821EC-DA14-46A4-9AE5-B513BAB0954D}"/>
          </ac:graphicFrameMkLst>
        </pc:graphicFrameChg>
      </pc:sldChg>
      <pc:sldChg chg="modSp add ord replId">
        <pc:chgData name="Siepka, Amy (DOE)" userId="S::amy.siepka@doe.virginia.gov::6d06d74f-826c-4bbe-801e-2feef75a4a1d" providerId="AD" clId="Web-{FDBD6568-082A-631E-0CBF-1D089616AD4D}" dt="2023-03-16T14:15:56.073" v="107" actId="20577"/>
        <pc:sldMkLst>
          <pc:docMk/>
          <pc:sldMk cId="1463689378" sldId="328"/>
        </pc:sldMkLst>
        <pc:spChg chg="mod">
          <ac:chgData name="Siepka, Amy (DOE)" userId="S::amy.siepka@doe.virginia.gov::6d06d74f-826c-4bbe-801e-2feef75a4a1d" providerId="AD" clId="Web-{FDBD6568-082A-631E-0CBF-1D089616AD4D}" dt="2023-03-16T14:15:56.073" v="107" actId="20577"/>
          <ac:spMkLst>
            <pc:docMk/>
            <pc:sldMk cId="1463689378" sldId="328"/>
            <ac:spMk id="7" creationId="{B03BEF5C-3106-465C-BE19-1CDF025F610B}"/>
          </ac:spMkLst>
        </pc:spChg>
        <pc:graphicFrameChg chg="modGraphic">
          <ac:chgData name="Siepka, Amy (DOE)" userId="S::amy.siepka@doe.virginia.gov::6d06d74f-826c-4bbe-801e-2feef75a4a1d" providerId="AD" clId="Web-{FDBD6568-082A-631E-0CBF-1D089616AD4D}" dt="2023-03-16T14:15:50.323" v="105"/>
          <ac:graphicFrameMkLst>
            <pc:docMk/>
            <pc:sldMk cId="1463689378" sldId="328"/>
            <ac:graphicFrameMk id="9" creationId="{7D4AC72D-E0C5-48BA-BE01-B5AD027F48B0}"/>
          </ac:graphicFrameMkLst>
        </pc:graphicFrameChg>
      </pc:sldChg>
    </pc:docChg>
  </pc:docChgLst>
  <pc:docChgLst>
    <pc:chgData name="Siepka, Amy (DOE)" userId="S::amy.siepka@doe.virginia.gov::6d06d74f-826c-4bbe-801e-2feef75a4a1d" providerId="AD" clId="Web-{A2B6B490-0BD8-3C7C-251E-3B5D91BB21BF}"/>
    <pc:docChg chg="modSld">
      <pc:chgData name="Siepka, Amy (DOE)" userId="S::amy.siepka@doe.virginia.gov::6d06d74f-826c-4bbe-801e-2feef75a4a1d" providerId="AD" clId="Web-{A2B6B490-0BD8-3C7C-251E-3B5D91BB21BF}" dt="2023-03-17T20:18:17.067" v="5"/>
      <pc:docMkLst>
        <pc:docMk/>
      </pc:docMkLst>
      <pc:sldChg chg="modSp">
        <pc:chgData name="Siepka, Amy (DOE)" userId="S::amy.siepka@doe.virginia.gov::6d06d74f-826c-4bbe-801e-2feef75a4a1d" providerId="AD" clId="Web-{A2B6B490-0BD8-3C7C-251E-3B5D91BB21BF}" dt="2023-03-17T20:18:04.067" v="1"/>
        <pc:sldMkLst>
          <pc:docMk/>
          <pc:sldMk cId="3497856558" sldId="285"/>
        </pc:sldMkLst>
        <pc:graphicFrameChg chg="mod modGraphic">
          <ac:chgData name="Siepka, Amy (DOE)" userId="S::amy.siepka@doe.virginia.gov::6d06d74f-826c-4bbe-801e-2feef75a4a1d" providerId="AD" clId="Web-{A2B6B490-0BD8-3C7C-251E-3B5D91BB21BF}" dt="2023-03-17T20:18:04.067" v="1"/>
          <ac:graphicFrameMkLst>
            <pc:docMk/>
            <pc:sldMk cId="3497856558" sldId="285"/>
            <ac:graphicFrameMk id="9" creationId="{7D4AC72D-E0C5-48BA-BE01-B5AD027F48B0}"/>
          </ac:graphicFrameMkLst>
        </pc:graphicFrameChg>
      </pc:sldChg>
      <pc:sldChg chg="modSp">
        <pc:chgData name="Siepka, Amy (DOE)" userId="S::amy.siepka@doe.virginia.gov::6d06d74f-826c-4bbe-801e-2feef75a4a1d" providerId="AD" clId="Web-{A2B6B490-0BD8-3C7C-251E-3B5D91BB21BF}" dt="2023-03-17T20:18:17.067" v="5"/>
        <pc:sldMkLst>
          <pc:docMk/>
          <pc:sldMk cId="2348261092" sldId="294"/>
        </pc:sldMkLst>
        <pc:graphicFrameChg chg="mod modGraphic">
          <ac:chgData name="Siepka, Amy (DOE)" userId="S::amy.siepka@doe.virginia.gov::6d06d74f-826c-4bbe-801e-2feef75a4a1d" providerId="AD" clId="Web-{A2B6B490-0BD8-3C7C-251E-3B5D91BB21BF}" dt="2023-03-17T20:18:17.067" v="5"/>
          <ac:graphicFrameMkLst>
            <pc:docMk/>
            <pc:sldMk cId="2348261092" sldId="294"/>
            <ac:graphicFrameMk id="9" creationId="{7D4AC72D-E0C5-48BA-BE01-B5AD027F48B0}"/>
          </ac:graphicFrameMkLst>
        </pc:graphicFrameChg>
      </pc:sldChg>
    </pc:docChg>
  </pc:docChgLst>
  <pc:docChgLst>
    <pc:chgData name="Siepka, Amy (DOE)" userId="S::amy.siepka@doe.virginia.gov::6d06d74f-826c-4bbe-801e-2feef75a4a1d" providerId="AD" clId="Web-{879BD5E3-C83C-F91A-F9D4-9E2294D8C748}"/>
    <pc:docChg chg="addSld delSld modSld sldOrd addMainMaster delMainMaster modMainMaster">
      <pc:chgData name="Siepka, Amy (DOE)" userId="S::amy.siepka@doe.virginia.gov::6d06d74f-826c-4bbe-801e-2feef75a4a1d" providerId="AD" clId="Web-{879BD5E3-C83C-F91A-F9D4-9E2294D8C748}" dt="2023-03-10T21:41:39.380" v="7146" actId="20577"/>
      <pc:docMkLst>
        <pc:docMk/>
      </pc:docMkLst>
      <pc:sldChg chg="modSp">
        <pc:chgData name="Siepka, Amy (DOE)" userId="S::amy.siepka@doe.virginia.gov::6d06d74f-826c-4bbe-801e-2feef75a4a1d" providerId="AD" clId="Web-{879BD5E3-C83C-F91A-F9D4-9E2294D8C748}" dt="2023-03-10T16:35:18.593" v="2311" actId="20577"/>
        <pc:sldMkLst>
          <pc:docMk/>
          <pc:sldMk cId="113600420" sldId="273"/>
        </pc:sldMkLst>
        <pc:spChg chg="mod">
          <ac:chgData name="Siepka, Amy (DOE)" userId="S::amy.siepka@doe.virginia.gov::6d06d74f-826c-4bbe-801e-2feef75a4a1d" providerId="AD" clId="Web-{879BD5E3-C83C-F91A-F9D4-9E2294D8C748}" dt="2023-03-10T16:34:54.593" v="2296" actId="20577"/>
          <ac:spMkLst>
            <pc:docMk/>
            <pc:sldMk cId="113600420" sldId="273"/>
            <ac:spMk id="7" creationId="{21C95B2A-EBDD-4046-A0F0-06649E1C1E5E}"/>
          </ac:spMkLst>
        </pc:spChg>
        <pc:spChg chg="mod">
          <ac:chgData name="Siepka, Amy (DOE)" userId="S::amy.siepka@doe.virginia.gov::6d06d74f-826c-4bbe-801e-2feef75a4a1d" providerId="AD" clId="Web-{879BD5E3-C83C-F91A-F9D4-9E2294D8C748}" dt="2023-03-10T16:35:18.593" v="2311" actId="20577"/>
          <ac:spMkLst>
            <pc:docMk/>
            <pc:sldMk cId="113600420" sldId="273"/>
            <ac:spMk id="8" creationId="{E2C01DA2-A779-481B-A24E-2253D7E8320C}"/>
          </ac:spMkLst>
        </pc:spChg>
      </pc:sldChg>
      <pc:sldChg chg="modSp">
        <pc:chgData name="Siepka, Amy (DOE)" userId="S::amy.siepka@doe.virginia.gov::6d06d74f-826c-4bbe-801e-2feef75a4a1d" providerId="AD" clId="Web-{879BD5E3-C83C-F91A-F9D4-9E2294D8C748}" dt="2023-03-10T16:31:21.011" v="2168"/>
        <pc:sldMkLst>
          <pc:docMk/>
          <pc:sldMk cId="2863062473" sldId="274"/>
        </pc:sldMkLst>
        <pc:graphicFrameChg chg="mod modGraphic">
          <ac:chgData name="Siepka, Amy (DOE)" userId="S::amy.siepka@doe.virginia.gov::6d06d74f-826c-4bbe-801e-2feef75a4a1d" providerId="AD" clId="Web-{879BD5E3-C83C-F91A-F9D4-9E2294D8C748}" dt="2023-03-10T16:31:21.011" v="2168"/>
          <ac:graphicFrameMkLst>
            <pc:docMk/>
            <pc:sldMk cId="2863062473" sldId="274"/>
            <ac:graphicFrameMk id="9" creationId="{7D4AC72D-E0C5-48BA-BE01-B5AD027F48B0}"/>
          </ac:graphicFrameMkLst>
        </pc:graphicFrameChg>
      </pc:sldChg>
      <pc:sldChg chg="modSp">
        <pc:chgData name="Siepka, Amy (DOE)" userId="S::amy.siepka@doe.virginia.gov::6d06d74f-826c-4bbe-801e-2feef75a4a1d" providerId="AD" clId="Web-{879BD5E3-C83C-F91A-F9D4-9E2294D8C748}" dt="2023-03-10T17:05:01.576" v="3834" actId="20577"/>
        <pc:sldMkLst>
          <pc:docMk/>
          <pc:sldMk cId="3782094136" sldId="276"/>
        </pc:sldMkLst>
        <pc:spChg chg="mod">
          <ac:chgData name="Siepka, Amy (DOE)" userId="S::amy.siepka@doe.virginia.gov::6d06d74f-826c-4bbe-801e-2feef75a4a1d" providerId="AD" clId="Web-{879BD5E3-C83C-F91A-F9D4-9E2294D8C748}" dt="2023-03-10T17:05:01.576" v="3834" actId="20577"/>
          <ac:spMkLst>
            <pc:docMk/>
            <pc:sldMk cId="3782094136" sldId="276"/>
            <ac:spMk id="2" creationId="{8A9203D1-98CC-4C6C-A914-8345E61BF217}"/>
          </ac:spMkLst>
        </pc:spChg>
      </pc:sldChg>
      <pc:sldChg chg="modSp ord">
        <pc:chgData name="Siepka, Amy (DOE)" userId="S::amy.siepka@doe.virginia.gov::6d06d74f-826c-4bbe-801e-2feef75a4a1d" providerId="AD" clId="Web-{879BD5E3-C83C-F91A-F9D4-9E2294D8C748}" dt="2023-03-10T18:08:16.297" v="4029" actId="20577"/>
        <pc:sldMkLst>
          <pc:docMk/>
          <pc:sldMk cId="209041646" sldId="278"/>
        </pc:sldMkLst>
        <pc:spChg chg="mod">
          <ac:chgData name="Siepka, Amy (DOE)" userId="S::amy.siepka@doe.virginia.gov::6d06d74f-826c-4bbe-801e-2feef75a4a1d" providerId="AD" clId="Web-{879BD5E3-C83C-F91A-F9D4-9E2294D8C748}" dt="2023-03-10T18:08:16.297" v="4029" actId="20577"/>
          <ac:spMkLst>
            <pc:docMk/>
            <pc:sldMk cId="209041646" sldId="278"/>
            <ac:spMk id="3" creationId="{27237D56-E9E9-4870-8BBC-BC78DADB39B3}"/>
          </ac:spMkLst>
        </pc:spChg>
      </pc:sldChg>
      <pc:sldChg chg="modSp">
        <pc:chgData name="Siepka, Amy (DOE)" userId="S::amy.siepka@doe.virginia.gov::6d06d74f-826c-4bbe-801e-2feef75a4a1d" providerId="AD" clId="Web-{879BD5E3-C83C-F91A-F9D4-9E2294D8C748}" dt="2023-03-10T16:43:06.460" v="2739"/>
        <pc:sldMkLst>
          <pc:docMk/>
          <pc:sldMk cId="3023363779" sldId="280"/>
        </pc:sldMkLst>
        <pc:graphicFrameChg chg="mod modGraphic">
          <ac:chgData name="Siepka, Amy (DOE)" userId="S::amy.siepka@doe.virginia.gov::6d06d74f-826c-4bbe-801e-2feef75a4a1d" providerId="AD" clId="Web-{879BD5E3-C83C-F91A-F9D4-9E2294D8C748}" dt="2023-03-10T16:43:06.460" v="2739"/>
          <ac:graphicFrameMkLst>
            <pc:docMk/>
            <pc:sldMk cId="3023363779" sldId="280"/>
            <ac:graphicFrameMk id="9" creationId="{7D4AC72D-E0C5-48BA-BE01-B5AD027F48B0}"/>
          </ac:graphicFrameMkLst>
        </pc:graphicFrameChg>
      </pc:sldChg>
      <pc:sldChg chg="addSp delSp modSp">
        <pc:chgData name="Siepka, Amy (DOE)" userId="S::amy.siepka@doe.virginia.gov::6d06d74f-826c-4bbe-801e-2feef75a4a1d" providerId="AD" clId="Web-{879BD5E3-C83C-F91A-F9D4-9E2294D8C748}" dt="2023-03-10T16:31:37.464" v="2176"/>
        <pc:sldMkLst>
          <pc:docMk/>
          <pc:sldMk cId="3497856558" sldId="285"/>
        </pc:sldMkLst>
        <pc:spChg chg="add del mod">
          <ac:chgData name="Siepka, Amy (DOE)" userId="S::amy.siepka@doe.virginia.gov::6d06d74f-826c-4bbe-801e-2feef75a4a1d" providerId="AD" clId="Web-{879BD5E3-C83C-F91A-F9D4-9E2294D8C748}" dt="2023-03-10T16:25:12.661" v="1961"/>
          <ac:spMkLst>
            <pc:docMk/>
            <pc:sldMk cId="3497856558" sldId="285"/>
            <ac:spMk id="2" creationId="{3DE1E971-5AA0-61B9-D38B-1AFC04825744}"/>
          </ac:spMkLst>
        </pc:spChg>
        <pc:spChg chg="mod">
          <ac:chgData name="Siepka, Amy (DOE)" userId="S::amy.siepka@doe.virginia.gov::6d06d74f-826c-4bbe-801e-2feef75a4a1d" providerId="AD" clId="Web-{879BD5E3-C83C-F91A-F9D4-9E2294D8C748}" dt="2023-03-10T16:28:58.540" v="2162" actId="1076"/>
          <ac:spMkLst>
            <pc:docMk/>
            <pc:sldMk cId="3497856558" sldId="285"/>
            <ac:spMk id="5" creationId="{74A5D313-AB19-4A6E-ADF4-05E4154DA638}"/>
          </ac:spMkLst>
        </pc:spChg>
        <pc:graphicFrameChg chg="mod modGraphic">
          <ac:chgData name="Siepka, Amy (DOE)" userId="S::amy.siepka@doe.virginia.gov::6d06d74f-826c-4bbe-801e-2feef75a4a1d" providerId="AD" clId="Web-{879BD5E3-C83C-F91A-F9D4-9E2294D8C748}" dt="2023-03-10T16:31:37.464" v="2176"/>
          <ac:graphicFrameMkLst>
            <pc:docMk/>
            <pc:sldMk cId="3497856558" sldId="285"/>
            <ac:graphicFrameMk id="9" creationId="{7D4AC72D-E0C5-48BA-BE01-B5AD027F48B0}"/>
          </ac:graphicFrameMkLst>
        </pc:graphicFrameChg>
      </pc:sldChg>
      <pc:sldChg chg="del">
        <pc:chgData name="Siepka, Amy (DOE)" userId="S::amy.siepka@doe.virginia.gov::6d06d74f-826c-4bbe-801e-2feef75a4a1d" providerId="AD" clId="Web-{879BD5E3-C83C-F91A-F9D4-9E2294D8C748}" dt="2023-03-10T17:03:50.810" v="3810"/>
        <pc:sldMkLst>
          <pc:docMk/>
          <pc:sldMk cId="2459892890" sldId="287"/>
        </pc:sldMkLst>
      </pc:sldChg>
      <pc:sldChg chg="del">
        <pc:chgData name="Siepka, Amy (DOE)" userId="S::amy.siepka@doe.virginia.gov::6d06d74f-826c-4bbe-801e-2feef75a4a1d" providerId="AD" clId="Web-{879BD5E3-C83C-F91A-F9D4-9E2294D8C748}" dt="2023-03-10T17:03:53.872" v="3811"/>
        <pc:sldMkLst>
          <pc:docMk/>
          <pc:sldMk cId="1039320738" sldId="291"/>
        </pc:sldMkLst>
      </pc:sldChg>
      <pc:sldChg chg="modSp ord">
        <pc:chgData name="Siepka, Amy (DOE)" userId="S::amy.siepka@doe.virginia.gov::6d06d74f-826c-4bbe-801e-2feef75a4a1d" providerId="AD" clId="Web-{879BD5E3-C83C-F91A-F9D4-9E2294D8C748}" dt="2023-03-10T18:14:24.193" v="4079"/>
        <pc:sldMkLst>
          <pc:docMk/>
          <pc:sldMk cId="3644616800" sldId="292"/>
        </pc:sldMkLst>
        <pc:cxnChg chg="mod">
          <ac:chgData name="Siepka, Amy (DOE)" userId="S::amy.siepka@doe.virginia.gov::6d06d74f-826c-4bbe-801e-2feef75a4a1d" providerId="AD" clId="Web-{879BD5E3-C83C-F91A-F9D4-9E2294D8C748}" dt="2023-03-10T18:14:24.193" v="4079"/>
          <ac:cxnSpMkLst>
            <pc:docMk/>
            <pc:sldMk cId="3644616800" sldId="292"/>
            <ac:cxnSpMk id="11" creationId="{1F25F7B0-7744-4CA4-A56F-0CAB722E17F8}"/>
          </ac:cxnSpMkLst>
        </pc:cxnChg>
        <pc:cxnChg chg="mod">
          <ac:chgData name="Siepka, Amy (DOE)" userId="S::amy.siepka@doe.virginia.gov::6d06d74f-826c-4bbe-801e-2feef75a4a1d" providerId="AD" clId="Web-{879BD5E3-C83C-F91A-F9D4-9E2294D8C748}" dt="2023-03-10T18:14:20.600" v="4078"/>
          <ac:cxnSpMkLst>
            <pc:docMk/>
            <pc:sldMk cId="3644616800" sldId="292"/>
            <ac:cxnSpMk id="14" creationId="{D1109E55-E2AB-4E38-89F9-A60356EB5376}"/>
          </ac:cxnSpMkLst>
        </pc:cxnChg>
      </pc:sldChg>
      <pc:sldChg chg="modSp">
        <pc:chgData name="Siepka, Amy (DOE)" userId="S::amy.siepka@doe.virginia.gov::6d06d74f-826c-4bbe-801e-2feef75a4a1d" providerId="AD" clId="Web-{879BD5E3-C83C-F91A-F9D4-9E2294D8C748}" dt="2023-03-10T16:33:04.263" v="2216" actId="20577"/>
        <pc:sldMkLst>
          <pc:docMk/>
          <pc:sldMk cId="2767888212" sldId="296"/>
        </pc:sldMkLst>
        <pc:spChg chg="mod">
          <ac:chgData name="Siepka, Amy (DOE)" userId="S::amy.siepka@doe.virginia.gov::6d06d74f-826c-4bbe-801e-2feef75a4a1d" providerId="AD" clId="Web-{879BD5E3-C83C-F91A-F9D4-9E2294D8C748}" dt="2023-03-10T16:33:04.263" v="2216" actId="20577"/>
          <ac:spMkLst>
            <pc:docMk/>
            <pc:sldMk cId="2767888212" sldId="296"/>
            <ac:spMk id="2" creationId="{4C502FF7-EC84-4932-92D3-E58A2E856149}"/>
          </ac:spMkLst>
        </pc:spChg>
        <pc:spChg chg="mod">
          <ac:chgData name="Siepka, Amy (DOE)" userId="S::amy.siepka@doe.virginia.gov::6d06d74f-826c-4bbe-801e-2feef75a4a1d" providerId="AD" clId="Web-{879BD5E3-C83C-F91A-F9D4-9E2294D8C748}" dt="2023-03-10T16:32:11.934" v="2198" actId="1076"/>
          <ac:spMkLst>
            <pc:docMk/>
            <pc:sldMk cId="2767888212" sldId="296"/>
            <ac:spMk id="5" creationId="{3875645D-6741-4777-8092-1A23437F3FF6}"/>
          </ac:spMkLst>
        </pc:spChg>
      </pc:sldChg>
      <pc:sldChg chg="addSp delSp modSp ord addAnim delAnim modAnim modNotes">
        <pc:chgData name="Siepka, Amy (DOE)" userId="S::amy.siepka@doe.virginia.gov::6d06d74f-826c-4bbe-801e-2feef75a4a1d" providerId="AD" clId="Web-{879BD5E3-C83C-F91A-F9D4-9E2294D8C748}" dt="2023-03-10T18:44:11.270" v="4526"/>
        <pc:sldMkLst>
          <pc:docMk/>
          <pc:sldMk cId="3308894534" sldId="298"/>
        </pc:sldMkLst>
        <pc:spChg chg="mod">
          <ac:chgData name="Siepka, Amy (DOE)" userId="S::amy.siepka@doe.virginia.gov::6d06d74f-826c-4bbe-801e-2feef75a4a1d" providerId="AD" clId="Web-{879BD5E3-C83C-F91A-F9D4-9E2294D8C748}" dt="2023-03-10T18:09:43.611" v="4046" actId="20577"/>
          <ac:spMkLst>
            <pc:docMk/>
            <pc:sldMk cId="3308894534" sldId="298"/>
            <ac:spMk id="2" creationId="{A02AA1D5-2123-46C0-A9E4-60BD964AA3BF}"/>
          </ac:spMkLst>
        </pc:spChg>
        <pc:spChg chg="mod">
          <ac:chgData name="Siepka, Amy (DOE)" userId="S::amy.siepka@doe.virginia.gov::6d06d74f-826c-4bbe-801e-2feef75a4a1d" providerId="AD" clId="Web-{879BD5E3-C83C-F91A-F9D4-9E2294D8C748}" dt="2023-03-10T18:40:30.438" v="4501" actId="20577"/>
          <ac:spMkLst>
            <pc:docMk/>
            <pc:sldMk cId="3308894534" sldId="298"/>
            <ac:spMk id="3" creationId="{B5244350-7AE7-4FB9-8342-545A458C982F}"/>
          </ac:spMkLst>
        </pc:spChg>
        <pc:spChg chg="add del mod ord">
          <ac:chgData name="Siepka, Amy (DOE)" userId="S::amy.siepka@doe.virginia.gov::6d06d74f-826c-4bbe-801e-2feef75a4a1d" providerId="AD" clId="Web-{879BD5E3-C83C-F91A-F9D4-9E2294D8C748}" dt="2023-03-10T18:09:14.719" v="4032"/>
          <ac:spMkLst>
            <pc:docMk/>
            <pc:sldMk cId="3308894534" sldId="298"/>
            <ac:spMk id="6" creationId="{D1E8E68D-3F30-A2B1-2E29-7BBEEEF543C3}"/>
          </ac:spMkLst>
        </pc:spChg>
        <pc:spChg chg="add del mod">
          <ac:chgData name="Siepka, Amy (DOE)" userId="S::amy.siepka@doe.virginia.gov::6d06d74f-826c-4bbe-801e-2feef75a4a1d" providerId="AD" clId="Web-{879BD5E3-C83C-F91A-F9D4-9E2294D8C748}" dt="2023-03-10T18:09:13.001" v="4031"/>
          <ac:spMkLst>
            <pc:docMk/>
            <pc:sldMk cId="3308894534" sldId="298"/>
            <ac:spMk id="7" creationId="{BA625962-B736-86EC-7ACC-A2C8CEB84D65}"/>
          </ac:spMkLst>
        </pc:spChg>
        <pc:spChg chg="add del mod">
          <ac:chgData name="Siepka, Amy (DOE)" userId="S::amy.siepka@doe.virginia.gov::6d06d74f-826c-4bbe-801e-2feef75a4a1d" providerId="AD" clId="Web-{879BD5E3-C83C-F91A-F9D4-9E2294D8C748}" dt="2023-03-10T15:06:26.997" v="1592"/>
          <ac:spMkLst>
            <pc:docMk/>
            <pc:sldMk cId="3308894534" sldId="298"/>
            <ac:spMk id="8" creationId="{1D97237C-9098-3252-CA2C-4057DADFDF25}"/>
          </ac:spMkLst>
        </pc:spChg>
        <pc:spChg chg="add mod">
          <ac:chgData name="Siepka, Amy (DOE)" userId="S::amy.siepka@doe.virginia.gov::6d06d74f-826c-4bbe-801e-2feef75a4a1d" providerId="AD" clId="Web-{879BD5E3-C83C-F91A-F9D4-9E2294D8C748}" dt="2023-03-10T18:44:11.192" v="4523"/>
          <ac:spMkLst>
            <pc:docMk/>
            <pc:sldMk cId="3308894534" sldId="298"/>
            <ac:spMk id="8" creationId="{B9D03D19-BB36-4018-5250-AC6622CD177E}"/>
          </ac:spMkLst>
        </pc:spChg>
        <pc:spChg chg="add mod">
          <ac:chgData name="Siepka, Amy (DOE)" userId="S::amy.siepka@doe.virginia.gov::6d06d74f-826c-4bbe-801e-2feef75a4a1d" providerId="AD" clId="Web-{879BD5E3-C83C-F91A-F9D4-9E2294D8C748}" dt="2023-03-10T18:44:11.223" v="4524"/>
          <ac:spMkLst>
            <pc:docMk/>
            <pc:sldMk cId="3308894534" sldId="298"/>
            <ac:spMk id="9" creationId="{7B2E0132-7021-2158-AE60-321560915B4E}"/>
          </ac:spMkLst>
        </pc:spChg>
        <pc:spChg chg="add del mod">
          <ac:chgData name="Siepka, Amy (DOE)" userId="S::amy.siepka@doe.virginia.gov::6d06d74f-826c-4bbe-801e-2feef75a4a1d" providerId="AD" clId="Web-{879BD5E3-C83C-F91A-F9D4-9E2294D8C748}" dt="2023-03-10T15:07:27.826" v="1603"/>
          <ac:spMkLst>
            <pc:docMk/>
            <pc:sldMk cId="3308894534" sldId="298"/>
            <ac:spMk id="9" creationId="{B3F00745-D912-7396-33B3-1DA356C5D1F2}"/>
          </ac:spMkLst>
        </pc:spChg>
        <pc:spChg chg="add del mod">
          <ac:chgData name="Siepka, Amy (DOE)" userId="S::amy.siepka@doe.virginia.gov::6d06d74f-826c-4bbe-801e-2feef75a4a1d" providerId="AD" clId="Web-{879BD5E3-C83C-F91A-F9D4-9E2294D8C748}" dt="2023-03-10T15:07:30.717" v="1604"/>
          <ac:spMkLst>
            <pc:docMk/>
            <pc:sldMk cId="3308894534" sldId="298"/>
            <ac:spMk id="10" creationId="{92DFEC09-7939-32E0-700D-C87DB5118FFF}"/>
          </ac:spMkLst>
        </pc:spChg>
        <pc:spChg chg="add mod">
          <ac:chgData name="Siepka, Amy (DOE)" userId="S::amy.siepka@doe.virginia.gov::6d06d74f-826c-4bbe-801e-2feef75a4a1d" providerId="AD" clId="Web-{879BD5E3-C83C-F91A-F9D4-9E2294D8C748}" dt="2023-03-10T18:44:11.255" v="4525"/>
          <ac:spMkLst>
            <pc:docMk/>
            <pc:sldMk cId="3308894534" sldId="298"/>
            <ac:spMk id="10" creationId="{C71DDC2F-BC71-DB0F-C637-CF1C6A77FA36}"/>
          </ac:spMkLst>
        </pc:spChg>
        <pc:spChg chg="add del mod">
          <ac:chgData name="Siepka, Amy (DOE)" userId="S::amy.siepka@doe.virginia.gov::6d06d74f-826c-4bbe-801e-2feef75a4a1d" providerId="AD" clId="Web-{879BD5E3-C83C-F91A-F9D4-9E2294D8C748}" dt="2023-03-10T18:09:16.845" v="4033"/>
          <ac:spMkLst>
            <pc:docMk/>
            <pc:sldMk cId="3308894534" sldId="298"/>
            <ac:spMk id="13" creationId="{726BBBFE-FAC5-D836-68DF-0F6D03B309C8}"/>
          </ac:spMkLst>
        </pc:spChg>
        <pc:spChg chg="add mod">
          <ac:chgData name="Siepka, Amy (DOE)" userId="S::amy.siepka@doe.virginia.gov::6d06d74f-826c-4bbe-801e-2feef75a4a1d" providerId="AD" clId="Web-{879BD5E3-C83C-F91A-F9D4-9E2294D8C748}" dt="2023-03-10T18:43:24.363" v="4515"/>
          <ac:spMkLst>
            <pc:docMk/>
            <pc:sldMk cId="3308894534" sldId="298"/>
            <ac:spMk id="15" creationId="{57D46016-E01B-E795-4E5F-69F1BFD32FB3}"/>
          </ac:spMkLst>
        </pc:spChg>
        <pc:spChg chg="add mod">
          <ac:chgData name="Siepka, Amy (DOE)" userId="S::amy.siepka@doe.virginia.gov::6d06d74f-826c-4bbe-801e-2feef75a4a1d" providerId="AD" clId="Web-{879BD5E3-C83C-F91A-F9D4-9E2294D8C748}" dt="2023-03-10T18:43:24.379" v="4516"/>
          <ac:spMkLst>
            <pc:docMk/>
            <pc:sldMk cId="3308894534" sldId="298"/>
            <ac:spMk id="16" creationId="{F25673B0-B537-0C73-DAFA-302C5B030A5B}"/>
          </ac:spMkLst>
        </pc:spChg>
        <pc:spChg chg="add mod">
          <ac:chgData name="Siepka, Amy (DOE)" userId="S::amy.siepka@doe.virginia.gov::6d06d74f-826c-4bbe-801e-2feef75a4a1d" providerId="AD" clId="Web-{879BD5E3-C83C-F91A-F9D4-9E2294D8C748}" dt="2023-03-10T18:43:24.441" v="4517"/>
          <ac:spMkLst>
            <pc:docMk/>
            <pc:sldMk cId="3308894534" sldId="298"/>
            <ac:spMk id="17" creationId="{E0DB1CF8-1186-AEE4-E3EB-1E71DE4E92E7}"/>
          </ac:spMkLst>
        </pc:spChg>
        <pc:spChg chg="add mod">
          <ac:chgData name="Siepka, Amy (DOE)" userId="S::amy.siepka@doe.virginia.gov::6d06d74f-826c-4bbe-801e-2feef75a4a1d" providerId="AD" clId="Web-{879BD5E3-C83C-F91A-F9D4-9E2294D8C748}" dt="2023-03-10T18:43:24.457" v="4518"/>
          <ac:spMkLst>
            <pc:docMk/>
            <pc:sldMk cId="3308894534" sldId="298"/>
            <ac:spMk id="18" creationId="{D1B8A8EC-EFF7-CFDC-5D02-15E0A5AA0463}"/>
          </ac:spMkLst>
        </pc:spChg>
        <pc:spChg chg="mod">
          <ac:chgData name="Siepka, Amy (DOE)" userId="S::amy.siepka@doe.virginia.gov::6d06d74f-826c-4bbe-801e-2feef75a4a1d" providerId="AD" clId="Web-{879BD5E3-C83C-F91A-F9D4-9E2294D8C748}" dt="2023-03-10T16:03:14.045" v="1849" actId="20577"/>
          <ac:spMkLst>
            <pc:docMk/>
            <pc:sldMk cId="3308894534" sldId="298"/>
            <ac:spMk id="19" creationId="{0C266B4C-2584-4C0E-982A-0AA83C500FBF}"/>
          </ac:spMkLst>
        </pc:spChg>
        <pc:spChg chg="add mod">
          <ac:chgData name="Siepka, Amy (DOE)" userId="S::amy.siepka@doe.virginia.gov::6d06d74f-826c-4bbe-801e-2feef75a4a1d" providerId="AD" clId="Web-{879BD5E3-C83C-F91A-F9D4-9E2294D8C748}" dt="2023-03-10T18:44:11.270" v="4526"/>
          <ac:spMkLst>
            <pc:docMk/>
            <pc:sldMk cId="3308894534" sldId="298"/>
            <ac:spMk id="20" creationId="{F9A015FE-89EC-9169-756F-721F909F3A83}"/>
          </ac:spMkLst>
        </pc:spChg>
        <pc:spChg chg="mod">
          <ac:chgData name="Siepka, Amy (DOE)" userId="S::amy.siepka@doe.virginia.gov::6d06d74f-826c-4bbe-801e-2feef75a4a1d" providerId="AD" clId="Web-{879BD5E3-C83C-F91A-F9D4-9E2294D8C748}" dt="2023-03-10T18:40:35.876" v="4502" actId="20577"/>
          <ac:spMkLst>
            <pc:docMk/>
            <pc:sldMk cId="3308894534" sldId="298"/>
            <ac:spMk id="28" creationId="{65F097CE-F16B-4B4E-A1EE-6A2029294C50}"/>
          </ac:spMkLst>
        </pc:spChg>
        <pc:grpChg chg="add del mod">
          <ac:chgData name="Siepka, Amy (DOE)" userId="S::amy.siepka@doe.virginia.gov::6d06d74f-826c-4bbe-801e-2feef75a4a1d" providerId="AD" clId="Web-{879BD5E3-C83C-F91A-F9D4-9E2294D8C748}" dt="2023-03-10T16:00:52.324" v="1830"/>
          <ac:grpSpMkLst>
            <pc:docMk/>
            <pc:sldMk cId="3308894534" sldId="298"/>
            <ac:grpSpMk id="14" creationId="{B1C99A4D-FC29-5367-3023-0CD04A16653B}"/>
          </ac:grpSpMkLst>
        </pc:grpChg>
        <pc:grpChg chg="add del mod">
          <ac:chgData name="Siepka, Amy (DOE)" userId="S::amy.siepka@doe.virginia.gov::6d06d74f-826c-4bbe-801e-2feef75a4a1d" providerId="AD" clId="Web-{879BD5E3-C83C-F91A-F9D4-9E2294D8C748}" dt="2023-03-10T18:09:18.157" v="4034"/>
          <ac:grpSpMkLst>
            <pc:docMk/>
            <pc:sldMk cId="3308894534" sldId="298"/>
            <ac:grpSpMk id="21" creationId="{3818945F-FF8F-3E8A-AA6A-3F0F859EBF32}"/>
          </ac:grpSpMkLst>
        </pc:grpChg>
        <pc:grpChg chg="add">
          <ac:chgData name="Siepka, Amy (DOE)" userId="S::amy.siepka@doe.virginia.gov::6d06d74f-826c-4bbe-801e-2feef75a4a1d" providerId="AD" clId="Web-{879BD5E3-C83C-F91A-F9D4-9E2294D8C748}" dt="2023-03-10T16:14:45.119" v="1851"/>
          <ac:grpSpMkLst>
            <pc:docMk/>
            <pc:sldMk cId="3308894534" sldId="298"/>
            <ac:grpSpMk id="22" creationId="{2231FB29-3853-7669-CE96-F1DA6C5AA8AE}"/>
          </ac:grpSpMkLst>
        </pc:grpChg>
        <pc:grpChg chg="add mod">
          <ac:chgData name="Siepka, Amy (DOE)" userId="S::amy.siepka@doe.virginia.gov::6d06d74f-826c-4bbe-801e-2feef75a4a1d" providerId="AD" clId="Web-{879BD5E3-C83C-F91A-F9D4-9E2294D8C748}" dt="2023-03-10T16:18:31.826" v="1863" actId="1076"/>
          <ac:grpSpMkLst>
            <pc:docMk/>
            <pc:sldMk cId="3308894534" sldId="298"/>
            <ac:grpSpMk id="23" creationId="{D5A7431F-C607-E2C9-57DC-A07EE512E6D9}"/>
          </ac:grpSpMkLst>
        </pc:grpChg>
        <pc:graphicFrameChg chg="mod modGraphic">
          <ac:chgData name="Siepka, Amy (DOE)" userId="S::amy.siepka@doe.virginia.gov::6d06d74f-826c-4bbe-801e-2feef75a4a1d" providerId="AD" clId="Web-{879BD5E3-C83C-F91A-F9D4-9E2294D8C748}" dt="2023-03-10T15:57:19.242" v="1806"/>
          <ac:graphicFrameMkLst>
            <pc:docMk/>
            <pc:sldMk cId="3308894534" sldId="298"/>
            <ac:graphicFrameMk id="5" creationId="{86E1E141-826A-4A5D-AA34-B02BE5B36063}"/>
          </ac:graphicFrameMkLst>
        </pc:graphicFrameChg>
        <pc:cxnChg chg="add mod topLvl">
          <ac:chgData name="Siepka, Amy (DOE)" userId="S::amy.siepka@doe.virginia.gov::6d06d74f-826c-4bbe-801e-2feef75a4a1d" providerId="AD" clId="Web-{879BD5E3-C83C-F91A-F9D4-9E2294D8C748}" dt="2023-03-10T16:02:39.685" v="1846" actId="14100"/>
          <ac:cxnSpMkLst>
            <pc:docMk/>
            <pc:sldMk cId="3308894534" sldId="298"/>
            <ac:cxnSpMk id="11" creationId="{2F36C67C-6499-562A-353C-466EA3CEAF4D}"/>
          </ac:cxnSpMkLst>
        </pc:cxnChg>
        <pc:cxnChg chg="add mod topLvl">
          <ac:chgData name="Siepka, Amy (DOE)" userId="S::amy.siepka@doe.virginia.gov::6d06d74f-826c-4bbe-801e-2feef75a4a1d" providerId="AD" clId="Web-{879BD5E3-C83C-F91A-F9D4-9E2294D8C748}" dt="2023-03-10T16:01:37.997" v="1838" actId="14100"/>
          <ac:cxnSpMkLst>
            <pc:docMk/>
            <pc:sldMk cId="3308894534" sldId="298"/>
            <ac:cxnSpMk id="12" creationId="{D7BBE3A2-EB38-5317-8495-441E68C63162}"/>
          </ac:cxnSpMkLst>
        </pc:cxnChg>
      </pc:sldChg>
      <pc:sldChg chg="del">
        <pc:chgData name="Siepka, Amy (DOE)" userId="S::amy.siepka@doe.virginia.gov::6d06d74f-826c-4bbe-801e-2feef75a4a1d" providerId="AD" clId="Web-{879BD5E3-C83C-F91A-F9D4-9E2294D8C748}" dt="2023-03-10T14:56:22.499" v="1528"/>
        <pc:sldMkLst>
          <pc:docMk/>
          <pc:sldMk cId="3787092600" sldId="299"/>
        </pc:sldMkLst>
      </pc:sldChg>
      <pc:sldChg chg="modSp">
        <pc:chgData name="Siepka, Amy (DOE)" userId="S::amy.siepka@doe.virginia.gov::6d06d74f-826c-4bbe-801e-2feef75a4a1d" providerId="AD" clId="Web-{879BD5E3-C83C-F91A-F9D4-9E2294D8C748}" dt="2023-03-10T21:29:37.105" v="6891" actId="20577"/>
        <pc:sldMkLst>
          <pc:docMk/>
          <pc:sldMk cId="823458622" sldId="300"/>
        </pc:sldMkLst>
        <pc:spChg chg="mod">
          <ac:chgData name="Siepka, Amy (DOE)" userId="S::amy.siepka@doe.virginia.gov::6d06d74f-826c-4bbe-801e-2feef75a4a1d" providerId="AD" clId="Web-{879BD5E3-C83C-F91A-F9D4-9E2294D8C748}" dt="2023-03-10T21:29:37.105" v="6891" actId="20577"/>
          <ac:spMkLst>
            <pc:docMk/>
            <pc:sldMk cId="823458622" sldId="300"/>
            <ac:spMk id="3" creationId="{535D42C3-4D02-E112-84B8-0D8672E40BF7}"/>
          </ac:spMkLst>
        </pc:spChg>
        <pc:spChg chg="mod">
          <ac:chgData name="Siepka, Amy (DOE)" userId="S::amy.siepka@doe.virginia.gov::6d06d74f-826c-4bbe-801e-2feef75a4a1d" providerId="AD" clId="Web-{879BD5E3-C83C-F91A-F9D4-9E2294D8C748}" dt="2023-03-10T21:29:08.245" v="6886" actId="20577"/>
          <ac:spMkLst>
            <pc:docMk/>
            <pc:sldMk cId="823458622" sldId="300"/>
            <ac:spMk id="5" creationId="{780E16E0-3CF4-42BA-A7B3-D3315F51D092}"/>
          </ac:spMkLst>
        </pc:spChg>
      </pc:sldChg>
      <pc:sldChg chg="modSp ord">
        <pc:chgData name="Siepka, Amy (DOE)" userId="S::amy.siepka@doe.virginia.gov::6d06d74f-826c-4bbe-801e-2feef75a4a1d" providerId="AD" clId="Web-{879BD5E3-C83C-F91A-F9D4-9E2294D8C748}" dt="2023-03-10T21:41:39.380" v="7146" actId="20577"/>
        <pc:sldMkLst>
          <pc:docMk/>
          <pc:sldMk cId="18754280" sldId="301"/>
        </pc:sldMkLst>
        <pc:spChg chg="mod">
          <ac:chgData name="Siepka, Amy (DOE)" userId="S::amy.siepka@doe.virginia.gov::6d06d74f-826c-4bbe-801e-2feef75a4a1d" providerId="AD" clId="Web-{879BD5E3-C83C-F91A-F9D4-9E2294D8C748}" dt="2023-03-10T21:41:39.380" v="7146" actId="20577"/>
          <ac:spMkLst>
            <pc:docMk/>
            <pc:sldMk cId="18754280" sldId="301"/>
            <ac:spMk id="3" creationId="{535D42C3-4D02-E112-84B8-0D8672E40BF7}"/>
          </ac:spMkLst>
        </pc:spChg>
        <pc:spChg chg="mod">
          <ac:chgData name="Siepka, Amy (DOE)" userId="S::amy.siepka@doe.virginia.gov::6d06d74f-826c-4bbe-801e-2feef75a4a1d" providerId="AD" clId="Web-{879BD5E3-C83C-F91A-F9D4-9E2294D8C748}" dt="2023-03-10T21:13:02.014" v="6749" actId="20577"/>
          <ac:spMkLst>
            <pc:docMk/>
            <pc:sldMk cId="18754280" sldId="301"/>
            <ac:spMk id="5" creationId="{780E16E0-3CF4-42BA-A7B3-D3315F51D092}"/>
          </ac:spMkLst>
        </pc:spChg>
      </pc:sldChg>
      <pc:sldChg chg="del ord">
        <pc:chgData name="Siepka, Amy (DOE)" userId="S::amy.siepka@doe.virginia.gov::6d06d74f-826c-4bbe-801e-2feef75a4a1d" providerId="AD" clId="Web-{879BD5E3-C83C-F91A-F9D4-9E2294D8C748}" dt="2023-03-10T21:17:00.252" v="6846"/>
        <pc:sldMkLst>
          <pc:docMk/>
          <pc:sldMk cId="2186083957" sldId="302"/>
        </pc:sldMkLst>
      </pc:sldChg>
      <pc:sldChg chg="ord">
        <pc:chgData name="Siepka, Amy (DOE)" userId="S::amy.siepka@doe.virginia.gov::6d06d74f-826c-4bbe-801e-2feef75a4a1d" providerId="AD" clId="Web-{879BD5E3-C83C-F91A-F9D4-9E2294D8C748}" dt="2023-03-10T21:18:18.581" v="6849"/>
        <pc:sldMkLst>
          <pc:docMk/>
          <pc:sldMk cId="4110168284" sldId="303"/>
        </pc:sldMkLst>
      </pc:sldChg>
      <pc:sldChg chg="modSp">
        <pc:chgData name="Siepka, Amy (DOE)" userId="S::amy.siepka@doe.virginia.gov::6d06d74f-826c-4bbe-801e-2feef75a4a1d" providerId="AD" clId="Web-{879BD5E3-C83C-F91A-F9D4-9E2294D8C748}" dt="2023-03-10T15:01:16.521" v="1542" actId="1076"/>
        <pc:sldMkLst>
          <pc:docMk/>
          <pc:sldMk cId="3315254925" sldId="304"/>
        </pc:sldMkLst>
        <pc:spChg chg="mod">
          <ac:chgData name="Siepka, Amy (DOE)" userId="S::amy.siepka@doe.virginia.gov::6d06d74f-826c-4bbe-801e-2feef75a4a1d" providerId="AD" clId="Web-{879BD5E3-C83C-F91A-F9D4-9E2294D8C748}" dt="2023-03-10T15:01:16.521" v="1542" actId="1076"/>
          <ac:spMkLst>
            <pc:docMk/>
            <pc:sldMk cId="3315254925" sldId="304"/>
            <ac:spMk id="28" creationId="{9478DCD9-8547-4892-B7A3-84B4972B367B}"/>
          </ac:spMkLst>
        </pc:spChg>
        <pc:grpChg chg="mod">
          <ac:chgData name="Siepka, Amy (DOE)" userId="S::amy.siepka@doe.virginia.gov::6d06d74f-826c-4bbe-801e-2feef75a4a1d" providerId="AD" clId="Web-{879BD5E3-C83C-F91A-F9D4-9E2294D8C748}" dt="2023-03-10T15:01:13.677" v="1541" actId="1076"/>
          <ac:grpSpMkLst>
            <pc:docMk/>
            <pc:sldMk cId="3315254925" sldId="304"/>
            <ac:grpSpMk id="84" creationId="{44541BDA-3479-0194-46CA-677591831738}"/>
          </ac:grpSpMkLst>
        </pc:grpChg>
      </pc:sldChg>
      <pc:sldChg chg="addSp delSp modSp">
        <pc:chgData name="Siepka, Amy (DOE)" userId="S::amy.siepka@doe.virginia.gov::6d06d74f-826c-4bbe-801e-2feef75a4a1d" providerId="AD" clId="Web-{879BD5E3-C83C-F91A-F9D4-9E2294D8C748}" dt="2023-03-10T20:59:33.566" v="6132" actId="20577"/>
        <pc:sldMkLst>
          <pc:docMk/>
          <pc:sldMk cId="2359463183" sldId="306"/>
        </pc:sldMkLst>
        <pc:spChg chg="mod">
          <ac:chgData name="Siepka, Amy (DOE)" userId="S::amy.siepka@doe.virginia.gov::6d06d74f-826c-4bbe-801e-2feef75a4a1d" providerId="AD" clId="Web-{879BD5E3-C83C-F91A-F9D4-9E2294D8C748}" dt="2023-03-10T14:54:22.544" v="1510" actId="1076"/>
          <ac:spMkLst>
            <pc:docMk/>
            <pc:sldMk cId="2359463183" sldId="306"/>
            <ac:spMk id="2" creationId="{5494A82B-D3A1-4414-89EB-6461ECF5CB07}"/>
          </ac:spMkLst>
        </pc:spChg>
        <pc:spChg chg="mod">
          <ac:chgData name="Siepka, Amy (DOE)" userId="S::amy.siepka@doe.virginia.gov::6d06d74f-826c-4bbe-801e-2feef75a4a1d" providerId="AD" clId="Web-{879BD5E3-C83C-F91A-F9D4-9E2294D8C748}" dt="2023-03-10T14:55:12.717" v="1520" actId="1076"/>
          <ac:spMkLst>
            <pc:docMk/>
            <pc:sldMk cId="2359463183" sldId="306"/>
            <ac:spMk id="3" creationId="{969AC7C0-4DD6-456A-9544-9BFB2C0894AC}"/>
          </ac:spMkLst>
        </pc:spChg>
        <pc:spChg chg="add mod">
          <ac:chgData name="Siepka, Amy (DOE)" userId="S::amy.siepka@doe.virginia.gov::6d06d74f-826c-4bbe-801e-2feef75a4a1d" providerId="AD" clId="Web-{879BD5E3-C83C-F91A-F9D4-9E2294D8C748}" dt="2023-03-10T14:55:18.748" v="1521" actId="1076"/>
          <ac:spMkLst>
            <pc:docMk/>
            <pc:sldMk cId="2359463183" sldId="306"/>
            <ac:spMk id="5" creationId="{C151F60C-0DF9-9B9C-C035-162A0EFBE5E0}"/>
          </ac:spMkLst>
        </pc:spChg>
        <pc:spChg chg="add mod">
          <ac:chgData name="Siepka, Amy (DOE)" userId="S::amy.siepka@doe.virginia.gov::6d06d74f-826c-4bbe-801e-2feef75a4a1d" providerId="AD" clId="Web-{879BD5E3-C83C-F91A-F9D4-9E2294D8C748}" dt="2023-03-10T14:58:42.846" v="1539" actId="20577"/>
          <ac:spMkLst>
            <pc:docMk/>
            <pc:sldMk cId="2359463183" sldId="306"/>
            <ac:spMk id="7" creationId="{DA8CCF13-0C25-2158-C8B6-9DFA8935038C}"/>
          </ac:spMkLst>
        </pc:spChg>
        <pc:spChg chg="add del mod">
          <ac:chgData name="Siepka, Amy (DOE)" userId="S::amy.siepka@doe.virginia.gov::6d06d74f-826c-4bbe-801e-2feef75a4a1d" providerId="AD" clId="Web-{879BD5E3-C83C-F91A-F9D4-9E2294D8C748}" dt="2023-03-10T14:59:27.613" v="1540" actId="1076"/>
          <ac:spMkLst>
            <pc:docMk/>
            <pc:sldMk cId="2359463183" sldId="306"/>
            <ac:spMk id="8" creationId="{A1F1C986-12A0-8681-6F6F-F91174812BE2}"/>
          </ac:spMkLst>
        </pc:spChg>
        <pc:spChg chg="add del mod">
          <ac:chgData name="Siepka, Amy (DOE)" userId="S::amy.siepka@doe.virginia.gov::6d06d74f-826c-4bbe-801e-2feef75a4a1d" providerId="AD" clId="Web-{879BD5E3-C83C-F91A-F9D4-9E2294D8C748}" dt="2023-03-10T15:01:44.256" v="1543" actId="20577"/>
          <ac:spMkLst>
            <pc:docMk/>
            <pc:sldMk cId="2359463183" sldId="306"/>
            <ac:spMk id="9" creationId="{DAE84667-4D26-E756-5B57-C82183EE5E41}"/>
          </ac:spMkLst>
        </pc:spChg>
        <pc:spChg chg="add mod ord">
          <ac:chgData name="Siepka, Amy (DOE)" userId="S::amy.siepka@doe.virginia.gov::6d06d74f-826c-4bbe-801e-2feef75a4a1d" providerId="AD" clId="Web-{879BD5E3-C83C-F91A-F9D4-9E2294D8C748}" dt="2023-03-10T14:54:47.372" v="1515" actId="1076"/>
          <ac:spMkLst>
            <pc:docMk/>
            <pc:sldMk cId="2359463183" sldId="306"/>
            <ac:spMk id="10" creationId="{2D20E864-5DDE-9B8E-0685-DB4C1B3BC6CF}"/>
          </ac:spMkLst>
        </pc:spChg>
        <pc:spChg chg="add mod ord">
          <ac:chgData name="Siepka, Amy (DOE)" userId="S::amy.siepka@doe.virginia.gov::6d06d74f-826c-4bbe-801e-2feef75a4a1d" providerId="AD" clId="Web-{879BD5E3-C83C-F91A-F9D4-9E2294D8C748}" dt="2023-03-10T14:54:30.919" v="1512" actId="1076"/>
          <ac:spMkLst>
            <pc:docMk/>
            <pc:sldMk cId="2359463183" sldId="306"/>
            <ac:spMk id="11" creationId="{19A1746C-2A67-CCBD-B596-499BF4D1DA19}"/>
          </ac:spMkLst>
        </pc:spChg>
        <pc:spChg chg="add mod ord">
          <ac:chgData name="Siepka, Amy (DOE)" userId="S::amy.siepka@doe.virginia.gov::6d06d74f-826c-4bbe-801e-2feef75a4a1d" providerId="AD" clId="Web-{879BD5E3-C83C-F91A-F9D4-9E2294D8C748}" dt="2023-03-10T14:54:37.716" v="1513" actId="1076"/>
          <ac:spMkLst>
            <pc:docMk/>
            <pc:sldMk cId="2359463183" sldId="306"/>
            <ac:spMk id="12" creationId="{D353802C-0A2F-43FA-5C89-7BA8432A3861}"/>
          </ac:spMkLst>
        </pc:spChg>
        <pc:spChg chg="add mod">
          <ac:chgData name="Siepka, Amy (DOE)" userId="S::amy.siepka@doe.virginia.gov::6d06d74f-826c-4bbe-801e-2feef75a4a1d" providerId="AD" clId="Web-{879BD5E3-C83C-F91A-F9D4-9E2294D8C748}" dt="2023-03-10T14:54:50.935" v="1516" actId="1076"/>
          <ac:spMkLst>
            <pc:docMk/>
            <pc:sldMk cId="2359463183" sldId="306"/>
            <ac:spMk id="13" creationId="{EB433C08-A425-1BD9-C8BB-DCB535DB88B3}"/>
          </ac:spMkLst>
        </pc:spChg>
        <pc:spChg chg="add mod">
          <ac:chgData name="Siepka, Amy (DOE)" userId="S::amy.siepka@doe.virginia.gov::6d06d74f-826c-4bbe-801e-2feef75a4a1d" providerId="AD" clId="Web-{879BD5E3-C83C-F91A-F9D4-9E2294D8C748}" dt="2023-03-10T14:43:40.874" v="964" actId="1076"/>
          <ac:spMkLst>
            <pc:docMk/>
            <pc:sldMk cId="2359463183" sldId="306"/>
            <ac:spMk id="14" creationId="{BD9A4019-A443-355C-8F75-744B238F32CB}"/>
          </ac:spMkLst>
        </pc:spChg>
        <pc:spChg chg="add mod">
          <ac:chgData name="Siepka, Amy (DOE)" userId="S::amy.siepka@doe.virginia.gov::6d06d74f-826c-4bbe-801e-2feef75a4a1d" providerId="AD" clId="Web-{879BD5E3-C83C-F91A-F9D4-9E2294D8C748}" dt="2023-03-10T20:59:33.566" v="6132" actId="20577"/>
          <ac:spMkLst>
            <pc:docMk/>
            <pc:sldMk cId="2359463183" sldId="306"/>
            <ac:spMk id="15" creationId="{F239E56E-B760-5CDD-C2AF-B6066042E920}"/>
          </ac:spMkLst>
        </pc:spChg>
      </pc:sldChg>
      <pc:sldChg chg="modSp new mod modClrScheme chgLayout">
        <pc:chgData name="Siepka, Amy (DOE)" userId="S::amy.siepka@doe.virginia.gov::6d06d74f-826c-4bbe-801e-2feef75a4a1d" providerId="AD" clId="Web-{879BD5E3-C83C-F91A-F9D4-9E2294D8C748}" dt="2023-03-10T17:41:32.848" v="3969" actId="20577"/>
        <pc:sldMkLst>
          <pc:docMk/>
          <pc:sldMk cId="2055970018" sldId="307"/>
        </pc:sldMkLst>
        <pc:spChg chg="mod ord">
          <ac:chgData name="Siepka, Amy (DOE)" userId="S::amy.siepka@doe.virginia.gov::6d06d74f-826c-4bbe-801e-2feef75a4a1d" providerId="AD" clId="Web-{879BD5E3-C83C-F91A-F9D4-9E2294D8C748}" dt="2023-03-10T16:55:46.036" v="3416" actId="20577"/>
          <ac:spMkLst>
            <pc:docMk/>
            <pc:sldMk cId="2055970018" sldId="307"/>
            <ac:spMk id="2" creationId="{37A31774-0FC3-02F7-F97E-730CA4530C29}"/>
          </ac:spMkLst>
        </pc:spChg>
        <pc:spChg chg="mod ord">
          <ac:chgData name="Siepka, Amy (DOE)" userId="S::amy.siepka@doe.virginia.gov::6d06d74f-826c-4bbe-801e-2feef75a4a1d" providerId="AD" clId="Web-{879BD5E3-C83C-F91A-F9D4-9E2294D8C748}" dt="2023-03-10T17:41:32.848" v="3969" actId="20577"/>
          <ac:spMkLst>
            <pc:docMk/>
            <pc:sldMk cId="2055970018" sldId="307"/>
            <ac:spMk id="3" creationId="{C87D0587-6AA8-18EE-8D2A-DDD12CEB8D29}"/>
          </ac:spMkLst>
        </pc:spChg>
        <pc:spChg chg="mod ord">
          <ac:chgData name="Siepka, Amy (DOE)" userId="S::amy.siepka@doe.virginia.gov::6d06d74f-826c-4bbe-801e-2feef75a4a1d" providerId="AD" clId="Web-{879BD5E3-C83C-F91A-F9D4-9E2294D8C748}" dt="2023-03-10T16:35:38.859" v="2313"/>
          <ac:spMkLst>
            <pc:docMk/>
            <pc:sldMk cId="2055970018" sldId="307"/>
            <ac:spMk id="4" creationId="{FEC2BFD3-DDEA-6BD5-35E2-B453ECB6648A}"/>
          </ac:spMkLst>
        </pc:spChg>
      </pc:sldChg>
      <pc:sldChg chg="modSp new">
        <pc:chgData name="Siepka, Amy (DOE)" userId="S::amy.siepka@doe.virginia.gov::6d06d74f-826c-4bbe-801e-2feef75a4a1d" providerId="AD" clId="Web-{879BD5E3-C83C-F91A-F9D4-9E2294D8C748}" dt="2023-03-10T17:52:37.203" v="3992" actId="20577"/>
        <pc:sldMkLst>
          <pc:docMk/>
          <pc:sldMk cId="1014567942" sldId="308"/>
        </pc:sldMkLst>
        <pc:spChg chg="mod">
          <ac:chgData name="Siepka, Amy (DOE)" userId="S::amy.siepka@doe.virginia.gov::6d06d74f-826c-4bbe-801e-2feef75a4a1d" providerId="AD" clId="Web-{879BD5E3-C83C-F91A-F9D4-9E2294D8C748}" dt="2023-03-10T16:55:52.098" v="3425" actId="20577"/>
          <ac:spMkLst>
            <pc:docMk/>
            <pc:sldMk cId="1014567942" sldId="308"/>
            <ac:spMk id="2" creationId="{64D6C0D7-A66A-F877-4902-794260AFCF22}"/>
          </ac:spMkLst>
        </pc:spChg>
        <pc:spChg chg="mod">
          <ac:chgData name="Siepka, Amy (DOE)" userId="S::amy.siepka@doe.virginia.gov::6d06d74f-826c-4bbe-801e-2feef75a4a1d" providerId="AD" clId="Web-{879BD5E3-C83C-F91A-F9D4-9E2294D8C748}" dt="2023-03-10T17:52:37.203" v="3992" actId="20577"/>
          <ac:spMkLst>
            <pc:docMk/>
            <pc:sldMk cId="1014567942" sldId="308"/>
            <ac:spMk id="3" creationId="{17AB6371-ADD1-79A6-3235-E02EDA17A5B1}"/>
          </ac:spMkLst>
        </pc:spChg>
      </pc:sldChg>
      <pc:sldChg chg="modSp new">
        <pc:chgData name="Siepka, Amy (DOE)" userId="S::amy.siepka@doe.virginia.gov::6d06d74f-826c-4bbe-801e-2feef75a4a1d" providerId="AD" clId="Web-{879BD5E3-C83C-F91A-F9D4-9E2294D8C748}" dt="2023-03-10T21:34:02.374" v="7136" actId="20577"/>
        <pc:sldMkLst>
          <pc:docMk/>
          <pc:sldMk cId="1443060867" sldId="309"/>
        </pc:sldMkLst>
        <pc:spChg chg="mod">
          <ac:chgData name="Siepka, Amy (DOE)" userId="S::amy.siepka@doe.virginia.gov::6d06d74f-826c-4bbe-801e-2feef75a4a1d" providerId="AD" clId="Web-{879BD5E3-C83C-F91A-F9D4-9E2294D8C748}" dt="2023-03-10T16:56:11.911" v="3440" actId="20577"/>
          <ac:spMkLst>
            <pc:docMk/>
            <pc:sldMk cId="1443060867" sldId="309"/>
            <ac:spMk id="2" creationId="{DD6FBCB1-69BF-96E7-9812-ACDFEBFAD985}"/>
          </ac:spMkLst>
        </pc:spChg>
        <pc:spChg chg="mod">
          <ac:chgData name="Siepka, Amy (DOE)" userId="S::amy.siepka@doe.virginia.gov::6d06d74f-826c-4bbe-801e-2feef75a4a1d" providerId="AD" clId="Web-{879BD5E3-C83C-F91A-F9D4-9E2294D8C748}" dt="2023-03-10T21:34:02.374" v="7136" actId="20577"/>
          <ac:spMkLst>
            <pc:docMk/>
            <pc:sldMk cId="1443060867" sldId="309"/>
            <ac:spMk id="3" creationId="{E48BD403-3EA7-A33B-6359-18A885EF188A}"/>
          </ac:spMkLst>
        </pc:spChg>
      </pc:sldChg>
      <pc:sldChg chg="add del">
        <pc:chgData name="Siepka, Amy (DOE)" userId="S::amy.siepka@doe.virginia.gov::6d06d74f-826c-4bbe-801e-2feef75a4a1d" providerId="AD" clId="Web-{879BD5E3-C83C-F91A-F9D4-9E2294D8C748}" dt="2023-03-10T17:53:52.423" v="3994"/>
        <pc:sldMkLst>
          <pc:docMk/>
          <pc:sldMk cId="382032372" sldId="310"/>
        </pc:sldMkLst>
      </pc:sldChg>
      <pc:sldChg chg="modSp add del ord">
        <pc:chgData name="Siepka, Amy (DOE)" userId="S::amy.siepka@doe.virginia.gov::6d06d74f-826c-4bbe-801e-2feef75a4a1d" providerId="AD" clId="Web-{879BD5E3-C83C-F91A-F9D4-9E2294D8C748}" dt="2023-03-10T18:12:54.270" v="4077"/>
        <pc:sldMkLst>
          <pc:docMk/>
          <pc:sldMk cId="2552464034" sldId="310"/>
        </pc:sldMkLst>
        <pc:spChg chg="mod">
          <ac:chgData name="Siepka, Amy (DOE)" userId="S::amy.siepka@doe.virginia.gov::6d06d74f-826c-4bbe-801e-2feef75a4a1d" providerId="AD" clId="Web-{879BD5E3-C83C-F91A-F9D4-9E2294D8C748}" dt="2023-03-10T17:54:29.611" v="3997" actId="1076"/>
          <ac:spMkLst>
            <pc:docMk/>
            <pc:sldMk cId="2552464034" sldId="310"/>
            <ac:spMk id="4" creationId="{72DDF540-FEA8-64CF-5285-D34C8C4CC4DC}"/>
          </ac:spMkLst>
        </pc:spChg>
        <pc:spChg chg="mod">
          <ac:chgData name="Siepka, Amy (DOE)" userId="S::amy.siepka@doe.virginia.gov::6d06d74f-826c-4bbe-801e-2feef75a4a1d" providerId="AD" clId="Web-{879BD5E3-C83C-F91A-F9D4-9E2294D8C748}" dt="2023-03-10T17:54:21.408" v="3996" actId="20577"/>
          <ac:spMkLst>
            <pc:docMk/>
            <pc:sldMk cId="2552464034" sldId="310"/>
            <ac:spMk id="5" creationId="{A91C879C-B032-048B-BCD6-12BF37A1993B}"/>
          </ac:spMkLst>
        </pc:spChg>
      </pc:sldChg>
      <pc:sldChg chg="addSp delSp modSp add replId delAnim modAnim modNotes">
        <pc:chgData name="Siepka, Amy (DOE)" userId="S::amy.siepka@doe.virginia.gov::6d06d74f-826c-4bbe-801e-2feef75a4a1d" providerId="AD" clId="Web-{879BD5E3-C83C-F91A-F9D4-9E2294D8C748}" dt="2023-03-10T18:45:59.897" v="4535"/>
        <pc:sldMkLst>
          <pc:docMk/>
          <pc:sldMk cId="3399028122" sldId="311"/>
        </pc:sldMkLst>
        <pc:spChg chg="mod">
          <ac:chgData name="Siepka, Amy (DOE)" userId="S::amy.siepka@doe.virginia.gov::6d06d74f-826c-4bbe-801e-2feef75a4a1d" providerId="AD" clId="Web-{879BD5E3-C83C-F91A-F9D4-9E2294D8C748}" dt="2023-03-10T18:09:49.564" v="4052" actId="20577"/>
          <ac:spMkLst>
            <pc:docMk/>
            <pc:sldMk cId="3399028122" sldId="311"/>
            <ac:spMk id="2" creationId="{A02AA1D5-2123-46C0-A9E4-60BD964AA3BF}"/>
          </ac:spMkLst>
        </pc:spChg>
        <pc:spChg chg="del">
          <ac:chgData name="Siepka, Amy (DOE)" userId="S::amy.siepka@doe.virginia.gov::6d06d74f-826c-4bbe-801e-2feef75a4a1d" providerId="AD" clId="Web-{879BD5E3-C83C-F91A-F9D4-9E2294D8C748}" dt="2023-03-10T18:10:04.236" v="4055"/>
          <ac:spMkLst>
            <pc:docMk/>
            <pc:sldMk cId="3399028122" sldId="311"/>
            <ac:spMk id="3" creationId="{B5244350-7AE7-4FB9-8342-545A458C982F}"/>
          </ac:spMkLst>
        </pc:spChg>
        <pc:spChg chg="mod">
          <ac:chgData name="Siepka, Amy (DOE)" userId="S::amy.siepka@doe.virginia.gov::6d06d74f-826c-4bbe-801e-2feef75a4a1d" providerId="AD" clId="Web-{879BD5E3-C83C-F91A-F9D4-9E2294D8C748}" dt="2023-03-10T18:44:42.380" v="4527" actId="1076"/>
          <ac:spMkLst>
            <pc:docMk/>
            <pc:sldMk cId="3399028122" sldId="311"/>
            <ac:spMk id="6" creationId="{D1E8E68D-3F30-A2B1-2E29-7BBEEEF543C3}"/>
          </ac:spMkLst>
        </pc:spChg>
        <pc:spChg chg="mod">
          <ac:chgData name="Siepka, Amy (DOE)" userId="S::amy.siepka@doe.virginia.gov::6d06d74f-826c-4bbe-801e-2feef75a4a1d" providerId="AD" clId="Web-{879BD5E3-C83C-F91A-F9D4-9E2294D8C748}" dt="2023-03-10T18:40:39.454" v="4503" actId="20577"/>
          <ac:spMkLst>
            <pc:docMk/>
            <pc:sldMk cId="3399028122" sldId="311"/>
            <ac:spMk id="7" creationId="{BA625962-B736-86EC-7ACC-A2C8CEB84D65}"/>
          </ac:spMkLst>
        </pc:spChg>
        <pc:spChg chg="mod">
          <ac:chgData name="Siepka, Amy (DOE)" userId="S::amy.siepka@doe.virginia.gov::6d06d74f-826c-4bbe-801e-2feef75a4a1d" providerId="AD" clId="Web-{879BD5E3-C83C-F91A-F9D4-9E2294D8C748}" dt="2023-03-10T18:45:45.428" v="4533" actId="1076"/>
          <ac:spMkLst>
            <pc:docMk/>
            <pc:sldMk cId="3399028122" sldId="311"/>
            <ac:spMk id="13" creationId="{726BBBFE-FAC5-D836-68DF-0F6D03B309C8}"/>
          </ac:spMkLst>
        </pc:spChg>
        <pc:spChg chg="add del mod">
          <ac:chgData name="Siepka, Amy (DOE)" userId="S::amy.siepka@doe.virginia.gov::6d06d74f-826c-4bbe-801e-2feef75a4a1d" providerId="AD" clId="Web-{879BD5E3-C83C-F91A-F9D4-9E2294D8C748}" dt="2023-03-10T18:10:10.502" v="4057"/>
          <ac:spMkLst>
            <pc:docMk/>
            <pc:sldMk cId="3399028122" sldId="311"/>
            <ac:spMk id="24" creationId="{BCB1EF68-77F7-9A8C-5FF4-3630569A1866}"/>
          </ac:spMkLst>
        </pc:spChg>
        <pc:spChg chg="add mod">
          <ac:chgData name="Siepka, Amy (DOE)" userId="S::amy.siepka@doe.virginia.gov::6d06d74f-826c-4bbe-801e-2feef75a4a1d" providerId="AD" clId="Web-{879BD5E3-C83C-F91A-F9D4-9E2294D8C748}" dt="2023-03-10T18:45:51.100" v="4534"/>
          <ac:spMkLst>
            <pc:docMk/>
            <pc:sldMk cId="3399028122" sldId="311"/>
            <ac:spMk id="26" creationId="{62B5E257-2B1A-9B18-1685-D28D2953D4E9}"/>
          </ac:spMkLst>
        </pc:spChg>
        <pc:spChg chg="del">
          <ac:chgData name="Siepka, Amy (DOE)" userId="S::amy.siepka@doe.virginia.gov::6d06d74f-826c-4bbe-801e-2feef75a4a1d" providerId="AD" clId="Web-{879BD5E3-C83C-F91A-F9D4-9E2294D8C748}" dt="2023-03-10T18:10:05.720" v="4056"/>
          <ac:spMkLst>
            <pc:docMk/>
            <pc:sldMk cId="3399028122" sldId="311"/>
            <ac:spMk id="28" creationId="{65F097CE-F16B-4B4E-A1EE-6A2029294C50}"/>
          </ac:spMkLst>
        </pc:spChg>
        <pc:grpChg chg="del">
          <ac:chgData name="Siepka, Amy (DOE)" userId="S::amy.siepka@doe.virginia.gov::6d06d74f-826c-4bbe-801e-2feef75a4a1d" providerId="AD" clId="Web-{879BD5E3-C83C-F91A-F9D4-9E2294D8C748}" dt="2023-03-10T18:10:34.299" v="4061"/>
          <ac:grpSpMkLst>
            <pc:docMk/>
            <pc:sldMk cId="3399028122" sldId="311"/>
            <ac:grpSpMk id="21" creationId="{3818945F-FF8F-3E8A-AA6A-3F0F859EBF32}"/>
          </ac:grpSpMkLst>
        </pc:grpChg>
        <pc:grpChg chg="del">
          <ac:chgData name="Siepka, Amy (DOE)" userId="S::amy.siepka@doe.virginia.gov::6d06d74f-826c-4bbe-801e-2feef75a4a1d" providerId="AD" clId="Web-{879BD5E3-C83C-F91A-F9D4-9E2294D8C748}" dt="2023-03-10T18:09:54.955" v="4053"/>
          <ac:grpSpMkLst>
            <pc:docMk/>
            <pc:sldMk cId="3399028122" sldId="311"/>
            <ac:grpSpMk id="22" creationId="{2231FB29-3853-7669-CE96-F1DA6C5AA8AE}"/>
          </ac:grpSpMkLst>
        </pc:grpChg>
        <pc:grpChg chg="del">
          <ac:chgData name="Siepka, Amy (DOE)" userId="S::amy.siepka@doe.virginia.gov::6d06d74f-826c-4bbe-801e-2feef75a4a1d" providerId="AD" clId="Web-{879BD5E3-C83C-F91A-F9D4-9E2294D8C748}" dt="2023-03-10T18:09:56.236" v="4054"/>
          <ac:grpSpMkLst>
            <pc:docMk/>
            <pc:sldMk cId="3399028122" sldId="311"/>
            <ac:grpSpMk id="23" creationId="{D5A7431F-C607-E2C9-57DC-A07EE512E6D9}"/>
          </ac:grpSpMkLst>
        </pc:grpChg>
        <pc:graphicFrameChg chg="mod modGraphic">
          <ac:chgData name="Siepka, Amy (DOE)" userId="S::amy.siepka@doe.virginia.gov::6d06d74f-826c-4bbe-801e-2feef75a4a1d" providerId="AD" clId="Web-{879BD5E3-C83C-F91A-F9D4-9E2294D8C748}" dt="2023-03-10T18:12:20.879" v="4076"/>
          <ac:graphicFrameMkLst>
            <pc:docMk/>
            <pc:sldMk cId="3399028122" sldId="311"/>
            <ac:graphicFrameMk id="5" creationId="{86E1E141-826A-4A5D-AA34-B02BE5B36063}"/>
          </ac:graphicFrameMkLst>
        </pc:graphicFrameChg>
        <pc:cxnChg chg="add mod">
          <ac:chgData name="Siepka, Amy (DOE)" userId="S::amy.siepka@doe.virginia.gov::6d06d74f-826c-4bbe-801e-2feef75a4a1d" providerId="AD" clId="Web-{879BD5E3-C83C-F91A-F9D4-9E2294D8C748}" dt="2023-03-10T18:45:59.897" v="4535"/>
          <ac:cxnSpMkLst>
            <pc:docMk/>
            <pc:sldMk cId="3399028122" sldId="311"/>
            <ac:cxnSpMk id="25" creationId="{3D908469-F7BB-A643-C509-5024C417EAB2}"/>
          </ac:cxnSpMkLst>
        </pc:cxnChg>
      </pc:sldChg>
      <pc:sldChg chg="modSp add del">
        <pc:chgData name="Siepka, Amy (DOE)" userId="S::amy.siepka@doe.virginia.gov::6d06d74f-826c-4bbe-801e-2feef75a4a1d" providerId="AD" clId="Web-{879BD5E3-C83C-F91A-F9D4-9E2294D8C748}" dt="2023-03-10T18:33:07.806" v="4380"/>
        <pc:sldMkLst>
          <pc:docMk/>
          <pc:sldMk cId="3350373472" sldId="312"/>
        </pc:sldMkLst>
        <pc:spChg chg="mod">
          <ac:chgData name="Siepka, Amy (DOE)" userId="S::amy.siepka@doe.virginia.gov::6d06d74f-826c-4bbe-801e-2feef75a4a1d" providerId="AD" clId="Web-{879BD5E3-C83C-F91A-F9D4-9E2294D8C748}" dt="2023-03-10T18:21:58.935" v="4085" actId="1076"/>
          <ac:spMkLst>
            <pc:docMk/>
            <pc:sldMk cId="3350373472" sldId="312"/>
            <ac:spMk id="4" creationId="{B282338D-9E87-1D9E-29BC-B549DA9641C3}"/>
          </ac:spMkLst>
        </pc:spChg>
        <pc:spChg chg="mod">
          <ac:chgData name="Siepka, Amy (DOE)" userId="S::amy.siepka@doe.virginia.gov::6d06d74f-826c-4bbe-801e-2feef75a4a1d" providerId="AD" clId="Web-{879BD5E3-C83C-F91A-F9D4-9E2294D8C748}" dt="2023-03-10T18:22:15.279" v="4088" actId="20577"/>
          <ac:spMkLst>
            <pc:docMk/>
            <pc:sldMk cId="3350373472" sldId="312"/>
            <ac:spMk id="5" creationId="{BF89321D-D722-EB4E-8B5A-57B31F9B3D81}"/>
          </ac:spMkLst>
        </pc:spChg>
      </pc:sldChg>
      <pc:sldChg chg="addSp delSp modSp add del">
        <pc:chgData name="Siepka, Amy (DOE)" userId="S::amy.siepka@doe.virginia.gov::6d06d74f-826c-4bbe-801e-2feef75a4a1d" providerId="AD" clId="Web-{879BD5E3-C83C-F91A-F9D4-9E2294D8C748}" dt="2023-03-10T18:39:38.250" v="4500"/>
        <pc:sldMkLst>
          <pc:docMk/>
          <pc:sldMk cId="601032047" sldId="313"/>
        </pc:sldMkLst>
        <pc:spChg chg="del mod">
          <ac:chgData name="Siepka, Amy (DOE)" userId="S::amy.siepka@doe.virginia.gov::6d06d74f-826c-4bbe-801e-2feef75a4a1d" providerId="AD" clId="Web-{879BD5E3-C83C-F91A-F9D4-9E2294D8C748}" dt="2023-03-10T18:35:03.292" v="4428"/>
          <ac:spMkLst>
            <pc:docMk/>
            <pc:sldMk cId="601032047" sldId="313"/>
            <ac:spMk id="2" creationId="{074DA8E1-AAFE-E0C1-DC31-E89CD503EBD5}"/>
          </ac:spMkLst>
        </pc:spChg>
        <pc:spChg chg="mod">
          <ac:chgData name="Siepka, Amy (DOE)" userId="S::amy.siepka@doe.virginia.gov::6d06d74f-826c-4bbe-801e-2feef75a4a1d" providerId="AD" clId="Web-{879BD5E3-C83C-F91A-F9D4-9E2294D8C748}" dt="2023-03-10T18:31:11.492" v="4374" actId="1076"/>
          <ac:spMkLst>
            <pc:docMk/>
            <pc:sldMk cId="601032047" sldId="313"/>
            <ac:spMk id="3" creationId="{641D5A6F-94B5-F924-A675-2CB23A7B0945}"/>
          </ac:spMkLst>
        </pc:spChg>
        <pc:spChg chg="add mod">
          <ac:chgData name="Siepka, Amy (DOE)" userId="S::amy.siepka@doe.virginia.gov::6d06d74f-826c-4bbe-801e-2feef75a4a1d" providerId="AD" clId="Web-{879BD5E3-C83C-F91A-F9D4-9E2294D8C748}" dt="2023-03-10T18:35:03.292" v="4428"/>
          <ac:spMkLst>
            <pc:docMk/>
            <pc:sldMk cId="601032047" sldId="313"/>
            <ac:spMk id="5" creationId="{9FE8D3DA-1048-3F3D-B056-A7F50896D475}"/>
          </ac:spMkLst>
        </pc:spChg>
      </pc:sldChg>
      <pc:sldChg chg="addSp delSp modSp add del replId modNotes">
        <pc:chgData name="Siepka, Amy (DOE)" userId="S::amy.siepka@doe.virginia.gov::6d06d74f-826c-4bbe-801e-2feef75a4a1d" providerId="AD" clId="Web-{879BD5E3-C83C-F91A-F9D4-9E2294D8C748}" dt="2023-03-10T18:39:27.516" v="4499"/>
        <pc:sldMkLst>
          <pc:docMk/>
          <pc:sldMk cId="1533762450" sldId="314"/>
        </pc:sldMkLst>
        <pc:spChg chg="mod">
          <ac:chgData name="Siepka, Amy (DOE)" userId="S::amy.siepka@doe.virginia.gov::6d06d74f-826c-4bbe-801e-2feef75a4a1d" providerId="AD" clId="Web-{879BD5E3-C83C-F91A-F9D4-9E2294D8C748}" dt="2023-03-10T18:35:27.636" v="4461" actId="20577"/>
          <ac:spMkLst>
            <pc:docMk/>
            <pc:sldMk cId="1533762450" sldId="314"/>
            <ac:spMk id="2" creationId="{A02AA1D5-2123-46C0-A9E4-60BD964AA3BF}"/>
          </ac:spMkLst>
        </pc:spChg>
        <pc:spChg chg="add mod">
          <ac:chgData name="Siepka, Amy (DOE)" userId="S::amy.siepka@doe.virginia.gov::6d06d74f-826c-4bbe-801e-2feef75a4a1d" providerId="AD" clId="Web-{879BD5E3-C83C-F91A-F9D4-9E2294D8C748}" dt="2023-03-10T18:39:14.547" v="4498" actId="20577"/>
          <ac:spMkLst>
            <pc:docMk/>
            <pc:sldMk cId="1533762450" sldId="314"/>
            <ac:spMk id="3" creationId="{63EA5CC1-298B-7CD4-5F92-B540A7927BBE}"/>
          </ac:spMkLst>
        </pc:spChg>
        <pc:spChg chg="del">
          <ac:chgData name="Siepka, Amy (DOE)" userId="S::amy.siepka@doe.virginia.gov::6d06d74f-826c-4bbe-801e-2feef75a4a1d" providerId="AD" clId="Web-{879BD5E3-C83C-F91A-F9D4-9E2294D8C748}" dt="2023-03-10T18:35:34.746" v="4464"/>
          <ac:spMkLst>
            <pc:docMk/>
            <pc:sldMk cId="1533762450" sldId="314"/>
            <ac:spMk id="6" creationId="{D1E8E68D-3F30-A2B1-2E29-7BBEEEF543C3}"/>
          </ac:spMkLst>
        </pc:spChg>
        <pc:spChg chg="del">
          <ac:chgData name="Siepka, Amy (DOE)" userId="S::amy.siepka@doe.virginia.gov::6d06d74f-826c-4bbe-801e-2feef75a4a1d" providerId="AD" clId="Web-{879BD5E3-C83C-F91A-F9D4-9E2294D8C748}" dt="2023-03-10T18:35:36.387" v="4465"/>
          <ac:spMkLst>
            <pc:docMk/>
            <pc:sldMk cId="1533762450" sldId="314"/>
            <ac:spMk id="7" creationId="{BA625962-B736-86EC-7ACC-A2C8CEB84D65}"/>
          </ac:spMkLst>
        </pc:spChg>
        <pc:spChg chg="del">
          <ac:chgData name="Siepka, Amy (DOE)" userId="S::amy.siepka@doe.virginia.gov::6d06d74f-826c-4bbe-801e-2feef75a4a1d" providerId="AD" clId="Web-{879BD5E3-C83C-F91A-F9D4-9E2294D8C748}" dt="2023-03-10T18:35:37.824" v="4466"/>
          <ac:spMkLst>
            <pc:docMk/>
            <pc:sldMk cId="1533762450" sldId="314"/>
            <ac:spMk id="13" creationId="{726BBBFE-FAC5-D836-68DF-0F6D03B309C8}"/>
          </ac:spMkLst>
        </pc:spChg>
        <pc:spChg chg="del">
          <ac:chgData name="Siepka, Amy (DOE)" userId="S::amy.siepka@doe.virginia.gov::6d06d74f-826c-4bbe-801e-2feef75a4a1d" providerId="AD" clId="Web-{879BD5E3-C83C-F91A-F9D4-9E2294D8C748}" dt="2023-03-10T18:35:31.637" v="4462"/>
          <ac:spMkLst>
            <pc:docMk/>
            <pc:sldMk cId="1533762450" sldId="314"/>
            <ac:spMk id="19" creationId="{0C266B4C-2584-4C0E-982A-0AA83C500FBF}"/>
          </ac:spMkLst>
        </pc:spChg>
        <pc:graphicFrameChg chg="del">
          <ac:chgData name="Siepka, Amy (DOE)" userId="S::amy.siepka@doe.virginia.gov::6d06d74f-826c-4bbe-801e-2feef75a4a1d" providerId="AD" clId="Web-{879BD5E3-C83C-F91A-F9D4-9E2294D8C748}" dt="2023-03-10T18:35:33.043" v="4463"/>
          <ac:graphicFrameMkLst>
            <pc:docMk/>
            <pc:sldMk cId="1533762450" sldId="314"/>
            <ac:graphicFrameMk id="5" creationId="{86E1E141-826A-4A5D-AA34-B02BE5B36063}"/>
          </ac:graphicFrameMkLst>
        </pc:graphicFrameChg>
      </pc:sldChg>
      <pc:sldChg chg="modSp add del modNotes">
        <pc:chgData name="Siepka, Amy (DOE)" userId="S::amy.siepka@doe.virginia.gov::6d06d74f-826c-4bbe-801e-2feef75a4a1d" providerId="AD" clId="Web-{879BD5E3-C83C-F91A-F9D4-9E2294D8C748}" dt="2023-03-10T18:47:22.742" v="4582" actId="20577"/>
        <pc:sldMkLst>
          <pc:docMk/>
          <pc:sldMk cId="934388039" sldId="315"/>
        </pc:sldMkLst>
        <pc:spChg chg="mod">
          <ac:chgData name="Siepka, Amy (DOE)" userId="S::amy.siepka@doe.virginia.gov::6d06d74f-826c-4bbe-801e-2feef75a4a1d" providerId="AD" clId="Web-{879BD5E3-C83C-F91A-F9D4-9E2294D8C748}" dt="2023-03-10T18:37:56.920" v="4485" actId="20577"/>
          <ac:spMkLst>
            <pc:docMk/>
            <pc:sldMk cId="934388039" sldId="315"/>
            <ac:spMk id="2" creationId="{DD6FBCB1-69BF-96E7-9812-ACDFEBFAD985}"/>
          </ac:spMkLst>
        </pc:spChg>
        <pc:spChg chg="mod">
          <ac:chgData name="Siepka, Amy (DOE)" userId="S::amy.siepka@doe.virginia.gov::6d06d74f-826c-4bbe-801e-2feef75a4a1d" providerId="AD" clId="Web-{879BD5E3-C83C-F91A-F9D4-9E2294D8C748}" dt="2023-03-10T18:47:22.742" v="4582" actId="20577"/>
          <ac:spMkLst>
            <pc:docMk/>
            <pc:sldMk cId="934388039" sldId="315"/>
            <ac:spMk id="3" creationId="{E48BD403-3EA7-A33B-6359-18A885EF188A}"/>
          </ac:spMkLst>
        </pc:spChg>
      </pc:sldChg>
      <pc:sldChg chg="modSp new">
        <pc:chgData name="Siepka, Amy (DOE)" userId="S::amy.siepka@doe.virginia.gov::6d06d74f-826c-4bbe-801e-2feef75a4a1d" providerId="AD" clId="Web-{879BD5E3-C83C-F91A-F9D4-9E2294D8C748}" dt="2023-03-10T20:31:23.919" v="6060" actId="20577"/>
        <pc:sldMkLst>
          <pc:docMk/>
          <pc:sldMk cId="1446205941" sldId="316"/>
        </pc:sldMkLst>
        <pc:spChg chg="mod">
          <ac:chgData name="Siepka, Amy (DOE)" userId="S::amy.siepka@doe.virginia.gov::6d06d74f-826c-4bbe-801e-2feef75a4a1d" providerId="AD" clId="Web-{879BD5E3-C83C-F91A-F9D4-9E2294D8C748}" dt="2023-03-10T20:02:53.381" v="5661" actId="1076"/>
          <ac:spMkLst>
            <pc:docMk/>
            <pc:sldMk cId="1446205941" sldId="316"/>
            <ac:spMk id="2" creationId="{7B2999DB-B652-44C1-F419-1CD8A663E827}"/>
          </ac:spMkLst>
        </pc:spChg>
        <pc:spChg chg="mod">
          <ac:chgData name="Siepka, Amy (DOE)" userId="S::amy.siepka@doe.virginia.gov::6d06d74f-826c-4bbe-801e-2feef75a4a1d" providerId="AD" clId="Web-{879BD5E3-C83C-F91A-F9D4-9E2294D8C748}" dt="2023-03-10T20:31:23.919" v="6060" actId="20577"/>
          <ac:spMkLst>
            <pc:docMk/>
            <pc:sldMk cId="1446205941" sldId="316"/>
            <ac:spMk id="3" creationId="{596DA546-D2BB-3730-EB48-6AD37D4AE9A6}"/>
          </ac:spMkLst>
        </pc:spChg>
      </pc:sldChg>
      <pc:sldChg chg="addSp delSp modSp new">
        <pc:chgData name="Siepka, Amy (DOE)" userId="S::amy.siepka@doe.virginia.gov::6d06d74f-826c-4bbe-801e-2feef75a4a1d" providerId="AD" clId="Web-{879BD5E3-C83C-F91A-F9D4-9E2294D8C748}" dt="2023-03-10T21:34:52.297" v="7145" actId="20577"/>
        <pc:sldMkLst>
          <pc:docMk/>
          <pc:sldMk cId="2813920930" sldId="317"/>
        </pc:sldMkLst>
        <pc:spChg chg="mod">
          <ac:chgData name="Siepka, Amy (DOE)" userId="S::amy.siepka@doe.virginia.gov::6d06d74f-826c-4bbe-801e-2feef75a4a1d" providerId="AD" clId="Web-{879BD5E3-C83C-F91A-F9D4-9E2294D8C748}" dt="2023-03-10T20:04:20.367" v="5691" actId="20577"/>
          <ac:spMkLst>
            <pc:docMk/>
            <pc:sldMk cId="2813920930" sldId="317"/>
            <ac:spMk id="2" creationId="{D8FF1215-DC13-D0AB-07C9-708CD49D7227}"/>
          </ac:spMkLst>
        </pc:spChg>
        <pc:spChg chg="del mod">
          <ac:chgData name="Siepka, Amy (DOE)" userId="S::amy.siepka@doe.virginia.gov::6d06d74f-826c-4bbe-801e-2feef75a4a1d" providerId="AD" clId="Web-{879BD5E3-C83C-F91A-F9D4-9E2294D8C748}" dt="2023-03-10T20:15:34.188" v="5745"/>
          <ac:spMkLst>
            <pc:docMk/>
            <pc:sldMk cId="2813920930" sldId="317"/>
            <ac:spMk id="3" creationId="{8BE04128-AE9E-0AEB-2F33-4BEBCCA6EF0B}"/>
          </ac:spMkLst>
        </pc:spChg>
        <pc:spChg chg="add mod">
          <ac:chgData name="Siepka, Amy (DOE)" userId="S::amy.siepka@doe.virginia.gov::6d06d74f-826c-4bbe-801e-2feef75a4a1d" providerId="AD" clId="Web-{879BD5E3-C83C-F91A-F9D4-9E2294D8C748}" dt="2023-03-10T21:34:52.297" v="7145" actId="20577"/>
          <ac:spMkLst>
            <pc:docMk/>
            <pc:sldMk cId="2813920930" sldId="317"/>
            <ac:spMk id="8" creationId="{CA244A74-AAC4-21E1-2CEE-4200CA4A68B0}"/>
          </ac:spMkLst>
        </pc:spChg>
        <pc:graphicFrameChg chg="add mod modGraphic">
          <ac:chgData name="Siepka, Amy (DOE)" userId="S::amy.siepka@doe.virginia.gov::6d06d74f-826c-4bbe-801e-2feef75a4a1d" providerId="AD" clId="Web-{879BD5E3-C83C-F91A-F9D4-9E2294D8C748}" dt="2023-03-10T20:28:51.167" v="6028"/>
          <ac:graphicFrameMkLst>
            <pc:docMk/>
            <pc:sldMk cId="2813920930" sldId="317"/>
            <ac:graphicFrameMk id="6" creationId="{E018952E-0A49-035B-8917-0ED47DCEE00E}"/>
          </ac:graphicFrameMkLst>
        </pc:graphicFrameChg>
        <pc:picChg chg="add mod">
          <ac:chgData name="Siepka, Amy (DOE)" userId="S::amy.siepka@doe.virginia.gov::6d06d74f-826c-4bbe-801e-2feef75a4a1d" providerId="AD" clId="Web-{879BD5E3-C83C-F91A-F9D4-9E2294D8C748}" dt="2023-03-10T20:28:56.745" v="6029" actId="1076"/>
          <ac:picMkLst>
            <pc:docMk/>
            <pc:sldMk cId="2813920930" sldId="317"/>
            <ac:picMk id="7" creationId="{8ADD4857-0329-ED3E-1FEF-1AD68BE412B5}"/>
          </ac:picMkLst>
        </pc:picChg>
      </pc:sldChg>
      <pc:sldChg chg="modSp new ord">
        <pc:chgData name="Siepka, Amy (DOE)" userId="S::amy.siepka@doe.virginia.gov::6d06d74f-826c-4bbe-801e-2feef75a4a1d" providerId="AD" clId="Web-{879BD5E3-C83C-F91A-F9D4-9E2294D8C748}" dt="2023-03-10T21:32:37.373" v="7134" actId="20577"/>
        <pc:sldMkLst>
          <pc:docMk/>
          <pc:sldMk cId="538920204" sldId="318"/>
        </pc:sldMkLst>
        <pc:spChg chg="mod">
          <ac:chgData name="Siepka, Amy (DOE)" userId="S::amy.siepka@doe.virginia.gov::6d06d74f-826c-4bbe-801e-2feef75a4a1d" providerId="AD" clId="Web-{879BD5E3-C83C-F91A-F9D4-9E2294D8C748}" dt="2023-03-10T21:31:47.326" v="7057" actId="20577"/>
          <ac:spMkLst>
            <pc:docMk/>
            <pc:sldMk cId="538920204" sldId="318"/>
            <ac:spMk id="2" creationId="{7405D2BA-91BA-2078-CE98-216EB737066A}"/>
          </ac:spMkLst>
        </pc:spChg>
        <pc:spChg chg="mod">
          <ac:chgData name="Siepka, Amy (DOE)" userId="S::amy.siepka@doe.virginia.gov::6d06d74f-826c-4bbe-801e-2feef75a4a1d" providerId="AD" clId="Web-{879BD5E3-C83C-F91A-F9D4-9E2294D8C748}" dt="2023-03-10T21:32:37.373" v="7134" actId="20577"/>
          <ac:spMkLst>
            <pc:docMk/>
            <pc:sldMk cId="538920204" sldId="318"/>
            <ac:spMk id="3" creationId="{53943ADD-0585-131D-8A70-EF2E0B4FC71F}"/>
          </ac:spMkLst>
        </pc:spChg>
      </pc:sldChg>
      <pc:sldChg chg="add del">
        <pc:chgData name="Siepka, Amy (DOE)" userId="S::amy.siepka@doe.virginia.gov::6d06d74f-826c-4bbe-801e-2feef75a4a1d" providerId="AD" clId="Web-{879BD5E3-C83C-F91A-F9D4-9E2294D8C748}" dt="2023-03-10T20:45:21.055" v="6127"/>
        <pc:sldMkLst>
          <pc:docMk/>
          <pc:sldMk cId="1702157551" sldId="318"/>
        </pc:sldMkLst>
      </pc:sldChg>
      <pc:sldChg chg="add del ord">
        <pc:chgData name="Siepka, Amy (DOE)" userId="S::amy.siepka@doe.virginia.gov::6d06d74f-826c-4bbe-801e-2feef75a4a1d" providerId="AD" clId="Web-{879BD5E3-C83C-F91A-F9D4-9E2294D8C748}" dt="2023-03-10T21:18:08.518" v="6848"/>
        <pc:sldMkLst>
          <pc:docMk/>
          <pc:sldMk cId="1703460133" sldId="319"/>
        </pc:sldMkLst>
      </pc:sldChg>
      <pc:sldChg chg="add del ord">
        <pc:chgData name="Siepka, Amy (DOE)" userId="S::amy.siepka@doe.virginia.gov::6d06d74f-826c-4bbe-801e-2feef75a4a1d" providerId="AD" clId="Web-{879BD5E3-C83C-F91A-F9D4-9E2294D8C748}" dt="2023-03-10T21:18:02.705" v="6847"/>
        <pc:sldMkLst>
          <pc:docMk/>
          <pc:sldMk cId="3386404243" sldId="320"/>
        </pc:sldMkLst>
      </pc:sldChg>
      <pc:sldChg chg="add del replId">
        <pc:chgData name="Siepka, Amy (DOE)" userId="S::amy.siepka@doe.virginia.gov::6d06d74f-826c-4bbe-801e-2feef75a4a1d" providerId="AD" clId="Web-{879BD5E3-C83C-F91A-F9D4-9E2294D8C748}" dt="2023-03-10T21:16:47.876" v="6845"/>
        <pc:sldMkLst>
          <pc:docMk/>
          <pc:sldMk cId="1126278310" sldId="321"/>
        </pc:sldMkLst>
      </pc:sldChg>
      <pc:sldMasterChg chg="replId addSldLayout modSldLayout">
        <pc:chgData name="Siepka, Amy (DOE)" userId="S::amy.siepka@doe.virginia.gov::6d06d74f-826c-4bbe-801e-2feef75a4a1d" providerId="AD" clId="Web-{879BD5E3-C83C-F91A-F9D4-9E2294D8C748}" dt="2023-03-10T17:54:08.329" v="3995"/>
        <pc:sldMasterMkLst>
          <pc:docMk/>
          <pc:sldMasterMk cId="0" sldId="2147483648"/>
        </pc:sldMasterMkLst>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49"/>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0"/>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1"/>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2"/>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4"/>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5"/>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6"/>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7"/>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8"/>
          </pc:sldLayoutMkLst>
        </pc:sldLayoutChg>
        <pc:sldLayoutChg chg="replId">
          <pc:chgData name="Siepka, Amy (DOE)" userId="S::amy.siepka@doe.virginia.gov::6d06d74f-826c-4bbe-801e-2feef75a4a1d" providerId="AD" clId="Web-{879BD5E3-C83C-F91A-F9D4-9E2294D8C748}" dt="2023-03-10T17:53:52.423" v="3994"/>
          <pc:sldLayoutMkLst>
            <pc:docMk/>
            <pc:sldMasterMk cId="0" sldId="2147483648"/>
            <pc:sldLayoutMk cId="0" sldId="2147483659"/>
          </pc:sldLayoutMkLst>
        </pc:sldLayoutChg>
        <pc:sldLayoutChg chg="add">
          <pc:chgData name="Siepka, Amy (DOE)" userId="S::amy.siepka@doe.virginia.gov::6d06d74f-826c-4bbe-801e-2feef75a4a1d" providerId="AD" clId="Web-{879BD5E3-C83C-F91A-F9D4-9E2294D8C748}" dt="2023-03-10T17:54:08.329" v="3995"/>
          <pc:sldLayoutMkLst>
            <pc:docMk/>
            <pc:sldMasterMk cId="0" sldId="2147483648"/>
            <pc:sldLayoutMk cId="1994486347" sldId="2147483678"/>
          </pc:sldLayoutMkLst>
        </pc:sldLayoutChg>
      </pc:sldMasterChg>
      <pc:sldMasterChg chg="add del addSldLayout delSldLayout">
        <pc:chgData name="Siepka, Amy (DOE)" userId="S::amy.siepka@doe.virginia.gov::6d06d74f-826c-4bbe-801e-2feef75a4a1d" providerId="AD" clId="Web-{879BD5E3-C83C-F91A-F9D4-9E2294D8C748}" dt="2023-03-10T17:53:52.423" v="3994"/>
        <pc:sldMasterMkLst>
          <pc:docMk/>
          <pc:sldMasterMk cId="3879751332" sldId="2147483648"/>
        </pc:sldMasterMkLst>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3034275546" sldId="2147483649"/>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1341839667" sldId="2147483650"/>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191671359" sldId="2147483651"/>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1889547256" sldId="2147483652"/>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1429609828" sldId="2147483653"/>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507351484" sldId="2147483654"/>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1319440047" sldId="2147483655"/>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2622645318" sldId="2147483656"/>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2319950914" sldId="2147483657"/>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2986792550" sldId="2147483658"/>
          </pc:sldLayoutMkLst>
        </pc:sldLayoutChg>
        <pc:sldLayoutChg chg="add del">
          <pc:chgData name="Siepka, Amy (DOE)" userId="S::amy.siepka@doe.virginia.gov::6d06d74f-826c-4bbe-801e-2feef75a4a1d" providerId="AD" clId="Web-{879BD5E3-C83C-F91A-F9D4-9E2294D8C748}" dt="2023-03-10T17:53:52.423" v="3994"/>
          <pc:sldLayoutMkLst>
            <pc:docMk/>
            <pc:sldMasterMk cId="3879751332" sldId="2147483648"/>
            <pc:sldLayoutMk cId="4247703728" sldId="2147483659"/>
          </pc:sldLayoutMkLst>
        </pc:sldLayoutChg>
      </pc:sldMasterChg>
    </pc:docChg>
  </pc:docChgLst>
  <pc:docChgLst>
    <pc:chgData name="Richey, Kimberly (DOE)" userId="S::kimberly.richey@doe.virginia.gov::5219f379-a94b-437f-ae54-f11c5fd68d03" providerId="AD" clId="Web-{CC1E76B9-E682-3933-5151-53901E37132A}"/>
    <pc:docChg chg="modSld">
      <pc:chgData name="Richey, Kimberly (DOE)" userId="S::kimberly.richey@doe.virginia.gov::5219f379-a94b-437f-ae54-f11c5fd68d03" providerId="AD" clId="Web-{CC1E76B9-E682-3933-5151-53901E37132A}" dt="2023-03-15T22:30:21.376" v="317" actId="20577"/>
      <pc:docMkLst>
        <pc:docMk/>
      </pc:docMkLst>
      <pc:sldChg chg="modSp">
        <pc:chgData name="Richey, Kimberly (DOE)" userId="S::kimberly.richey@doe.virginia.gov::5219f379-a94b-437f-ae54-f11c5fd68d03" providerId="AD" clId="Web-{CC1E76B9-E682-3933-5151-53901E37132A}" dt="2023-03-15T22:30:21.376" v="317" actId="20577"/>
        <pc:sldMkLst>
          <pc:docMk/>
          <pc:sldMk cId="3782094136" sldId="276"/>
        </pc:sldMkLst>
        <pc:spChg chg="mod">
          <ac:chgData name="Richey, Kimberly (DOE)" userId="S::kimberly.richey@doe.virginia.gov::5219f379-a94b-437f-ae54-f11c5fd68d03" providerId="AD" clId="Web-{CC1E76B9-E682-3933-5151-53901E37132A}" dt="2023-03-15T22:30:21.376" v="317" actId="20577"/>
          <ac:spMkLst>
            <pc:docMk/>
            <pc:sldMk cId="3782094136" sldId="276"/>
            <ac:spMk id="3" creationId="{27237D56-E9E9-4870-8BBC-BC78DADB39B3}"/>
          </ac:spMkLst>
        </pc:spChg>
      </pc:sldChg>
      <pc:sldChg chg="modSp">
        <pc:chgData name="Richey, Kimberly (DOE)" userId="S::kimberly.richey@doe.virginia.gov::5219f379-a94b-437f-ae54-f11c5fd68d03" providerId="AD" clId="Web-{CC1E76B9-E682-3933-5151-53901E37132A}" dt="2023-03-15T22:19:50.852" v="93" actId="20577"/>
        <pc:sldMkLst>
          <pc:docMk/>
          <pc:sldMk cId="18754280" sldId="301"/>
        </pc:sldMkLst>
        <pc:spChg chg="mod">
          <ac:chgData name="Richey, Kimberly (DOE)" userId="S::kimberly.richey@doe.virginia.gov::5219f379-a94b-437f-ae54-f11c5fd68d03" providerId="AD" clId="Web-{CC1E76B9-E682-3933-5151-53901E37132A}" dt="2023-03-15T22:19:50.852" v="93" actId="20577"/>
          <ac:spMkLst>
            <pc:docMk/>
            <pc:sldMk cId="18754280" sldId="301"/>
            <ac:spMk id="3" creationId="{535D42C3-4D02-E112-84B8-0D8672E40BF7}"/>
          </ac:spMkLst>
        </pc:spChg>
      </pc:sldChg>
      <pc:sldChg chg="modSp">
        <pc:chgData name="Richey, Kimberly (DOE)" userId="S::kimberly.richey@doe.virginia.gov::5219f379-a94b-437f-ae54-f11c5fd68d03" providerId="AD" clId="Web-{CC1E76B9-E682-3933-5151-53901E37132A}" dt="2023-03-15T22:21:13.588" v="163" actId="20577"/>
        <pc:sldMkLst>
          <pc:docMk/>
          <pc:sldMk cId="2359463183" sldId="306"/>
        </pc:sldMkLst>
        <pc:spChg chg="mod">
          <ac:chgData name="Richey, Kimberly (DOE)" userId="S::kimberly.richey@doe.virginia.gov::5219f379-a94b-437f-ae54-f11c5fd68d03" providerId="AD" clId="Web-{CC1E76B9-E682-3933-5151-53901E37132A}" dt="2023-03-15T22:21:13.588" v="163" actId="20577"/>
          <ac:spMkLst>
            <pc:docMk/>
            <pc:sldMk cId="2359463183" sldId="306"/>
            <ac:spMk id="15" creationId="{F239E56E-B760-5CDD-C2AF-B6066042E920}"/>
          </ac:spMkLst>
        </pc:spChg>
      </pc:sldChg>
      <pc:sldChg chg="modSp">
        <pc:chgData name="Richey, Kimberly (DOE)" userId="S::kimberly.richey@doe.virginia.gov::5219f379-a94b-437f-ae54-f11c5fd68d03" providerId="AD" clId="Web-{CC1E76B9-E682-3933-5151-53901E37132A}" dt="2023-03-15T22:22:26.417" v="201" actId="20577"/>
        <pc:sldMkLst>
          <pc:docMk/>
          <pc:sldMk cId="1014567942" sldId="308"/>
        </pc:sldMkLst>
        <pc:spChg chg="mod">
          <ac:chgData name="Richey, Kimberly (DOE)" userId="S::kimberly.richey@doe.virginia.gov::5219f379-a94b-437f-ae54-f11c5fd68d03" providerId="AD" clId="Web-{CC1E76B9-E682-3933-5151-53901E37132A}" dt="2023-03-15T22:22:26.417" v="201" actId="20577"/>
          <ac:spMkLst>
            <pc:docMk/>
            <pc:sldMk cId="1014567942" sldId="308"/>
            <ac:spMk id="3" creationId="{17AB6371-ADD1-79A6-3235-E02EDA17A5B1}"/>
          </ac:spMkLst>
        </pc:spChg>
      </pc:sldChg>
      <pc:sldChg chg="modSp modCm">
        <pc:chgData name="Richey, Kimberly (DOE)" userId="S::kimberly.richey@doe.virginia.gov::5219f379-a94b-437f-ae54-f11c5fd68d03" providerId="AD" clId="Web-{CC1E76B9-E682-3933-5151-53901E37132A}" dt="2023-03-15T22:25:50.060" v="278" actId="20577"/>
        <pc:sldMkLst>
          <pc:docMk/>
          <pc:sldMk cId="934388039" sldId="315"/>
        </pc:sldMkLst>
        <pc:spChg chg="mod">
          <ac:chgData name="Richey, Kimberly (DOE)" userId="S::kimberly.richey@doe.virginia.gov::5219f379-a94b-437f-ae54-f11c5fd68d03" providerId="AD" clId="Web-{CC1E76B9-E682-3933-5151-53901E37132A}" dt="2023-03-15T22:25:50.060" v="278" actId="20577"/>
          <ac:spMkLst>
            <pc:docMk/>
            <pc:sldMk cId="934388039" sldId="315"/>
            <ac:spMk id="3" creationId="{E48BD403-3EA7-A33B-6359-18A885EF188A}"/>
          </ac:spMkLst>
        </pc:spChg>
      </pc:sldChg>
      <pc:sldChg chg="modSp">
        <pc:chgData name="Richey, Kimberly (DOE)" userId="S::kimberly.richey@doe.virginia.gov::5219f379-a94b-437f-ae54-f11c5fd68d03" providerId="AD" clId="Web-{CC1E76B9-E682-3933-5151-53901E37132A}" dt="2023-03-15T22:17:45.929" v="90" actId="20577"/>
        <pc:sldMkLst>
          <pc:docMk/>
          <pc:sldMk cId="538920204" sldId="318"/>
        </pc:sldMkLst>
        <pc:spChg chg="mod">
          <ac:chgData name="Richey, Kimberly (DOE)" userId="S::kimberly.richey@doe.virginia.gov::5219f379-a94b-437f-ae54-f11c5fd68d03" providerId="AD" clId="Web-{CC1E76B9-E682-3933-5151-53901E37132A}" dt="2023-03-15T22:17:45.929" v="90" actId="20577"/>
          <ac:spMkLst>
            <pc:docMk/>
            <pc:sldMk cId="538920204" sldId="318"/>
            <ac:spMk id="3" creationId="{53943ADD-0585-131D-8A70-EF2E0B4FC71F}"/>
          </ac:spMkLst>
        </pc:spChg>
      </pc:sldChg>
      <pc:sldChg chg="modSp">
        <pc:chgData name="Richey, Kimberly (DOE)" userId="S::kimberly.richey@doe.virginia.gov::5219f379-a94b-437f-ae54-f11c5fd68d03" providerId="AD" clId="Web-{CC1E76B9-E682-3933-5151-53901E37132A}" dt="2023-03-15T22:26:30.451" v="282" actId="20577"/>
        <pc:sldMkLst>
          <pc:docMk/>
          <pc:sldMk cId="3211820030" sldId="326"/>
        </pc:sldMkLst>
        <pc:spChg chg="mod">
          <ac:chgData name="Richey, Kimberly (DOE)" userId="S::kimberly.richey@doe.virginia.gov::5219f379-a94b-437f-ae54-f11c5fd68d03" providerId="AD" clId="Web-{CC1E76B9-E682-3933-5151-53901E37132A}" dt="2023-03-15T22:26:30.451" v="282" actId="20577"/>
          <ac:spMkLst>
            <pc:docMk/>
            <pc:sldMk cId="3211820030" sldId="326"/>
            <ac:spMk id="3" creationId="{E48BD403-3EA7-A33B-6359-18A885EF188A}"/>
          </ac:spMkLst>
        </pc:spChg>
      </pc:sldChg>
    </pc:docChg>
  </pc:docChgLst>
  <pc:docChgLst>
    <pc:chgData name="Siepka, Amy (DOE)" userId="S::amy.siepka@doe.virginia.gov::6d06d74f-826c-4bbe-801e-2feef75a4a1d" providerId="AD" clId="Web-{CB824227-0EDF-FAF5-E8C5-5A75383722CB}"/>
    <pc:docChg chg="modSld sldOrd">
      <pc:chgData name="Siepka, Amy (DOE)" userId="S::amy.siepka@doe.virginia.gov::6d06d74f-826c-4bbe-801e-2feef75a4a1d" providerId="AD" clId="Web-{CB824227-0EDF-FAF5-E8C5-5A75383722CB}" dt="2023-03-20T18:02:21.152" v="2"/>
      <pc:docMkLst>
        <pc:docMk/>
      </pc:docMkLst>
      <pc:sldChg chg="modNotes">
        <pc:chgData name="Siepka, Amy (DOE)" userId="S::amy.siepka@doe.virginia.gov::6d06d74f-826c-4bbe-801e-2feef75a4a1d" providerId="AD" clId="Web-{CB824227-0EDF-FAF5-E8C5-5A75383722CB}" dt="2023-03-20T18:02:21.152" v="2"/>
        <pc:sldMkLst>
          <pc:docMk/>
          <pc:sldMk cId="2863062473" sldId="274"/>
        </pc:sldMkLst>
      </pc:sldChg>
      <pc:sldChg chg="ord">
        <pc:chgData name="Siepka, Amy (DOE)" userId="S::amy.siepka@doe.virginia.gov::6d06d74f-826c-4bbe-801e-2feef75a4a1d" providerId="AD" clId="Web-{CB824227-0EDF-FAF5-E8C5-5A75383722CB}" dt="2023-03-20T18:02:06.652" v="1"/>
        <pc:sldMkLst>
          <pc:docMk/>
          <pc:sldMk cId="3782094136" sldId="276"/>
        </pc:sldMkLst>
      </pc:sldChg>
      <pc:sldChg chg="modNotes">
        <pc:chgData name="Siepka, Amy (DOE)" userId="S::amy.siepka@doe.virginia.gov::6d06d74f-826c-4bbe-801e-2feef75a4a1d" providerId="AD" clId="Web-{CB824227-0EDF-FAF5-E8C5-5A75383722CB}" dt="2023-03-20T18:01:33.996" v="0"/>
        <pc:sldMkLst>
          <pc:docMk/>
          <pc:sldMk cId="934388039" sldId="315"/>
        </pc:sldMkLst>
      </pc:sldChg>
    </pc:docChg>
  </pc:docChgLst>
  <pc:docChgLst>
    <pc:chgData name="Siepka, Amy (DOE)" userId="S::amy.siepka@doe.virginia.gov::6d06d74f-826c-4bbe-801e-2feef75a4a1d" providerId="AD" clId="Web-{4D7AD5E8-9420-D22B-2AA6-D785FC67804D}"/>
    <pc:docChg chg="modSld">
      <pc:chgData name="Siepka, Amy (DOE)" userId="S::amy.siepka@doe.virginia.gov::6d06d74f-826c-4bbe-801e-2feef75a4a1d" providerId="AD" clId="Web-{4D7AD5E8-9420-D22B-2AA6-D785FC67804D}" dt="2023-03-16T16:08:50.397" v="96" actId="20577"/>
      <pc:docMkLst>
        <pc:docMk/>
      </pc:docMkLst>
      <pc:sldChg chg="modSp">
        <pc:chgData name="Siepka, Amy (DOE)" userId="S::amy.siepka@doe.virginia.gov::6d06d74f-826c-4bbe-801e-2feef75a4a1d" providerId="AD" clId="Web-{4D7AD5E8-9420-D22B-2AA6-D785FC67804D}" dt="2023-03-16T16:08:50.397" v="96" actId="20577"/>
        <pc:sldMkLst>
          <pc:docMk/>
          <pc:sldMk cId="1446205941" sldId="316"/>
        </pc:sldMkLst>
        <pc:spChg chg="mod">
          <ac:chgData name="Siepka, Amy (DOE)" userId="S::amy.siepka@doe.virginia.gov::6d06d74f-826c-4bbe-801e-2feef75a4a1d" providerId="AD" clId="Web-{4D7AD5E8-9420-D22B-2AA6-D785FC67804D}" dt="2023-03-16T16:08:50.397" v="96" actId="20577"/>
          <ac:spMkLst>
            <pc:docMk/>
            <pc:sldMk cId="1446205941" sldId="316"/>
            <ac:spMk id="3" creationId="{596DA546-D2BB-3730-EB48-6AD37D4AE9A6}"/>
          </ac:spMkLst>
        </pc:spChg>
      </pc:sldChg>
    </pc:docChg>
  </pc:docChgLst>
  <pc:docChgLst>
    <pc:chgData name="Snow, Mckenzie (GOV)" userId="S::mckenzie.snow@governor.virginia.gov::9768ec83-91c9-4170-82d6-fb1aa9258d2c" providerId="AD" clId="Web-{DDA6CCCC-5CE7-B70D-1CCF-A84027D1E458}"/>
    <pc:docChg chg="mod modSld">
      <pc:chgData name="Snow, Mckenzie (GOV)" userId="S::mckenzie.snow@governor.virginia.gov::9768ec83-91c9-4170-82d6-fb1aa9258d2c" providerId="AD" clId="Web-{DDA6CCCC-5CE7-B70D-1CCF-A84027D1E458}" dt="2023-03-15T23:41:37.620" v="25" actId="20577"/>
      <pc:docMkLst>
        <pc:docMk/>
      </pc:docMkLst>
      <pc:sldChg chg="modSp addCm modCm">
        <pc:chgData name="Snow, Mckenzie (GOV)" userId="S::mckenzie.snow@governor.virginia.gov::9768ec83-91c9-4170-82d6-fb1aa9258d2c" providerId="AD" clId="Web-{DDA6CCCC-5CE7-B70D-1CCF-A84027D1E458}" dt="2023-03-15T23:38:45.507" v="6"/>
        <pc:sldMkLst>
          <pc:docMk/>
          <pc:sldMk cId="18754280" sldId="301"/>
        </pc:sldMkLst>
        <pc:spChg chg="mod">
          <ac:chgData name="Snow, Mckenzie (GOV)" userId="S::mckenzie.snow@governor.virginia.gov::9768ec83-91c9-4170-82d6-fb1aa9258d2c" providerId="AD" clId="Web-{DDA6CCCC-5CE7-B70D-1CCF-A84027D1E458}" dt="2023-03-15T23:38:22.601" v="3" actId="20577"/>
          <ac:spMkLst>
            <pc:docMk/>
            <pc:sldMk cId="18754280" sldId="301"/>
            <ac:spMk id="3" creationId="{535D42C3-4D02-E112-84B8-0D8672E40BF7}"/>
          </ac:spMkLst>
        </pc:spChg>
      </pc:sldChg>
      <pc:sldChg chg="modSp addCm">
        <pc:chgData name="Snow, Mckenzie (GOV)" userId="S::mckenzie.snow@governor.virginia.gov::9768ec83-91c9-4170-82d6-fb1aa9258d2c" providerId="AD" clId="Web-{DDA6CCCC-5CE7-B70D-1CCF-A84027D1E458}" dt="2023-03-15T23:41:37.620" v="25" actId="20577"/>
        <pc:sldMkLst>
          <pc:docMk/>
          <pc:sldMk cId="3315254925" sldId="304"/>
        </pc:sldMkLst>
        <pc:spChg chg="mod">
          <ac:chgData name="Snow, Mckenzie (GOV)" userId="S::mckenzie.snow@governor.virginia.gov::9768ec83-91c9-4170-82d6-fb1aa9258d2c" providerId="AD" clId="Web-{DDA6CCCC-5CE7-B70D-1CCF-A84027D1E458}" dt="2023-03-15T23:40:17.103" v="8" actId="20577"/>
          <ac:spMkLst>
            <pc:docMk/>
            <pc:sldMk cId="3315254925" sldId="304"/>
            <ac:spMk id="6" creationId="{640E1391-ECC0-474E-93F7-C72E4A3E13F0}"/>
          </ac:spMkLst>
        </pc:spChg>
        <pc:spChg chg="mod">
          <ac:chgData name="Snow, Mckenzie (GOV)" userId="S::mckenzie.snow@governor.virginia.gov::9768ec83-91c9-4170-82d6-fb1aa9258d2c" providerId="AD" clId="Web-{DDA6CCCC-5CE7-B70D-1CCF-A84027D1E458}" dt="2023-03-15T23:41:37.620" v="25" actId="20577"/>
          <ac:spMkLst>
            <pc:docMk/>
            <pc:sldMk cId="3315254925" sldId="304"/>
            <ac:spMk id="33" creationId="{3E146832-C5C1-4046-84D9-BBC55FA79E67}"/>
          </ac:spMkLst>
        </pc:spChg>
        <pc:graphicFrameChg chg="modGraphic">
          <ac:chgData name="Snow, Mckenzie (GOV)" userId="S::mckenzie.snow@governor.virginia.gov::9768ec83-91c9-4170-82d6-fb1aa9258d2c" providerId="AD" clId="Web-{DDA6CCCC-5CE7-B70D-1CCF-A84027D1E458}" dt="2023-03-15T23:41:00.760" v="10" actId="20577"/>
          <ac:graphicFrameMkLst>
            <pc:docMk/>
            <pc:sldMk cId="3315254925" sldId="304"/>
            <ac:graphicFrameMk id="13" creationId="{59C3706D-414D-AD51-3C91-EB6959F11102}"/>
          </ac:graphicFrameMkLst>
        </pc:graphicFrameChg>
      </pc:sldChg>
      <pc:sldChg chg="modSp">
        <pc:chgData name="Snow, Mckenzie (GOV)" userId="S::mckenzie.snow@governor.virginia.gov::9768ec83-91c9-4170-82d6-fb1aa9258d2c" providerId="AD" clId="Web-{DDA6CCCC-5CE7-B70D-1CCF-A84027D1E458}" dt="2023-03-15T23:36:44.474" v="0" actId="20577"/>
        <pc:sldMkLst>
          <pc:docMk/>
          <pc:sldMk cId="538920204" sldId="318"/>
        </pc:sldMkLst>
        <pc:spChg chg="mod">
          <ac:chgData name="Snow, Mckenzie (GOV)" userId="S::mckenzie.snow@governor.virginia.gov::9768ec83-91c9-4170-82d6-fb1aa9258d2c" providerId="AD" clId="Web-{DDA6CCCC-5CE7-B70D-1CCF-A84027D1E458}" dt="2023-03-15T23:36:44.474" v="0" actId="20577"/>
          <ac:spMkLst>
            <pc:docMk/>
            <pc:sldMk cId="538920204" sldId="318"/>
            <ac:spMk id="3" creationId="{53943ADD-0585-131D-8A70-EF2E0B4FC71F}"/>
          </ac:spMkLst>
        </pc:spChg>
      </pc:sldChg>
    </pc:docChg>
  </pc:docChgLst>
  <pc:docChgLst>
    <pc:chgData name="Siepka, Amy (DOE)" userId="S::amy.siepka@doe.virginia.gov::6d06d74f-826c-4bbe-801e-2feef75a4a1d" providerId="AD" clId="Web-{2594C22A-575B-DAFC-3222-758AFC880ACA}"/>
    <pc:docChg chg="modSld">
      <pc:chgData name="Siepka, Amy (DOE)" userId="S::amy.siepka@doe.virginia.gov::6d06d74f-826c-4bbe-801e-2feef75a4a1d" providerId="AD" clId="Web-{2594C22A-575B-DAFC-3222-758AFC880ACA}" dt="2023-03-17T17:35:06.700" v="159" actId="1076"/>
      <pc:docMkLst>
        <pc:docMk/>
      </pc:docMkLst>
      <pc:sldChg chg="addSp modSp">
        <pc:chgData name="Siepka, Amy (DOE)" userId="S::amy.siepka@doe.virginia.gov::6d06d74f-826c-4bbe-801e-2feef75a4a1d" providerId="AD" clId="Web-{2594C22A-575B-DAFC-3222-758AFC880ACA}" dt="2023-03-17T17:35:06.700" v="159" actId="1076"/>
        <pc:sldMkLst>
          <pc:docMk/>
          <pc:sldMk cId="3782094136" sldId="276"/>
        </pc:sldMkLst>
        <pc:spChg chg="mod">
          <ac:chgData name="Siepka, Amy (DOE)" userId="S::amy.siepka@doe.virginia.gov::6d06d74f-826c-4bbe-801e-2feef75a4a1d" providerId="AD" clId="Web-{2594C22A-575B-DAFC-3222-758AFC880ACA}" dt="2023-03-17T17:33:17.417" v="32" actId="1076"/>
          <ac:spMkLst>
            <pc:docMk/>
            <pc:sldMk cId="3782094136" sldId="276"/>
            <ac:spMk id="5" creationId="{3F2672A2-A599-517E-193F-647BB968E6D2}"/>
          </ac:spMkLst>
        </pc:spChg>
        <pc:spChg chg="mod">
          <ac:chgData name="Siepka, Amy (DOE)" userId="S::amy.siepka@doe.virginia.gov::6d06d74f-826c-4bbe-801e-2feef75a4a1d" providerId="AD" clId="Web-{2594C22A-575B-DAFC-3222-758AFC880ACA}" dt="2023-03-17T17:33:14.308" v="31" actId="1076"/>
          <ac:spMkLst>
            <pc:docMk/>
            <pc:sldMk cId="3782094136" sldId="276"/>
            <ac:spMk id="6" creationId="{C8BBE758-4053-44C9-D79A-93438A223725}"/>
          </ac:spMkLst>
        </pc:spChg>
        <pc:spChg chg="add mod">
          <ac:chgData name="Siepka, Amy (DOE)" userId="S::amy.siepka@doe.virginia.gov::6d06d74f-826c-4bbe-801e-2feef75a4a1d" providerId="AD" clId="Web-{2594C22A-575B-DAFC-3222-758AFC880ACA}" dt="2023-03-17T17:35:06.700" v="159" actId="1076"/>
          <ac:spMkLst>
            <pc:docMk/>
            <pc:sldMk cId="3782094136" sldId="276"/>
            <ac:spMk id="7" creationId="{0FB95A08-4FF0-84AF-2237-801133C86379}"/>
          </ac:spMkLst>
        </pc:spChg>
      </pc:sldChg>
      <pc:sldChg chg="modSp">
        <pc:chgData name="Siepka, Amy (DOE)" userId="S::amy.siepka@doe.virginia.gov::6d06d74f-826c-4bbe-801e-2feef75a4a1d" providerId="AD" clId="Web-{2594C22A-575B-DAFC-3222-758AFC880ACA}" dt="2023-03-17T17:31:51.666" v="9"/>
        <pc:sldMkLst>
          <pc:docMk/>
          <pc:sldMk cId="3497856558" sldId="285"/>
        </pc:sldMkLst>
        <pc:graphicFrameChg chg="mod modGraphic">
          <ac:chgData name="Siepka, Amy (DOE)" userId="S::amy.siepka@doe.virginia.gov::6d06d74f-826c-4bbe-801e-2feef75a4a1d" providerId="AD" clId="Web-{2594C22A-575B-DAFC-3222-758AFC880ACA}" dt="2023-03-17T17:31:51.666" v="9"/>
          <ac:graphicFrameMkLst>
            <pc:docMk/>
            <pc:sldMk cId="3497856558" sldId="285"/>
            <ac:graphicFrameMk id="9" creationId="{7D4AC72D-E0C5-48BA-BE01-B5AD027F48B0}"/>
          </ac:graphicFrameMkLst>
        </pc:graphicFrameChg>
      </pc:sldChg>
      <pc:sldChg chg="modSp">
        <pc:chgData name="Siepka, Amy (DOE)" userId="S::amy.siepka@doe.virginia.gov::6d06d74f-826c-4bbe-801e-2feef75a4a1d" providerId="AD" clId="Web-{2594C22A-575B-DAFC-3222-758AFC880ACA}" dt="2023-03-17T17:33:00.089" v="29"/>
        <pc:sldMkLst>
          <pc:docMk/>
          <pc:sldMk cId="2348261092" sldId="294"/>
        </pc:sldMkLst>
        <pc:graphicFrameChg chg="mod modGraphic">
          <ac:chgData name="Siepka, Amy (DOE)" userId="S::amy.siepka@doe.virginia.gov::6d06d74f-826c-4bbe-801e-2feef75a4a1d" providerId="AD" clId="Web-{2594C22A-575B-DAFC-3222-758AFC880ACA}" dt="2023-03-17T17:33:00.089" v="29"/>
          <ac:graphicFrameMkLst>
            <pc:docMk/>
            <pc:sldMk cId="2348261092" sldId="294"/>
            <ac:graphicFrameMk id="9" creationId="{7D4AC72D-E0C5-48BA-BE01-B5AD027F48B0}"/>
          </ac:graphicFrameMkLst>
        </pc:graphicFrameChg>
      </pc:sldChg>
      <pc:sldChg chg="modSp">
        <pc:chgData name="Siepka, Amy (DOE)" userId="S::amy.siepka@doe.virginia.gov::6d06d74f-826c-4bbe-801e-2feef75a4a1d" providerId="AD" clId="Web-{2594C22A-575B-DAFC-3222-758AFC880ACA}" dt="2023-03-17T17:32:38.807" v="27" actId="20577"/>
        <pc:sldMkLst>
          <pc:docMk/>
          <pc:sldMk cId="1446205941" sldId="316"/>
        </pc:sldMkLst>
        <pc:spChg chg="mod">
          <ac:chgData name="Siepka, Amy (DOE)" userId="S::amy.siepka@doe.virginia.gov::6d06d74f-826c-4bbe-801e-2feef75a4a1d" providerId="AD" clId="Web-{2594C22A-575B-DAFC-3222-758AFC880ACA}" dt="2023-03-17T17:32:38.807" v="27" actId="20577"/>
          <ac:spMkLst>
            <pc:docMk/>
            <pc:sldMk cId="1446205941" sldId="316"/>
            <ac:spMk id="3" creationId="{596DA546-D2BB-3730-EB48-6AD37D4AE9A6}"/>
          </ac:spMkLst>
        </pc:spChg>
      </pc:sldChg>
    </pc:docChg>
  </pc:docChgLst>
  <pc:docChgLst>
    <pc:chgData name="Siepka, Amy (DOE)" userId="S::amy.siepka@doe.virginia.gov::6d06d74f-826c-4bbe-801e-2feef75a4a1d" providerId="AD" clId="Web-{C7669B85-746B-5DA4-857E-A2CE310577BB}"/>
    <pc:docChg chg="mod addSld delSld modSld sldOrd">
      <pc:chgData name="Siepka, Amy (DOE)" userId="S::amy.siepka@doe.virginia.gov::6d06d74f-826c-4bbe-801e-2feef75a4a1d" providerId="AD" clId="Web-{C7669B85-746B-5DA4-857E-A2CE310577BB}" dt="2023-03-13T18:52:19.877" v="4655" actId="1076"/>
      <pc:docMkLst>
        <pc:docMk/>
      </pc:docMkLst>
      <pc:sldChg chg="modSp delCm modCm">
        <pc:chgData name="Siepka, Amy (DOE)" userId="S::amy.siepka@doe.virginia.gov::6d06d74f-826c-4bbe-801e-2feef75a4a1d" providerId="AD" clId="Web-{C7669B85-746B-5DA4-857E-A2CE310577BB}" dt="2023-03-13T16:32:16.232" v="3033"/>
        <pc:sldMkLst>
          <pc:docMk/>
          <pc:sldMk cId="427629357" sldId="266"/>
        </pc:sldMkLst>
        <pc:spChg chg="mod">
          <ac:chgData name="Siepka, Amy (DOE)" userId="S::amy.siepka@doe.virginia.gov::6d06d74f-826c-4bbe-801e-2feef75a4a1d" providerId="AD" clId="Web-{C7669B85-746B-5DA4-857E-A2CE310577BB}" dt="2023-03-13T16:32:16.060" v="3032" actId="20577"/>
          <ac:spMkLst>
            <pc:docMk/>
            <pc:sldMk cId="427629357" sldId="266"/>
            <ac:spMk id="7" creationId="{356E8EE1-C5F0-4DA3-8289-FA305BA625E0}"/>
          </ac:spMkLst>
        </pc:spChg>
      </pc:sldChg>
      <pc:sldChg chg="addSp delSp modSp">
        <pc:chgData name="Siepka, Amy (DOE)" userId="S::amy.siepka@doe.virginia.gov::6d06d74f-826c-4bbe-801e-2feef75a4a1d" providerId="AD" clId="Web-{C7669B85-746B-5DA4-857E-A2CE310577BB}" dt="2023-03-13T18:52:19.877" v="4655" actId="1076"/>
        <pc:sldMkLst>
          <pc:docMk/>
          <pc:sldMk cId="3782094136" sldId="276"/>
        </pc:sldMkLst>
        <pc:spChg chg="mod">
          <ac:chgData name="Siepka, Amy (DOE)" userId="S::amy.siepka@doe.virginia.gov::6d06d74f-826c-4bbe-801e-2feef75a4a1d" providerId="AD" clId="Web-{C7669B85-746B-5DA4-857E-A2CE310577BB}" dt="2023-03-13T18:52:00.767" v="4650" actId="20577"/>
          <ac:spMkLst>
            <pc:docMk/>
            <pc:sldMk cId="3782094136" sldId="276"/>
            <ac:spMk id="3" creationId="{27237D56-E9E9-4870-8BBC-BC78DADB39B3}"/>
          </ac:spMkLst>
        </pc:spChg>
        <pc:spChg chg="add mod">
          <ac:chgData name="Siepka, Amy (DOE)" userId="S::amy.siepka@doe.virginia.gov::6d06d74f-826c-4bbe-801e-2feef75a4a1d" providerId="AD" clId="Web-{C7669B85-746B-5DA4-857E-A2CE310577BB}" dt="2023-03-13T18:52:17.237" v="4654" actId="1076"/>
          <ac:spMkLst>
            <pc:docMk/>
            <pc:sldMk cId="3782094136" sldId="276"/>
            <ac:spMk id="5" creationId="{3F2672A2-A599-517E-193F-647BB968E6D2}"/>
          </ac:spMkLst>
        </pc:spChg>
        <pc:spChg chg="add mod">
          <ac:chgData name="Siepka, Amy (DOE)" userId="S::amy.siepka@doe.virginia.gov::6d06d74f-826c-4bbe-801e-2feef75a4a1d" providerId="AD" clId="Web-{C7669B85-746B-5DA4-857E-A2CE310577BB}" dt="2023-03-13T18:52:19.877" v="4655" actId="1076"/>
          <ac:spMkLst>
            <pc:docMk/>
            <pc:sldMk cId="3782094136" sldId="276"/>
            <ac:spMk id="6" creationId="{C8BBE758-4053-44C9-D79A-93438A223725}"/>
          </ac:spMkLst>
        </pc:spChg>
        <pc:picChg chg="del">
          <ac:chgData name="Siepka, Amy (DOE)" userId="S::amy.siepka@doe.virginia.gov::6d06d74f-826c-4bbe-801e-2feef75a4a1d" providerId="AD" clId="Web-{C7669B85-746B-5DA4-857E-A2CE310577BB}" dt="2023-03-13T18:50:45.125" v="4618"/>
          <ac:picMkLst>
            <pc:docMk/>
            <pc:sldMk cId="3782094136" sldId="276"/>
            <ac:picMk id="9" creationId="{5B77049B-9DE2-BFD9-07A3-03863F879250}"/>
          </ac:picMkLst>
        </pc:picChg>
        <pc:picChg chg="del mod">
          <ac:chgData name="Siepka, Amy (DOE)" userId="S::amy.siepka@doe.virginia.gov::6d06d74f-826c-4bbe-801e-2feef75a4a1d" providerId="AD" clId="Web-{C7669B85-746B-5DA4-857E-A2CE310577BB}" dt="2023-03-13T18:51:30.001" v="4643"/>
          <ac:picMkLst>
            <pc:docMk/>
            <pc:sldMk cId="3782094136" sldId="276"/>
            <ac:picMk id="10" creationId="{D76D5FE6-B504-6B0C-A302-C42644067ADF}"/>
          </ac:picMkLst>
        </pc:picChg>
      </pc:sldChg>
      <pc:sldChg chg="modSp ord delCm modCm">
        <pc:chgData name="Siepka, Amy (DOE)" userId="S::amy.siepka@doe.virginia.gov::6d06d74f-826c-4bbe-801e-2feef75a4a1d" providerId="AD" clId="Web-{C7669B85-746B-5DA4-857E-A2CE310577BB}" dt="2023-03-13T16:47:11.250" v="3095" actId="20577"/>
        <pc:sldMkLst>
          <pc:docMk/>
          <pc:sldMk cId="209041646" sldId="278"/>
        </pc:sldMkLst>
        <pc:spChg chg="mod">
          <ac:chgData name="Siepka, Amy (DOE)" userId="S::amy.siepka@doe.virginia.gov::6d06d74f-826c-4bbe-801e-2feef75a4a1d" providerId="AD" clId="Web-{C7669B85-746B-5DA4-857E-A2CE310577BB}" dt="2023-03-13T16:47:11.250" v="3095" actId="20577"/>
          <ac:spMkLst>
            <pc:docMk/>
            <pc:sldMk cId="209041646" sldId="278"/>
            <ac:spMk id="3" creationId="{27237D56-E9E9-4870-8BBC-BC78DADB39B3}"/>
          </ac:spMkLst>
        </pc:spChg>
      </pc:sldChg>
      <pc:sldChg chg="modSp">
        <pc:chgData name="Siepka, Amy (DOE)" userId="S::amy.siepka@doe.virginia.gov::6d06d74f-826c-4bbe-801e-2feef75a4a1d" providerId="AD" clId="Web-{C7669B85-746B-5DA4-857E-A2CE310577BB}" dt="2023-03-13T18:45:18.463" v="4413"/>
        <pc:sldMkLst>
          <pc:docMk/>
          <pc:sldMk cId="3023363779" sldId="280"/>
        </pc:sldMkLst>
        <pc:graphicFrameChg chg="mod modGraphic">
          <ac:chgData name="Siepka, Amy (DOE)" userId="S::amy.siepka@doe.virginia.gov::6d06d74f-826c-4bbe-801e-2feef75a4a1d" providerId="AD" clId="Web-{C7669B85-746B-5DA4-857E-A2CE310577BB}" dt="2023-03-13T18:45:18.463" v="4413"/>
          <ac:graphicFrameMkLst>
            <pc:docMk/>
            <pc:sldMk cId="3023363779" sldId="280"/>
            <ac:graphicFrameMk id="9" creationId="{7D4AC72D-E0C5-48BA-BE01-B5AD027F48B0}"/>
          </ac:graphicFrameMkLst>
        </pc:graphicFrameChg>
      </pc:sldChg>
      <pc:sldChg chg="modSp modCm">
        <pc:chgData name="Siepka, Amy (DOE)" userId="S::amy.siepka@doe.virginia.gov::6d06d74f-826c-4bbe-801e-2feef75a4a1d" providerId="AD" clId="Web-{C7669B85-746B-5DA4-857E-A2CE310577BB}" dt="2023-03-13T16:03:48.547" v="2932"/>
        <pc:sldMkLst>
          <pc:docMk/>
          <pc:sldMk cId="3497856558" sldId="285"/>
        </pc:sldMkLst>
        <pc:graphicFrameChg chg="mod modGraphic">
          <ac:chgData name="Siepka, Amy (DOE)" userId="S::amy.siepka@doe.virginia.gov::6d06d74f-826c-4bbe-801e-2feef75a4a1d" providerId="AD" clId="Web-{C7669B85-746B-5DA4-857E-A2CE310577BB}" dt="2023-03-13T16:03:48.547" v="2932"/>
          <ac:graphicFrameMkLst>
            <pc:docMk/>
            <pc:sldMk cId="3497856558" sldId="285"/>
            <ac:graphicFrameMk id="9" creationId="{7D4AC72D-E0C5-48BA-BE01-B5AD027F48B0}"/>
          </ac:graphicFrameMkLst>
        </pc:graphicFrameChg>
      </pc:sldChg>
      <pc:sldChg chg="modSp delCm">
        <pc:chgData name="Siepka, Amy (DOE)" userId="S::amy.siepka@doe.virginia.gov::6d06d74f-826c-4bbe-801e-2feef75a4a1d" providerId="AD" clId="Web-{C7669B85-746B-5DA4-857E-A2CE310577BB}" dt="2023-03-13T18:29:13.350" v="4192" actId="20577"/>
        <pc:sldMkLst>
          <pc:docMk/>
          <pc:sldMk cId="3644616800" sldId="292"/>
        </pc:sldMkLst>
        <pc:spChg chg="mod">
          <ac:chgData name="Siepka, Amy (DOE)" userId="S::amy.siepka@doe.virginia.gov::6d06d74f-826c-4bbe-801e-2feef75a4a1d" providerId="AD" clId="Web-{C7669B85-746B-5DA4-857E-A2CE310577BB}" dt="2023-03-13T16:51:21.568" v="3112" actId="20577"/>
          <ac:spMkLst>
            <pc:docMk/>
            <pc:sldMk cId="3644616800" sldId="292"/>
            <ac:spMk id="3" creationId="{9A58E7A3-B415-44CB-9C16-0F836A65A5D5}"/>
          </ac:spMkLst>
        </pc:spChg>
        <pc:spChg chg="mod">
          <ac:chgData name="Siepka, Amy (DOE)" userId="S::amy.siepka@doe.virginia.gov::6d06d74f-826c-4bbe-801e-2feef75a4a1d" providerId="AD" clId="Web-{C7669B85-746B-5DA4-857E-A2CE310577BB}" dt="2023-03-13T16:49:02.831" v="3100" actId="20577"/>
          <ac:spMkLst>
            <pc:docMk/>
            <pc:sldMk cId="3644616800" sldId="292"/>
            <ac:spMk id="5" creationId="{04D06853-7ABE-40E1-B6CC-C1B885ECAA38}"/>
          </ac:spMkLst>
        </pc:spChg>
        <pc:spChg chg="mod">
          <ac:chgData name="Siepka, Amy (DOE)" userId="S::amy.siepka@doe.virginia.gov::6d06d74f-826c-4bbe-801e-2feef75a4a1d" providerId="AD" clId="Web-{C7669B85-746B-5DA4-857E-A2CE310577BB}" dt="2023-03-13T18:29:13.350" v="4192" actId="20577"/>
          <ac:spMkLst>
            <pc:docMk/>
            <pc:sldMk cId="3644616800" sldId="292"/>
            <ac:spMk id="6" creationId="{79C97954-B8C0-4A11-AEE1-58263605296C}"/>
          </ac:spMkLst>
        </pc:spChg>
      </pc:sldChg>
      <pc:sldChg chg="modSp">
        <pc:chgData name="Siepka, Amy (DOE)" userId="S::amy.siepka@doe.virginia.gov::6d06d74f-826c-4bbe-801e-2feef75a4a1d" providerId="AD" clId="Web-{C7669B85-746B-5DA4-857E-A2CE310577BB}" dt="2023-03-13T18:41:14.474" v="4391"/>
        <pc:sldMkLst>
          <pc:docMk/>
          <pc:sldMk cId="184760491" sldId="293"/>
        </pc:sldMkLst>
        <pc:graphicFrameChg chg="mod modGraphic">
          <ac:chgData name="Siepka, Amy (DOE)" userId="S::amy.siepka@doe.virginia.gov::6d06d74f-826c-4bbe-801e-2feef75a4a1d" providerId="AD" clId="Web-{C7669B85-746B-5DA4-857E-A2CE310577BB}" dt="2023-03-13T18:41:14.474" v="4391"/>
          <ac:graphicFrameMkLst>
            <pc:docMk/>
            <pc:sldMk cId="184760491" sldId="293"/>
            <ac:graphicFrameMk id="9" creationId="{7D4AC72D-E0C5-48BA-BE01-B5AD027F48B0}"/>
          </ac:graphicFrameMkLst>
        </pc:graphicFrameChg>
      </pc:sldChg>
      <pc:sldChg chg="modSp">
        <pc:chgData name="Siepka, Amy (DOE)" userId="S::amy.siepka@doe.virginia.gov::6d06d74f-826c-4bbe-801e-2feef75a4a1d" providerId="AD" clId="Web-{C7669B85-746B-5DA4-857E-A2CE310577BB}" dt="2023-03-13T16:04:28.720" v="2934"/>
        <pc:sldMkLst>
          <pc:docMk/>
          <pc:sldMk cId="2348261092" sldId="294"/>
        </pc:sldMkLst>
        <pc:graphicFrameChg chg="mod modGraphic">
          <ac:chgData name="Siepka, Amy (DOE)" userId="S::amy.siepka@doe.virginia.gov::6d06d74f-826c-4bbe-801e-2feef75a4a1d" providerId="AD" clId="Web-{C7669B85-746B-5DA4-857E-A2CE310577BB}" dt="2023-03-13T16:04:28.720" v="2934"/>
          <ac:graphicFrameMkLst>
            <pc:docMk/>
            <pc:sldMk cId="2348261092" sldId="294"/>
            <ac:graphicFrameMk id="9" creationId="{7D4AC72D-E0C5-48BA-BE01-B5AD027F48B0}"/>
          </ac:graphicFrameMkLst>
        </pc:graphicFrameChg>
      </pc:sldChg>
      <pc:sldChg chg="addSp delSp modSp ord">
        <pc:chgData name="Siepka, Amy (DOE)" userId="S::amy.siepka@doe.virginia.gov::6d06d74f-826c-4bbe-801e-2feef75a4a1d" providerId="AD" clId="Web-{C7669B85-746B-5DA4-857E-A2CE310577BB}" dt="2023-03-13T18:35:31.733" v="4376"/>
        <pc:sldMkLst>
          <pc:docMk/>
          <pc:sldMk cId="3308894534" sldId="298"/>
        </pc:sldMkLst>
        <pc:spChg chg="mod">
          <ac:chgData name="Siepka, Amy (DOE)" userId="S::amy.siepka@doe.virginia.gov::6d06d74f-826c-4bbe-801e-2feef75a4a1d" providerId="AD" clId="Web-{C7669B85-746B-5DA4-857E-A2CE310577BB}" dt="2023-03-13T18:35:05.654" v="4372"/>
          <ac:spMkLst>
            <pc:docMk/>
            <pc:sldMk cId="3308894534" sldId="298"/>
            <ac:spMk id="3" creationId="{B5244350-7AE7-4FB9-8342-545A458C982F}"/>
          </ac:spMkLst>
        </pc:spChg>
        <pc:spChg chg="del">
          <ac:chgData name="Siepka, Amy (DOE)" userId="S::amy.siepka@doe.virginia.gov::6d06d74f-826c-4bbe-801e-2feef75a4a1d" providerId="AD" clId="Web-{C7669B85-746B-5DA4-857E-A2CE310577BB}" dt="2023-03-13T15:33:42.327" v="2131"/>
          <ac:spMkLst>
            <pc:docMk/>
            <pc:sldMk cId="3308894534" sldId="298"/>
            <ac:spMk id="8" creationId="{B9D03D19-BB36-4018-5250-AC6622CD177E}"/>
          </ac:spMkLst>
        </pc:spChg>
        <pc:spChg chg="del">
          <ac:chgData name="Siepka, Amy (DOE)" userId="S::amy.siepka@doe.virginia.gov::6d06d74f-826c-4bbe-801e-2feef75a4a1d" providerId="AD" clId="Web-{C7669B85-746B-5DA4-857E-A2CE310577BB}" dt="2023-03-13T15:34:41.625" v="2138"/>
          <ac:spMkLst>
            <pc:docMk/>
            <pc:sldMk cId="3308894534" sldId="298"/>
            <ac:spMk id="9" creationId="{7B2E0132-7021-2158-AE60-321560915B4E}"/>
          </ac:spMkLst>
        </pc:spChg>
        <pc:spChg chg="del topLvl">
          <ac:chgData name="Siepka, Amy (DOE)" userId="S::amy.siepka@doe.virginia.gov::6d06d74f-826c-4bbe-801e-2feef75a4a1d" providerId="AD" clId="Web-{C7669B85-746B-5DA4-857E-A2CE310577BB}" dt="2023-03-13T15:36:01.517" v="2152"/>
          <ac:spMkLst>
            <pc:docMk/>
            <pc:sldMk cId="3308894534" sldId="298"/>
            <ac:spMk id="10" creationId="{C71DDC2F-BC71-DB0F-C637-CF1C6A77FA36}"/>
          </ac:spMkLst>
        </pc:spChg>
        <pc:spChg chg="del">
          <ac:chgData name="Siepka, Amy (DOE)" userId="S::amy.siepka@doe.virginia.gov::6d06d74f-826c-4bbe-801e-2feef75a4a1d" providerId="AD" clId="Web-{C7669B85-746B-5DA4-857E-A2CE310577BB}" dt="2023-03-13T15:33:27.077" v="2128"/>
          <ac:spMkLst>
            <pc:docMk/>
            <pc:sldMk cId="3308894534" sldId="298"/>
            <ac:spMk id="15" creationId="{57D46016-E01B-E795-4E5F-69F1BFD32FB3}"/>
          </ac:spMkLst>
        </pc:spChg>
        <pc:spChg chg="del topLvl">
          <ac:chgData name="Siepka, Amy (DOE)" userId="S::amy.siepka@doe.virginia.gov::6d06d74f-826c-4bbe-801e-2feef75a4a1d" providerId="AD" clId="Web-{C7669B85-746B-5DA4-857E-A2CE310577BB}" dt="2023-03-13T15:36:03.923" v="2153"/>
          <ac:spMkLst>
            <pc:docMk/>
            <pc:sldMk cId="3308894534" sldId="298"/>
            <ac:spMk id="20" creationId="{F9A015FE-89EC-9169-756F-721F909F3A83}"/>
          </ac:spMkLst>
        </pc:spChg>
        <pc:spChg chg="mod">
          <ac:chgData name="Siepka, Amy (DOE)" userId="S::amy.siepka@doe.virginia.gov::6d06d74f-826c-4bbe-801e-2feef75a4a1d" providerId="AD" clId="Web-{C7669B85-746B-5DA4-857E-A2CE310577BB}" dt="2023-03-13T15:38:04.738" v="2168" actId="1076"/>
          <ac:spMkLst>
            <pc:docMk/>
            <pc:sldMk cId="3308894534" sldId="298"/>
            <ac:spMk id="28" creationId="{65F097CE-F16B-4B4E-A1EE-6A2029294C50}"/>
          </ac:spMkLst>
        </pc:spChg>
        <pc:grpChg chg="del">
          <ac:chgData name="Siepka, Amy (DOE)" userId="S::amy.siepka@doe.virginia.gov::6d06d74f-826c-4bbe-801e-2feef75a4a1d" providerId="AD" clId="Web-{C7669B85-746B-5DA4-857E-A2CE310577BB}" dt="2023-03-13T15:34:43.469" v="2139"/>
          <ac:grpSpMkLst>
            <pc:docMk/>
            <pc:sldMk cId="3308894534" sldId="298"/>
            <ac:grpSpMk id="22" creationId="{2231FB29-3853-7669-CE96-F1DA6C5AA8AE}"/>
          </ac:grpSpMkLst>
        </pc:grpChg>
        <pc:grpChg chg="add del">
          <ac:chgData name="Siepka, Amy (DOE)" userId="S::amy.siepka@doe.virginia.gov::6d06d74f-826c-4bbe-801e-2feef75a4a1d" providerId="AD" clId="Web-{C7669B85-746B-5DA4-857E-A2CE310577BB}" dt="2023-03-13T15:36:01.517" v="2152"/>
          <ac:grpSpMkLst>
            <pc:docMk/>
            <pc:sldMk cId="3308894534" sldId="298"/>
            <ac:grpSpMk id="23" creationId="{D5A7431F-C607-E2C9-57DC-A07EE512E6D9}"/>
          </ac:grpSpMkLst>
        </pc:grpChg>
        <pc:graphicFrameChg chg="mod modGraphic">
          <ac:chgData name="Siepka, Amy (DOE)" userId="S::amy.siepka@doe.virginia.gov::6d06d74f-826c-4bbe-801e-2feef75a4a1d" providerId="AD" clId="Web-{C7669B85-746B-5DA4-857E-A2CE310577BB}" dt="2023-03-13T18:35:31.733" v="4376"/>
          <ac:graphicFrameMkLst>
            <pc:docMk/>
            <pc:sldMk cId="3308894534" sldId="298"/>
            <ac:graphicFrameMk id="5" creationId="{86E1E141-826A-4A5D-AA34-B02BE5B36063}"/>
          </ac:graphicFrameMkLst>
        </pc:graphicFrameChg>
      </pc:sldChg>
      <pc:sldChg chg="modCm">
        <pc:chgData name="Siepka, Amy (DOE)" userId="S::amy.siepka@doe.virginia.gov::6d06d74f-826c-4bbe-801e-2feef75a4a1d" providerId="AD" clId="Web-{C7669B85-746B-5DA4-857E-A2CE310577BB}" dt="2023-03-13T16:06:29.831" v="2937"/>
        <pc:sldMkLst>
          <pc:docMk/>
          <pc:sldMk cId="823458622" sldId="300"/>
        </pc:sldMkLst>
      </pc:sldChg>
      <pc:sldChg chg="modSp">
        <pc:chgData name="Siepka, Amy (DOE)" userId="S::amy.siepka@doe.virginia.gov::6d06d74f-826c-4bbe-801e-2feef75a4a1d" providerId="AD" clId="Web-{C7669B85-746B-5DA4-857E-A2CE310577BB}" dt="2023-03-13T16:38:11.067" v="3083" actId="1076"/>
        <pc:sldMkLst>
          <pc:docMk/>
          <pc:sldMk cId="18754280" sldId="301"/>
        </pc:sldMkLst>
        <pc:spChg chg="mod">
          <ac:chgData name="Siepka, Amy (DOE)" userId="S::amy.siepka@doe.virginia.gov::6d06d74f-826c-4bbe-801e-2feef75a4a1d" providerId="AD" clId="Web-{C7669B85-746B-5DA4-857E-A2CE310577BB}" dt="2023-03-13T16:38:11.067" v="3083" actId="1076"/>
          <ac:spMkLst>
            <pc:docMk/>
            <pc:sldMk cId="18754280" sldId="301"/>
            <ac:spMk id="3" creationId="{535D42C3-4D02-E112-84B8-0D8672E40BF7}"/>
          </ac:spMkLst>
        </pc:spChg>
        <pc:spChg chg="mod">
          <ac:chgData name="Siepka, Amy (DOE)" userId="S::amy.siepka@doe.virginia.gov::6d06d74f-826c-4bbe-801e-2feef75a4a1d" providerId="AD" clId="Web-{C7669B85-746B-5DA4-857E-A2CE310577BB}" dt="2023-03-13T16:38:08.645" v="3082" actId="1076"/>
          <ac:spMkLst>
            <pc:docMk/>
            <pc:sldMk cId="18754280" sldId="301"/>
            <ac:spMk id="5" creationId="{780E16E0-3CF4-42BA-A7B3-D3315F51D092}"/>
          </ac:spMkLst>
        </pc:spChg>
      </pc:sldChg>
      <pc:sldChg chg="modSp modCm">
        <pc:chgData name="Siepka, Amy (DOE)" userId="S::amy.siepka@doe.virginia.gov::6d06d74f-826c-4bbe-801e-2feef75a4a1d" providerId="AD" clId="Web-{C7669B85-746B-5DA4-857E-A2CE310577BB}" dt="2023-03-13T18:24:25.532" v="4181" actId="20577"/>
        <pc:sldMkLst>
          <pc:docMk/>
          <pc:sldMk cId="2359463183" sldId="306"/>
        </pc:sldMkLst>
        <pc:spChg chg="mod">
          <ac:chgData name="Siepka, Amy (DOE)" userId="S::amy.siepka@doe.virginia.gov::6d06d74f-826c-4bbe-801e-2feef75a4a1d" providerId="AD" clId="Web-{C7669B85-746B-5DA4-857E-A2CE310577BB}" dt="2023-03-13T18:03:00.851" v="3798" actId="20577"/>
          <ac:spMkLst>
            <pc:docMk/>
            <pc:sldMk cId="2359463183" sldId="306"/>
            <ac:spMk id="3" creationId="{969AC7C0-4DD6-456A-9544-9BFB2C0894AC}"/>
          </ac:spMkLst>
        </pc:spChg>
        <pc:spChg chg="mod">
          <ac:chgData name="Siepka, Amy (DOE)" userId="S::amy.siepka@doe.virginia.gov::6d06d74f-826c-4bbe-801e-2feef75a4a1d" providerId="AD" clId="Web-{C7669B85-746B-5DA4-857E-A2CE310577BB}" dt="2023-03-13T18:03:12.898" v="3804" actId="1076"/>
          <ac:spMkLst>
            <pc:docMk/>
            <pc:sldMk cId="2359463183" sldId="306"/>
            <ac:spMk id="5" creationId="{C151F60C-0DF9-9B9C-C035-162A0EFBE5E0}"/>
          </ac:spMkLst>
        </pc:spChg>
        <pc:spChg chg="mod">
          <ac:chgData name="Siepka, Amy (DOE)" userId="S::amy.siepka@doe.virginia.gov::6d06d74f-826c-4bbe-801e-2feef75a4a1d" providerId="AD" clId="Web-{C7669B85-746B-5DA4-857E-A2CE310577BB}" dt="2023-03-13T18:24:25.532" v="4181" actId="20577"/>
          <ac:spMkLst>
            <pc:docMk/>
            <pc:sldMk cId="2359463183" sldId="306"/>
            <ac:spMk id="7" creationId="{DA8CCF13-0C25-2158-C8B6-9DFA8935038C}"/>
          </ac:spMkLst>
        </pc:spChg>
        <pc:spChg chg="mod">
          <ac:chgData name="Siepka, Amy (DOE)" userId="S::amy.siepka@doe.virginia.gov::6d06d74f-826c-4bbe-801e-2feef75a4a1d" providerId="AD" clId="Web-{C7669B85-746B-5DA4-857E-A2CE310577BB}" dt="2023-03-13T16:40:30.883" v="3085" actId="20577"/>
          <ac:spMkLst>
            <pc:docMk/>
            <pc:sldMk cId="2359463183" sldId="306"/>
            <ac:spMk id="15" creationId="{F239E56E-B760-5CDD-C2AF-B6066042E920}"/>
          </ac:spMkLst>
        </pc:spChg>
      </pc:sldChg>
      <pc:sldChg chg="modSp">
        <pc:chgData name="Siepka, Amy (DOE)" userId="S::amy.siepka@doe.virginia.gov::6d06d74f-826c-4bbe-801e-2feef75a4a1d" providerId="AD" clId="Web-{C7669B85-746B-5DA4-857E-A2CE310577BB}" dt="2023-03-13T18:27:06.161" v="4188" actId="20577"/>
        <pc:sldMkLst>
          <pc:docMk/>
          <pc:sldMk cId="1014567942" sldId="308"/>
        </pc:sldMkLst>
        <pc:spChg chg="mod">
          <ac:chgData name="Siepka, Amy (DOE)" userId="S::amy.siepka@doe.virginia.gov::6d06d74f-826c-4bbe-801e-2feef75a4a1d" providerId="AD" clId="Web-{C7669B85-746B-5DA4-857E-A2CE310577BB}" dt="2023-03-13T18:27:06.161" v="4188" actId="20577"/>
          <ac:spMkLst>
            <pc:docMk/>
            <pc:sldMk cId="1014567942" sldId="308"/>
            <ac:spMk id="3" creationId="{17AB6371-ADD1-79A6-3235-E02EDA17A5B1}"/>
          </ac:spMkLst>
        </pc:spChg>
      </pc:sldChg>
      <pc:sldChg chg="addSp delSp modSp ord">
        <pc:chgData name="Siepka, Amy (DOE)" userId="S::amy.siepka@doe.virginia.gov::6d06d74f-826c-4bbe-801e-2feef75a4a1d" providerId="AD" clId="Web-{C7669B85-746B-5DA4-857E-A2CE310577BB}" dt="2023-03-13T18:36:12.312" v="4380"/>
        <pc:sldMkLst>
          <pc:docMk/>
          <pc:sldMk cId="3399028122" sldId="311"/>
        </pc:sldMkLst>
        <pc:spChg chg="add del mod">
          <ac:chgData name="Siepka, Amy (DOE)" userId="S::amy.siepka@doe.virginia.gov::6d06d74f-826c-4bbe-801e-2feef75a4a1d" providerId="AD" clId="Web-{C7669B85-746B-5DA4-857E-A2CE310577BB}" dt="2023-03-13T16:53:08.867" v="3123"/>
          <ac:spMkLst>
            <pc:docMk/>
            <pc:sldMk cId="3399028122" sldId="311"/>
            <ac:spMk id="3" creationId="{7731A942-FE5E-E2F6-F3A1-3F4DEC56F509}"/>
          </ac:spMkLst>
        </pc:spChg>
        <pc:spChg chg="add mod">
          <ac:chgData name="Siepka, Amy (DOE)" userId="S::amy.siepka@doe.virginia.gov::6d06d74f-826c-4bbe-801e-2feef75a4a1d" providerId="AD" clId="Web-{C7669B85-746B-5DA4-857E-A2CE310577BB}" dt="2023-03-13T18:06:52.356" v="3823" actId="1076"/>
          <ac:spMkLst>
            <pc:docMk/>
            <pc:sldMk cId="3399028122" sldId="311"/>
            <ac:spMk id="6" creationId="{98EFC54F-4A80-D41B-2947-E42DDCF4DC3E}"/>
          </ac:spMkLst>
        </pc:spChg>
        <pc:spChg chg="add del mod">
          <ac:chgData name="Siepka, Amy (DOE)" userId="S::amy.siepka@doe.virginia.gov::6d06d74f-826c-4bbe-801e-2feef75a4a1d" providerId="AD" clId="Web-{C7669B85-746B-5DA4-857E-A2CE310577BB}" dt="2023-03-13T16:53:07.586" v="3122"/>
          <ac:spMkLst>
            <pc:docMk/>
            <pc:sldMk cId="3399028122" sldId="311"/>
            <ac:spMk id="6" creationId="{9CFC59E1-7A4A-B9A1-7306-CAC4E6833746}"/>
          </ac:spMkLst>
        </pc:spChg>
        <pc:spChg chg="del">
          <ac:chgData name="Siepka, Amy (DOE)" userId="S::amy.siepka@doe.virginia.gov::6d06d74f-826c-4bbe-801e-2feef75a4a1d" providerId="AD" clId="Web-{C7669B85-746B-5DA4-857E-A2CE310577BB}" dt="2023-03-13T15:31:08.762" v="2124"/>
          <ac:spMkLst>
            <pc:docMk/>
            <pc:sldMk cId="3399028122" sldId="311"/>
            <ac:spMk id="6" creationId="{D1E8E68D-3F30-A2B1-2E29-7BBEEEF543C3}"/>
          </ac:spMkLst>
        </pc:spChg>
        <pc:spChg chg="mod">
          <ac:chgData name="Siepka, Amy (DOE)" userId="S::amy.siepka@doe.virginia.gov::6d06d74f-826c-4bbe-801e-2feef75a4a1d" providerId="AD" clId="Web-{C7669B85-746B-5DA4-857E-A2CE310577BB}" dt="2023-03-13T18:06:39.090" v="3821" actId="1076"/>
          <ac:spMkLst>
            <pc:docMk/>
            <pc:sldMk cId="3399028122" sldId="311"/>
            <ac:spMk id="7" creationId="{BA625962-B736-86EC-7ACC-A2C8CEB84D65}"/>
          </ac:spMkLst>
        </pc:spChg>
        <pc:spChg chg="mod">
          <ac:chgData name="Siepka, Amy (DOE)" userId="S::amy.siepka@doe.virginia.gov::6d06d74f-826c-4bbe-801e-2feef75a4a1d" providerId="AD" clId="Web-{C7669B85-746B-5DA4-857E-A2CE310577BB}" dt="2023-03-13T18:07:16.138" v="3829" actId="20577"/>
          <ac:spMkLst>
            <pc:docMk/>
            <pc:sldMk cId="3399028122" sldId="311"/>
            <ac:spMk id="13" creationId="{726BBBFE-FAC5-D836-68DF-0F6D03B309C8}"/>
          </ac:spMkLst>
        </pc:spChg>
        <pc:graphicFrameChg chg="mod modGraphic">
          <ac:chgData name="Siepka, Amy (DOE)" userId="S::amy.siepka@doe.virginia.gov::6d06d74f-826c-4bbe-801e-2feef75a4a1d" providerId="AD" clId="Web-{C7669B85-746B-5DA4-857E-A2CE310577BB}" dt="2023-03-13T18:36:12.312" v="4380"/>
          <ac:graphicFrameMkLst>
            <pc:docMk/>
            <pc:sldMk cId="3399028122" sldId="311"/>
            <ac:graphicFrameMk id="5" creationId="{86E1E141-826A-4A5D-AA34-B02BE5B36063}"/>
          </ac:graphicFrameMkLst>
        </pc:graphicFrameChg>
        <pc:cxnChg chg="del">
          <ac:chgData name="Siepka, Amy (DOE)" userId="S::amy.siepka@doe.virginia.gov::6d06d74f-826c-4bbe-801e-2feef75a4a1d" providerId="AD" clId="Web-{C7669B85-746B-5DA4-857E-A2CE310577BB}" dt="2023-03-13T15:31:06.902" v="2123"/>
          <ac:cxnSpMkLst>
            <pc:docMk/>
            <pc:sldMk cId="3399028122" sldId="311"/>
            <ac:cxnSpMk id="25" creationId="{3D908469-F7BB-A643-C509-5024C417EAB2}"/>
          </ac:cxnSpMkLst>
        </pc:cxnChg>
      </pc:sldChg>
      <pc:sldChg chg="modSp ord modCm">
        <pc:chgData name="Siepka, Amy (DOE)" userId="S::amy.siepka@doe.virginia.gov::6d06d74f-826c-4bbe-801e-2feef75a4a1d" providerId="AD" clId="Web-{C7669B85-746B-5DA4-857E-A2CE310577BB}" dt="2023-03-13T18:39:20.690" v="4389" actId="20577"/>
        <pc:sldMkLst>
          <pc:docMk/>
          <pc:sldMk cId="934388039" sldId="315"/>
        </pc:sldMkLst>
        <pc:spChg chg="mod">
          <ac:chgData name="Siepka, Amy (DOE)" userId="S::amy.siepka@doe.virginia.gov::6d06d74f-826c-4bbe-801e-2feef75a4a1d" providerId="AD" clId="Web-{C7669B85-746B-5DA4-857E-A2CE310577BB}" dt="2023-03-13T18:09:15.984" v="3946" actId="20577"/>
          <ac:spMkLst>
            <pc:docMk/>
            <pc:sldMk cId="934388039" sldId="315"/>
            <ac:spMk id="2" creationId="{DD6FBCB1-69BF-96E7-9812-ACDFEBFAD985}"/>
          </ac:spMkLst>
        </pc:spChg>
        <pc:spChg chg="mod">
          <ac:chgData name="Siepka, Amy (DOE)" userId="S::amy.siepka@doe.virginia.gov::6d06d74f-826c-4bbe-801e-2feef75a4a1d" providerId="AD" clId="Web-{C7669B85-746B-5DA4-857E-A2CE310577BB}" dt="2023-03-13T18:39:20.690" v="4389" actId="20577"/>
          <ac:spMkLst>
            <pc:docMk/>
            <pc:sldMk cId="934388039" sldId="315"/>
            <ac:spMk id="3" creationId="{E48BD403-3EA7-A33B-6359-18A885EF188A}"/>
          </ac:spMkLst>
        </pc:spChg>
      </pc:sldChg>
      <pc:sldChg chg="modSp">
        <pc:chgData name="Siepka, Amy (DOE)" userId="S::amy.siepka@doe.virginia.gov::6d06d74f-826c-4bbe-801e-2feef75a4a1d" providerId="AD" clId="Web-{C7669B85-746B-5DA4-857E-A2CE310577BB}" dt="2023-03-13T18:46:09.042" v="4423" actId="20577"/>
        <pc:sldMkLst>
          <pc:docMk/>
          <pc:sldMk cId="1446205941" sldId="316"/>
        </pc:sldMkLst>
        <pc:spChg chg="mod">
          <ac:chgData name="Siepka, Amy (DOE)" userId="S::amy.siepka@doe.virginia.gov::6d06d74f-826c-4bbe-801e-2feef75a4a1d" providerId="AD" clId="Web-{C7669B85-746B-5DA4-857E-A2CE310577BB}" dt="2023-03-13T18:46:09.042" v="4423" actId="20577"/>
          <ac:spMkLst>
            <pc:docMk/>
            <pc:sldMk cId="1446205941" sldId="316"/>
            <ac:spMk id="3" creationId="{596DA546-D2BB-3730-EB48-6AD37D4AE9A6}"/>
          </ac:spMkLst>
        </pc:spChg>
      </pc:sldChg>
      <pc:sldChg chg="modSp">
        <pc:chgData name="Siepka, Amy (DOE)" userId="S::amy.siepka@doe.virginia.gov::6d06d74f-826c-4bbe-801e-2feef75a4a1d" providerId="AD" clId="Web-{C7669B85-746B-5DA4-857E-A2CE310577BB}" dt="2023-03-13T18:47:11.106" v="4457" actId="1076"/>
        <pc:sldMkLst>
          <pc:docMk/>
          <pc:sldMk cId="2813920930" sldId="317"/>
        </pc:sldMkLst>
        <pc:graphicFrameChg chg="mod modGraphic">
          <ac:chgData name="Siepka, Amy (DOE)" userId="S::amy.siepka@doe.virginia.gov::6d06d74f-826c-4bbe-801e-2feef75a4a1d" providerId="AD" clId="Web-{C7669B85-746B-5DA4-857E-A2CE310577BB}" dt="2023-03-13T18:46:57.168" v="4455"/>
          <ac:graphicFrameMkLst>
            <pc:docMk/>
            <pc:sldMk cId="2813920930" sldId="317"/>
            <ac:graphicFrameMk id="6" creationId="{E018952E-0A49-035B-8917-0ED47DCEE00E}"/>
          </ac:graphicFrameMkLst>
        </pc:graphicFrameChg>
        <pc:picChg chg="mod">
          <ac:chgData name="Siepka, Amy (DOE)" userId="S::amy.siepka@doe.virginia.gov::6d06d74f-826c-4bbe-801e-2feef75a4a1d" providerId="AD" clId="Web-{C7669B85-746B-5DA4-857E-A2CE310577BB}" dt="2023-03-13T18:47:11.106" v="4457" actId="1076"/>
          <ac:picMkLst>
            <pc:docMk/>
            <pc:sldMk cId="2813920930" sldId="317"/>
            <ac:picMk id="7" creationId="{8ADD4857-0329-ED3E-1FEF-1AD68BE412B5}"/>
          </ac:picMkLst>
        </pc:picChg>
      </pc:sldChg>
      <pc:sldChg chg="modSp">
        <pc:chgData name="Siepka, Amy (DOE)" userId="S::amy.siepka@doe.virginia.gov::6d06d74f-826c-4bbe-801e-2feef75a4a1d" providerId="AD" clId="Web-{C7669B85-746B-5DA4-857E-A2CE310577BB}" dt="2023-03-13T18:02:05.288" v="3794" actId="20577"/>
        <pc:sldMkLst>
          <pc:docMk/>
          <pc:sldMk cId="538920204" sldId="318"/>
        </pc:sldMkLst>
        <pc:spChg chg="mod">
          <ac:chgData name="Siepka, Amy (DOE)" userId="S::amy.siepka@doe.virginia.gov::6d06d74f-826c-4bbe-801e-2feef75a4a1d" providerId="AD" clId="Web-{C7669B85-746B-5DA4-857E-A2CE310577BB}" dt="2023-03-13T14:24:18.876" v="303" actId="20577"/>
          <ac:spMkLst>
            <pc:docMk/>
            <pc:sldMk cId="538920204" sldId="318"/>
            <ac:spMk id="2" creationId="{7405D2BA-91BA-2078-CE98-216EB737066A}"/>
          </ac:spMkLst>
        </pc:spChg>
        <pc:spChg chg="mod">
          <ac:chgData name="Siepka, Amy (DOE)" userId="S::amy.siepka@doe.virginia.gov::6d06d74f-826c-4bbe-801e-2feef75a4a1d" providerId="AD" clId="Web-{C7669B85-746B-5DA4-857E-A2CE310577BB}" dt="2023-03-13T18:02:05.288" v="3794" actId="20577"/>
          <ac:spMkLst>
            <pc:docMk/>
            <pc:sldMk cId="538920204" sldId="318"/>
            <ac:spMk id="3" creationId="{53943ADD-0585-131D-8A70-EF2E0B4FC71F}"/>
          </ac:spMkLst>
        </pc:spChg>
      </pc:sldChg>
      <pc:sldChg chg="modSp modCm">
        <pc:chgData name="Siepka, Amy (DOE)" userId="S::amy.siepka@doe.virginia.gov::6d06d74f-826c-4bbe-801e-2feef75a4a1d" providerId="AD" clId="Web-{C7669B85-746B-5DA4-857E-A2CE310577BB}" dt="2023-03-13T17:50:44.446" v="3416" actId="20577"/>
        <pc:sldMkLst>
          <pc:docMk/>
          <pc:sldMk cId="2078282225" sldId="319"/>
        </pc:sldMkLst>
        <pc:spChg chg="mod">
          <ac:chgData name="Siepka, Amy (DOE)" userId="S::amy.siepka@doe.virginia.gov::6d06d74f-826c-4bbe-801e-2feef75a4a1d" providerId="AD" clId="Web-{C7669B85-746B-5DA4-857E-A2CE310577BB}" dt="2023-03-13T17:50:44.446" v="3416" actId="20577"/>
          <ac:spMkLst>
            <pc:docMk/>
            <pc:sldMk cId="2078282225" sldId="319"/>
            <ac:spMk id="5" creationId="{3C2C5B72-F540-5AAE-FCEC-6EF51D2E748F}"/>
          </ac:spMkLst>
        </pc:spChg>
      </pc:sldChg>
      <pc:sldChg chg="modSp ord">
        <pc:chgData name="Siepka, Amy (DOE)" userId="S::amy.siepka@doe.virginia.gov::6d06d74f-826c-4bbe-801e-2feef75a4a1d" providerId="AD" clId="Web-{C7669B85-746B-5DA4-857E-A2CE310577BB}" dt="2023-03-13T18:07:31.075" v="3838" actId="20577"/>
        <pc:sldMkLst>
          <pc:docMk/>
          <pc:sldMk cId="1536303184" sldId="320"/>
        </pc:sldMkLst>
        <pc:spChg chg="mod">
          <ac:chgData name="Siepka, Amy (DOE)" userId="S::amy.siepka@doe.virginia.gov::6d06d74f-826c-4bbe-801e-2feef75a4a1d" providerId="AD" clId="Web-{C7669B85-746B-5DA4-857E-A2CE310577BB}" dt="2023-03-13T18:07:31.075" v="3838" actId="20577"/>
          <ac:spMkLst>
            <pc:docMk/>
            <pc:sldMk cId="1536303184" sldId="320"/>
            <ac:spMk id="2" creationId="{6BB3EB39-208C-6DC5-771A-03F1F737D94E}"/>
          </ac:spMkLst>
        </pc:spChg>
        <pc:spChg chg="mod">
          <ac:chgData name="Siepka, Amy (DOE)" userId="S::amy.siepka@doe.virginia.gov::6d06d74f-826c-4bbe-801e-2feef75a4a1d" providerId="AD" clId="Web-{C7669B85-746B-5DA4-857E-A2CE310577BB}" dt="2023-03-13T16:51:50.334" v="3117" actId="20577"/>
          <ac:spMkLst>
            <pc:docMk/>
            <pc:sldMk cId="1536303184" sldId="320"/>
            <ac:spMk id="3" creationId="{1C9E07CE-EB04-E4B4-1448-470E1F86203A}"/>
          </ac:spMkLst>
        </pc:spChg>
      </pc:sldChg>
      <pc:sldChg chg="del">
        <pc:chgData name="Siepka, Amy (DOE)" userId="S::amy.siepka@doe.virginia.gov::6d06d74f-826c-4bbe-801e-2feef75a4a1d" providerId="AD" clId="Web-{C7669B85-746B-5DA4-857E-A2CE310577BB}" dt="2023-03-13T15:44:49.042" v="2192"/>
        <pc:sldMkLst>
          <pc:docMk/>
          <pc:sldMk cId="2523913586" sldId="321"/>
        </pc:sldMkLst>
      </pc:sldChg>
      <pc:sldChg chg="del mod modShow modCm">
        <pc:chgData name="Siepka, Amy (DOE)" userId="S::amy.siepka@doe.virginia.gov::6d06d74f-826c-4bbe-801e-2feef75a4a1d" providerId="AD" clId="Web-{C7669B85-746B-5DA4-857E-A2CE310577BB}" dt="2023-03-13T16:29:58.651" v="3004"/>
        <pc:sldMkLst>
          <pc:docMk/>
          <pc:sldMk cId="3115006730" sldId="323"/>
        </pc:sldMkLst>
      </pc:sldChg>
      <pc:sldChg chg="modSp add replId">
        <pc:chgData name="Siepka, Amy (DOE)" userId="S::amy.siepka@doe.virginia.gov::6d06d74f-826c-4bbe-801e-2feef75a4a1d" providerId="AD" clId="Web-{C7669B85-746B-5DA4-857E-A2CE310577BB}" dt="2023-03-13T18:33:55.747" v="4370" actId="20577"/>
        <pc:sldMkLst>
          <pc:docMk/>
          <pc:sldMk cId="786623408" sldId="324"/>
        </pc:sldMkLst>
        <pc:spChg chg="mod">
          <ac:chgData name="Siepka, Amy (DOE)" userId="S::amy.siepka@doe.virginia.gov::6d06d74f-826c-4bbe-801e-2feef75a4a1d" providerId="AD" clId="Web-{C7669B85-746B-5DA4-857E-A2CE310577BB}" dt="2023-03-13T18:07:37.950" v="3846" actId="20577"/>
          <ac:spMkLst>
            <pc:docMk/>
            <pc:sldMk cId="786623408" sldId="324"/>
            <ac:spMk id="2" creationId="{6BB3EB39-208C-6DC5-771A-03F1F737D94E}"/>
          </ac:spMkLst>
        </pc:spChg>
        <pc:spChg chg="mod">
          <ac:chgData name="Siepka, Amy (DOE)" userId="S::amy.siepka@doe.virginia.gov::6d06d74f-826c-4bbe-801e-2feef75a4a1d" providerId="AD" clId="Web-{C7669B85-746B-5DA4-857E-A2CE310577BB}" dt="2023-03-13T18:33:55.747" v="4370" actId="20577"/>
          <ac:spMkLst>
            <pc:docMk/>
            <pc:sldMk cId="786623408" sldId="324"/>
            <ac:spMk id="3" creationId="{1C9E07CE-EB04-E4B4-1448-470E1F86203A}"/>
          </ac:spMkLst>
        </pc:spChg>
      </pc:sldChg>
      <pc:sldChg chg="modSp add replId">
        <pc:chgData name="Siepka, Amy (DOE)" userId="S::amy.siepka@doe.virginia.gov::6d06d74f-826c-4bbe-801e-2feef75a4a1d" providerId="AD" clId="Web-{C7669B85-746B-5DA4-857E-A2CE310577BB}" dt="2023-03-13T18:09:33.046" v="3952" actId="20577"/>
        <pc:sldMkLst>
          <pc:docMk/>
          <pc:sldMk cId="100201598" sldId="325"/>
        </pc:sldMkLst>
        <pc:spChg chg="mod">
          <ac:chgData name="Siepka, Amy (DOE)" userId="S::amy.siepka@doe.virginia.gov::6d06d74f-826c-4bbe-801e-2feef75a4a1d" providerId="AD" clId="Web-{C7669B85-746B-5DA4-857E-A2CE310577BB}" dt="2023-03-13T18:09:19.781" v="3947" actId="20577"/>
          <ac:spMkLst>
            <pc:docMk/>
            <pc:sldMk cId="100201598" sldId="325"/>
            <ac:spMk id="2" creationId="{DD6FBCB1-69BF-96E7-9812-ACDFEBFAD985}"/>
          </ac:spMkLst>
        </pc:spChg>
        <pc:spChg chg="mod">
          <ac:chgData name="Siepka, Amy (DOE)" userId="S::amy.siepka@doe.virginia.gov::6d06d74f-826c-4bbe-801e-2feef75a4a1d" providerId="AD" clId="Web-{C7669B85-746B-5DA4-857E-A2CE310577BB}" dt="2023-03-13T18:09:33.046" v="3952" actId="20577"/>
          <ac:spMkLst>
            <pc:docMk/>
            <pc:sldMk cId="100201598" sldId="325"/>
            <ac:spMk id="3" creationId="{E48BD403-3EA7-A33B-6359-18A885EF188A}"/>
          </ac:spMkLst>
        </pc:spChg>
      </pc:sldChg>
      <pc:sldChg chg="modSp add replId">
        <pc:chgData name="Siepka, Amy (DOE)" userId="S::amy.siepka@doe.virginia.gov::6d06d74f-826c-4bbe-801e-2feef75a4a1d" providerId="AD" clId="Web-{C7669B85-746B-5DA4-857E-A2CE310577BB}" dt="2023-03-13T18:10:27.813" v="3959" actId="20577"/>
        <pc:sldMkLst>
          <pc:docMk/>
          <pc:sldMk cId="3211820030" sldId="326"/>
        </pc:sldMkLst>
        <pc:spChg chg="mod">
          <ac:chgData name="Siepka, Amy (DOE)" userId="S::amy.siepka@doe.virginia.gov::6d06d74f-826c-4bbe-801e-2feef75a4a1d" providerId="AD" clId="Web-{C7669B85-746B-5DA4-857E-A2CE310577BB}" dt="2023-03-13T18:10:27.813" v="3959" actId="20577"/>
          <ac:spMkLst>
            <pc:docMk/>
            <pc:sldMk cId="3211820030" sldId="326"/>
            <ac:spMk id="2" creationId="{DD6FBCB1-69BF-96E7-9812-ACDFEBFAD985}"/>
          </ac:spMkLst>
        </pc:spChg>
        <pc:spChg chg="mod">
          <ac:chgData name="Siepka, Amy (DOE)" userId="S::amy.siepka@doe.virginia.gov::6d06d74f-826c-4bbe-801e-2feef75a4a1d" providerId="AD" clId="Web-{C7669B85-746B-5DA4-857E-A2CE310577BB}" dt="2023-03-13T18:10:18.735" v="3957" actId="20577"/>
          <ac:spMkLst>
            <pc:docMk/>
            <pc:sldMk cId="3211820030" sldId="326"/>
            <ac:spMk id="3" creationId="{E48BD403-3EA7-A33B-6359-18A885EF188A}"/>
          </ac:spMkLst>
        </pc:spChg>
      </pc:sldChg>
    </pc:docChg>
  </pc:docChgLst>
  <pc:docChgLst>
    <pc:chgData name="Loving-ryder, Shelley (DOE)" userId="S::shelley.loving-ryder@doe.virginia.gov::d99a6b62-9302-4147-9567-fb788aa0493d" providerId="AD" clId="Web-{8C5E2E9F-167A-49E0-A35C-3F5FCF3FB951}"/>
    <pc:docChg chg="mod modSld">
      <pc:chgData name="Loving-ryder, Shelley (DOE)" userId="S::shelley.loving-ryder@doe.virginia.gov::d99a6b62-9302-4147-9567-fb788aa0493d" providerId="AD" clId="Web-{8C5E2E9F-167A-49E0-A35C-3F5FCF3FB951}" dt="2023-03-11T00:31:11.979" v="19" actId="20577"/>
      <pc:docMkLst>
        <pc:docMk/>
      </pc:docMkLst>
      <pc:sldChg chg="addCm delCm">
        <pc:chgData name="Loving-ryder, Shelley (DOE)" userId="S::shelley.loving-ryder@doe.virginia.gov::d99a6b62-9302-4147-9567-fb788aa0493d" providerId="AD" clId="Web-{8C5E2E9F-167A-49E0-A35C-3F5FCF3FB951}" dt="2023-03-11T00:27:19.444" v="3"/>
        <pc:sldMkLst>
          <pc:docMk/>
          <pc:sldMk cId="427629357" sldId="266"/>
        </pc:sldMkLst>
      </pc:sldChg>
      <pc:sldChg chg="modSp addCm delCm modCm">
        <pc:chgData name="Loving-ryder, Shelley (DOE)" userId="S::shelley.loving-ryder@doe.virginia.gov::d99a6b62-9302-4147-9567-fb788aa0493d" providerId="AD" clId="Web-{8C5E2E9F-167A-49E0-A35C-3F5FCF3FB951}" dt="2023-03-11T00:31:11.979" v="19" actId="20577"/>
        <pc:sldMkLst>
          <pc:docMk/>
          <pc:sldMk cId="209041646" sldId="278"/>
        </pc:sldMkLst>
        <pc:spChg chg="mod">
          <ac:chgData name="Loving-ryder, Shelley (DOE)" userId="S::shelley.loving-ryder@doe.virginia.gov::d99a6b62-9302-4147-9567-fb788aa0493d" providerId="AD" clId="Web-{8C5E2E9F-167A-49E0-A35C-3F5FCF3FB951}" dt="2023-03-11T00:31:11.979" v="19" actId="20577"/>
          <ac:spMkLst>
            <pc:docMk/>
            <pc:sldMk cId="209041646" sldId="278"/>
            <ac:spMk id="3" creationId="{27237D56-E9E9-4870-8BBC-BC78DADB39B3}"/>
          </ac:spMkLst>
        </pc:spChg>
      </pc:sldChg>
    </pc:docChg>
  </pc:docChgLst>
  <pc:docChgLst>
    <pc:chgData name="Loving-ryder, Shelley (DOE)" userId="S::shelley.loving-ryder@doe.virginia.gov::d99a6b62-9302-4147-9567-fb788aa0493d" providerId="AD" clId="Web-{BA9E064C-FE46-0147-5F6A-866616F8FCD8}"/>
    <pc:docChg chg="">
      <pc:chgData name="Loving-ryder, Shelley (DOE)" userId="S::shelley.loving-ryder@doe.virginia.gov::d99a6b62-9302-4147-9567-fb788aa0493d" providerId="AD" clId="Web-{BA9E064C-FE46-0147-5F6A-866616F8FCD8}" dt="2023-03-13T15:19:18.011" v="0"/>
      <pc:docMkLst>
        <pc:docMk/>
      </pc:docMkLst>
      <pc:sldChg chg="modCm">
        <pc:chgData name="Loving-ryder, Shelley (DOE)" userId="S::shelley.loving-ryder@doe.virginia.gov::d99a6b62-9302-4147-9567-fb788aa0493d" providerId="AD" clId="Web-{BA9E064C-FE46-0147-5F6A-866616F8FCD8}" dt="2023-03-13T15:19:18.011" v="0"/>
        <pc:sldMkLst>
          <pc:docMk/>
          <pc:sldMk cId="3115006730" sldId="323"/>
        </pc:sldMkLst>
      </pc:sldChg>
    </pc:docChg>
  </pc:docChgLst>
  <pc:docChgLst>
    <pc:chgData name="Chapman, Jim (DOE)" userId="S::jim.chapman@doe.virginia.gov::23bfb676-8f60-428c-b7a6-abe7962ed77c" providerId="AD" clId="Web-{AE85F98A-BDE1-9681-3E4B-952F9EEE5EB8}"/>
    <pc:docChg chg="">
      <pc:chgData name="Chapman, Jim (DOE)" userId="S::jim.chapman@doe.virginia.gov::23bfb676-8f60-428c-b7a6-abe7962ed77c" providerId="AD" clId="Web-{AE85F98A-BDE1-9681-3E4B-952F9EEE5EB8}" dt="2023-03-20T17:17:53.227" v="5"/>
      <pc:docMkLst>
        <pc:docMk/>
      </pc:docMkLst>
      <pc:sldChg chg="delCm">
        <pc:chgData name="Chapman, Jim (DOE)" userId="S::jim.chapman@doe.virginia.gov::23bfb676-8f60-428c-b7a6-abe7962ed77c" providerId="AD" clId="Web-{AE85F98A-BDE1-9681-3E4B-952F9EEE5EB8}" dt="2023-03-20T17:17:53.227" v="5"/>
        <pc:sldMkLst>
          <pc:docMk/>
          <pc:sldMk cId="3497856558" sldId="285"/>
        </pc:sldMkLst>
      </pc:sldChg>
      <pc:sldChg chg="delCm">
        <pc:chgData name="Chapman, Jim (DOE)" userId="S::jim.chapman@doe.virginia.gov::23bfb676-8f60-428c-b7a6-abe7962ed77c" providerId="AD" clId="Web-{AE85F98A-BDE1-9681-3E4B-952F9EEE5EB8}" dt="2023-03-20T17:17:25.289" v="2"/>
        <pc:sldMkLst>
          <pc:docMk/>
          <pc:sldMk cId="823458622" sldId="300"/>
        </pc:sldMkLst>
      </pc:sldChg>
      <pc:sldChg chg="delCm">
        <pc:chgData name="Chapman, Jim (DOE)" userId="S::jim.chapman@doe.virginia.gov::23bfb676-8f60-428c-b7a6-abe7962ed77c" providerId="AD" clId="Web-{AE85F98A-BDE1-9681-3E4B-952F9EEE5EB8}" dt="2023-03-20T17:17:16.976" v="1"/>
        <pc:sldMkLst>
          <pc:docMk/>
          <pc:sldMk cId="18754280" sldId="301"/>
        </pc:sldMkLst>
      </pc:sldChg>
      <pc:sldChg chg="delCm">
        <pc:chgData name="Chapman, Jim (DOE)" userId="S::jim.chapman@doe.virginia.gov::23bfb676-8f60-428c-b7a6-abe7962ed77c" providerId="AD" clId="Web-{AE85F98A-BDE1-9681-3E4B-952F9EEE5EB8}" dt="2023-03-20T17:17:29.383" v="3"/>
        <pc:sldMkLst>
          <pc:docMk/>
          <pc:sldMk cId="3315254925" sldId="304"/>
        </pc:sldMkLst>
      </pc:sldChg>
      <pc:sldChg chg="delCm">
        <pc:chgData name="Chapman, Jim (DOE)" userId="S::jim.chapman@doe.virginia.gov::23bfb676-8f60-428c-b7a6-abe7962ed77c" providerId="AD" clId="Web-{AE85F98A-BDE1-9681-3E4B-952F9EEE5EB8}" dt="2023-03-20T17:17:32.789" v="4"/>
        <pc:sldMkLst>
          <pc:docMk/>
          <pc:sldMk cId="2359463183" sldId="306"/>
        </pc:sldMkLst>
      </pc:sldChg>
      <pc:sldChg chg="delCm">
        <pc:chgData name="Chapman, Jim (DOE)" userId="S::jim.chapman@doe.virginia.gov::23bfb676-8f60-428c-b7a6-abe7962ed77c" providerId="AD" clId="Web-{AE85F98A-BDE1-9681-3E4B-952F9EEE5EB8}" dt="2023-03-20T17:17:11.867" v="0"/>
        <pc:sldMkLst>
          <pc:docMk/>
          <pc:sldMk cId="2078282225" sldId="319"/>
        </pc:sldMkLst>
      </pc:sldChg>
    </pc:docChg>
  </pc:docChgLst>
  <pc:docChgLst>
    <pc:chgData name="Loving-ryder, Shelley (DOE)" userId="S::shelley.loving-ryder@doe.virginia.gov::d99a6b62-9302-4147-9567-fb788aa0493d" providerId="AD" clId="Web-{51373BEF-8DC4-4964-9BDD-FAE7313B234B}"/>
    <pc:docChg chg="addSld delSld modSld sldOrd addMainMaster modMainMaster">
      <pc:chgData name="Loving-ryder, Shelley (DOE)" userId="S::shelley.loving-ryder@doe.virginia.gov::d99a6b62-9302-4147-9567-fb788aa0493d" providerId="AD" clId="Web-{51373BEF-8DC4-4964-9BDD-FAE7313B234B}" dt="2023-03-12T15:30:19.537" v="1335"/>
      <pc:docMkLst>
        <pc:docMk/>
      </pc:docMkLst>
      <pc:sldChg chg="addCm">
        <pc:chgData name="Loving-ryder, Shelley (DOE)" userId="S::shelley.loving-ryder@doe.virginia.gov::d99a6b62-9302-4147-9567-fb788aa0493d" providerId="AD" clId="Web-{51373BEF-8DC4-4964-9BDD-FAE7313B234B}" dt="2023-03-12T13:48:59.875" v="4"/>
        <pc:sldMkLst>
          <pc:docMk/>
          <pc:sldMk cId="209041646" sldId="278"/>
        </pc:sldMkLst>
      </pc:sldChg>
      <pc:sldChg chg="addCm">
        <pc:chgData name="Loving-ryder, Shelley (DOE)" userId="S::shelley.loving-ryder@doe.virginia.gov::d99a6b62-9302-4147-9567-fb788aa0493d" providerId="AD" clId="Web-{51373BEF-8DC4-4964-9BDD-FAE7313B234B}" dt="2023-03-12T14:57:44.819" v="881"/>
        <pc:sldMkLst>
          <pc:docMk/>
          <pc:sldMk cId="3497856558" sldId="285"/>
        </pc:sldMkLst>
      </pc:sldChg>
      <pc:sldChg chg="ord addCm">
        <pc:chgData name="Loving-ryder, Shelley (DOE)" userId="S::shelley.loving-ryder@doe.virginia.gov::d99a6b62-9302-4147-9567-fb788aa0493d" providerId="AD" clId="Web-{51373BEF-8DC4-4964-9BDD-FAE7313B234B}" dt="2023-03-12T13:50:36.142" v="6"/>
        <pc:sldMkLst>
          <pc:docMk/>
          <pc:sldMk cId="3644616800" sldId="292"/>
        </pc:sldMkLst>
      </pc:sldChg>
      <pc:sldChg chg="modSp ord">
        <pc:chgData name="Loving-ryder, Shelley (DOE)" userId="S::shelley.loving-ryder@doe.virginia.gov::d99a6b62-9302-4147-9567-fb788aa0493d" providerId="AD" clId="Web-{51373BEF-8DC4-4964-9BDD-FAE7313B234B}" dt="2023-03-12T15:15:21.641" v="1308"/>
        <pc:sldMkLst>
          <pc:docMk/>
          <pc:sldMk cId="3308894534" sldId="298"/>
        </pc:sldMkLst>
        <pc:spChg chg="mod">
          <ac:chgData name="Loving-ryder, Shelley (DOE)" userId="S::shelley.loving-ryder@doe.virginia.gov::d99a6b62-9302-4147-9567-fb788aa0493d" providerId="AD" clId="Web-{51373BEF-8DC4-4964-9BDD-FAE7313B234B}" dt="2023-03-12T15:00:40.401" v="888" actId="20577"/>
          <ac:spMkLst>
            <pc:docMk/>
            <pc:sldMk cId="3308894534" sldId="298"/>
            <ac:spMk id="3" creationId="{B5244350-7AE7-4FB9-8342-545A458C982F}"/>
          </ac:spMkLst>
        </pc:spChg>
      </pc:sldChg>
      <pc:sldChg chg="addCm">
        <pc:chgData name="Loving-ryder, Shelley (DOE)" userId="S::shelley.loving-ryder@doe.virginia.gov::d99a6b62-9302-4147-9567-fb788aa0493d" providerId="AD" clId="Web-{51373BEF-8DC4-4964-9BDD-FAE7313B234B}" dt="2023-03-12T15:22:28.776" v="1326"/>
        <pc:sldMkLst>
          <pc:docMk/>
          <pc:sldMk cId="823458622" sldId="300"/>
        </pc:sldMkLst>
      </pc:sldChg>
      <pc:sldChg chg="ord">
        <pc:chgData name="Loving-ryder, Shelley (DOE)" userId="S::shelley.loving-ryder@doe.virginia.gov::d99a6b62-9302-4147-9567-fb788aa0493d" providerId="AD" clId="Web-{51373BEF-8DC4-4964-9BDD-FAE7313B234B}" dt="2023-03-12T15:30:19.537" v="1335"/>
        <pc:sldMkLst>
          <pc:docMk/>
          <pc:sldMk cId="3315254925" sldId="304"/>
        </pc:sldMkLst>
      </pc:sldChg>
      <pc:sldChg chg="ord addCm">
        <pc:chgData name="Loving-ryder, Shelley (DOE)" userId="S::shelley.loving-ryder@doe.virginia.gov::d99a6b62-9302-4147-9567-fb788aa0493d" providerId="AD" clId="Web-{51373BEF-8DC4-4964-9BDD-FAE7313B234B}" dt="2023-03-12T13:45:14.941" v="3"/>
        <pc:sldMkLst>
          <pc:docMk/>
          <pc:sldMk cId="2359463183" sldId="306"/>
        </pc:sldMkLst>
      </pc:sldChg>
      <pc:sldChg chg="ord">
        <pc:chgData name="Loving-ryder, Shelley (DOE)" userId="S::shelley.loving-ryder@doe.virginia.gov::d99a6b62-9302-4147-9567-fb788aa0493d" providerId="AD" clId="Web-{51373BEF-8DC4-4964-9BDD-FAE7313B234B}" dt="2023-03-12T15:23:18.886" v="1328"/>
        <pc:sldMkLst>
          <pc:docMk/>
          <pc:sldMk cId="2055970018" sldId="307"/>
        </pc:sldMkLst>
      </pc:sldChg>
      <pc:sldChg chg="ord">
        <pc:chgData name="Loving-ryder, Shelley (DOE)" userId="S::shelley.loving-ryder@doe.virginia.gov::d99a6b62-9302-4147-9567-fb788aa0493d" providerId="AD" clId="Web-{51373BEF-8DC4-4964-9BDD-FAE7313B234B}" dt="2023-03-12T15:29:07.504" v="1334"/>
        <pc:sldMkLst>
          <pc:docMk/>
          <pc:sldMk cId="1443060867" sldId="309"/>
        </pc:sldMkLst>
      </pc:sldChg>
      <pc:sldChg chg="ord">
        <pc:chgData name="Loving-ryder, Shelley (DOE)" userId="S::shelley.loving-ryder@doe.virginia.gov::d99a6b62-9302-4147-9567-fb788aa0493d" providerId="AD" clId="Web-{51373BEF-8DC4-4964-9BDD-FAE7313B234B}" dt="2023-03-12T15:17:22.378" v="1324"/>
        <pc:sldMkLst>
          <pc:docMk/>
          <pc:sldMk cId="3399028122" sldId="311"/>
        </pc:sldMkLst>
      </pc:sldChg>
      <pc:sldChg chg="ord addCm">
        <pc:chgData name="Loving-ryder, Shelley (DOE)" userId="S::shelley.loving-ryder@doe.virginia.gov::d99a6b62-9302-4147-9567-fb788aa0493d" providerId="AD" clId="Web-{51373BEF-8DC4-4964-9BDD-FAE7313B234B}" dt="2023-03-12T15:20:22.398" v="1325"/>
        <pc:sldMkLst>
          <pc:docMk/>
          <pc:sldMk cId="934388039" sldId="315"/>
        </pc:sldMkLst>
      </pc:sldChg>
      <pc:sldChg chg="add addCm">
        <pc:chgData name="Loving-ryder, Shelley (DOE)" userId="S::shelley.loving-ryder@doe.virginia.gov::d99a6b62-9302-4147-9567-fb788aa0493d" providerId="AD" clId="Web-{51373BEF-8DC4-4964-9BDD-FAE7313B234B}" dt="2023-03-12T13:43:18.329" v="1"/>
        <pc:sldMkLst>
          <pc:docMk/>
          <pc:sldMk cId="2078282225" sldId="319"/>
        </pc:sldMkLst>
      </pc:sldChg>
      <pc:sldChg chg="modSp new ord">
        <pc:chgData name="Loving-ryder, Shelley (DOE)" userId="S::shelley.loving-ryder@doe.virginia.gov::d99a6b62-9302-4147-9567-fb788aa0493d" providerId="AD" clId="Web-{51373BEF-8DC4-4964-9BDD-FAE7313B234B}" dt="2023-03-12T14:52:26.546" v="880" actId="20577"/>
        <pc:sldMkLst>
          <pc:docMk/>
          <pc:sldMk cId="1536303184" sldId="320"/>
        </pc:sldMkLst>
        <pc:spChg chg="mod">
          <ac:chgData name="Loving-ryder, Shelley (DOE)" userId="S::shelley.loving-ryder@doe.virginia.gov::d99a6b62-9302-4147-9567-fb788aa0493d" providerId="AD" clId="Web-{51373BEF-8DC4-4964-9BDD-FAE7313B234B}" dt="2023-03-12T14:50:39.340" v="876" actId="20577"/>
          <ac:spMkLst>
            <pc:docMk/>
            <pc:sldMk cId="1536303184" sldId="320"/>
            <ac:spMk id="2" creationId="{6BB3EB39-208C-6DC5-771A-03F1F737D94E}"/>
          </ac:spMkLst>
        </pc:spChg>
        <pc:spChg chg="mod">
          <ac:chgData name="Loving-ryder, Shelley (DOE)" userId="S::shelley.loving-ryder@doe.virginia.gov::d99a6b62-9302-4147-9567-fb788aa0493d" providerId="AD" clId="Web-{51373BEF-8DC4-4964-9BDD-FAE7313B234B}" dt="2023-03-12T14:52:26.546" v="880" actId="20577"/>
          <ac:spMkLst>
            <pc:docMk/>
            <pc:sldMk cId="1536303184" sldId="320"/>
            <ac:spMk id="3" creationId="{1C9E07CE-EB04-E4B4-1448-470E1F86203A}"/>
          </ac:spMkLst>
        </pc:spChg>
      </pc:sldChg>
      <pc:sldChg chg="modSp new">
        <pc:chgData name="Loving-ryder, Shelley (DOE)" userId="S::shelley.loving-ryder@doe.virginia.gov::d99a6b62-9302-4147-9567-fb788aa0493d" providerId="AD" clId="Web-{51373BEF-8DC4-4964-9BDD-FAE7313B234B}" dt="2023-03-12T15:17:05.299" v="1323" actId="20577"/>
        <pc:sldMkLst>
          <pc:docMk/>
          <pc:sldMk cId="2523913586" sldId="321"/>
        </pc:sldMkLst>
        <pc:spChg chg="mod">
          <ac:chgData name="Loving-ryder, Shelley (DOE)" userId="S::shelley.loving-ryder@doe.virginia.gov::d99a6b62-9302-4147-9567-fb788aa0493d" providerId="AD" clId="Web-{51373BEF-8DC4-4964-9BDD-FAE7313B234B}" dt="2023-03-12T15:06:57.832" v="912" actId="20577"/>
          <ac:spMkLst>
            <pc:docMk/>
            <pc:sldMk cId="2523913586" sldId="321"/>
            <ac:spMk id="2" creationId="{C09E4C24-3549-B2F1-7450-63659A8D98D6}"/>
          </ac:spMkLst>
        </pc:spChg>
        <pc:spChg chg="mod">
          <ac:chgData name="Loving-ryder, Shelley (DOE)" userId="S::shelley.loving-ryder@doe.virginia.gov::d99a6b62-9302-4147-9567-fb788aa0493d" providerId="AD" clId="Web-{51373BEF-8DC4-4964-9BDD-FAE7313B234B}" dt="2023-03-12T15:17:05.299" v="1323" actId="20577"/>
          <ac:spMkLst>
            <pc:docMk/>
            <pc:sldMk cId="2523913586" sldId="321"/>
            <ac:spMk id="3" creationId="{3F0C4B4A-9CBC-A469-E559-87329F852D6E}"/>
          </ac:spMkLst>
        </pc:spChg>
      </pc:sldChg>
      <pc:sldChg chg="new del">
        <pc:chgData name="Loving-ryder, Shelley (DOE)" userId="S::shelley.loving-ryder@doe.virginia.gov::d99a6b62-9302-4147-9567-fb788aa0493d" providerId="AD" clId="Web-{51373BEF-8DC4-4964-9BDD-FAE7313B234B}" dt="2023-03-12T15:28:07.518" v="1331"/>
        <pc:sldMkLst>
          <pc:docMk/>
          <pc:sldMk cId="229400079" sldId="322"/>
        </pc:sldMkLst>
      </pc:sldChg>
      <pc:sldChg chg="add ord addCm">
        <pc:chgData name="Loving-ryder, Shelley (DOE)" userId="S::shelley.loving-ryder@doe.virginia.gov::d99a6b62-9302-4147-9567-fb788aa0493d" providerId="AD" clId="Web-{51373BEF-8DC4-4964-9BDD-FAE7313B234B}" dt="2023-03-12T15:28:51.535" v="1333"/>
        <pc:sldMkLst>
          <pc:docMk/>
          <pc:sldMk cId="3115006730" sldId="323"/>
        </pc:sldMkLst>
      </pc:sldChg>
      <pc:sldMasterChg chg="modSldLayout">
        <pc:chgData name="Loving-ryder, Shelley (DOE)" userId="S::shelley.loving-ryder@doe.virginia.gov::d99a6b62-9302-4147-9567-fb788aa0493d" providerId="AD" clId="Web-{51373BEF-8DC4-4964-9BDD-FAE7313B234B}" dt="2023-03-12T13:41:49.750" v="0"/>
        <pc:sldMasterMkLst>
          <pc:docMk/>
          <pc:sldMasterMk cId="0" sldId="2147483648"/>
        </pc:sldMasterMkLst>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2"/>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3"/>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4"/>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5"/>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6"/>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0" sldId="2147483677"/>
          </pc:sldLayoutMkLst>
        </pc:sldLayoutChg>
        <pc:sldLayoutChg chg="replId">
          <pc:chgData name="Loving-ryder, Shelley (DOE)" userId="S::shelley.loving-ryder@doe.virginia.gov::d99a6b62-9302-4147-9567-fb788aa0493d" providerId="AD" clId="Web-{51373BEF-8DC4-4964-9BDD-FAE7313B234B}" dt="2023-03-12T13:41:49.750" v="0"/>
          <pc:sldLayoutMkLst>
            <pc:docMk/>
            <pc:sldMasterMk cId="0" sldId="2147483648"/>
            <pc:sldLayoutMk cId="1994486347" sldId="2147483678"/>
          </pc:sldLayoutMkLst>
        </pc:sldLayoutChg>
      </pc:sldMasterChg>
      <pc:sldMasterChg chg="add addSldLayout">
        <pc:chgData name="Loving-ryder, Shelley (DOE)" userId="S::shelley.loving-ryder@doe.virginia.gov::d99a6b62-9302-4147-9567-fb788aa0493d" providerId="AD" clId="Web-{51373BEF-8DC4-4964-9BDD-FAE7313B234B}" dt="2023-03-12T13:41:49.750" v="0"/>
        <pc:sldMasterMkLst>
          <pc:docMk/>
          <pc:sldMasterMk cId="2460954070" sldId="2147483660"/>
        </pc:sldMasterMkLst>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2385387890" sldId="2147483661"/>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949138452" sldId="2147483662"/>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2591524520" sldId="2147483663"/>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1203092039" sldId="2147483664"/>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3733172339" sldId="2147483665"/>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3210312558" sldId="2147483666"/>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3146388984" sldId="2147483667"/>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3171841454" sldId="2147483668"/>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1718958274" sldId="2147483669"/>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2202905451" sldId="2147483670"/>
          </pc:sldLayoutMkLst>
        </pc:sldLayoutChg>
        <pc:sldLayoutChg chg="add">
          <pc:chgData name="Loving-ryder, Shelley (DOE)" userId="S::shelley.loving-ryder@doe.virginia.gov::d99a6b62-9302-4147-9567-fb788aa0493d" providerId="AD" clId="Web-{51373BEF-8DC4-4964-9BDD-FAE7313B234B}" dt="2023-03-12T13:41:49.750" v="0"/>
          <pc:sldLayoutMkLst>
            <pc:docMk/>
            <pc:sldMasterMk cId="2460954070" sldId="2147483660"/>
            <pc:sldLayoutMk cId="3479445657" sldId="2147483671"/>
          </pc:sldLayoutMkLst>
        </pc:sldLayoutChg>
      </pc:sldMasterChg>
    </pc:docChg>
  </pc:docChgLst>
  <pc:docChgLst>
    <pc:chgData name="Siepka, Amy (DOE)" userId="S::amy.siepka@doe.virginia.gov::6d06d74f-826c-4bbe-801e-2feef75a4a1d" providerId="AD" clId="Web-{5EA6564C-E1CC-0FFB-F4B5-E02458040EAE}"/>
    <pc:docChg chg="modSld">
      <pc:chgData name="Siepka, Amy (DOE)" userId="S::amy.siepka@doe.virginia.gov::6d06d74f-826c-4bbe-801e-2feef75a4a1d" providerId="AD" clId="Web-{5EA6564C-E1CC-0FFB-F4B5-E02458040EAE}" dt="2023-03-07T19:45:53.279" v="149"/>
      <pc:docMkLst>
        <pc:docMk/>
      </pc:docMkLst>
      <pc:sldChg chg="modSp">
        <pc:chgData name="Siepka, Amy (DOE)" userId="S::amy.siepka@doe.virginia.gov::6d06d74f-826c-4bbe-801e-2feef75a4a1d" providerId="AD" clId="Web-{5EA6564C-E1CC-0FFB-F4B5-E02458040EAE}" dt="2023-03-07T19:16:47.204" v="41" actId="20577"/>
        <pc:sldMkLst>
          <pc:docMk/>
          <pc:sldMk cId="113600420" sldId="273"/>
        </pc:sldMkLst>
        <pc:spChg chg="mod">
          <ac:chgData name="Siepka, Amy (DOE)" userId="S::amy.siepka@doe.virginia.gov::6d06d74f-826c-4bbe-801e-2feef75a4a1d" providerId="AD" clId="Web-{5EA6564C-E1CC-0FFB-F4B5-E02458040EAE}" dt="2023-03-07T19:16:11.251" v="12" actId="20577"/>
          <ac:spMkLst>
            <pc:docMk/>
            <pc:sldMk cId="113600420" sldId="273"/>
            <ac:spMk id="7" creationId="{21C95B2A-EBDD-4046-A0F0-06649E1C1E5E}"/>
          </ac:spMkLst>
        </pc:spChg>
        <pc:spChg chg="mod">
          <ac:chgData name="Siepka, Amy (DOE)" userId="S::amy.siepka@doe.virginia.gov::6d06d74f-826c-4bbe-801e-2feef75a4a1d" providerId="AD" clId="Web-{5EA6564C-E1CC-0FFB-F4B5-E02458040EAE}" dt="2023-03-07T19:16:47.204" v="41" actId="20577"/>
          <ac:spMkLst>
            <pc:docMk/>
            <pc:sldMk cId="113600420" sldId="273"/>
            <ac:spMk id="8" creationId="{E2C01DA2-A779-481B-A24E-2253D7E8320C}"/>
          </ac:spMkLst>
        </pc:spChg>
      </pc:sldChg>
      <pc:sldChg chg="modSp">
        <pc:chgData name="Siepka, Amy (DOE)" userId="S::amy.siepka@doe.virginia.gov::6d06d74f-826c-4bbe-801e-2feef75a4a1d" providerId="AD" clId="Web-{5EA6564C-E1CC-0FFB-F4B5-E02458040EAE}" dt="2023-03-07T19:43:08.481" v="133" actId="1076"/>
        <pc:sldMkLst>
          <pc:docMk/>
          <pc:sldMk cId="2863062473" sldId="274"/>
        </pc:sldMkLst>
        <pc:spChg chg="mod">
          <ac:chgData name="Siepka, Amy (DOE)" userId="S::amy.siepka@doe.virginia.gov::6d06d74f-826c-4bbe-801e-2feef75a4a1d" providerId="AD" clId="Web-{5EA6564C-E1CC-0FFB-F4B5-E02458040EAE}" dt="2023-03-07T19:43:08.481" v="133" actId="1076"/>
          <ac:spMkLst>
            <pc:docMk/>
            <pc:sldMk cId="2863062473" sldId="274"/>
            <ac:spMk id="2" creationId="{213ACDEA-2E5E-4EF0-9819-F203059629EA}"/>
          </ac:spMkLst>
        </pc:spChg>
        <pc:graphicFrameChg chg="mod modGraphic">
          <ac:chgData name="Siepka, Amy (DOE)" userId="S::amy.siepka@doe.virginia.gov::6d06d74f-826c-4bbe-801e-2feef75a4a1d" providerId="AD" clId="Web-{5EA6564C-E1CC-0FFB-F4B5-E02458040EAE}" dt="2023-03-07T19:19:06.143" v="47"/>
          <ac:graphicFrameMkLst>
            <pc:docMk/>
            <pc:sldMk cId="2863062473" sldId="274"/>
            <ac:graphicFrameMk id="9" creationId="{7D4AC72D-E0C5-48BA-BE01-B5AD027F48B0}"/>
          </ac:graphicFrameMkLst>
        </pc:graphicFrameChg>
      </pc:sldChg>
      <pc:sldChg chg="addSp delSp modSp">
        <pc:chgData name="Siepka, Amy (DOE)" userId="S::amy.siepka@doe.virginia.gov::6d06d74f-826c-4bbe-801e-2feef75a4a1d" providerId="AD" clId="Web-{5EA6564C-E1CC-0FFB-F4B5-E02458040EAE}" dt="2023-03-07T19:41:24.762" v="132"/>
        <pc:sldMkLst>
          <pc:docMk/>
          <pc:sldMk cId="3782094136" sldId="276"/>
        </pc:sldMkLst>
        <pc:spChg chg="del">
          <ac:chgData name="Siepka, Amy (DOE)" userId="S::amy.siepka@doe.virginia.gov::6d06d74f-826c-4bbe-801e-2feef75a4a1d" providerId="AD" clId="Web-{5EA6564C-E1CC-0FFB-F4B5-E02458040EAE}" dt="2023-03-07T19:34:12.759" v="104"/>
          <ac:spMkLst>
            <pc:docMk/>
            <pc:sldMk cId="3782094136" sldId="276"/>
            <ac:spMk id="7" creationId="{F520834A-667F-463D-819E-23609047C8FC}"/>
          </ac:spMkLst>
        </pc:spChg>
        <pc:spChg chg="del mod">
          <ac:chgData name="Siepka, Amy (DOE)" userId="S::amy.siepka@doe.virginia.gov::6d06d74f-826c-4bbe-801e-2feef75a4a1d" providerId="AD" clId="Web-{5EA6564C-E1CC-0FFB-F4B5-E02458040EAE}" dt="2023-03-07T19:39:24.730" v="121"/>
          <ac:spMkLst>
            <pc:docMk/>
            <pc:sldMk cId="3782094136" sldId="276"/>
            <ac:spMk id="8" creationId="{012D8CE8-8446-4034-AE31-4D6F016E0476}"/>
          </ac:spMkLst>
        </pc:spChg>
        <pc:picChg chg="add del mod">
          <ac:chgData name="Siepka, Amy (DOE)" userId="S::amy.siepka@doe.virginia.gov::6d06d74f-826c-4bbe-801e-2feef75a4a1d" providerId="AD" clId="Web-{5EA6564C-E1CC-0FFB-F4B5-E02458040EAE}" dt="2023-03-07T19:35:08.462" v="107"/>
          <ac:picMkLst>
            <pc:docMk/>
            <pc:sldMk cId="3782094136" sldId="276"/>
            <ac:picMk id="5" creationId="{1D4D8D49-0743-6106-3AC5-693FEF3D6035}"/>
          </ac:picMkLst>
        </pc:picChg>
        <pc:picChg chg="add del mod">
          <ac:chgData name="Siepka, Amy (DOE)" userId="S::amy.siepka@doe.virginia.gov::6d06d74f-826c-4bbe-801e-2feef75a4a1d" providerId="AD" clId="Web-{5EA6564C-E1CC-0FFB-F4B5-E02458040EAE}" dt="2023-03-07T19:35:49.103" v="113"/>
          <ac:picMkLst>
            <pc:docMk/>
            <pc:sldMk cId="3782094136" sldId="276"/>
            <ac:picMk id="6" creationId="{C1517244-C10F-A55D-6EEE-A366357C9C3B}"/>
          </ac:picMkLst>
        </pc:picChg>
        <pc:picChg chg="add mod">
          <ac:chgData name="Siepka, Amy (DOE)" userId="S::amy.siepka@doe.virginia.gov::6d06d74f-826c-4bbe-801e-2feef75a4a1d" providerId="AD" clId="Web-{5EA6564C-E1CC-0FFB-F4B5-E02458040EAE}" dt="2023-03-07T19:41:21.559" v="131"/>
          <ac:picMkLst>
            <pc:docMk/>
            <pc:sldMk cId="3782094136" sldId="276"/>
            <ac:picMk id="9" creationId="{5B77049B-9DE2-BFD9-07A3-03863F879250}"/>
          </ac:picMkLst>
        </pc:picChg>
        <pc:picChg chg="add mod">
          <ac:chgData name="Siepka, Amy (DOE)" userId="S::amy.siepka@doe.virginia.gov::6d06d74f-826c-4bbe-801e-2feef75a4a1d" providerId="AD" clId="Web-{5EA6564C-E1CC-0FFB-F4B5-E02458040EAE}" dt="2023-03-07T19:41:24.762" v="132"/>
          <ac:picMkLst>
            <pc:docMk/>
            <pc:sldMk cId="3782094136" sldId="276"/>
            <ac:picMk id="10" creationId="{D76D5FE6-B504-6B0C-A302-C42644067ADF}"/>
          </ac:picMkLst>
        </pc:picChg>
      </pc:sldChg>
      <pc:sldChg chg="modSp">
        <pc:chgData name="Siepka, Amy (DOE)" userId="S::amy.siepka@doe.virginia.gov::6d06d74f-826c-4bbe-801e-2feef75a4a1d" providerId="AD" clId="Web-{5EA6564C-E1CC-0FFB-F4B5-E02458040EAE}" dt="2023-03-07T19:21:12.128" v="67"/>
        <pc:sldMkLst>
          <pc:docMk/>
          <pc:sldMk cId="3497856558" sldId="285"/>
        </pc:sldMkLst>
        <pc:graphicFrameChg chg="mod modGraphic">
          <ac:chgData name="Siepka, Amy (DOE)" userId="S::amy.siepka@doe.virginia.gov::6d06d74f-826c-4bbe-801e-2feef75a4a1d" providerId="AD" clId="Web-{5EA6564C-E1CC-0FFB-F4B5-E02458040EAE}" dt="2023-03-07T19:21:12.128" v="67"/>
          <ac:graphicFrameMkLst>
            <pc:docMk/>
            <pc:sldMk cId="3497856558" sldId="285"/>
            <ac:graphicFrameMk id="9" creationId="{7D4AC72D-E0C5-48BA-BE01-B5AD027F48B0}"/>
          </ac:graphicFrameMkLst>
        </pc:graphicFrameChg>
      </pc:sldChg>
      <pc:sldChg chg="modSp">
        <pc:chgData name="Siepka, Amy (DOE)" userId="S::amy.siepka@doe.virginia.gov::6d06d74f-826c-4bbe-801e-2feef75a4a1d" providerId="AD" clId="Web-{5EA6564C-E1CC-0FFB-F4B5-E02458040EAE}" dt="2023-03-07T19:45:39.748" v="147"/>
        <pc:sldMkLst>
          <pc:docMk/>
          <pc:sldMk cId="184760491" sldId="293"/>
        </pc:sldMkLst>
        <pc:graphicFrameChg chg="mod modGraphic">
          <ac:chgData name="Siepka, Amy (DOE)" userId="S::amy.siepka@doe.virginia.gov::6d06d74f-826c-4bbe-801e-2feef75a4a1d" providerId="AD" clId="Web-{5EA6564C-E1CC-0FFB-F4B5-E02458040EAE}" dt="2023-03-07T19:45:39.748" v="147"/>
          <ac:graphicFrameMkLst>
            <pc:docMk/>
            <pc:sldMk cId="184760491" sldId="293"/>
            <ac:graphicFrameMk id="9" creationId="{7D4AC72D-E0C5-48BA-BE01-B5AD027F48B0}"/>
          </ac:graphicFrameMkLst>
        </pc:graphicFrameChg>
      </pc:sldChg>
      <pc:sldChg chg="modSp">
        <pc:chgData name="Siepka, Amy (DOE)" userId="S::amy.siepka@doe.virginia.gov::6d06d74f-826c-4bbe-801e-2feef75a4a1d" providerId="AD" clId="Web-{5EA6564C-E1CC-0FFB-F4B5-E02458040EAE}" dt="2023-03-07T19:45:53.279" v="149"/>
        <pc:sldMkLst>
          <pc:docMk/>
          <pc:sldMk cId="2348261092" sldId="294"/>
        </pc:sldMkLst>
        <pc:graphicFrameChg chg="mod modGraphic">
          <ac:chgData name="Siepka, Amy (DOE)" userId="S::amy.siepka@doe.virginia.gov::6d06d74f-826c-4bbe-801e-2feef75a4a1d" providerId="AD" clId="Web-{5EA6564C-E1CC-0FFB-F4B5-E02458040EAE}" dt="2023-03-07T19:45:53.279" v="149"/>
          <ac:graphicFrameMkLst>
            <pc:docMk/>
            <pc:sldMk cId="2348261092" sldId="294"/>
            <ac:graphicFrameMk id="9" creationId="{7D4AC72D-E0C5-48BA-BE01-B5AD027F48B0}"/>
          </ac:graphicFrameMkLst>
        </pc:graphicFrameChg>
      </pc:sldChg>
    </pc:docChg>
  </pc:docChgLst>
  <pc:docChgLst>
    <pc:chgData name="Loving-ryder, Shelley (DOE)" userId="S::shelley.loving-ryder@doe.virginia.gov::d99a6b62-9302-4147-9567-fb788aa0493d" providerId="AD" clId="Web-{D333A2FC-0E63-4D02-A0DE-676AA3D93B97}"/>
    <pc:docChg chg="">
      <pc:chgData name="Loving-ryder, Shelley (DOE)" userId="S::shelley.loving-ryder@doe.virginia.gov::d99a6b62-9302-4147-9567-fb788aa0493d" providerId="AD" clId="Web-{D333A2FC-0E63-4D02-A0DE-676AA3D93B97}" dt="2023-03-13T15:26:20.048" v="0"/>
      <pc:docMkLst>
        <pc:docMk/>
      </pc:docMkLst>
      <pc:sldChg chg="addCm">
        <pc:chgData name="Loving-ryder, Shelley (DOE)" userId="S::shelley.loving-ryder@doe.virginia.gov::d99a6b62-9302-4147-9567-fb788aa0493d" providerId="AD" clId="Web-{D333A2FC-0E63-4D02-A0DE-676AA3D93B97}" dt="2023-03-13T15:26:20.048" v="0"/>
        <pc:sldMkLst>
          <pc:docMk/>
          <pc:sldMk cId="209041646" sldId="278"/>
        </pc:sldMkLst>
      </pc:sldChg>
    </pc:docChg>
  </pc:docChgLst>
  <pc:docChgLst>
    <pc:chgData name="Siepka, Amy (DOE)" userId="S::amy.siepka@doe.virginia.gov::6d06d74f-826c-4bbe-801e-2feef75a4a1d" providerId="AD" clId="Web-{03565ACD-6A7F-C1D6-90C0-1E62CB54A4FB}"/>
    <pc:docChg chg="modSld">
      <pc:chgData name="Siepka, Amy (DOE)" userId="S::amy.siepka@doe.virginia.gov::6d06d74f-826c-4bbe-801e-2feef75a4a1d" providerId="AD" clId="Web-{03565ACD-6A7F-C1D6-90C0-1E62CB54A4FB}" dt="2023-03-14T13:54:34.211" v="48" actId="20577"/>
      <pc:docMkLst>
        <pc:docMk/>
      </pc:docMkLst>
      <pc:sldChg chg="modSp modCm">
        <pc:chgData name="Siepka, Amy (DOE)" userId="S::amy.siepka@doe.virginia.gov::6d06d74f-826c-4bbe-801e-2feef75a4a1d" providerId="AD" clId="Web-{03565ACD-6A7F-C1D6-90C0-1E62CB54A4FB}" dt="2023-03-14T13:54:34.211" v="48" actId="20577"/>
        <pc:sldMkLst>
          <pc:docMk/>
          <pc:sldMk cId="934388039" sldId="315"/>
        </pc:sldMkLst>
        <pc:spChg chg="mod">
          <ac:chgData name="Siepka, Amy (DOE)" userId="S::amy.siepka@doe.virginia.gov::6d06d74f-826c-4bbe-801e-2feef75a4a1d" providerId="AD" clId="Web-{03565ACD-6A7F-C1D6-90C0-1E62CB54A4FB}" dt="2023-03-14T13:54:34.211" v="48" actId="20577"/>
          <ac:spMkLst>
            <pc:docMk/>
            <pc:sldMk cId="934388039" sldId="315"/>
            <ac:spMk id="3" creationId="{E48BD403-3EA7-A33B-6359-18A885EF188A}"/>
          </ac:spMkLst>
        </pc:spChg>
      </pc:sldChg>
      <pc:sldChg chg="modSp">
        <pc:chgData name="Siepka, Amy (DOE)" userId="S::amy.siepka@doe.virginia.gov::6d06d74f-826c-4bbe-801e-2feef75a4a1d" providerId="AD" clId="Web-{03565ACD-6A7F-C1D6-90C0-1E62CB54A4FB}" dt="2023-03-14T13:54:06.741" v="38" actId="20577"/>
        <pc:sldMkLst>
          <pc:docMk/>
          <pc:sldMk cId="100201598" sldId="325"/>
        </pc:sldMkLst>
        <pc:spChg chg="mod">
          <ac:chgData name="Siepka, Amy (DOE)" userId="S::amy.siepka@doe.virginia.gov::6d06d74f-826c-4bbe-801e-2feef75a4a1d" providerId="AD" clId="Web-{03565ACD-6A7F-C1D6-90C0-1E62CB54A4FB}" dt="2023-03-14T13:54:06.741" v="38" actId="20577"/>
          <ac:spMkLst>
            <pc:docMk/>
            <pc:sldMk cId="100201598" sldId="325"/>
            <ac:spMk id="3" creationId="{E48BD403-3EA7-A33B-6359-18A885EF188A}"/>
          </ac:spMkLst>
        </pc:spChg>
      </pc:sldChg>
      <pc:sldChg chg="modSp">
        <pc:chgData name="Siepka, Amy (DOE)" userId="S::amy.siepka@doe.virginia.gov::6d06d74f-826c-4bbe-801e-2feef75a4a1d" providerId="AD" clId="Web-{03565ACD-6A7F-C1D6-90C0-1E62CB54A4FB}" dt="2023-03-14T13:53:33.569" v="25" actId="20577"/>
        <pc:sldMkLst>
          <pc:docMk/>
          <pc:sldMk cId="3211820030" sldId="326"/>
        </pc:sldMkLst>
        <pc:spChg chg="mod">
          <ac:chgData name="Siepka, Amy (DOE)" userId="S::amy.siepka@doe.virginia.gov::6d06d74f-826c-4bbe-801e-2feef75a4a1d" providerId="AD" clId="Web-{03565ACD-6A7F-C1D6-90C0-1E62CB54A4FB}" dt="2023-03-14T13:53:33.569" v="25" actId="20577"/>
          <ac:spMkLst>
            <pc:docMk/>
            <pc:sldMk cId="3211820030" sldId="326"/>
            <ac:spMk id="3" creationId="{E48BD403-3EA7-A33B-6359-18A885EF188A}"/>
          </ac:spMkLst>
        </pc:spChg>
      </pc:sldChg>
    </pc:docChg>
  </pc:docChgLst>
  <pc:docChgLst>
    <pc:chgData name="Chapman, Jim (DOE)" userId="S::jim.chapman@doe.virginia.gov::23bfb676-8f60-428c-b7a6-abe7962ed77c" providerId="AD" clId="Web-{33583E22-AFCC-A68B-0CCE-4C52B4BF1FDC}"/>
    <pc:docChg chg="modSld">
      <pc:chgData name="Chapman, Jim (DOE)" userId="S::jim.chapman@doe.virginia.gov::23bfb676-8f60-428c-b7a6-abe7962ed77c" providerId="AD" clId="Web-{33583E22-AFCC-A68B-0CCE-4C52B4BF1FDC}" dt="2023-03-13T16:23:41.769" v="1" actId="20577"/>
      <pc:docMkLst>
        <pc:docMk/>
      </pc:docMkLst>
      <pc:sldChg chg="modSp modCm">
        <pc:chgData name="Chapman, Jim (DOE)" userId="S::jim.chapman@doe.virginia.gov::23bfb676-8f60-428c-b7a6-abe7962ed77c" providerId="AD" clId="Web-{33583E22-AFCC-A68B-0CCE-4C52B4BF1FDC}" dt="2023-03-13T16:23:41.769" v="1" actId="20577"/>
        <pc:sldMkLst>
          <pc:docMk/>
          <pc:sldMk cId="934388039" sldId="315"/>
        </pc:sldMkLst>
        <pc:spChg chg="mod">
          <ac:chgData name="Chapman, Jim (DOE)" userId="S::jim.chapman@doe.virginia.gov::23bfb676-8f60-428c-b7a6-abe7962ed77c" providerId="AD" clId="Web-{33583E22-AFCC-A68B-0CCE-4C52B4BF1FDC}" dt="2023-03-13T16:23:41.769" v="1" actId="20577"/>
          <ac:spMkLst>
            <pc:docMk/>
            <pc:sldMk cId="934388039" sldId="315"/>
            <ac:spMk id="3" creationId="{E48BD403-3EA7-A33B-6359-18A885EF188A}"/>
          </ac:spMkLst>
        </pc:spChg>
      </pc:sldChg>
    </pc:docChg>
  </pc:docChgLst>
  <pc:docChgLst>
    <pc:chgData name="Loving-ryder, Shelley (DOE)" userId="S::shelley.loving-ryder@doe.virginia.gov::d99a6b62-9302-4147-9567-fb788aa0493d" providerId="AD" clId="Web-{8E1AE1C5-3469-4568-A80A-93E378BD32CE}"/>
    <pc:docChg chg="">
      <pc:chgData name="Loving-ryder, Shelley (DOE)" userId="S::shelley.loving-ryder@doe.virginia.gov::d99a6b62-9302-4147-9567-fb788aa0493d" providerId="AD" clId="Web-{8E1AE1C5-3469-4568-A80A-93E378BD32CE}" dt="2023-03-12T15:42:09.585" v="0"/>
      <pc:docMkLst>
        <pc:docMk/>
      </pc:docMkLst>
      <pc:sldChg chg="modCm">
        <pc:chgData name="Loving-ryder, Shelley (DOE)" userId="S::shelley.loving-ryder@doe.virginia.gov::d99a6b62-9302-4147-9567-fb788aa0493d" providerId="AD" clId="Web-{8E1AE1C5-3469-4568-A80A-93E378BD32CE}" dt="2023-03-12T15:42:09.585" v="0"/>
        <pc:sldMkLst>
          <pc:docMk/>
          <pc:sldMk cId="934388039" sldId="31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9C564E-402A-4878-B88F-7D8BD5185EA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16A34C31-C180-4F8C-B9DF-C945A6D80B21}">
      <dgm:prSet phldrT="[Text]" phldr="0"/>
      <dgm:spPr/>
      <dgm:t>
        <a:bodyPr/>
        <a:lstStyle/>
        <a:p>
          <a:r>
            <a:rPr lang="en-US"/>
            <a:t>Standards of Quality</a:t>
          </a:r>
        </a:p>
      </dgm:t>
    </dgm:pt>
    <dgm:pt modelId="{C2C7084E-4678-452C-918E-F1552E337968}" type="parTrans" cxnId="{EDCB00A4-9A87-41A6-96DB-1B2E1D091B8C}">
      <dgm:prSet/>
      <dgm:spPr/>
      <dgm:t>
        <a:bodyPr/>
        <a:lstStyle/>
        <a:p>
          <a:endParaRPr lang="en-US"/>
        </a:p>
      </dgm:t>
    </dgm:pt>
    <dgm:pt modelId="{49438533-729D-4583-B168-D03558F771EC}" type="sibTrans" cxnId="{EDCB00A4-9A87-41A6-96DB-1B2E1D091B8C}">
      <dgm:prSet/>
      <dgm:spPr/>
      <dgm:t>
        <a:bodyPr/>
        <a:lstStyle/>
        <a:p>
          <a:endParaRPr lang="en-US"/>
        </a:p>
      </dgm:t>
    </dgm:pt>
    <dgm:pt modelId="{80EEC4D0-F192-47B5-81C8-ED03ECA7441F}">
      <dgm:prSet phldrT="[Text]" phldr="0"/>
      <dgm:spPr/>
      <dgm:t>
        <a:bodyPr/>
        <a:lstStyle/>
        <a:p>
          <a:pPr rtl="0"/>
          <a:r>
            <a:rPr lang="en-US">
              <a:latin typeface="Arial"/>
            </a:rPr>
            <a:t>Accreditation (State Accountability)</a:t>
          </a:r>
        </a:p>
        <a:p>
          <a:r>
            <a:rPr lang="en-US">
              <a:latin typeface="Arial"/>
            </a:rPr>
            <a:t>Includes both compliance and measures of student outcomes</a:t>
          </a:r>
          <a:endParaRPr lang="en-US"/>
        </a:p>
      </dgm:t>
    </dgm:pt>
    <dgm:pt modelId="{247AABF6-D001-466E-BD83-001CDC16346F}" type="parTrans" cxnId="{7AF8563D-3E5F-43E5-8404-8E7020928590}">
      <dgm:prSet/>
      <dgm:spPr/>
      <dgm:t>
        <a:bodyPr/>
        <a:lstStyle/>
        <a:p>
          <a:endParaRPr lang="en-US"/>
        </a:p>
      </dgm:t>
    </dgm:pt>
    <dgm:pt modelId="{3F30565C-0FFA-4CF4-8E95-773E5BD7DFAA}" type="sibTrans" cxnId="{7AF8563D-3E5F-43E5-8404-8E7020928590}">
      <dgm:prSet/>
      <dgm:spPr/>
      <dgm:t>
        <a:bodyPr/>
        <a:lstStyle/>
        <a:p>
          <a:endParaRPr lang="en-US"/>
        </a:p>
      </dgm:t>
    </dgm:pt>
    <dgm:pt modelId="{B05C574F-C34F-4D3B-8263-9507D772A467}">
      <dgm:prSet phldrT="[Text]" phldr="0"/>
      <dgm:spPr/>
      <dgm:t>
        <a:bodyPr/>
        <a:lstStyle/>
        <a:p>
          <a:pPr rtl="0"/>
          <a:r>
            <a:rPr lang="en-US">
              <a:latin typeface="Arial"/>
            </a:rPr>
            <a:t>ESSA (Federal Accountability)</a:t>
          </a:r>
        </a:p>
        <a:p>
          <a:r>
            <a:rPr lang="en-US">
              <a:latin typeface="Arial"/>
            </a:rPr>
            <a:t>Includes measures of student outcomes that differ from accreditation</a:t>
          </a:r>
          <a:endParaRPr lang="en-US"/>
        </a:p>
      </dgm:t>
    </dgm:pt>
    <dgm:pt modelId="{2DAA0A51-F9C1-443F-83C5-6E27DB1AF25F}" type="parTrans" cxnId="{D3DF9241-CB2F-4A4F-8C98-A871FC2808F5}">
      <dgm:prSet/>
      <dgm:spPr/>
      <dgm:t>
        <a:bodyPr/>
        <a:lstStyle/>
        <a:p>
          <a:endParaRPr lang="en-US"/>
        </a:p>
      </dgm:t>
    </dgm:pt>
    <dgm:pt modelId="{DD61000A-855B-4A0F-AD46-8483368FD976}" type="sibTrans" cxnId="{D3DF9241-CB2F-4A4F-8C98-A871FC2808F5}">
      <dgm:prSet/>
      <dgm:spPr/>
      <dgm:t>
        <a:bodyPr/>
        <a:lstStyle/>
        <a:p>
          <a:endParaRPr lang="en-US"/>
        </a:p>
      </dgm:t>
    </dgm:pt>
    <dgm:pt modelId="{6DB8173E-1BFF-4265-9035-1031C48E1932}">
      <dgm:prSet phldrT="[Text]" phldr="0"/>
      <dgm:spPr/>
      <dgm:t>
        <a:bodyPr/>
        <a:lstStyle/>
        <a:p>
          <a:pPr rtl="0"/>
          <a:r>
            <a:rPr lang="en-US">
              <a:latin typeface="Arial"/>
            </a:rPr>
            <a:t>School Quality Profile</a:t>
          </a:r>
          <a:endParaRPr lang="en-US"/>
        </a:p>
      </dgm:t>
    </dgm:pt>
    <dgm:pt modelId="{0503359A-800B-4F1F-9156-235DACA80C89}" type="parTrans" cxnId="{36B3EA1A-7B94-48EA-AFCB-0086B9368618}">
      <dgm:prSet/>
      <dgm:spPr/>
      <dgm:t>
        <a:bodyPr/>
        <a:lstStyle/>
        <a:p>
          <a:endParaRPr lang="en-US"/>
        </a:p>
      </dgm:t>
    </dgm:pt>
    <dgm:pt modelId="{631AC8AB-1190-4F96-8B83-4C4BBB2C546D}" type="sibTrans" cxnId="{36B3EA1A-7B94-48EA-AFCB-0086B9368618}">
      <dgm:prSet/>
      <dgm:spPr/>
      <dgm:t>
        <a:bodyPr/>
        <a:lstStyle/>
        <a:p>
          <a:endParaRPr lang="en-US"/>
        </a:p>
      </dgm:t>
    </dgm:pt>
    <dgm:pt modelId="{72AFA284-DB37-4FFE-8BA6-1A46B55388A5}" type="pres">
      <dgm:prSet presAssocID="{0E9C564E-402A-4878-B88F-7D8BD5185EAE}" presName="composite" presStyleCnt="0">
        <dgm:presLayoutVars>
          <dgm:chMax val="5"/>
          <dgm:dir/>
          <dgm:animLvl val="ctr"/>
          <dgm:resizeHandles val="exact"/>
        </dgm:presLayoutVars>
      </dgm:prSet>
      <dgm:spPr/>
    </dgm:pt>
    <dgm:pt modelId="{5CD790AD-2CFF-4A15-85D9-087E935271A0}" type="pres">
      <dgm:prSet presAssocID="{0E9C564E-402A-4878-B88F-7D8BD5185EAE}" presName="cycle" presStyleCnt="0"/>
      <dgm:spPr/>
    </dgm:pt>
    <dgm:pt modelId="{8FB47E3A-D32B-4299-9707-BABC82FF2714}" type="pres">
      <dgm:prSet presAssocID="{0E9C564E-402A-4878-B88F-7D8BD5185EAE}" presName="centerShape" presStyleCnt="0"/>
      <dgm:spPr/>
    </dgm:pt>
    <dgm:pt modelId="{05577EE3-3CBA-497F-8276-FD98EAE554AF}" type="pres">
      <dgm:prSet presAssocID="{0E9C564E-402A-4878-B88F-7D8BD5185EAE}" presName="connSite" presStyleLbl="node1" presStyleIdx="0" presStyleCnt="5"/>
      <dgm:spPr/>
    </dgm:pt>
    <dgm:pt modelId="{97190DD2-E763-47EB-B7A7-1895354FF304}" type="pres">
      <dgm:prSet presAssocID="{0E9C564E-402A-4878-B88F-7D8BD5185EAE}" presName="visible" presStyleLbl="node1" presStyleIdx="0" presStyleCnt="5" custLinFactNeighborX="-9710" custLinFactNeighborY="8327"/>
      <dgm:spPr/>
    </dgm:pt>
    <dgm:pt modelId="{7A4185FE-CE8A-4D16-A9D1-F30E66BE1178}" type="pres">
      <dgm:prSet presAssocID="{C2C7084E-4678-452C-918E-F1552E337968}" presName="Name25" presStyleLbl="parChTrans1D1" presStyleIdx="0" presStyleCnt="4"/>
      <dgm:spPr/>
    </dgm:pt>
    <dgm:pt modelId="{51E126AD-94ED-4DBC-B544-5291702E1DCE}" type="pres">
      <dgm:prSet presAssocID="{16A34C31-C180-4F8C-B9DF-C945A6D80B21}" presName="node" presStyleCnt="0"/>
      <dgm:spPr/>
    </dgm:pt>
    <dgm:pt modelId="{CF28E3E6-B178-475C-A52C-3749D66DFD0C}" type="pres">
      <dgm:prSet presAssocID="{16A34C31-C180-4F8C-B9DF-C945A6D80B21}" presName="parentNode" presStyleLbl="node1" presStyleIdx="1" presStyleCnt="5">
        <dgm:presLayoutVars>
          <dgm:chMax val="1"/>
          <dgm:bulletEnabled val="1"/>
        </dgm:presLayoutVars>
      </dgm:prSet>
      <dgm:spPr/>
    </dgm:pt>
    <dgm:pt modelId="{71882FF8-FD1B-412E-AADA-A1E8DA563F07}" type="pres">
      <dgm:prSet presAssocID="{16A34C31-C180-4F8C-B9DF-C945A6D80B21}" presName="childNode" presStyleLbl="revTx" presStyleIdx="0" presStyleCnt="0">
        <dgm:presLayoutVars>
          <dgm:bulletEnabled val="1"/>
        </dgm:presLayoutVars>
      </dgm:prSet>
      <dgm:spPr/>
    </dgm:pt>
    <dgm:pt modelId="{E74AD8B5-3727-4DCF-B203-8C7DF2162D83}" type="pres">
      <dgm:prSet presAssocID="{247AABF6-D001-466E-BD83-001CDC16346F}" presName="Name25" presStyleLbl="parChTrans1D1" presStyleIdx="1" presStyleCnt="4"/>
      <dgm:spPr/>
    </dgm:pt>
    <dgm:pt modelId="{8B12E0E3-7DAE-4E95-A380-4FFD6E60DDD0}" type="pres">
      <dgm:prSet presAssocID="{80EEC4D0-F192-47B5-81C8-ED03ECA7441F}" presName="node" presStyleCnt="0"/>
      <dgm:spPr/>
    </dgm:pt>
    <dgm:pt modelId="{98D853B4-7164-4986-BC20-487F345B7208}" type="pres">
      <dgm:prSet presAssocID="{80EEC4D0-F192-47B5-81C8-ED03ECA7441F}" presName="parentNode" presStyleLbl="node1" presStyleIdx="2" presStyleCnt="5">
        <dgm:presLayoutVars>
          <dgm:chMax val="1"/>
          <dgm:bulletEnabled val="1"/>
        </dgm:presLayoutVars>
      </dgm:prSet>
      <dgm:spPr/>
    </dgm:pt>
    <dgm:pt modelId="{A3246392-C481-4C98-97CF-8CB1A7EC42F8}" type="pres">
      <dgm:prSet presAssocID="{80EEC4D0-F192-47B5-81C8-ED03ECA7441F}" presName="childNode" presStyleLbl="revTx" presStyleIdx="0" presStyleCnt="0">
        <dgm:presLayoutVars>
          <dgm:bulletEnabled val="1"/>
        </dgm:presLayoutVars>
      </dgm:prSet>
      <dgm:spPr/>
    </dgm:pt>
    <dgm:pt modelId="{59E16615-449B-4BB2-B2C9-4F8598B77794}" type="pres">
      <dgm:prSet presAssocID="{2DAA0A51-F9C1-443F-83C5-6E27DB1AF25F}" presName="Name25" presStyleLbl="parChTrans1D1" presStyleIdx="2" presStyleCnt="4"/>
      <dgm:spPr/>
    </dgm:pt>
    <dgm:pt modelId="{219322D2-8991-423C-A32D-D0FF4BE69EA3}" type="pres">
      <dgm:prSet presAssocID="{B05C574F-C34F-4D3B-8263-9507D772A467}" presName="node" presStyleCnt="0"/>
      <dgm:spPr/>
    </dgm:pt>
    <dgm:pt modelId="{41228010-92B1-4283-81D5-C52FD69C3E6D}" type="pres">
      <dgm:prSet presAssocID="{B05C574F-C34F-4D3B-8263-9507D772A467}" presName="parentNode" presStyleLbl="node1" presStyleIdx="3" presStyleCnt="5">
        <dgm:presLayoutVars>
          <dgm:chMax val="1"/>
          <dgm:bulletEnabled val="1"/>
        </dgm:presLayoutVars>
      </dgm:prSet>
      <dgm:spPr/>
    </dgm:pt>
    <dgm:pt modelId="{6BB9E2BE-3CB1-4311-ADA2-7444C9C0923E}" type="pres">
      <dgm:prSet presAssocID="{B05C574F-C34F-4D3B-8263-9507D772A467}" presName="childNode" presStyleLbl="revTx" presStyleIdx="0" presStyleCnt="0">
        <dgm:presLayoutVars>
          <dgm:bulletEnabled val="1"/>
        </dgm:presLayoutVars>
      </dgm:prSet>
      <dgm:spPr/>
    </dgm:pt>
    <dgm:pt modelId="{0CEB0DFB-0CAC-4689-AA6F-849018FA42D0}" type="pres">
      <dgm:prSet presAssocID="{0503359A-800B-4F1F-9156-235DACA80C89}" presName="Name25" presStyleLbl="parChTrans1D1" presStyleIdx="3" presStyleCnt="4"/>
      <dgm:spPr/>
    </dgm:pt>
    <dgm:pt modelId="{0348AE64-C281-46F4-A805-35A2207D9185}" type="pres">
      <dgm:prSet presAssocID="{6DB8173E-1BFF-4265-9035-1031C48E1932}" presName="node" presStyleCnt="0"/>
      <dgm:spPr/>
    </dgm:pt>
    <dgm:pt modelId="{4888F529-F3F6-41DD-9E89-A42983D15336}" type="pres">
      <dgm:prSet presAssocID="{6DB8173E-1BFF-4265-9035-1031C48E1932}" presName="parentNode" presStyleLbl="node1" presStyleIdx="4" presStyleCnt="5">
        <dgm:presLayoutVars>
          <dgm:chMax val="1"/>
          <dgm:bulletEnabled val="1"/>
        </dgm:presLayoutVars>
      </dgm:prSet>
      <dgm:spPr/>
    </dgm:pt>
    <dgm:pt modelId="{5A02BBCA-215B-43EB-A717-4AFA73FE6DA3}" type="pres">
      <dgm:prSet presAssocID="{6DB8173E-1BFF-4265-9035-1031C48E1932}" presName="childNode" presStyleLbl="revTx" presStyleIdx="0" presStyleCnt="0">
        <dgm:presLayoutVars>
          <dgm:bulletEnabled val="1"/>
        </dgm:presLayoutVars>
      </dgm:prSet>
      <dgm:spPr/>
    </dgm:pt>
  </dgm:ptLst>
  <dgm:cxnLst>
    <dgm:cxn modelId="{36B3EA1A-7B94-48EA-AFCB-0086B9368618}" srcId="{0E9C564E-402A-4878-B88F-7D8BD5185EAE}" destId="{6DB8173E-1BFF-4265-9035-1031C48E1932}" srcOrd="3" destOrd="0" parTransId="{0503359A-800B-4F1F-9156-235DACA80C89}" sibTransId="{631AC8AB-1190-4F96-8B83-4C4BBB2C546D}"/>
    <dgm:cxn modelId="{80F9932B-A792-46C7-9A44-5028C24FD67B}" type="presOf" srcId="{C2C7084E-4678-452C-918E-F1552E337968}" destId="{7A4185FE-CE8A-4D16-A9D1-F30E66BE1178}" srcOrd="0" destOrd="0" presId="urn:microsoft.com/office/officeart/2005/8/layout/radial2"/>
    <dgm:cxn modelId="{C4E97436-08C2-4DD8-B759-9A5AC831C225}" type="presOf" srcId="{0503359A-800B-4F1F-9156-235DACA80C89}" destId="{0CEB0DFB-0CAC-4689-AA6F-849018FA42D0}" srcOrd="0" destOrd="0" presId="urn:microsoft.com/office/officeart/2005/8/layout/radial2"/>
    <dgm:cxn modelId="{7AF8563D-3E5F-43E5-8404-8E7020928590}" srcId="{0E9C564E-402A-4878-B88F-7D8BD5185EAE}" destId="{80EEC4D0-F192-47B5-81C8-ED03ECA7441F}" srcOrd="1" destOrd="0" parTransId="{247AABF6-D001-466E-BD83-001CDC16346F}" sibTransId="{3F30565C-0FFA-4CF4-8E95-773E5BD7DFAA}"/>
    <dgm:cxn modelId="{D3DF9241-CB2F-4A4F-8C98-A871FC2808F5}" srcId="{0E9C564E-402A-4878-B88F-7D8BD5185EAE}" destId="{B05C574F-C34F-4D3B-8263-9507D772A467}" srcOrd="2" destOrd="0" parTransId="{2DAA0A51-F9C1-443F-83C5-6E27DB1AF25F}" sibTransId="{DD61000A-855B-4A0F-AD46-8483368FD976}"/>
    <dgm:cxn modelId="{F3B91D9D-A60D-4DD7-A64B-3E2D32EF1A9C}" type="presOf" srcId="{80EEC4D0-F192-47B5-81C8-ED03ECA7441F}" destId="{98D853B4-7164-4986-BC20-487F345B7208}" srcOrd="0" destOrd="0" presId="urn:microsoft.com/office/officeart/2005/8/layout/radial2"/>
    <dgm:cxn modelId="{EDCB00A4-9A87-41A6-96DB-1B2E1D091B8C}" srcId="{0E9C564E-402A-4878-B88F-7D8BD5185EAE}" destId="{16A34C31-C180-4F8C-B9DF-C945A6D80B21}" srcOrd="0" destOrd="0" parTransId="{C2C7084E-4678-452C-918E-F1552E337968}" sibTransId="{49438533-729D-4583-B168-D03558F771EC}"/>
    <dgm:cxn modelId="{4AE963B0-2A01-4EAA-8A7B-EC79465A3579}" type="presOf" srcId="{6DB8173E-1BFF-4265-9035-1031C48E1932}" destId="{4888F529-F3F6-41DD-9E89-A42983D15336}" srcOrd="0" destOrd="0" presId="urn:microsoft.com/office/officeart/2005/8/layout/radial2"/>
    <dgm:cxn modelId="{949002DD-CF97-4044-8FDD-79F275EC4D46}" type="presOf" srcId="{247AABF6-D001-466E-BD83-001CDC16346F}" destId="{E74AD8B5-3727-4DCF-B203-8C7DF2162D83}" srcOrd="0" destOrd="0" presId="urn:microsoft.com/office/officeart/2005/8/layout/radial2"/>
    <dgm:cxn modelId="{E13812E3-C9F0-4752-A2BA-2343FA1B7A04}" type="presOf" srcId="{2DAA0A51-F9C1-443F-83C5-6E27DB1AF25F}" destId="{59E16615-449B-4BB2-B2C9-4F8598B77794}" srcOrd="0" destOrd="0" presId="urn:microsoft.com/office/officeart/2005/8/layout/radial2"/>
    <dgm:cxn modelId="{C78D44EE-53EA-47EC-A1AB-BF639C06ED66}" type="presOf" srcId="{B05C574F-C34F-4D3B-8263-9507D772A467}" destId="{41228010-92B1-4283-81D5-C52FD69C3E6D}" srcOrd="0" destOrd="0" presId="urn:microsoft.com/office/officeart/2005/8/layout/radial2"/>
    <dgm:cxn modelId="{3C06E3F7-05B9-43C3-BD48-277C646606FD}" type="presOf" srcId="{0E9C564E-402A-4878-B88F-7D8BD5185EAE}" destId="{72AFA284-DB37-4FFE-8BA6-1A46B55388A5}" srcOrd="0" destOrd="0" presId="urn:microsoft.com/office/officeart/2005/8/layout/radial2"/>
    <dgm:cxn modelId="{8DA05CF8-8239-4ABD-BE4D-58D7D6458D66}" type="presOf" srcId="{16A34C31-C180-4F8C-B9DF-C945A6D80B21}" destId="{CF28E3E6-B178-475C-A52C-3749D66DFD0C}" srcOrd="0" destOrd="0" presId="urn:microsoft.com/office/officeart/2005/8/layout/radial2"/>
    <dgm:cxn modelId="{940C0858-F964-4F7F-A746-DF44D5DD3C4D}" type="presParOf" srcId="{72AFA284-DB37-4FFE-8BA6-1A46B55388A5}" destId="{5CD790AD-2CFF-4A15-85D9-087E935271A0}" srcOrd="0" destOrd="0" presId="urn:microsoft.com/office/officeart/2005/8/layout/radial2"/>
    <dgm:cxn modelId="{35A6A5B2-C926-4A21-B974-31F03C264E9F}" type="presParOf" srcId="{5CD790AD-2CFF-4A15-85D9-087E935271A0}" destId="{8FB47E3A-D32B-4299-9707-BABC82FF2714}" srcOrd="0" destOrd="0" presId="urn:microsoft.com/office/officeart/2005/8/layout/radial2"/>
    <dgm:cxn modelId="{DE1AA5D9-5671-4E9C-BD16-E48FAB7B27FB}" type="presParOf" srcId="{8FB47E3A-D32B-4299-9707-BABC82FF2714}" destId="{05577EE3-3CBA-497F-8276-FD98EAE554AF}" srcOrd="0" destOrd="0" presId="urn:microsoft.com/office/officeart/2005/8/layout/radial2"/>
    <dgm:cxn modelId="{F6F8FDBB-8229-4C49-B40A-87680A86CAF7}" type="presParOf" srcId="{8FB47E3A-D32B-4299-9707-BABC82FF2714}" destId="{97190DD2-E763-47EB-B7A7-1895354FF304}" srcOrd="1" destOrd="0" presId="urn:microsoft.com/office/officeart/2005/8/layout/radial2"/>
    <dgm:cxn modelId="{625E6E64-68D5-4642-806F-F637A031F69D}" type="presParOf" srcId="{5CD790AD-2CFF-4A15-85D9-087E935271A0}" destId="{7A4185FE-CE8A-4D16-A9D1-F30E66BE1178}" srcOrd="1" destOrd="0" presId="urn:microsoft.com/office/officeart/2005/8/layout/radial2"/>
    <dgm:cxn modelId="{EA98EEC7-973D-4935-9204-02CDC787DF5B}" type="presParOf" srcId="{5CD790AD-2CFF-4A15-85D9-087E935271A0}" destId="{51E126AD-94ED-4DBC-B544-5291702E1DCE}" srcOrd="2" destOrd="0" presId="urn:microsoft.com/office/officeart/2005/8/layout/radial2"/>
    <dgm:cxn modelId="{C31F34DC-AC9A-45D2-874C-25041BC40231}" type="presParOf" srcId="{51E126AD-94ED-4DBC-B544-5291702E1DCE}" destId="{CF28E3E6-B178-475C-A52C-3749D66DFD0C}" srcOrd="0" destOrd="0" presId="urn:microsoft.com/office/officeart/2005/8/layout/radial2"/>
    <dgm:cxn modelId="{C8DACFEE-3FE1-4A7A-B7E2-77E9CF92CF24}" type="presParOf" srcId="{51E126AD-94ED-4DBC-B544-5291702E1DCE}" destId="{71882FF8-FD1B-412E-AADA-A1E8DA563F07}" srcOrd="1" destOrd="0" presId="urn:microsoft.com/office/officeart/2005/8/layout/radial2"/>
    <dgm:cxn modelId="{32A23827-07EE-40BF-9A61-DB19DD1D6464}" type="presParOf" srcId="{5CD790AD-2CFF-4A15-85D9-087E935271A0}" destId="{E74AD8B5-3727-4DCF-B203-8C7DF2162D83}" srcOrd="3" destOrd="0" presId="urn:microsoft.com/office/officeart/2005/8/layout/radial2"/>
    <dgm:cxn modelId="{552B5142-7D08-4982-9073-AFBBACD08DA5}" type="presParOf" srcId="{5CD790AD-2CFF-4A15-85D9-087E935271A0}" destId="{8B12E0E3-7DAE-4E95-A380-4FFD6E60DDD0}" srcOrd="4" destOrd="0" presId="urn:microsoft.com/office/officeart/2005/8/layout/radial2"/>
    <dgm:cxn modelId="{9CD76B9C-0E50-4F1A-B922-0CCFD41535BF}" type="presParOf" srcId="{8B12E0E3-7DAE-4E95-A380-4FFD6E60DDD0}" destId="{98D853B4-7164-4986-BC20-487F345B7208}" srcOrd="0" destOrd="0" presId="urn:microsoft.com/office/officeart/2005/8/layout/radial2"/>
    <dgm:cxn modelId="{71969949-BC53-4F92-BC28-053D1D0BCBB6}" type="presParOf" srcId="{8B12E0E3-7DAE-4E95-A380-4FFD6E60DDD0}" destId="{A3246392-C481-4C98-97CF-8CB1A7EC42F8}" srcOrd="1" destOrd="0" presId="urn:microsoft.com/office/officeart/2005/8/layout/radial2"/>
    <dgm:cxn modelId="{9892936B-5F47-465D-B64A-7D7FC931B151}" type="presParOf" srcId="{5CD790AD-2CFF-4A15-85D9-087E935271A0}" destId="{59E16615-449B-4BB2-B2C9-4F8598B77794}" srcOrd="5" destOrd="0" presId="urn:microsoft.com/office/officeart/2005/8/layout/radial2"/>
    <dgm:cxn modelId="{4CE8E65D-A02F-456B-8D5C-BCEF2962810C}" type="presParOf" srcId="{5CD790AD-2CFF-4A15-85D9-087E935271A0}" destId="{219322D2-8991-423C-A32D-D0FF4BE69EA3}" srcOrd="6" destOrd="0" presId="urn:microsoft.com/office/officeart/2005/8/layout/radial2"/>
    <dgm:cxn modelId="{5FB8EDA5-65D2-496E-A038-ADF1BEDF662A}" type="presParOf" srcId="{219322D2-8991-423C-A32D-D0FF4BE69EA3}" destId="{41228010-92B1-4283-81D5-C52FD69C3E6D}" srcOrd="0" destOrd="0" presId="urn:microsoft.com/office/officeart/2005/8/layout/radial2"/>
    <dgm:cxn modelId="{B7B2BB21-FC8F-4D95-833B-6589A3E6D98F}" type="presParOf" srcId="{219322D2-8991-423C-A32D-D0FF4BE69EA3}" destId="{6BB9E2BE-3CB1-4311-ADA2-7444C9C0923E}" srcOrd="1" destOrd="0" presId="urn:microsoft.com/office/officeart/2005/8/layout/radial2"/>
    <dgm:cxn modelId="{5B519479-783C-4296-9A2A-5D0B8ED64F47}" type="presParOf" srcId="{5CD790AD-2CFF-4A15-85D9-087E935271A0}" destId="{0CEB0DFB-0CAC-4689-AA6F-849018FA42D0}" srcOrd="7" destOrd="0" presId="urn:microsoft.com/office/officeart/2005/8/layout/radial2"/>
    <dgm:cxn modelId="{762EFDCB-6B70-41FB-8297-DE004663ADA8}" type="presParOf" srcId="{5CD790AD-2CFF-4A15-85D9-087E935271A0}" destId="{0348AE64-C281-46F4-A805-35A2207D9185}" srcOrd="8" destOrd="0" presId="urn:microsoft.com/office/officeart/2005/8/layout/radial2"/>
    <dgm:cxn modelId="{CEB07AC0-82B2-433E-B74E-40C0CB43BD21}" type="presParOf" srcId="{0348AE64-C281-46F4-A805-35A2207D9185}" destId="{4888F529-F3F6-41DD-9E89-A42983D15336}" srcOrd="0" destOrd="0" presId="urn:microsoft.com/office/officeart/2005/8/layout/radial2"/>
    <dgm:cxn modelId="{AEDA8954-FB57-4D5D-9F44-7E1B138D34C1}" type="presParOf" srcId="{0348AE64-C281-46F4-A805-35A2207D9185}" destId="{5A02BBCA-215B-43EB-A717-4AFA73FE6DA3}" srcOrd="1" destOrd="0" presId="urn:microsoft.com/office/officeart/2005/8/layout/radial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B0DFB-0CAC-4689-AA6F-849018FA42D0}">
      <dsp:nvSpPr>
        <dsp:cNvPr id="0" name=""/>
        <dsp:cNvSpPr/>
      </dsp:nvSpPr>
      <dsp:spPr>
        <a:xfrm rot="3683623">
          <a:off x="1814288" y="3645354"/>
          <a:ext cx="969604" cy="51591"/>
        </a:xfrm>
        <a:custGeom>
          <a:avLst/>
          <a:gdLst/>
          <a:ahLst/>
          <a:cxnLst/>
          <a:rect l="0" t="0" r="0" b="0"/>
          <a:pathLst>
            <a:path>
              <a:moveTo>
                <a:pt x="0" y="25795"/>
              </a:moveTo>
              <a:lnTo>
                <a:pt x="969604"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E16615-449B-4BB2-B2C9-4F8598B77794}">
      <dsp:nvSpPr>
        <dsp:cNvPr id="0" name=""/>
        <dsp:cNvSpPr/>
      </dsp:nvSpPr>
      <dsp:spPr>
        <a:xfrm rot="1312866">
          <a:off x="2348217" y="2945736"/>
          <a:ext cx="692215" cy="51591"/>
        </a:xfrm>
        <a:custGeom>
          <a:avLst/>
          <a:gdLst/>
          <a:ahLst/>
          <a:cxnLst/>
          <a:rect l="0" t="0" r="0" b="0"/>
          <a:pathLst>
            <a:path>
              <a:moveTo>
                <a:pt x="0" y="25795"/>
              </a:moveTo>
              <a:lnTo>
                <a:pt x="69221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AD8B5-3727-4DCF-B203-8C7DF2162D83}">
      <dsp:nvSpPr>
        <dsp:cNvPr id="0" name=""/>
        <dsp:cNvSpPr/>
      </dsp:nvSpPr>
      <dsp:spPr>
        <a:xfrm rot="20287134">
          <a:off x="2348217" y="2146824"/>
          <a:ext cx="692215" cy="51591"/>
        </a:xfrm>
        <a:custGeom>
          <a:avLst/>
          <a:gdLst/>
          <a:ahLst/>
          <a:cxnLst/>
          <a:rect l="0" t="0" r="0" b="0"/>
          <a:pathLst>
            <a:path>
              <a:moveTo>
                <a:pt x="0" y="25795"/>
              </a:moveTo>
              <a:lnTo>
                <a:pt x="69221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4185FE-CE8A-4D16-A9D1-F30E66BE1178}">
      <dsp:nvSpPr>
        <dsp:cNvPr id="0" name=""/>
        <dsp:cNvSpPr/>
      </dsp:nvSpPr>
      <dsp:spPr>
        <a:xfrm rot="17996039">
          <a:off x="1829846" y="1427181"/>
          <a:ext cx="1028495" cy="51591"/>
        </a:xfrm>
        <a:custGeom>
          <a:avLst/>
          <a:gdLst/>
          <a:ahLst/>
          <a:cxnLst/>
          <a:rect l="0" t="0" r="0" b="0"/>
          <a:pathLst>
            <a:path>
              <a:moveTo>
                <a:pt x="0" y="25795"/>
              </a:moveTo>
              <a:lnTo>
                <a:pt x="102849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90DD2-E763-47EB-B7A7-1895354FF304}">
      <dsp:nvSpPr>
        <dsp:cNvPr id="0" name=""/>
        <dsp:cNvSpPr/>
      </dsp:nvSpPr>
      <dsp:spPr>
        <a:xfrm>
          <a:off x="550791" y="1770226"/>
          <a:ext cx="1924147" cy="19241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28E3E6-B178-475C-A52C-3749D66DFD0C}">
      <dsp:nvSpPr>
        <dsp:cNvPr id="0" name=""/>
        <dsp:cNvSpPr/>
      </dsp:nvSpPr>
      <dsp:spPr>
        <a:xfrm>
          <a:off x="2330878" y="2022"/>
          <a:ext cx="1077152" cy="10771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t>Standards of Quality</a:t>
          </a:r>
        </a:p>
      </dsp:txBody>
      <dsp:txXfrm>
        <a:off x="2488623" y="159767"/>
        <a:ext cx="761662" cy="761662"/>
      </dsp:txXfrm>
    </dsp:sp>
    <dsp:sp modelId="{98D853B4-7164-4986-BC20-487F345B7208}">
      <dsp:nvSpPr>
        <dsp:cNvPr id="0" name=""/>
        <dsp:cNvSpPr/>
      </dsp:nvSpPr>
      <dsp:spPr>
        <a:xfrm>
          <a:off x="2973914" y="1251259"/>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a:latin typeface="Arial"/>
            </a:rPr>
            <a:t>Accreditation (State Accountability)</a:t>
          </a:r>
        </a:p>
        <a:p>
          <a:pPr marL="0" lvl="0" indent="0" algn="ctr" defTabSz="355600">
            <a:lnSpc>
              <a:spcPct val="90000"/>
            </a:lnSpc>
            <a:spcBef>
              <a:spcPct val="0"/>
            </a:spcBef>
            <a:spcAft>
              <a:spcPct val="35000"/>
            </a:spcAft>
            <a:buNone/>
          </a:pPr>
          <a:r>
            <a:rPr lang="en-US" sz="800" kern="1200">
              <a:latin typeface="Arial"/>
            </a:rPr>
            <a:t>Includes both compliance and measures of student outcomes</a:t>
          </a:r>
          <a:endParaRPr lang="en-US" sz="800" kern="1200"/>
        </a:p>
      </dsp:txBody>
      <dsp:txXfrm>
        <a:off x="3142985" y="1420330"/>
        <a:ext cx="816346" cy="816346"/>
      </dsp:txXfrm>
    </dsp:sp>
    <dsp:sp modelId="{41228010-92B1-4283-81D5-C52FD69C3E6D}">
      <dsp:nvSpPr>
        <dsp:cNvPr id="0" name=""/>
        <dsp:cNvSpPr/>
      </dsp:nvSpPr>
      <dsp:spPr>
        <a:xfrm>
          <a:off x="2973914" y="2738404"/>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a:latin typeface="Arial"/>
            </a:rPr>
            <a:t>ESSA (Federal Accountability)</a:t>
          </a:r>
        </a:p>
        <a:p>
          <a:pPr marL="0" lvl="0" indent="0" algn="ctr" defTabSz="355600">
            <a:lnSpc>
              <a:spcPct val="90000"/>
            </a:lnSpc>
            <a:spcBef>
              <a:spcPct val="0"/>
            </a:spcBef>
            <a:spcAft>
              <a:spcPct val="35000"/>
            </a:spcAft>
            <a:buNone/>
          </a:pPr>
          <a:r>
            <a:rPr lang="en-US" sz="800" kern="1200">
              <a:latin typeface="Arial"/>
            </a:rPr>
            <a:t>Includes measures of student outcomes that differ from accreditation</a:t>
          </a:r>
          <a:endParaRPr lang="en-US" sz="800" kern="1200"/>
        </a:p>
      </dsp:txBody>
      <dsp:txXfrm>
        <a:off x="3142985" y="2907475"/>
        <a:ext cx="816346" cy="816346"/>
      </dsp:txXfrm>
    </dsp:sp>
    <dsp:sp modelId="{4888F529-F3F6-41DD-9E89-A42983D15336}">
      <dsp:nvSpPr>
        <dsp:cNvPr id="0" name=""/>
        <dsp:cNvSpPr/>
      </dsp:nvSpPr>
      <dsp:spPr>
        <a:xfrm>
          <a:off x="2230341" y="4026309"/>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a:latin typeface="Arial"/>
            </a:rPr>
            <a:t>School Quality Profile</a:t>
          </a:r>
          <a:endParaRPr lang="en-US" sz="800" kern="1200"/>
        </a:p>
      </dsp:txBody>
      <dsp:txXfrm>
        <a:off x="2399412" y="4195380"/>
        <a:ext cx="816346" cy="81634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58526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14999"/>
              </a:lnSpc>
              <a:spcBef>
                <a:spcPts val="1000"/>
              </a:spcBef>
              <a:buChar char="•"/>
            </a:pPr>
            <a:endParaRPr lang="en-US"/>
          </a:p>
          <a:p>
            <a:pPr marL="285750" indent="-285750">
              <a:lnSpc>
                <a:spcPct val="114999"/>
              </a:lnSpc>
              <a:spcBef>
                <a:spcPts val="1000"/>
              </a:spcBef>
              <a:buChar char="•"/>
            </a:pP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19568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14999"/>
              </a:lnSpc>
              <a:spcBef>
                <a:spcPts val="1000"/>
              </a:spcBef>
              <a:buFont typeface="Arial,Sans-Serif"/>
              <a:buChar char="•"/>
            </a:pP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26206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14999"/>
              </a:lnSpc>
              <a:spcBef>
                <a:spcPts val="1000"/>
              </a:spcBef>
              <a:buFont typeface="Arial,Sans-Serif"/>
              <a:buChar char="•"/>
            </a:pP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96223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14999"/>
              </a:lnSpc>
              <a:spcBef>
                <a:spcPts val="1000"/>
              </a:spcBef>
              <a:buFont typeface="Arial,Sans-Serif"/>
              <a:buChar char="•"/>
            </a:pPr>
            <a:endParaRPr lang="en-US" strike="sngStrike"/>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72361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20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3065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i="1"/>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79852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4008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38582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38916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33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1128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3816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104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4941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5727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a:p>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7308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1138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71585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163742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95"/>
        <p:cNvGrpSpPr/>
        <p:nvPr/>
      </p:nvGrpSpPr>
      <p:grpSpPr>
        <a:xfrm>
          <a:off x="0" y="0"/>
          <a:ext cx="0" cy="0"/>
          <a:chOff x="0" y="0"/>
          <a:chExt cx="0" cy="0"/>
        </a:xfrm>
      </p:grpSpPr>
      <p:sp>
        <p:nvSpPr>
          <p:cNvPr id="96" name="Google Shape;96;p26"/>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26"/>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8" name="Google Shape;9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A10CD-3BD3-606E-FE3D-64B1FC89DB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BBCFDC-1F8A-ED46-2523-C39675A41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8AF6B5-34CF-A415-CF2C-A22B46098A04}"/>
              </a:ext>
            </a:extLst>
          </p:cNvPr>
          <p:cNvSpPr>
            <a:spLocks noGrp="1"/>
          </p:cNvSpPr>
          <p:nvPr>
            <p:ph type="dt" sz="half" idx="10"/>
          </p:nvPr>
        </p:nvSpPr>
        <p:spPr/>
        <p:txBody>
          <a:bodyPr/>
          <a:lstStyle/>
          <a:p>
            <a:fld id="{9722033A-6453-4D6F-B91E-B7AE2F671A98}" type="datetimeFigureOut">
              <a:rPr lang="en-US" smtClean="0"/>
              <a:t>3/21/2023</a:t>
            </a:fld>
            <a:endParaRPr lang="en-US"/>
          </a:p>
        </p:txBody>
      </p:sp>
      <p:sp>
        <p:nvSpPr>
          <p:cNvPr id="5" name="Footer Placeholder 4">
            <a:extLst>
              <a:ext uri="{FF2B5EF4-FFF2-40B4-BE49-F238E27FC236}">
                <a16:creationId xmlns:a16="http://schemas.microsoft.com/office/drawing/2014/main" id="{3587FDC8-4819-813C-AD40-068FF6133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790C74-745F-021A-7559-015329DA0FAC}"/>
              </a:ext>
            </a:extLst>
          </p:cNvPr>
          <p:cNvSpPr>
            <a:spLocks noGrp="1"/>
          </p:cNvSpPr>
          <p:nvPr>
            <p:ph type="sldNum" sz="quarter" idx="12"/>
          </p:nvPr>
        </p:nvSpPr>
        <p:spPr/>
        <p:txBody>
          <a:bodyPr/>
          <a:lstStyle/>
          <a:p>
            <a:fld id="{9AF5432A-44D0-4B6D-937B-441250D4A76A}" type="slidenum">
              <a:rPr lang="en-US" smtClean="0"/>
              <a:t>‹#›</a:t>
            </a:fld>
            <a:endParaRPr lang="en-US"/>
          </a:p>
        </p:txBody>
      </p:sp>
    </p:spTree>
    <p:extLst>
      <p:ext uri="{BB962C8B-B14F-4D97-AF65-F5344CB8AC3E}">
        <p14:creationId xmlns:p14="http://schemas.microsoft.com/office/powerpoint/2010/main" val="1994486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3/21/2023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3/21/2023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72" r:id="rId11"/>
    <p:sldLayoutId id="2147483673" r:id="rId12"/>
    <p:sldLayoutId id="2147483674" r:id="rId13"/>
    <p:sldLayoutId id="2147483675" r:id="rId14"/>
    <p:sldLayoutId id="2147483676" r:id="rId15"/>
    <p:sldLayoutId id="2147483677" r:id="rId16"/>
    <p:sldLayoutId id="2147483678"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aw.lis.virginia.gov/admincode/title8/agency20/chapter131/section38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law.lis.virginia.gov/vacode/22.1-253.13:4/#:~:text=To%20ensure%20the%20uniform%20assessment%20of%20high%20school%20graduation%20rates%2C%20the%20Board%20shall%20collect%2C%20analyze%2C%20report%2C%20and%20make%20available%20to%20the%20public%20high%20school%20graduation%20and%20dropout%20data%20using%20a%20formula%20prescribed%20by%20the%20Board."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text=Graduation%20and%20completion,of%20program%20completio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law.lis.virginia.gov/admincode/title8/agency20/chapter131/section38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hyperlink" Target="https://www.doe.virginia.gov/home/showpublisheddocument/2706/63804470419564919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p:txBody>
          <a:bodyPr>
            <a:normAutofit fontScale="90000"/>
          </a:bodyPr>
          <a:lstStyle/>
          <a:p>
            <a:r>
              <a:rPr lang="en-US"/>
              <a:t>Phase I Changes to Accreditation</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7" name="Subtitle 5">
            <a:extLst>
              <a:ext uri="{FF2B5EF4-FFF2-40B4-BE49-F238E27FC236}">
                <a16:creationId xmlns:a16="http://schemas.microsoft.com/office/drawing/2014/main" id="{356E8EE1-C5F0-4DA3-8289-FA305BA625E0}"/>
              </a:ext>
            </a:extLst>
          </p:cNvPr>
          <p:cNvSpPr>
            <a:spLocks noGrp="1"/>
          </p:cNvSpPr>
          <p:nvPr>
            <p:ph type="subTitle" idx="1"/>
          </p:nvPr>
        </p:nvSpPr>
        <p:spPr>
          <a:xfrm>
            <a:off x="838200" y="3624761"/>
            <a:ext cx="6934200" cy="1655762"/>
          </a:xfrm>
        </p:spPr>
        <p:txBody>
          <a:bodyPr/>
          <a:lstStyle/>
          <a:p>
            <a:pPr marL="55245" indent="-4445"/>
            <a:r>
              <a:rPr lang="en-US"/>
              <a:t>Presentation to the Virginia Board of Education </a:t>
            </a:r>
          </a:p>
          <a:p>
            <a:pPr marL="55245" indent="-4445"/>
            <a:r>
              <a:rPr lang="en-US"/>
              <a:t>at the March 22, 2023, Work Session</a:t>
            </a:r>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95B2A-EBDD-4046-A0F0-06649E1C1E5E}"/>
              </a:ext>
            </a:extLst>
          </p:cNvPr>
          <p:cNvSpPr>
            <a:spLocks noGrp="1"/>
          </p:cNvSpPr>
          <p:nvPr>
            <p:ph type="ctrTitle"/>
          </p:nvPr>
        </p:nvSpPr>
        <p:spPr/>
        <p:txBody>
          <a:bodyPr>
            <a:normAutofit fontScale="90000"/>
          </a:bodyPr>
          <a:lstStyle/>
          <a:p>
            <a:r>
              <a:rPr lang="en-US"/>
              <a:t>Recommended Phase I Revisions to the Accreditation System </a:t>
            </a:r>
          </a:p>
        </p:txBody>
      </p:sp>
      <p:sp>
        <p:nvSpPr>
          <p:cNvPr id="8" name="Subtitle 7">
            <a:extLst>
              <a:ext uri="{FF2B5EF4-FFF2-40B4-BE49-F238E27FC236}">
                <a16:creationId xmlns:a16="http://schemas.microsoft.com/office/drawing/2014/main" id="{E2C01DA2-A779-481B-A24E-2253D7E8320C}"/>
              </a:ext>
            </a:extLst>
          </p:cNvPr>
          <p:cNvSpPr>
            <a:spLocks noGrp="1"/>
          </p:cNvSpPr>
          <p:nvPr>
            <p:ph type="subTitle" idx="1"/>
          </p:nvPr>
        </p:nvSpPr>
        <p:spPr>
          <a:xfrm>
            <a:off x="838200" y="3636220"/>
            <a:ext cx="10515600" cy="2720129"/>
          </a:xfrm>
        </p:spPr>
        <p:txBody>
          <a:bodyPr>
            <a:normAutofit/>
          </a:bodyPr>
          <a:lstStyle/>
          <a:p>
            <a:r>
              <a:rPr lang="en-US"/>
              <a:t>Implemented in the 2024-2025 Accountability Year </a:t>
            </a:r>
          </a:p>
          <a:p>
            <a:r>
              <a:rPr lang="en-US"/>
              <a:t>(Based on 2023-2024 school year data)</a:t>
            </a:r>
          </a:p>
          <a:p>
            <a:endParaRPr lang="en-US"/>
          </a:p>
          <a:p>
            <a:endParaRPr lang="en-US"/>
          </a:p>
        </p:txBody>
      </p:sp>
      <p:sp>
        <p:nvSpPr>
          <p:cNvPr id="4" name="Slide Number Placeholder 3">
            <a:extLst>
              <a:ext uri="{FF2B5EF4-FFF2-40B4-BE49-F238E27FC236}">
                <a16:creationId xmlns:a16="http://schemas.microsoft.com/office/drawing/2014/main" id="{3A7BE49D-55C4-49CF-8BEE-4C73CAD7E36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13600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BCB1-69BF-96E7-9812-ACDFEBFAD985}"/>
              </a:ext>
            </a:extLst>
          </p:cNvPr>
          <p:cNvSpPr>
            <a:spLocks noGrp="1"/>
          </p:cNvSpPr>
          <p:nvPr>
            <p:ph type="title"/>
          </p:nvPr>
        </p:nvSpPr>
        <p:spPr/>
        <p:txBody>
          <a:bodyPr/>
          <a:lstStyle/>
          <a:p>
            <a:r>
              <a:rPr lang="en-US"/>
              <a:t>Purpose of Today's Session</a:t>
            </a:r>
          </a:p>
        </p:txBody>
      </p:sp>
      <p:sp>
        <p:nvSpPr>
          <p:cNvPr id="3" name="Text Placeholder 2">
            <a:extLst>
              <a:ext uri="{FF2B5EF4-FFF2-40B4-BE49-F238E27FC236}">
                <a16:creationId xmlns:a16="http://schemas.microsoft.com/office/drawing/2014/main" id="{E48BD403-3EA7-A33B-6359-18A885EF188A}"/>
              </a:ext>
            </a:extLst>
          </p:cNvPr>
          <p:cNvSpPr>
            <a:spLocks noGrp="1"/>
          </p:cNvSpPr>
          <p:nvPr>
            <p:ph type="body" idx="1"/>
          </p:nvPr>
        </p:nvSpPr>
        <p:spPr/>
        <p:txBody>
          <a:bodyPr/>
          <a:lstStyle/>
          <a:p>
            <a:pPr>
              <a:lnSpc>
                <a:spcPct val="114999"/>
              </a:lnSpc>
            </a:pPr>
            <a:r>
              <a:rPr lang="en-US">
                <a:solidFill>
                  <a:srgbClr val="000000"/>
                </a:solidFill>
              </a:rPr>
              <a:t>The Board will NOT be voting on the recommendations today.</a:t>
            </a:r>
            <a:endParaRPr lang="en-US"/>
          </a:p>
          <a:p>
            <a:pPr>
              <a:lnSpc>
                <a:spcPct val="114999"/>
              </a:lnSpc>
            </a:pPr>
            <a:r>
              <a:rPr lang="en-US">
                <a:solidFill>
                  <a:srgbClr val="000000"/>
                </a:solidFill>
              </a:rPr>
              <a:t>The Board's discussion on the recommended changes will provide valued input into the final recommendations that will be brought to the April business meeting for first review.</a:t>
            </a:r>
          </a:p>
          <a:p>
            <a:pPr>
              <a:lnSpc>
                <a:spcPct val="114999"/>
              </a:lnSpc>
            </a:pPr>
            <a:r>
              <a:rPr lang="en-US">
                <a:solidFill>
                  <a:srgbClr val="000000"/>
                </a:solidFill>
              </a:rPr>
              <a:t>At the April business meeting, there will be data to help inform the Board's decision.</a:t>
            </a:r>
          </a:p>
        </p:txBody>
      </p:sp>
      <p:sp>
        <p:nvSpPr>
          <p:cNvPr id="4" name="Slide Number Placeholder 3">
            <a:extLst>
              <a:ext uri="{FF2B5EF4-FFF2-40B4-BE49-F238E27FC236}">
                <a16:creationId xmlns:a16="http://schemas.microsoft.com/office/drawing/2014/main" id="{FD0F71FC-7C98-CD0B-E921-98104239DC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11</a:t>
            </a:fld>
            <a:endParaRPr lang="en-US"/>
          </a:p>
        </p:txBody>
      </p:sp>
    </p:spTree>
    <p:extLst>
      <p:ext uri="{BB962C8B-B14F-4D97-AF65-F5344CB8AC3E}">
        <p14:creationId xmlns:p14="http://schemas.microsoft.com/office/powerpoint/2010/main" val="144306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31774-0FC3-02F7-F97E-730CA4530C29}"/>
              </a:ext>
            </a:extLst>
          </p:cNvPr>
          <p:cNvSpPr>
            <a:spLocks noGrp="1"/>
          </p:cNvSpPr>
          <p:nvPr>
            <p:ph type="title"/>
          </p:nvPr>
        </p:nvSpPr>
        <p:spPr/>
        <p:txBody>
          <a:bodyPr/>
          <a:lstStyle/>
          <a:p>
            <a:r>
              <a:rPr lang="en-US"/>
              <a:t>Phase I (1 of 2)</a:t>
            </a:r>
          </a:p>
        </p:txBody>
      </p:sp>
      <p:sp>
        <p:nvSpPr>
          <p:cNvPr id="3" name="Subtitle 2">
            <a:extLst>
              <a:ext uri="{FF2B5EF4-FFF2-40B4-BE49-F238E27FC236}">
                <a16:creationId xmlns:a16="http://schemas.microsoft.com/office/drawing/2014/main" id="{C87D0587-6AA8-18EE-8D2A-DDD12CEB8D29}"/>
              </a:ext>
            </a:extLst>
          </p:cNvPr>
          <p:cNvSpPr>
            <a:spLocks noGrp="1"/>
          </p:cNvSpPr>
          <p:nvPr>
            <p:ph type="body" idx="1"/>
          </p:nvPr>
        </p:nvSpPr>
        <p:spPr/>
        <p:txBody>
          <a:bodyPr>
            <a:normAutofit fontScale="85000" lnSpcReduction="10000"/>
          </a:bodyPr>
          <a:lstStyle/>
          <a:p>
            <a:pPr>
              <a:lnSpc>
                <a:spcPct val="135000"/>
              </a:lnSpc>
            </a:pPr>
            <a:r>
              <a:rPr lang="en-US">
                <a:solidFill>
                  <a:srgbClr val="000000"/>
                </a:solidFill>
              </a:rPr>
              <a:t>A transitional stage of the reformation process that will provide </a:t>
            </a:r>
            <a:r>
              <a:rPr lang="en-US" b="1">
                <a:solidFill>
                  <a:srgbClr val="000000"/>
                </a:solidFill>
              </a:rPr>
              <a:t>progress</a:t>
            </a:r>
            <a:r>
              <a:rPr lang="en-US">
                <a:solidFill>
                  <a:srgbClr val="000000"/>
                </a:solidFill>
              </a:rPr>
              <a:t> towards the Governor's goals.</a:t>
            </a:r>
            <a:endParaRPr lang="en-US"/>
          </a:p>
          <a:p>
            <a:pPr>
              <a:lnSpc>
                <a:spcPct val="135000"/>
              </a:lnSpc>
            </a:pPr>
            <a:r>
              <a:rPr lang="en-US">
                <a:solidFill>
                  <a:srgbClr val="000000"/>
                </a:solidFill>
              </a:rPr>
              <a:t>Recommended changes focus on what can be done through existing Board authority, within the confines of the current accreditation model, to —</a:t>
            </a:r>
          </a:p>
          <a:p>
            <a:pPr lvl="1">
              <a:lnSpc>
                <a:spcPct val="135000"/>
              </a:lnSpc>
              <a:buFont typeface="Courier New"/>
              <a:buChar char="o"/>
            </a:pPr>
            <a:r>
              <a:rPr lang="en-US">
                <a:solidFill>
                  <a:srgbClr val="000000"/>
                </a:solidFill>
              </a:rPr>
              <a:t>promote proficiency and growth (being transparent about student performance), </a:t>
            </a:r>
          </a:p>
          <a:p>
            <a:pPr lvl="1">
              <a:lnSpc>
                <a:spcPct val="135000"/>
              </a:lnSpc>
              <a:buFont typeface="Courier New"/>
              <a:buChar char="o"/>
            </a:pPr>
            <a:r>
              <a:rPr lang="en-US">
                <a:solidFill>
                  <a:srgbClr val="000000"/>
                </a:solidFill>
              </a:rPr>
              <a:t>more closely align the assigned performance level to its intended interpretation (increase transparency about a school's performance on an indicator), and</a:t>
            </a:r>
          </a:p>
          <a:p>
            <a:pPr lvl="1">
              <a:lnSpc>
                <a:spcPct val="135000"/>
              </a:lnSpc>
              <a:buFont typeface="Courier New"/>
              <a:buChar char="o"/>
            </a:pPr>
            <a:r>
              <a:rPr lang="en-US">
                <a:solidFill>
                  <a:srgbClr val="000000"/>
                </a:solidFill>
              </a:rPr>
              <a:t>increase expectations for student performance.</a:t>
            </a:r>
          </a:p>
          <a:p>
            <a:endParaRPr lang="en-US"/>
          </a:p>
        </p:txBody>
      </p:sp>
      <p:sp>
        <p:nvSpPr>
          <p:cNvPr id="4" name="Slide Number Placeholder 3">
            <a:extLst>
              <a:ext uri="{FF2B5EF4-FFF2-40B4-BE49-F238E27FC236}">
                <a16:creationId xmlns:a16="http://schemas.microsoft.com/office/drawing/2014/main" id="{FEC2BFD3-DDEA-6BD5-35E2-B453ECB6648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12</a:t>
            </a:fld>
            <a:endParaRPr lang="en-US"/>
          </a:p>
        </p:txBody>
      </p:sp>
    </p:spTree>
    <p:extLst>
      <p:ext uri="{BB962C8B-B14F-4D97-AF65-F5344CB8AC3E}">
        <p14:creationId xmlns:p14="http://schemas.microsoft.com/office/powerpoint/2010/main" val="2055970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6C0D7-A66A-F877-4902-794260AFCF22}"/>
              </a:ext>
            </a:extLst>
          </p:cNvPr>
          <p:cNvSpPr>
            <a:spLocks noGrp="1"/>
          </p:cNvSpPr>
          <p:nvPr>
            <p:ph type="title"/>
          </p:nvPr>
        </p:nvSpPr>
        <p:spPr/>
        <p:txBody>
          <a:bodyPr/>
          <a:lstStyle/>
          <a:p>
            <a:r>
              <a:rPr lang="en-US"/>
              <a:t>Phase I (2 of 2)</a:t>
            </a:r>
          </a:p>
        </p:txBody>
      </p:sp>
      <p:sp>
        <p:nvSpPr>
          <p:cNvPr id="3" name="Text Placeholder 2">
            <a:extLst>
              <a:ext uri="{FF2B5EF4-FFF2-40B4-BE49-F238E27FC236}">
                <a16:creationId xmlns:a16="http://schemas.microsoft.com/office/drawing/2014/main" id="{17AB6371-ADD1-79A6-3235-E02EDA17A5B1}"/>
              </a:ext>
            </a:extLst>
          </p:cNvPr>
          <p:cNvSpPr>
            <a:spLocks noGrp="1"/>
          </p:cNvSpPr>
          <p:nvPr>
            <p:ph type="body" idx="1"/>
          </p:nvPr>
        </p:nvSpPr>
        <p:spPr/>
        <p:txBody>
          <a:bodyPr/>
          <a:lstStyle/>
          <a:p>
            <a:pPr marL="114300" indent="0">
              <a:lnSpc>
                <a:spcPct val="114999"/>
              </a:lnSpc>
              <a:buNone/>
            </a:pPr>
            <a:r>
              <a:rPr lang="en-US">
                <a:solidFill>
                  <a:srgbClr val="000000"/>
                </a:solidFill>
              </a:rPr>
              <a:t>Phase I limitations —</a:t>
            </a:r>
            <a:endParaRPr lang="en-US"/>
          </a:p>
          <a:p>
            <a:pPr marL="571500" indent="-457200">
              <a:lnSpc>
                <a:spcPct val="114999"/>
              </a:lnSpc>
            </a:pPr>
            <a:r>
              <a:rPr lang="en-US">
                <a:solidFill>
                  <a:srgbClr val="000000"/>
                </a:solidFill>
              </a:rPr>
              <a:t>It is not a change or "fix" for all Board concerns regarding the current model, as it is the first step in process to transform accountability. </a:t>
            </a:r>
            <a:endParaRPr lang="en-US"/>
          </a:p>
          <a:p>
            <a:pPr marL="571500" indent="-457200">
              <a:lnSpc>
                <a:spcPct val="114999"/>
              </a:lnSpc>
            </a:pPr>
            <a:r>
              <a:rPr lang="en-US">
                <a:solidFill>
                  <a:srgbClr val="000000"/>
                </a:solidFill>
              </a:rPr>
              <a:t>There is not existing Board authority to make extensive changes to indicators that will be thoroughly discussed and likely updated when the reformed system is complete (e.g., a graduation measure).</a:t>
            </a:r>
            <a:endParaRPr lang="en-US"/>
          </a:p>
          <a:p>
            <a:endParaRPr lang="en-US">
              <a:solidFill>
                <a:srgbClr val="000000"/>
              </a:solidFill>
            </a:endParaRPr>
          </a:p>
        </p:txBody>
      </p:sp>
      <p:sp>
        <p:nvSpPr>
          <p:cNvPr id="4" name="Slide Number Placeholder 3">
            <a:extLst>
              <a:ext uri="{FF2B5EF4-FFF2-40B4-BE49-F238E27FC236}">
                <a16:creationId xmlns:a16="http://schemas.microsoft.com/office/drawing/2014/main" id="{A227092E-3AA8-5BAA-C8B9-064498CA37A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13</a:t>
            </a:fld>
            <a:endParaRPr lang="en-US"/>
          </a:p>
        </p:txBody>
      </p:sp>
    </p:spTree>
    <p:extLst>
      <p:ext uri="{BB962C8B-B14F-4D97-AF65-F5344CB8AC3E}">
        <p14:creationId xmlns:p14="http://schemas.microsoft.com/office/powerpoint/2010/main" val="1014567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03D1-98CC-4C6C-A914-8345E61BF217}"/>
              </a:ext>
            </a:extLst>
          </p:cNvPr>
          <p:cNvSpPr>
            <a:spLocks noGrp="1"/>
          </p:cNvSpPr>
          <p:nvPr>
            <p:ph type="title"/>
          </p:nvPr>
        </p:nvSpPr>
        <p:spPr/>
        <p:txBody>
          <a:bodyPr/>
          <a:lstStyle/>
          <a:p>
            <a:r>
              <a:rPr lang="en-US"/>
              <a:t>Board Authority to Make changes</a:t>
            </a:r>
          </a:p>
        </p:txBody>
      </p:sp>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239134"/>
            <a:ext cx="10515600" cy="5399070"/>
          </a:xfrm>
        </p:spPr>
        <p:txBody>
          <a:bodyPr>
            <a:normAutofit fontScale="47500" lnSpcReduction="20000"/>
          </a:bodyPr>
          <a:lstStyle/>
          <a:p>
            <a:pPr marL="114300" indent="0">
              <a:buNone/>
            </a:pPr>
            <a:r>
              <a:rPr lang="en-US" sz="3400">
                <a:solidFill>
                  <a:schemeClr val="bg2">
                    <a:lumMod val="60000"/>
                    <a:lumOff val="40000"/>
                  </a:schemeClr>
                </a:solidFill>
                <a:hlinkClick r:id="rId3">
                  <a:extLst>
                    <a:ext uri="{A12FA001-AC4F-418D-AE19-62706E023703}">
                      <ahyp:hlinkClr xmlns:ahyp="http://schemas.microsoft.com/office/drawing/2018/hyperlinkcolor" val="tx"/>
                    </a:ext>
                  </a:extLst>
                </a:hlinkClick>
              </a:rPr>
              <a:t>8VAC20-131-380.F.2</a:t>
            </a:r>
            <a:endParaRPr lang="en-US" sz="3400">
              <a:solidFill>
                <a:schemeClr val="bg2">
                  <a:lumMod val="60000"/>
                  <a:lumOff val="40000"/>
                </a:schemeClr>
              </a:solidFill>
            </a:endParaRPr>
          </a:p>
          <a:p>
            <a:pPr marL="114300" indent="0">
              <a:buNone/>
            </a:pPr>
            <a:r>
              <a:rPr lang="en-US" sz="3400" i="1">
                <a:solidFill>
                  <a:schemeClr val="accent3">
                    <a:lumMod val="50000"/>
                  </a:schemeClr>
                </a:solidFill>
              </a:rPr>
              <a:t>2. To focus on continuous improvement for all schools, </a:t>
            </a:r>
            <a:r>
              <a:rPr lang="en-US" sz="3400" b="1" i="1">
                <a:solidFill>
                  <a:srgbClr val="C00000"/>
                </a:solidFill>
              </a:rPr>
              <a:t>the benchmarks delineating the performance levels </a:t>
            </a:r>
            <a:r>
              <a:rPr lang="en-US" sz="3400" i="1">
                <a:solidFill>
                  <a:srgbClr val="000000"/>
                </a:solidFill>
              </a:rPr>
              <a:t>provided in subdivision 1 of this subsection</a:t>
            </a:r>
            <a:r>
              <a:rPr lang="en-US" sz="3400" b="1" i="1">
                <a:solidFill>
                  <a:srgbClr val="C00000"/>
                </a:solidFill>
              </a:rPr>
              <a:t> may be adjusted </a:t>
            </a:r>
            <a:r>
              <a:rPr lang="en-US" sz="3400" i="1">
                <a:solidFill>
                  <a:schemeClr val="accent3">
                    <a:lumMod val="50000"/>
                  </a:schemeClr>
                </a:solidFill>
              </a:rPr>
              <a:t>as provided in subsection D of this section, through board-approved guidance. Adequate notice shall be provided to local school boards of any such adjustment.</a:t>
            </a:r>
            <a:endParaRPr lang="en-US">
              <a:solidFill>
                <a:schemeClr val="accent3">
                  <a:lumMod val="50000"/>
                </a:schemeClr>
              </a:solidFill>
            </a:endParaRPr>
          </a:p>
          <a:p>
            <a:pPr marL="114300" indent="0">
              <a:buNone/>
            </a:pPr>
            <a:r>
              <a:rPr lang="en-US" sz="3400" b="0" i="0">
                <a:solidFill>
                  <a:schemeClr val="bg2">
                    <a:lumMod val="60000"/>
                    <a:lumOff val="40000"/>
                  </a:schemeClr>
                </a:solidFill>
                <a:effectLst/>
                <a:hlinkClick r:id="rId3">
                  <a:extLst>
                    <a:ext uri="{A12FA001-AC4F-418D-AE19-62706E023703}">
                      <ahyp:hlinkClr xmlns:ahyp="http://schemas.microsoft.com/office/drawing/2018/hyperlinkcolor" val="tx"/>
                    </a:ext>
                  </a:extLst>
                </a:hlinkClick>
              </a:rPr>
              <a:t>8VAC20-131-380.D</a:t>
            </a:r>
            <a:endParaRPr lang="en-US" sz="3400" b="0" i="0">
              <a:solidFill>
                <a:schemeClr val="bg2">
                  <a:lumMod val="60000"/>
                  <a:lumOff val="40000"/>
                </a:schemeClr>
              </a:solidFill>
              <a:effectLst/>
            </a:endParaRPr>
          </a:p>
          <a:p>
            <a:pPr marL="114300" indent="0" algn="l" fontAlgn="base">
              <a:buNone/>
            </a:pPr>
            <a:r>
              <a:rPr lang="en-US" sz="3400" b="0" i="1">
                <a:solidFill>
                  <a:schemeClr val="accent3">
                    <a:lumMod val="50000"/>
                  </a:schemeClr>
                </a:solidFill>
                <a:effectLst/>
              </a:rPr>
              <a:t>D. Performance benchmarks. Each school shall be held accountable for attainment on each of the school quality indicators adopted by the board for accreditation purposes, based on measurement against performance benchmarks. Benchmarks measure actual performance or improvement or decline in performance over time, or a combination of the two, for each school quality indicator used for accreditation.</a:t>
            </a:r>
          </a:p>
          <a:p>
            <a:pPr marL="114300" indent="0" algn="l" fontAlgn="base">
              <a:buNone/>
            </a:pPr>
            <a:r>
              <a:rPr lang="en-US" sz="3400" b="0" i="1">
                <a:solidFill>
                  <a:schemeClr val="accent3">
                    <a:lumMod val="50000"/>
                  </a:schemeClr>
                </a:solidFill>
                <a:effectLst/>
              </a:rPr>
              <a:t>In </a:t>
            </a:r>
            <a:r>
              <a:rPr lang="en-US" sz="3400" i="1">
                <a:solidFill>
                  <a:schemeClr val="accent3">
                    <a:lumMod val="50000"/>
                  </a:schemeClr>
                </a:solidFill>
                <a:effectLst/>
              </a:rPr>
              <a:t>establishing performance benchmarks</a:t>
            </a:r>
            <a:r>
              <a:rPr lang="en-US" sz="3400" b="0" i="1">
                <a:solidFill>
                  <a:schemeClr val="accent3">
                    <a:lumMod val="50000"/>
                  </a:schemeClr>
                </a:solidFill>
                <a:effectLst/>
              </a:rPr>
              <a:t>, the board shall use standard analytic protocols to assess the impact on schools. Consideration is to be given to whether a proposed benchmark reflects the board's values and expectations, or if the proposed benchmark results in consequences that were not anticipated.</a:t>
            </a:r>
          </a:p>
          <a:p>
            <a:pPr marL="114300" indent="0" algn="l" fontAlgn="base">
              <a:buNone/>
            </a:pPr>
            <a:r>
              <a:rPr lang="en-US" sz="3400" b="1" i="1">
                <a:solidFill>
                  <a:srgbClr val="C00000"/>
                </a:solidFill>
                <a:effectLst/>
              </a:rPr>
              <a:t>The board may incorporate additional indicators of school quality used for accreditation</a:t>
            </a:r>
            <a:r>
              <a:rPr lang="en-US" sz="3400" b="0" i="1">
                <a:solidFill>
                  <a:schemeClr val="accent3">
                    <a:lumMod val="50000"/>
                  </a:schemeClr>
                </a:solidFill>
                <a:effectLst/>
              </a:rPr>
              <a:t> into this chapter according to the criteria in subsection A of this section, provided that when the board incorporates additional indicators, the board shall also establish performance benchmarks to assign performance levels.</a:t>
            </a:r>
          </a:p>
          <a:p>
            <a:pPr marL="114300" indent="0">
              <a:buNone/>
            </a:pPr>
            <a:r>
              <a:rPr lang="en-US" sz="3400">
                <a:solidFill>
                  <a:schemeClr val="bg2">
                    <a:lumMod val="60000"/>
                    <a:lumOff val="40000"/>
                  </a:schemeClr>
                </a:solidFill>
                <a:hlinkClick r:id="rId3"/>
              </a:rPr>
              <a:t>8VAC20-131-380.F.7 </a:t>
            </a:r>
            <a:endParaRPr lang="en-US" sz="3400"/>
          </a:p>
          <a:p>
            <a:pPr marL="114300" indent="0">
              <a:buNone/>
            </a:pPr>
            <a:r>
              <a:rPr lang="en-US" sz="3400" i="1">
                <a:solidFill>
                  <a:schemeClr val="accent3">
                    <a:lumMod val="50000"/>
                  </a:schemeClr>
                </a:solidFill>
              </a:rPr>
              <a:t>7. The board </a:t>
            </a:r>
            <a:r>
              <a:rPr lang="en-US" sz="3400" b="1" i="1">
                <a:solidFill>
                  <a:srgbClr val="C00000"/>
                </a:solidFill>
              </a:rPr>
              <a:t>may designate and approve additional school quality indicators</a:t>
            </a:r>
            <a:r>
              <a:rPr lang="en-US" sz="3400" i="1">
                <a:solidFill>
                  <a:schemeClr val="accent3">
                    <a:lumMod val="50000"/>
                  </a:schemeClr>
                </a:solidFill>
              </a:rPr>
              <a:t>, according to its criteria as specified in subsection A of this section, provided that when the board incorporates additional indicators, </a:t>
            </a:r>
            <a:r>
              <a:rPr lang="en-US" sz="3400" b="1" i="1">
                <a:solidFill>
                  <a:srgbClr val="C00000"/>
                </a:solidFill>
              </a:rPr>
              <a:t>the board shall also establish performance benchmarks to assign performance levels</a:t>
            </a:r>
            <a:r>
              <a:rPr lang="en-US" sz="3400" i="1">
                <a:solidFill>
                  <a:schemeClr val="accent3">
                    <a:lumMod val="50000"/>
                  </a:schemeClr>
                </a:solidFill>
              </a:rPr>
              <a:t>.</a:t>
            </a:r>
            <a:endParaRPr lang="en-US">
              <a:solidFill>
                <a:schemeClr val="accent3">
                  <a:lumMod val="50000"/>
                </a:schemeClr>
              </a:solidFill>
            </a:endParaRPr>
          </a:p>
          <a:p>
            <a:pPr marL="114300" indent="0">
              <a:buNone/>
            </a:pPr>
            <a:r>
              <a:rPr lang="en-US" sz="3400" b="0" i="0">
                <a:solidFill>
                  <a:schemeClr val="bg2">
                    <a:lumMod val="60000"/>
                    <a:lumOff val="40000"/>
                  </a:schemeClr>
                </a:solidFill>
                <a:effectLst/>
                <a:hlinkClick r:id="rId3">
                  <a:extLst>
                    <a:ext uri="{A12FA001-AC4F-418D-AE19-62706E023703}">
                      <ahyp:hlinkClr xmlns:ahyp="http://schemas.microsoft.com/office/drawing/2018/hyperlinkcolor" val="tx"/>
                    </a:ext>
                  </a:extLst>
                </a:hlinkClick>
              </a:rPr>
              <a:t>8VAC20-131-380.F.3</a:t>
            </a:r>
            <a:endParaRPr lang="en-US" sz="3400" b="0" i="0">
              <a:solidFill>
                <a:schemeClr val="bg2">
                  <a:lumMod val="60000"/>
                  <a:lumOff val="40000"/>
                </a:schemeClr>
              </a:solidFill>
              <a:effectLst/>
            </a:endParaRPr>
          </a:p>
          <a:p>
            <a:pPr marL="114300" indent="0">
              <a:buNone/>
            </a:pPr>
            <a:r>
              <a:rPr lang="en-US" sz="3400" b="0" i="1">
                <a:solidFill>
                  <a:schemeClr val="accent3">
                    <a:lumMod val="50000"/>
                  </a:schemeClr>
                </a:solidFill>
                <a:effectLst/>
              </a:rPr>
              <a:t>3. The board </a:t>
            </a:r>
            <a:r>
              <a:rPr lang="en-US" sz="3400" b="1" i="1">
                <a:solidFill>
                  <a:srgbClr val="C00000"/>
                </a:solidFill>
                <a:effectLst/>
              </a:rPr>
              <a:t>may adopt special provisions related to the measurement and use of a school quality indicator</a:t>
            </a:r>
            <a:r>
              <a:rPr lang="en-US" sz="3400" b="0" i="1">
                <a:solidFill>
                  <a:schemeClr val="accent3">
                    <a:lumMod val="50000"/>
                  </a:schemeClr>
                </a:solidFill>
                <a:effectLst/>
              </a:rPr>
              <a:t> as prescribed by the board. The board may also </a:t>
            </a:r>
            <a:r>
              <a:rPr lang="en-US" sz="3400" b="1" i="1">
                <a:solidFill>
                  <a:srgbClr val="C00000"/>
                </a:solidFill>
                <a:effectLst/>
              </a:rPr>
              <a:t>alter the inclusions and exclusions from the performance level calculations</a:t>
            </a:r>
            <a:r>
              <a:rPr lang="en-US" sz="3400" b="0" i="1">
                <a:solidFill>
                  <a:schemeClr val="accent3">
                    <a:lumMod val="50000"/>
                  </a:schemeClr>
                </a:solidFill>
                <a:effectLst/>
              </a:rPr>
              <a:t> by providing adequate notice to local school boards.</a:t>
            </a:r>
            <a:endParaRPr lang="en-US" sz="3400" i="1">
              <a:solidFill>
                <a:schemeClr val="accent3">
                  <a:lumMod val="50000"/>
                </a:schemeClr>
              </a:solidFill>
            </a:endParaRPr>
          </a:p>
          <a:p>
            <a:pPr marL="114300" indent="0">
              <a:buNone/>
            </a:pPr>
            <a:endParaRPr lang="en-US" sz="3400">
              <a:solidFill>
                <a:schemeClr val="bg2">
                  <a:lumMod val="60000"/>
                  <a:lumOff val="40000"/>
                </a:schemeClr>
              </a:solidFill>
            </a:endParaRPr>
          </a:p>
          <a:p>
            <a:pPr marL="114300" indent="0">
              <a:buNone/>
            </a:pPr>
            <a:endParaRPr lang="en-US" sz="3400">
              <a:solidFill>
                <a:schemeClr val="accent3">
                  <a:lumMod val="50000"/>
                </a:schemeClr>
              </a:solidFill>
            </a:endParaRPr>
          </a:p>
          <a:p>
            <a:endParaRPr lang="en-US"/>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209041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0588B-B52A-4EF0-B42A-794AC282A065}"/>
              </a:ext>
            </a:extLst>
          </p:cNvPr>
          <p:cNvSpPr>
            <a:spLocks noGrp="1"/>
          </p:cNvSpPr>
          <p:nvPr>
            <p:ph type="title"/>
          </p:nvPr>
        </p:nvSpPr>
        <p:spPr/>
        <p:txBody>
          <a:bodyPr/>
          <a:lstStyle/>
          <a:p>
            <a:r>
              <a:rPr lang="en-US"/>
              <a:t>Current Accreditation Model</a:t>
            </a:r>
          </a:p>
        </p:txBody>
      </p:sp>
      <p:sp>
        <p:nvSpPr>
          <p:cNvPr id="3" name="Text Placeholder 2">
            <a:extLst>
              <a:ext uri="{FF2B5EF4-FFF2-40B4-BE49-F238E27FC236}">
                <a16:creationId xmlns:a16="http://schemas.microsoft.com/office/drawing/2014/main" id="{9A58E7A3-B415-44CB-9C16-0F836A65A5D5}"/>
              </a:ext>
            </a:extLst>
          </p:cNvPr>
          <p:cNvSpPr>
            <a:spLocks noGrp="1"/>
          </p:cNvSpPr>
          <p:nvPr>
            <p:ph type="body" idx="1"/>
          </p:nvPr>
        </p:nvSpPr>
        <p:spPr>
          <a:xfrm>
            <a:off x="294409" y="1487024"/>
            <a:ext cx="4014355" cy="5234452"/>
          </a:xfrm>
          <a:ln>
            <a:solidFill>
              <a:schemeClr val="accent5">
                <a:lumMod val="75000"/>
              </a:schemeClr>
            </a:solidFill>
          </a:ln>
        </p:spPr>
        <p:txBody>
          <a:bodyPr>
            <a:noAutofit/>
          </a:bodyPr>
          <a:lstStyle/>
          <a:p>
            <a:pPr marL="114300" indent="0">
              <a:buNone/>
            </a:pPr>
            <a:r>
              <a:rPr lang="en-US" sz="1800">
                <a:solidFill>
                  <a:schemeClr val="accent5">
                    <a:lumMod val="50000"/>
                  </a:schemeClr>
                </a:solidFill>
                <a:latin typeface="Georgia"/>
              </a:rPr>
              <a:t>Indicators</a:t>
            </a:r>
          </a:p>
          <a:p>
            <a:pPr>
              <a:buFont typeface="+mj-lt"/>
              <a:buAutoNum type="arabicPeriod"/>
            </a:pPr>
            <a:r>
              <a:rPr lang="en-US" sz="1800">
                <a:solidFill>
                  <a:srgbClr val="000000"/>
                </a:solidFill>
              </a:rPr>
              <a:t>Academic Achievement: Mathematics</a:t>
            </a:r>
          </a:p>
          <a:p>
            <a:pPr>
              <a:buFont typeface="+mj-lt"/>
              <a:buAutoNum type="arabicPeriod"/>
            </a:pPr>
            <a:r>
              <a:rPr lang="en-US" sz="1800">
                <a:solidFill>
                  <a:srgbClr val="000000"/>
                </a:solidFill>
              </a:rPr>
              <a:t>Academic Achievement: English (reading and writing)</a:t>
            </a:r>
          </a:p>
          <a:p>
            <a:pPr>
              <a:buFont typeface="+mj-lt"/>
              <a:buAutoNum type="arabicPeriod"/>
            </a:pPr>
            <a:r>
              <a:rPr lang="en-US" sz="1800">
                <a:solidFill>
                  <a:srgbClr val="000000"/>
                </a:solidFill>
              </a:rPr>
              <a:t>Achievement Gap: Mathematics</a:t>
            </a:r>
          </a:p>
          <a:p>
            <a:pPr>
              <a:buFont typeface="+mj-lt"/>
              <a:buAutoNum type="arabicPeriod"/>
            </a:pPr>
            <a:r>
              <a:rPr lang="en-US" sz="1800">
                <a:solidFill>
                  <a:srgbClr val="000000"/>
                </a:solidFill>
              </a:rPr>
              <a:t>Achievement Gap: English (reading and writing)</a:t>
            </a:r>
          </a:p>
          <a:p>
            <a:pPr>
              <a:buFont typeface="+mj-lt"/>
              <a:buAutoNum type="arabicPeriod"/>
            </a:pPr>
            <a:r>
              <a:rPr lang="en-US" sz="1800">
                <a:solidFill>
                  <a:srgbClr val="000000"/>
                </a:solidFill>
              </a:rPr>
              <a:t>Academic Achievement: Science</a:t>
            </a:r>
          </a:p>
          <a:p>
            <a:pPr>
              <a:buFont typeface="+mj-lt"/>
              <a:buAutoNum type="arabicPeriod"/>
            </a:pPr>
            <a:r>
              <a:rPr lang="en-US" sz="1800">
                <a:solidFill>
                  <a:srgbClr val="000000"/>
                </a:solidFill>
              </a:rPr>
              <a:t>Chronic Absenteeism</a:t>
            </a:r>
          </a:p>
          <a:p>
            <a:pPr marL="114300" indent="0">
              <a:buNone/>
            </a:pPr>
            <a:r>
              <a:rPr lang="en-US" sz="1800">
                <a:solidFill>
                  <a:srgbClr val="000000"/>
                </a:solidFill>
              </a:rPr>
              <a:t>In addition, for high schools:</a:t>
            </a:r>
          </a:p>
          <a:p>
            <a:pPr>
              <a:buFont typeface="+mj-lt"/>
              <a:buAutoNum type="arabicPeriod" startAt="7"/>
            </a:pPr>
            <a:r>
              <a:rPr lang="en-US" sz="1800">
                <a:solidFill>
                  <a:srgbClr val="000000"/>
                </a:solidFill>
              </a:rPr>
              <a:t>Graduation and Completion Index (GCI)</a:t>
            </a:r>
          </a:p>
          <a:p>
            <a:pPr>
              <a:buFont typeface="+mj-lt"/>
              <a:buAutoNum type="arabicPeriod" startAt="7"/>
            </a:pPr>
            <a:r>
              <a:rPr lang="en-US" sz="1800">
                <a:solidFill>
                  <a:srgbClr val="000000"/>
                </a:solidFill>
              </a:rPr>
              <a:t>Dropout Rate</a:t>
            </a:r>
          </a:p>
          <a:p>
            <a:pPr>
              <a:buFont typeface="+mj-lt"/>
              <a:buAutoNum type="arabicPeriod" startAt="7"/>
            </a:pPr>
            <a:r>
              <a:rPr lang="en-US" sz="1800">
                <a:solidFill>
                  <a:srgbClr val="000000"/>
                </a:solidFill>
              </a:rPr>
              <a:t>College, Career, and Civic Readiness Index (CCCRI)</a:t>
            </a:r>
          </a:p>
        </p:txBody>
      </p:sp>
      <p:sp>
        <p:nvSpPr>
          <p:cNvPr id="4" name="Slide Number Placeholder 3">
            <a:extLst>
              <a:ext uri="{FF2B5EF4-FFF2-40B4-BE49-F238E27FC236}">
                <a16:creationId xmlns:a16="http://schemas.microsoft.com/office/drawing/2014/main" id="{F9B2818E-7E83-485C-A471-A44F68BEC29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TextBox 4">
            <a:extLst>
              <a:ext uri="{FF2B5EF4-FFF2-40B4-BE49-F238E27FC236}">
                <a16:creationId xmlns:a16="http://schemas.microsoft.com/office/drawing/2014/main" id="{04D06853-7ABE-40E1-B6CC-C1B885ECAA38}"/>
              </a:ext>
            </a:extLst>
          </p:cNvPr>
          <p:cNvSpPr txBox="1"/>
          <p:nvPr/>
        </p:nvSpPr>
        <p:spPr>
          <a:xfrm>
            <a:off x="5022273" y="1475723"/>
            <a:ext cx="3522519" cy="1477328"/>
          </a:xfrm>
          <a:prstGeom prst="rect">
            <a:avLst/>
          </a:prstGeom>
          <a:noFill/>
          <a:ln>
            <a:solidFill>
              <a:schemeClr val="accent5">
                <a:lumMod val="75000"/>
              </a:schemeClr>
            </a:solidFill>
          </a:ln>
        </p:spPr>
        <p:txBody>
          <a:bodyPr wrap="square" lIns="91440" tIns="45720" rIns="91440" bIns="45720" rtlCol="0" anchor="t">
            <a:spAutoFit/>
          </a:bodyPr>
          <a:lstStyle/>
          <a:p>
            <a:r>
              <a:rPr lang="en-US" sz="1800">
                <a:solidFill>
                  <a:schemeClr val="accent5">
                    <a:lumMod val="50000"/>
                  </a:schemeClr>
                </a:solidFill>
                <a:latin typeface="Georgia"/>
                <a:cs typeface="Calibri"/>
              </a:rPr>
              <a:t>Performance levels </a:t>
            </a:r>
            <a:r>
              <a:rPr lang="en-US" sz="1800">
                <a:latin typeface="Calibri"/>
                <a:cs typeface="Calibri"/>
              </a:rPr>
              <a:t>are assigned to each indicator.</a:t>
            </a:r>
          </a:p>
          <a:p>
            <a:r>
              <a:rPr lang="en-US" sz="1800">
                <a:latin typeface="Calibri"/>
                <a:cs typeface="Calibri"/>
              </a:rPr>
              <a:t>Level One: </a:t>
            </a:r>
            <a:r>
              <a:rPr lang="en-US" sz="1800" b="1">
                <a:latin typeface="Calibri"/>
                <a:cs typeface="Calibri"/>
              </a:rPr>
              <a:t>At or Above </a:t>
            </a:r>
            <a:r>
              <a:rPr lang="en-US" sz="1800">
                <a:latin typeface="Calibri"/>
                <a:cs typeface="Calibri"/>
              </a:rPr>
              <a:t>Standard</a:t>
            </a:r>
          </a:p>
          <a:p>
            <a:r>
              <a:rPr lang="en-US" sz="1800">
                <a:latin typeface="Calibri"/>
                <a:cs typeface="Calibri"/>
              </a:rPr>
              <a:t>Level Two: </a:t>
            </a:r>
            <a:r>
              <a:rPr lang="en-US" sz="1800" b="1">
                <a:latin typeface="Calibri"/>
                <a:cs typeface="Calibri"/>
              </a:rPr>
              <a:t>Near </a:t>
            </a:r>
            <a:r>
              <a:rPr lang="en-US" sz="1800">
                <a:latin typeface="Calibri"/>
                <a:cs typeface="Calibri"/>
              </a:rPr>
              <a:t>Standard</a:t>
            </a:r>
          </a:p>
          <a:p>
            <a:r>
              <a:rPr lang="en-US" sz="1800">
                <a:latin typeface="Calibri"/>
                <a:cs typeface="Calibri"/>
              </a:rPr>
              <a:t>Level Three: </a:t>
            </a:r>
            <a:r>
              <a:rPr lang="en-US" sz="1800" b="1">
                <a:latin typeface="Calibri"/>
                <a:cs typeface="Calibri"/>
              </a:rPr>
              <a:t>Below</a:t>
            </a:r>
            <a:r>
              <a:rPr lang="en-US" sz="1800">
                <a:latin typeface="Calibri"/>
                <a:cs typeface="Calibri"/>
              </a:rPr>
              <a:t> Standard</a:t>
            </a:r>
          </a:p>
        </p:txBody>
      </p:sp>
      <p:sp>
        <p:nvSpPr>
          <p:cNvPr id="6" name="TextBox 5">
            <a:extLst>
              <a:ext uri="{FF2B5EF4-FFF2-40B4-BE49-F238E27FC236}">
                <a16:creationId xmlns:a16="http://schemas.microsoft.com/office/drawing/2014/main" id="{79C97954-B8C0-4A11-AEE1-58263605296C}"/>
              </a:ext>
            </a:extLst>
          </p:cNvPr>
          <p:cNvSpPr txBox="1"/>
          <p:nvPr/>
        </p:nvSpPr>
        <p:spPr>
          <a:xfrm>
            <a:off x="5022273" y="4015144"/>
            <a:ext cx="3487884" cy="923330"/>
          </a:xfrm>
          <a:prstGeom prst="rect">
            <a:avLst/>
          </a:prstGeom>
          <a:noFill/>
          <a:ln>
            <a:solidFill>
              <a:schemeClr val="accent5">
                <a:lumMod val="75000"/>
              </a:schemeClr>
            </a:solidFill>
          </a:ln>
        </p:spPr>
        <p:txBody>
          <a:bodyPr wrap="square" lIns="91440" tIns="45720" rIns="91440" bIns="45720" rtlCol="0" anchor="t">
            <a:spAutoFit/>
          </a:bodyPr>
          <a:lstStyle/>
          <a:p>
            <a:r>
              <a:rPr lang="en-US" sz="1800">
                <a:latin typeface="Calibri"/>
                <a:cs typeface="Calibri"/>
              </a:rPr>
              <a:t>The performance level is based </a:t>
            </a:r>
            <a:endParaRPr lang="en-US" sz="1800">
              <a:latin typeface="Calibri" panose="020F0502020204030204" pitchFamily="34" charset="0"/>
              <a:cs typeface="Calibri" panose="020F0502020204030204" pitchFamily="34" charset="0"/>
            </a:endParaRPr>
          </a:p>
          <a:p>
            <a:r>
              <a:rPr lang="en-US" sz="1800">
                <a:latin typeface="Calibri"/>
                <a:cs typeface="Calibri"/>
              </a:rPr>
              <a:t>on measurement against performance benchmarks.</a:t>
            </a:r>
            <a:endParaRPr lang="en-US"/>
          </a:p>
        </p:txBody>
      </p:sp>
      <p:sp>
        <p:nvSpPr>
          <p:cNvPr id="7" name="TextBox 6">
            <a:extLst>
              <a:ext uri="{FF2B5EF4-FFF2-40B4-BE49-F238E27FC236}">
                <a16:creationId xmlns:a16="http://schemas.microsoft.com/office/drawing/2014/main" id="{DDBFE1AD-520E-414D-ADAE-F287A8A7BE23}"/>
              </a:ext>
            </a:extLst>
          </p:cNvPr>
          <p:cNvSpPr txBox="1"/>
          <p:nvPr/>
        </p:nvSpPr>
        <p:spPr>
          <a:xfrm>
            <a:off x="9258301" y="1487024"/>
            <a:ext cx="2743199" cy="3416320"/>
          </a:xfrm>
          <a:prstGeom prst="rect">
            <a:avLst/>
          </a:prstGeom>
          <a:noFill/>
          <a:ln>
            <a:solidFill>
              <a:schemeClr val="accent5">
                <a:lumMod val="75000"/>
              </a:schemeClr>
            </a:solidFill>
          </a:ln>
        </p:spPr>
        <p:txBody>
          <a:bodyPr wrap="square" rtlCol="0">
            <a:spAutoFit/>
          </a:bodyPr>
          <a:lstStyle/>
          <a:p>
            <a:r>
              <a:rPr lang="en-US" sz="1800">
                <a:solidFill>
                  <a:schemeClr val="accent5">
                    <a:lumMod val="50000"/>
                  </a:schemeClr>
                </a:solidFill>
                <a:latin typeface="Georgia" panose="02040502050405020303" pitchFamily="18" charset="0"/>
                <a:cs typeface="Calibri" panose="020F0502020204030204" pitchFamily="34" charset="0"/>
              </a:rPr>
              <a:t>Accreditation Status</a:t>
            </a:r>
          </a:p>
          <a:p>
            <a:r>
              <a:rPr lang="en-US" sz="1800" i="1">
                <a:solidFill>
                  <a:srgbClr val="C00000"/>
                </a:solidFill>
                <a:latin typeface="Calibri" panose="020F0502020204030204" pitchFamily="34" charset="0"/>
                <a:cs typeface="Calibri" panose="020F0502020204030204" pitchFamily="34" charset="0"/>
              </a:rPr>
              <a:t>Accredited</a:t>
            </a:r>
            <a:r>
              <a:rPr lang="en-US" sz="1800">
                <a:latin typeface="Calibri" panose="020F0502020204030204" pitchFamily="34" charset="0"/>
                <a:cs typeface="Calibri" panose="020F0502020204030204" pitchFamily="34" charset="0"/>
              </a:rPr>
              <a:t>:  </a:t>
            </a:r>
          </a:p>
          <a:p>
            <a:r>
              <a:rPr lang="en-US" sz="1800">
                <a:latin typeface="Calibri" panose="020F0502020204030204" pitchFamily="34" charset="0"/>
                <a:cs typeface="Calibri" panose="020F0502020204030204" pitchFamily="34" charset="0"/>
              </a:rPr>
              <a:t>All indicators are a Level One or Level Two.</a:t>
            </a:r>
          </a:p>
          <a:p>
            <a:r>
              <a:rPr lang="en-US" sz="1800" i="1">
                <a:solidFill>
                  <a:srgbClr val="C00000"/>
                </a:solidFill>
                <a:latin typeface="Calibri" panose="020F0502020204030204" pitchFamily="34" charset="0"/>
                <a:cs typeface="Calibri" panose="020F0502020204030204" pitchFamily="34" charset="0"/>
              </a:rPr>
              <a:t>Accredited with Conditions</a:t>
            </a:r>
            <a:r>
              <a:rPr lang="en-US" sz="1800">
                <a:solidFill>
                  <a:srgbClr val="C00000"/>
                </a:solidFill>
                <a:latin typeface="Calibri" panose="020F0502020204030204" pitchFamily="34" charset="0"/>
                <a:cs typeface="Calibri" panose="020F0502020204030204" pitchFamily="34" charset="0"/>
              </a:rPr>
              <a:t>: </a:t>
            </a:r>
            <a:r>
              <a:rPr lang="en-US" sz="1800">
                <a:latin typeface="Calibri" panose="020F0502020204030204" pitchFamily="34" charset="0"/>
                <a:cs typeface="Calibri" panose="020F0502020204030204" pitchFamily="34" charset="0"/>
              </a:rPr>
              <a:t>At least one indicator is a Level Three.</a:t>
            </a:r>
          </a:p>
          <a:p>
            <a:r>
              <a:rPr lang="en-US" sz="1800" i="1">
                <a:solidFill>
                  <a:srgbClr val="C00000"/>
                </a:solidFill>
                <a:latin typeface="Calibri" panose="020F0502020204030204" pitchFamily="34" charset="0"/>
                <a:cs typeface="Calibri" panose="020F0502020204030204" pitchFamily="34" charset="0"/>
              </a:rPr>
              <a:t>Accreditation Denied</a:t>
            </a:r>
            <a:r>
              <a:rPr lang="en-US" sz="1800">
                <a:solidFill>
                  <a:srgbClr val="C00000"/>
                </a:solidFill>
                <a:latin typeface="Calibri" panose="020F0502020204030204" pitchFamily="34" charset="0"/>
                <a:cs typeface="Calibri" panose="020F0502020204030204" pitchFamily="34" charset="0"/>
              </a:rPr>
              <a:t>: </a:t>
            </a:r>
          </a:p>
          <a:p>
            <a:r>
              <a:rPr lang="en-US" sz="1800">
                <a:latin typeface="Calibri" panose="020F0502020204030204" pitchFamily="34" charset="0"/>
                <a:cs typeface="Calibri" panose="020F0502020204030204" pitchFamily="34" charset="0"/>
              </a:rPr>
              <a:t>A school </a:t>
            </a:r>
            <a:r>
              <a:rPr lang="en-US"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fails to adopt and implement school division or school corrective action plans with fidelity.</a:t>
            </a:r>
            <a:endParaRPr lang="en-US" sz="1800">
              <a:latin typeface="Calibri" panose="020F0502020204030204" pitchFamily="34" charset="0"/>
              <a:cs typeface="Calibri" panose="020F0502020204030204" pitchFamily="34" charset="0"/>
            </a:endParaRPr>
          </a:p>
        </p:txBody>
      </p:sp>
      <p:cxnSp>
        <p:nvCxnSpPr>
          <p:cNvPr id="11" name="Straight Arrow Connector 10">
            <a:extLst>
              <a:ext uri="{FF2B5EF4-FFF2-40B4-BE49-F238E27FC236}">
                <a16:creationId xmlns:a16="http://schemas.microsoft.com/office/drawing/2014/main" id="{1F25F7B0-7744-4CA4-A56F-0CAB722E17F8}"/>
              </a:ext>
            </a:extLst>
          </p:cNvPr>
          <p:cNvCxnSpPr>
            <a:cxnSpLocks/>
          </p:cNvCxnSpPr>
          <p:nvPr/>
        </p:nvCxnSpPr>
        <p:spPr>
          <a:xfrm flipV="1">
            <a:off x="8627921" y="2345017"/>
            <a:ext cx="623453" cy="1"/>
          </a:xfrm>
          <a:prstGeom prst="straightConnector1">
            <a:avLst/>
          </a:prstGeom>
          <a:ln w="76200">
            <a:solidFill>
              <a:srgbClr val="003C7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1109E55-E2AB-4E38-89F9-A60356EB5376}"/>
              </a:ext>
            </a:extLst>
          </p:cNvPr>
          <p:cNvCxnSpPr>
            <a:cxnSpLocks/>
          </p:cNvCxnSpPr>
          <p:nvPr/>
        </p:nvCxnSpPr>
        <p:spPr>
          <a:xfrm flipV="1">
            <a:off x="4391893" y="2345016"/>
            <a:ext cx="623453" cy="1"/>
          </a:xfrm>
          <a:prstGeom prst="straightConnector1">
            <a:avLst/>
          </a:prstGeom>
          <a:ln w="76200">
            <a:solidFill>
              <a:srgbClr val="003C7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A85EF90-2568-41F5-9FB4-A4372B0CED00}"/>
              </a:ext>
            </a:extLst>
          </p:cNvPr>
          <p:cNvCxnSpPr>
            <a:cxnSpLocks/>
          </p:cNvCxnSpPr>
          <p:nvPr/>
        </p:nvCxnSpPr>
        <p:spPr>
          <a:xfrm>
            <a:off x="6660574" y="2953051"/>
            <a:ext cx="0" cy="1062093"/>
          </a:xfrm>
          <a:prstGeom prst="straightConnector1">
            <a:avLst/>
          </a:prstGeom>
          <a:ln w="31750" cap="flat" cmpd="sng" algn="ctr">
            <a:solidFill>
              <a:schemeClr val="accent5">
                <a:lumMod val="75000"/>
              </a:schemeClr>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644616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EB39-208C-6DC5-771A-03F1F737D94E}"/>
              </a:ext>
            </a:extLst>
          </p:cNvPr>
          <p:cNvSpPr>
            <a:spLocks noGrp="1"/>
          </p:cNvSpPr>
          <p:nvPr>
            <p:ph type="title"/>
          </p:nvPr>
        </p:nvSpPr>
        <p:spPr/>
        <p:txBody>
          <a:bodyPr>
            <a:normAutofit fontScale="90000"/>
          </a:bodyPr>
          <a:lstStyle/>
          <a:p>
            <a:r>
              <a:rPr lang="en-US"/>
              <a:t>Performance Benchmarks in Current System (1 of 2)</a:t>
            </a:r>
          </a:p>
        </p:txBody>
      </p:sp>
      <p:sp>
        <p:nvSpPr>
          <p:cNvPr id="3" name="Text Placeholder 2">
            <a:extLst>
              <a:ext uri="{FF2B5EF4-FFF2-40B4-BE49-F238E27FC236}">
                <a16:creationId xmlns:a16="http://schemas.microsoft.com/office/drawing/2014/main" id="{1C9E07CE-EB04-E4B4-1448-470E1F86203A}"/>
              </a:ext>
            </a:extLst>
          </p:cNvPr>
          <p:cNvSpPr>
            <a:spLocks noGrp="1"/>
          </p:cNvSpPr>
          <p:nvPr>
            <p:ph type="body" idx="1"/>
          </p:nvPr>
        </p:nvSpPr>
        <p:spPr/>
        <p:txBody>
          <a:bodyPr>
            <a:normAutofit/>
          </a:bodyPr>
          <a:lstStyle/>
          <a:p>
            <a:pPr marL="114300" indent="0">
              <a:buNone/>
            </a:pPr>
            <a:r>
              <a:rPr lang="en-US" u="sng">
                <a:hlinkClick r:id="rId2"/>
              </a:rPr>
              <a:t>8VAC20-131-380.D</a:t>
            </a:r>
            <a:r>
              <a:rPr lang="en-US"/>
              <a:t> </a:t>
            </a:r>
          </a:p>
          <a:p>
            <a:pPr marL="114300" indent="0">
              <a:lnSpc>
                <a:spcPct val="114999"/>
              </a:lnSpc>
              <a:buNone/>
            </a:pPr>
            <a:r>
              <a:rPr lang="en-US">
                <a:solidFill>
                  <a:srgbClr val="000000"/>
                </a:solidFill>
              </a:rPr>
              <a:t>Performance benchmarks. Each school shall be held accountable for attainment on each of the school quality indicators adopted by the board for accreditation purposes, based on measurement against performance benchmarks. Benchmarks measure </a:t>
            </a:r>
            <a:r>
              <a:rPr lang="en-US" b="1">
                <a:solidFill>
                  <a:srgbClr val="000000"/>
                </a:solidFill>
              </a:rPr>
              <a:t>actual performance</a:t>
            </a:r>
            <a:r>
              <a:rPr lang="en-US">
                <a:solidFill>
                  <a:srgbClr val="000000"/>
                </a:solidFill>
              </a:rPr>
              <a:t> or </a:t>
            </a:r>
            <a:r>
              <a:rPr lang="en-US" b="1">
                <a:solidFill>
                  <a:srgbClr val="000000"/>
                </a:solidFill>
              </a:rPr>
              <a:t>improvement or decline in performance over time</a:t>
            </a:r>
            <a:r>
              <a:rPr lang="en-US">
                <a:solidFill>
                  <a:srgbClr val="000000"/>
                </a:solidFill>
              </a:rPr>
              <a:t>, or a combination of the two, for each school quality indicator used for accreditation. </a:t>
            </a:r>
          </a:p>
          <a:p>
            <a:pPr>
              <a:lnSpc>
                <a:spcPct val="125000"/>
              </a:lnSpc>
            </a:pPr>
            <a:endParaRPr lang="en-US">
              <a:solidFill>
                <a:srgbClr val="000000"/>
              </a:solidFill>
            </a:endParaRPr>
          </a:p>
        </p:txBody>
      </p:sp>
      <p:sp>
        <p:nvSpPr>
          <p:cNvPr id="4" name="Slide Number Placeholder 3">
            <a:extLst>
              <a:ext uri="{FF2B5EF4-FFF2-40B4-BE49-F238E27FC236}">
                <a16:creationId xmlns:a16="http://schemas.microsoft.com/office/drawing/2014/main" id="{08F5260D-38F1-EB66-55CF-4FDDA888F48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16</a:t>
            </a:fld>
            <a:endParaRPr lang="en-US"/>
          </a:p>
        </p:txBody>
      </p:sp>
    </p:spTree>
    <p:extLst>
      <p:ext uri="{BB962C8B-B14F-4D97-AF65-F5344CB8AC3E}">
        <p14:creationId xmlns:p14="http://schemas.microsoft.com/office/powerpoint/2010/main" val="1536303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EB39-208C-6DC5-771A-03F1F737D94E}"/>
              </a:ext>
            </a:extLst>
          </p:cNvPr>
          <p:cNvSpPr>
            <a:spLocks noGrp="1"/>
          </p:cNvSpPr>
          <p:nvPr>
            <p:ph type="title"/>
          </p:nvPr>
        </p:nvSpPr>
        <p:spPr/>
        <p:txBody>
          <a:bodyPr>
            <a:normAutofit fontScale="90000"/>
          </a:bodyPr>
          <a:lstStyle/>
          <a:p>
            <a:r>
              <a:rPr lang="en-US"/>
              <a:t>Performance Benchmarks in Current System (2 of 2)</a:t>
            </a:r>
          </a:p>
        </p:txBody>
      </p:sp>
      <p:sp>
        <p:nvSpPr>
          <p:cNvPr id="3" name="Text Placeholder 2">
            <a:extLst>
              <a:ext uri="{FF2B5EF4-FFF2-40B4-BE49-F238E27FC236}">
                <a16:creationId xmlns:a16="http://schemas.microsoft.com/office/drawing/2014/main" id="{1C9E07CE-EB04-E4B4-1448-470E1F86203A}"/>
              </a:ext>
            </a:extLst>
          </p:cNvPr>
          <p:cNvSpPr>
            <a:spLocks noGrp="1"/>
          </p:cNvSpPr>
          <p:nvPr>
            <p:ph type="body" idx="1"/>
          </p:nvPr>
        </p:nvSpPr>
        <p:spPr/>
        <p:txBody>
          <a:bodyPr>
            <a:normAutofit lnSpcReduction="10000"/>
          </a:bodyPr>
          <a:lstStyle/>
          <a:p>
            <a:pPr>
              <a:lnSpc>
                <a:spcPct val="125000"/>
              </a:lnSpc>
            </a:pPr>
            <a:r>
              <a:rPr lang="en-US" sz="2400" b="1">
                <a:solidFill>
                  <a:srgbClr val="000000"/>
                </a:solidFill>
              </a:rPr>
              <a:t>Actual performance</a:t>
            </a:r>
            <a:r>
              <a:rPr lang="en-US" sz="2400">
                <a:solidFill>
                  <a:srgbClr val="000000"/>
                </a:solidFill>
              </a:rPr>
              <a:t>, which is the schools' current or cumulative three-year rate on an indicator, is measured against a performance benchmark to determine a level.  For example, the actual Level One performance benchmark for mathematics achievement in the current accreditation system is 70%.</a:t>
            </a:r>
            <a:endParaRPr lang="en-US" sz="2400"/>
          </a:p>
          <a:p>
            <a:pPr>
              <a:lnSpc>
                <a:spcPct val="125000"/>
              </a:lnSpc>
            </a:pPr>
            <a:r>
              <a:rPr lang="en-US" sz="2400">
                <a:solidFill>
                  <a:srgbClr val="000000"/>
                </a:solidFill>
              </a:rPr>
              <a:t>A performance level can also be earned through demonstration of</a:t>
            </a:r>
            <a:r>
              <a:rPr lang="en-US" sz="2400" b="1">
                <a:solidFill>
                  <a:srgbClr val="000000"/>
                </a:solidFill>
              </a:rPr>
              <a:t> improvement in performance over time, </a:t>
            </a:r>
            <a:r>
              <a:rPr lang="en-US" sz="2400">
                <a:solidFill>
                  <a:srgbClr val="000000"/>
                </a:solidFill>
              </a:rPr>
              <a:t>by meeting both of these criteria:</a:t>
            </a:r>
          </a:p>
          <a:p>
            <a:pPr lvl="1">
              <a:lnSpc>
                <a:spcPct val="125000"/>
              </a:lnSpc>
              <a:buFont typeface="Courier New"/>
              <a:buChar char="o"/>
            </a:pPr>
            <a:r>
              <a:rPr lang="en-US">
                <a:solidFill>
                  <a:srgbClr val="000000"/>
                </a:solidFill>
              </a:rPr>
              <a:t>The current year rate is in a specified range (the rate is within the improvement benchmark range), and</a:t>
            </a:r>
          </a:p>
          <a:p>
            <a:pPr lvl="1">
              <a:lnSpc>
                <a:spcPct val="125000"/>
              </a:lnSpc>
              <a:buFont typeface="Courier New"/>
              <a:buChar char="o"/>
            </a:pPr>
            <a:r>
              <a:rPr lang="en-US">
                <a:solidFill>
                  <a:srgbClr val="000000"/>
                </a:solidFill>
              </a:rPr>
              <a:t>The school demonstrates sufficient improvement from the previous year: a 10% reduction in a rate (R10) or for GCI, an increase in a rate (I2).</a:t>
            </a:r>
            <a:r>
              <a:rPr lang="en-US"/>
              <a:t> </a:t>
            </a:r>
            <a:r>
              <a:rPr lang="en-US">
                <a:solidFill>
                  <a:srgbClr val="000000"/>
                </a:solidFill>
              </a:rPr>
              <a:t> </a:t>
            </a:r>
            <a:endParaRPr lang="en-US"/>
          </a:p>
          <a:p>
            <a:pPr>
              <a:lnSpc>
                <a:spcPct val="125000"/>
              </a:lnSpc>
            </a:pPr>
            <a:endParaRPr lang="en-US">
              <a:solidFill>
                <a:srgbClr val="000000"/>
              </a:solidFill>
            </a:endParaRPr>
          </a:p>
        </p:txBody>
      </p:sp>
      <p:sp>
        <p:nvSpPr>
          <p:cNvPr id="4" name="Slide Number Placeholder 3">
            <a:extLst>
              <a:ext uri="{FF2B5EF4-FFF2-40B4-BE49-F238E27FC236}">
                <a16:creationId xmlns:a16="http://schemas.microsoft.com/office/drawing/2014/main" id="{08F5260D-38F1-EB66-55CF-4FDDA888F48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17</a:t>
            </a:fld>
            <a:endParaRPr lang="en-US"/>
          </a:p>
        </p:txBody>
      </p:sp>
    </p:spTree>
    <p:extLst>
      <p:ext uri="{BB962C8B-B14F-4D97-AF65-F5344CB8AC3E}">
        <p14:creationId xmlns:p14="http://schemas.microsoft.com/office/powerpoint/2010/main" val="786623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AA1D5-2123-46C0-A9E4-60BD964AA3BF}"/>
              </a:ext>
            </a:extLst>
          </p:cNvPr>
          <p:cNvSpPr>
            <a:spLocks noGrp="1"/>
          </p:cNvSpPr>
          <p:nvPr>
            <p:ph type="title"/>
          </p:nvPr>
        </p:nvSpPr>
        <p:spPr/>
        <p:txBody>
          <a:bodyPr>
            <a:normAutofit fontScale="90000"/>
          </a:bodyPr>
          <a:lstStyle/>
          <a:p>
            <a:r>
              <a:rPr lang="en-US"/>
              <a:t>Determining Performance Level in the Current System (1 of 2)</a:t>
            </a:r>
          </a:p>
        </p:txBody>
      </p:sp>
      <p:sp>
        <p:nvSpPr>
          <p:cNvPr id="3" name="Text Placeholder 2">
            <a:extLst>
              <a:ext uri="{FF2B5EF4-FFF2-40B4-BE49-F238E27FC236}">
                <a16:creationId xmlns:a16="http://schemas.microsoft.com/office/drawing/2014/main" id="{B5244350-7AE7-4FB9-8342-545A458C982F}"/>
              </a:ext>
            </a:extLst>
          </p:cNvPr>
          <p:cNvSpPr>
            <a:spLocks noGrp="1"/>
          </p:cNvSpPr>
          <p:nvPr>
            <p:ph type="body" idx="1"/>
          </p:nvPr>
        </p:nvSpPr>
        <p:spPr>
          <a:xfrm>
            <a:off x="10087303" y="2864175"/>
            <a:ext cx="1674674" cy="797393"/>
          </a:xfrm>
          <a:solidFill>
            <a:srgbClr val="37FC05"/>
          </a:solidFill>
          <a:ln w="38100">
            <a:noFill/>
          </a:ln>
        </p:spPr>
        <p:txBody>
          <a:bodyPr spcFirstLastPara="1" wrap="square" lIns="91425" tIns="45700" rIns="91425" bIns="45700" anchor="ctr" anchorCtr="0">
            <a:noAutofit/>
          </a:bodyPr>
          <a:lstStyle/>
          <a:p>
            <a:pPr marL="114300" indent="0" algn="ctr">
              <a:buNone/>
            </a:pPr>
            <a:r>
              <a:rPr lang="en-US" sz="1800" b="1">
                <a:solidFill>
                  <a:srgbClr val="000000"/>
                </a:solidFill>
              </a:rPr>
              <a:t>Actual Performance Benchmarks</a:t>
            </a:r>
          </a:p>
        </p:txBody>
      </p:sp>
      <p:sp>
        <p:nvSpPr>
          <p:cNvPr id="4" name="Slide Number Placeholder 3">
            <a:extLst>
              <a:ext uri="{FF2B5EF4-FFF2-40B4-BE49-F238E27FC236}">
                <a16:creationId xmlns:a16="http://schemas.microsoft.com/office/drawing/2014/main" id="{240E13A9-13A9-4C2B-8B26-FF8F2517F0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graphicFrame>
        <p:nvGraphicFramePr>
          <p:cNvPr id="5" name="Table 5">
            <a:extLst>
              <a:ext uri="{FF2B5EF4-FFF2-40B4-BE49-F238E27FC236}">
                <a16:creationId xmlns:a16="http://schemas.microsoft.com/office/drawing/2014/main" id="{86E1E141-826A-4A5D-AA34-B02BE5B36063}"/>
              </a:ext>
            </a:extLst>
          </p:cNvPr>
          <p:cNvGraphicFramePr>
            <a:graphicFrameLocks noGrp="1"/>
          </p:cNvGraphicFramePr>
          <p:nvPr>
            <p:extLst>
              <p:ext uri="{D42A27DB-BD31-4B8C-83A1-F6EECF244321}">
                <p14:modId xmlns:p14="http://schemas.microsoft.com/office/powerpoint/2010/main" val="826029413"/>
              </p:ext>
            </p:extLst>
          </p:nvPr>
        </p:nvGraphicFramePr>
        <p:xfrm>
          <a:off x="949410" y="2093416"/>
          <a:ext cx="8972874" cy="4206240"/>
        </p:xfrm>
        <a:graphic>
          <a:graphicData uri="http://schemas.openxmlformats.org/drawingml/2006/table">
            <a:tbl>
              <a:tblPr firstRow="1" bandRow="1">
                <a:tableStyleId>{4AC93BE6-24F2-4D38-9EE1-789EC3756C38}</a:tableStyleId>
              </a:tblPr>
              <a:tblGrid>
                <a:gridCol w="1457978">
                  <a:extLst>
                    <a:ext uri="{9D8B030D-6E8A-4147-A177-3AD203B41FA5}">
                      <a16:colId xmlns:a16="http://schemas.microsoft.com/office/drawing/2014/main" val="512948111"/>
                    </a:ext>
                  </a:extLst>
                </a:gridCol>
                <a:gridCol w="7514896">
                  <a:extLst>
                    <a:ext uri="{9D8B030D-6E8A-4147-A177-3AD203B41FA5}">
                      <a16:colId xmlns:a16="http://schemas.microsoft.com/office/drawing/2014/main" val="3310545840"/>
                    </a:ext>
                  </a:extLst>
                </a:gridCol>
              </a:tblGrid>
              <a:tr h="370840">
                <a:tc>
                  <a:txBody>
                    <a:bodyPr/>
                    <a:lstStyle/>
                    <a:p>
                      <a:pPr algn="ctr"/>
                      <a:r>
                        <a:rPr lang="en-US" sz="1800" b="1">
                          <a:solidFill>
                            <a:srgbClr val="000000"/>
                          </a:solidFill>
                          <a:latin typeface="Calibri"/>
                          <a:cs typeface="Calibri"/>
                        </a:rPr>
                        <a:t>Performance Level</a:t>
                      </a:r>
                    </a:p>
                  </a:txBody>
                  <a:tcPr/>
                </a:tc>
                <a:tc>
                  <a:txBody>
                    <a:bodyPr/>
                    <a:lstStyle/>
                    <a:p>
                      <a:pPr algn="ctr"/>
                      <a:r>
                        <a:rPr lang="en-US" sz="1800" b="1">
                          <a:solidFill>
                            <a:srgbClr val="000000"/>
                          </a:solidFill>
                          <a:latin typeface="Calibri"/>
                          <a:cs typeface="Calibri"/>
                        </a:rPr>
                        <a:t>Description</a:t>
                      </a:r>
                    </a:p>
                  </a:txBody>
                  <a:tcPr/>
                </a:tc>
                <a:extLst>
                  <a:ext uri="{0D108BD9-81ED-4DB2-BD59-A6C34878D82A}">
                    <a16:rowId xmlns:a16="http://schemas.microsoft.com/office/drawing/2014/main" val="2421407793"/>
                  </a:ext>
                </a:extLst>
              </a:tr>
              <a:tr h="370840">
                <a:tc>
                  <a:txBody>
                    <a:bodyPr/>
                    <a:lstStyle/>
                    <a:p>
                      <a:r>
                        <a:rPr lang="en-US" sz="1800" b="1">
                          <a:solidFill>
                            <a:srgbClr val="000000"/>
                          </a:solidFill>
                          <a:latin typeface="Calibri"/>
                          <a:cs typeface="Calibri"/>
                        </a:rPr>
                        <a:t>Level One</a:t>
                      </a:r>
                    </a:p>
                  </a:txBody>
                  <a:tcPr/>
                </a:tc>
                <a:tc>
                  <a:txBody>
                    <a:bodyPr/>
                    <a:lstStyle/>
                    <a:p>
                      <a:r>
                        <a:rPr lang="en-US" sz="1800" b="0" i="0" u="none" strike="noStrike" cap="none">
                          <a:solidFill>
                            <a:srgbClr val="000000"/>
                          </a:solidFill>
                          <a:effectLst/>
                          <a:latin typeface="Calibri"/>
                          <a:ea typeface="Arial"/>
                          <a:cs typeface="Calibri"/>
                          <a:sym typeface="Arial"/>
                        </a:rPr>
                        <a:t>Current or cumulative three-year rate </a:t>
                      </a:r>
                      <a:r>
                        <a:rPr lang="en-US" sz="1800" b="0" i="0" u="none" strike="noStrike" cap="none">
                          <a:solidFill>
                            <a:srgbClr val="000000"/>
                          </a:solidFill>
                          <a:effectLst/>
                          <a:highlight>
                            <a:srgbClr val="00FF00"/>
                          </a:highlight>
                          <a:latin typeface="Calibri"/>
                          <a:ea typeface="Arial"/>
                          <a:cs typeface="Calibri"/>
                          <a:sym typeface="Arial"/>
                        </a:rPr>
                        <a:t>is greater than or equal to </a:t>
                      </a:r>
                      <a:r>
                        <a:rPr lang="en-US" sz="1800" b="1" i="0" u="none" strike="noStrike" cap="none">
                          <a:solidFill>
                            <a:srgbClr val="000000"/>
                          </a:solidFill>
                          <a:effectLst/>
                          <a:highlight>
                            <a:srgbClr val="00FF00"/>
                          </a:highlight>
                          <a:latin typeface="Calibri"/>
                          <a:ea typeface="Arial"/>
                          <a:cs typeface="Calibri"/>
                          <a:sym typeface="Arial"/>
                        </a:rPr>
                        <a:t>75%</a:t>
                      </a:r>
                      <a:r>
                        <a:rPr lang="en-US" sz="1800" b="1" i="0" u="none" strike="noStrike" cap="none">
                          <a:solidFill>
                            <a:srgbClr val="000000"/>
                          </a:solidFill>
                          <a:effectLst/>
                          <a:latin typeface="Calibri"/>
                          <a:ea typeface="Arial"/>
                          <a:cs typeface="Calibri"/>
                          <a:sym typeface="Arial"/>
                        </a:rPr>
                        <a:t>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0" i="0" u="none" strike="noStrike" cap="none">
                          <a:solidFill>
                            <a:srgbClr val="000000"/>
                          </a:solidFill>
                          <a:effectLst/>
                          <a:latin typeface="Calibri"/>
                          <a:ea typeface="Arial"/>
                          <a:cs typeface="Calibri"/>
                          <a:sym typeface="Arial"/>
                        </a:rPr>
                        <a:t>Current year rate is in the Level Two range (</a:t>
                      </a:r>
                      <a:r>
                        <a:rPr lang="en-US" sz="1800" b="0" i="0" u="none" strike="noStrike" cap="none">
                          <a:solidFill>
                            <a:srgbClr val="000000"/>
                          </a:solidFill>
                          <a:effectLst/>
                          <a:highlight>
                            <a:srgbClr val="FFFF00"/>
                          </a:highlight>
                          <a:latin typeface="Calibri"/>
                          <a:ea typeface="Arial"/>
                          <a:cs typeface="Calibri"/>
                        </a:rPr>
                        <a:t>is greater</a:t>
                      </a:r>
                      <a:r>
                        <a:rPr lang="en-US" sz="1800" b="0" i="0" u="none" strike="noStrike" cap="none">
                          <a:solidFill>
                            <a:srgbClr val="000000"/>
                          </a:solidFill>
                          <a:effectLst/>
                          <a:highlight>
                            <a:srgbClr val="FFFF00"/>
                          </a:highlight>
                          <a:latin typeface="Calibri"/>
                          <a:ea typeface="Arial"/>
                          <a:cs typeface="Calibri"/>
                          <a:sym typeface="Arial"/>
                        </a:rPr>
                        <a:t> than </a:t>
                      </a:r>
                      <a:r>
                        <a:rPr lang="en-US" sz="1800" b="1" i="0" u="none" strike="noStrike" cap="none">
                          <a:solidFill>
                            <a:srgbClr val="000000"/>
                          </a:solidFill>
                          <a:effectLst/>
                          <a:highlight>
                            <a:srgbClr val="FFFF00"/>
                          </a:highlight>
                          <a:latin typeface="Calibri"/>
                          <a:ea typeface="Arial"/>
                          <a:cs typeface="Calibri"/>
                          <a:sym typeface="Arial"/>
                        </a:rPr>
                        <a:t>65%</a:t>
                      </a:r>
                      <a:r>
                        <a:rPr lang="en-US" sz="1800" b="0" i="0" u="none" strike="noStrike" cap="none">
                          <a:solidFill>
                            <a:srgbClr val="000000"/>
                          </a:solidFill>
                          <a:effectLst/>
                          <a:highlight>
                            <a:srgbClr val="FFFF00"/>
                          </a:highlight>
                          <a:latin typeface="Calibri"/>
                          <a:ea typeface="Arial"/>
                          <a:cs typeface="Calibri"/>
                          <a:sym typeface="Arial"/>
                        </a:rPr>
                        <a:t> and less than </a:t>
                      </a:r>
                      <a:r>
                        <a:rPr lang="en-US" sz="1800" b="1" i="0" u="none" strike="noStrike" cap="none">
                          <a:solidFill>
                            <a:srgbClr val="000000"/>
                          </a:solidFill>
                          <a:effectLst/>
                          <a:highlight>
                            <a:srgbClr val="FFFF00"/>
                          </a:highlight>
                          <a:latin typeface="Calibri"/>
                          <a:ea typeface="Arial"/>
                          <a:cs typeface="Calibri"/>
                          <a:sym typeface="Arial"/>
                        </a:rPr>
                        <a:t>75%</a:t>
                      </a:r>
                      <a:r>
                        <a:rPr lang="en-US" sz="1800" b="0" i="0" u="none" strike="noStrike" cap="none">
                          <a:solidFill>
                            <a:srgbClr val="000000"/>
                          </a:solidFill>
                          <a:effectLst/>
                          <a:latin typeface="Calibri"/>
                          <a:ea typeface="Arial"/>
                          <a:cs typeface="Calibri"/>
                          <a:sym typeface="Arial"/>
                        </a:rPr>
                        <a:t>)</a:t>
                      </a:r>
                      <a:r>
                        <a:rPr lang="en-US" sz="1800" b="0" i="0" u="none" strike="noStrike" cap="none">
                          <a:solidFill>
                            <a:srgbClr val="000000"/>
                          </a:solidFill>
                          <a:effectLst/>
                          <a:latin typeface="Calibri"/>
                          <a:ea typeface="Arial"/>
                          <a:cs typeface="Calibri"/>
                        </a:rPr>
                        <a:t> </a:t>
                      </a:r>
                      <a:r>
                        <a:rPr lang="en-US" sz="1800" b="0" i="0" u="none" strike="noStrike" cap="none">
                          <a:solidFill>
                            <a:srgbClr val="000000"/>
                          </a:solidFill>
                          <a:effectLst/>
                          <a:latin typeface="Calibri"/>
                          <a:ea typeface="Arial"/>
                          <a:cs typeface="Calibri"/>
                          <a:sym typeface="Arial"/>
                        </a:rPr>
                        <a:t>and the school decreased the failure rate by at least 10% (R10) from the previous year.</a:t>
                      </a:r>
                      <a:endParaRPr lang="en-US" sz="1800">
                        <a:solidFill>
                          <a:srgbClr val="000000"/>
                        </a:solidFill>
                        <a:latin typeface="Calibri"/>
                        <a:cs typeface="Calibri"/>
                      </a:endParaRPr>
                    </a:p>
                  </a:txBody>
                  <a:tcPr/>
                </a:tc>
                <a:extLst>
                  <a:ext uri="{0D108BD9-81ED-4DB2-BD59-A6C34878D82A}">
                    <a16:rowId xmlns:a16="http://schemas.microsoft.com/office/drawing/2014/main" val="3480054139"/>
                  </a:ext>
                </a:extLst>
              </a:tr>
              <a:tr h="370840">
                <a:tc>
                  <a:txBody>
                    <a:bodyPr/>
                    <a:lstStyle/>
                    <a:p>
                      <a:r>
                        <a:rPr lang="en-US" sz="1800" b="1">
                          <a:solidFill>
                            <a:srgbClr val="000000"/>
                          </a:solidFill>
                          <a:latin typeface="Calibri"/>
                          <a:cs typeface="Calibri"/>
                        </a:rPr>
                        <a:t>Level Two</a:t>
                      </a:r>
                    </a:p>
                  </a:txBody>
                  <a:tcPr/>
                </a:tc>
                <a:tc>
                  <a:txBody>
                    <a:bodyPr/>
                    <a:lstStyle/>
                    <a:p>
                      <a:pPr lvl="0" algn="l">
                        <a:lnSpc>
                          <a:spcPct val="100000"/>
                        </a:lnSpc>
                        <a:spcBef>
                          <a:spcPts val="0"/>
                        </a:spcBef>
                        <a:spcAft>
                          <a:spcPts val="0"/>
                        </a:spcAft>
                        <a:buNone/>
                      </a:pPr>
                      <a:r>
                        <a:rPr lang="en-US" sz="1800" b="0" i="0" u="none" strike="noStrike" cap="none" noProof="0">
                          <a:effectLst/>
                          <a:latin typeface="Calibri"/>
                          <a:sym typeface="Arial"/>
                        </a:rPr>
                        <a:t>Current year or cumulative three-year rate </a:t>
                      </a:r>
                      <a:r>
                        <a:rPr lang="en-US" sz="1800" b="0" i="0" u="none" strike="noStrike" cap="none" noProof="0">
                          <a:effectLst/>
                          <a:highlight>
                            <a:srgbClr val="00FF00"/>
                          </a:highlight>
                          <a:latin typeface="Calibri"/>
                          <a:sym typeface="Arial"/>
                        </a:rPr>
                        <a:t>is greater than</a:t>
                      </a:r>
                      <a:r>
                        <a:rPr lang="en-US" sz="1800" b="0" i="0" u="none" strike="noStrike" cap="none" noProof="0">
                          <a:effectLst/>
                          <a:highlight>
                            <a:srgbClr val="00FF00"/>
                          </a:highlight>
                          <a:latin typeface="Calibri"/>
                        </a:rPr>
                        <a:t> </a:t>
                      </a:r>
                      <a:r>
                        <a:rPr lang="en-US" sz="1800" b="1" i="0" u="none" strike="noStrike" cap="none" noProof="0">
                          <a:solidFill>
                            <a:srgbClr val="000000"/>
                          </a:solidFill>
                          <a:effectLst/>
                          <a:highlight>
                            <a:srgbClr val="00FF00"/>
                          </a:highlight>
                          <a:latin typeface="Calibri"/>
                          <a:sym typeface="Arial"/>
                        </a:rPr>
                        <a:t>65%</a:t>
                      </a:r>
                      <a:r>
                        <a:rPr lang="en-US" sz="1800" b="0" i="0" u="none" strike="noStrike" cap="none" noProof="0">
                          <a:solidFill>
                            <a:srgbClr val="000000"/>
                          </a:solidFill>
                          <a:effectLst/>
                          <a:highlight>
                            <a:srgbClr val="00FF00"/>
                          </a:highlight>
                          <a:latin typeface="Calibri"/>
                        </a:rPr>
                        <a:t> </a:t>
                      </a:r>
                      <a:r>
                        <a:rPr lang="en-US" sz="1800" b="0" i="0" u="none" strike="noStrike" cap="none" noProof="0">
                          <a:solidFill>
                            <a:srgbClr val="000000"/>
                          </a:solidFill>
                          <a:effectLst/>
                          <a:highlight>
                            <a:srgbClr val="00FF00"/>
                          </a:highlight>
                          <a:latin typeface="Calibri"/>
                          <a:sym typeface="Arial"/>
                        </a:rPr>
                        <a:t>but less than</a:t>
                      </a:r>
                      <a:r>
                        <a:rPr lang="en-US" sz="1800" b="0" i="0" u="none" strike="noStrike" cap="none" noProof="0">
                          <a:solidFill>
                            <a:srgbClr val="000000"/>
                          </a:solidFill>
                          <a:effectLst/>
                          <a:highlight>
                            <a:srgbClr val="00FF00"/>
                          </a:highlight>
                          <a:latin typeface="Calibri"/>
                        </a:rPr>
                        <a:t> </a:t>
                      </a:r>
                      <a:r>
                        <a:rPr lang="en-US" sz="1800" b="1" i="0" u="none" strike="noStrike" cap="none" noProof="0">
                          <a:solidFill>
                            <a:srgbClr val="000000"/>
                          </a:solidFill>
                          <a:effectLst/>
                          <a:highlight>
                            <a:srgbClr val="00FF00"/>
                          </a:highlight>
                          <a:latin typeface="Calibri"/>
                          <a:sym typeface="Arial"/>
                        </a:rPr>
                        <a:t>75%</a:t>
                      </a:r>
                      <a:r>
                        <a:rPr lang="en-US" sz="1800" b="1" i="0" u="none" strike="noStrike" cap="none">
                          <a:solidFill>
                            <a:srgbClr val="000000"/>
                          </a:solidFill>
                          <a:effectLst/>
                          <a:latin typeface="Calibri"/>
                          <a:ea typeface="Arial"/>
                          <a:cs typeface="Calibri"/>
                        </a:rPr>
                        <a:t>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0" i="0" u="none" strike="noStrike" cap="none">
                          <a:solidFill>
                            <a:srgbClr val="000000"/>
                          </a:solidFill>
                          <a:effectLst/>
                          <a:latin typeface="Calibri"/>
                          <a:ea typeface="Arial"/>
                          <a:cs typeface="Calibri"/>
                          <a:sym typeface="Arial"/>
                        </a:rPr>
                        <a:t>Current year rate </a:t>
                      </a:r>
                      <a:r>
                        <a:rPr lang="en-US" sz="1800" b="0" i="0" u="none" strike="noStrike" cap="none">
                          <a:solidFill>
                            <a:srgbClr val="000000"/>
                          </a:solidFill>
                          <a:effectLst/>
                          <a:highlight>
                            <a:srgbClr val="FFFF00"/>
                          </a:highlight>
                          <a:latin typeface="Calibri"/>
                          <a:ea typeface="Arial"/>
                          <a:cs typeface="Calibri"/>
                          <a:sym typeface="Arial"/>
                        </a:rPr>
                        <a:t>is greater than or equal to </a:t>
                      </a:r>
                      <a:r>
                        <a:rPr lang="en-US" sz="1800" b="1" i="0" u="none" strike="noStrike" cap="none">
                          <a:solidFill>
                            <a:srgbClr val="000000"/>
                          </a:solidFill>
                          <a:effectLst/>
                          <a:highlight>
                            <a:srgbClr val="FFFF00"/>
                          </a:highlight>
                          <a:latin typeface="Calibri"/>
                          <a:ea typeface="Arial"/>
                          <a:cs typeface="Calibri"/>
                          <a:sym typeface="Arial"/>
                        </a:rPr>
                        <a:t>50%</a:t>
                      </a:r>
                      <a:r>
                        <a:rPr lang="en-US" sz="1800" b="0" i="0" u="none" strike="noStrike" cap="none">
                          <a:solidFill>
                            <a:srgbClr val="000000"/>
                          </a:solidFill>
                          <a:effectLst/>
                          <a:highlight>
                            <a:srgbClr val="FFFF00"/>
                          </a:highlight>
                          <a:latin typeface="Calibri"/>
                          <a:ea typeface="Arial"/>
                          <a:cs typeface="Calibri"/>
                          <a:sym typeface="Arial"/>
                        </a:rPr>
                        <a:t> and less than or equal to </a:t>
                      </a:r>
                      <a:r>
                        <a:rPr lang="en-US" sz="1800" b="1" i="0" u="none" strike="noStrike" cap="none">
                          <a:solidFill>
                            <a:srgbClr val="000000"/>
                          </a:solidFill>
                          <a:effectLst/>
                          <a:highlight>
                            <a:srgbClr val="FFFF00"/>
                          </a:highlight>
                          <a:latin typeface="Calibri"/>
                          <a:ea typeface="Arial"/>
                          <a:cs typeface="Calibri"/>
                          <a:sym typeface="Arial"/>
                        </a:rPr>
                        <a:t>65</a:t>
                      </a:r>
                      <a:r>
                        <a:rPr lang="en-US" sz="1800" b="1" i="0" u="none" strike="noStrike" cap="none">
                          <a:solidFill>
                            <a:srgbClr val="000000"/>
                          </a:solidFill>
                          <a:effectLst/>
                          <a:highlight>
                            <a:srgbClr val="FFFF00"/>
                          </a:highlight>
                          <a:latin typeface="Calibri"/>
                          <a:ea typeface="Arial"/>
                          <a:cs typeface="Calibri"/>
                        </a:rPr>
                        <a:t>%</a:t>
                      </a:r>
                      <a:r>
                        <a:rPr lang="en-US" sz="1800" b="0" i="0" u="none" strike="noStrike" cap="none">
                          <a:solidFill>
                            <a:srgbClr val="000000"/>
                          </a:solidFill>
                          <a:effectLst/>
                          <a:latin typeface="Calibri"/>
                          <a:ea typeface="Arial"/>
                          <a:cs typeface="Calibri"/>
                          <a:sym typeface="Arial"/>
                        </a:rPr>
                        <a:t> and the school decreased the failure rate by at least 10% (R10) from the previous year.</a:t>
                      </a:r>
                      <a:endParaRPr lang="en-US" sz="1800">
                        <a:solidFill>
                          <a:srgbClr val="000000"/>
                        </a:solidFill>
                        <a:latin typeface="Calibri"/>
                        <a:cs typeface="Calibri"/>
                      </a:endParaRPr>
                    </a:p>
                  </a:txBody>
                  <a:tcPr/>
                </a:tc>
                <a:extLst>
                  <a:ext uri="{0D108BD9-81ED-4DB2-BD59-A6C34878D82A}">
                    <a16:rowId xmlns:a16="http://schemas.microsoft.com/office/drawing/2014/main" val="282386398"/>
                  </a:ext>
                </a:extLst>
              </a:tr>
              <a:tr h="370840">
                <a:tc>
                  <a:txBody>
                    <a:bodyPr/>
                    <a:lstStyle/>
                    <a:p>
                      <a:r>
                        <a:rPr lang="en-US" sz="1800" b="1" i="0" u="none" strike="noStrike" cap="none">
                          <a:solidFill>
                            <a:srgbClr val="000000"/>
                          </a:solidFill>
                          <a:effectLst/>
                          <a:latin typeface="Calibri"/>
                          <a:ea typeface="Arial"/>
                          <a:cs typeface="Calibri"/>
                          <a:sym typeface="Arial"/>
                        </a:rPr>
                        <a:t>Level Three</a:t>
                      </a:r>
                    </a:p>
                  </a:txBody>
                  <a:tcPr/>
                </a:tc>
                <a:tc>
                  <a:txBody>
                    <a:bodyPr/>
                    <a:lstStyle/>
                    <a:p>
                      <a:r>
                        <a:rPr lang="en-US" sz="1800" b="0" i="0" u="none" strike="noStrike" cap="none">
                          <a:solidFill>
                            <a:srgbClr val="000000"/>
                          </a:solidFill>
                          <a:effectLst/>
                          <a:latin typeface="Calibri"/>
                          <a:ea typeface="Arial"/>
                          <a:cs typeface="Calibri"/>
                          <a:sym typeface="Arial"/>
                        </a:rPr>
                        <a:t>Current year or cumulative three-year rate </a:t>
                      </a:r>
                      <a:r>
                        <a:rPr lang="en-US" sz="1800" b="0" i="0" u="none" strike="noStrike" cap="none">
                          <a:solidFill>
                            <a:srgbClr val="000000"/>
                          </a:solidFill>
                          <a:effectLst/>
                          <a:highlight>
                            <a:srgbClr val="00FF00"/>
                          </a:highlight>
                          <a:latin typeface="Calibri"/>
                          <a:ea typeface="Arial"/>
                          <a:cs typeface="Calibri"/>
                          <a:sym typeface="Arial"/>
                        </a:rPr>
                        <a:t>is less than or equal to </a:t>
                      </a:r>
                      <a:r>
                        <a:rPr lang="en-US" sz="1800" b="1" i="0" u="none" strike="noStrike" cap="none">
                          <a:solidFill>
                            <a:srgbClr val="000000"/>
                          </a:solidFill>
                          <a:effectLst/>
                          <a:highlight>
                            <a:srgbClr val="00FF00"/>
                          </a:highlight>
                          <a:latin typeface="Calibri"/>
                          <a:ea typeface="Arial"/>
                          <a:cs typeface="Calibri"/>
                          <a:sym typeface="Arial"/>
                        </a:rPr>
                        <a:t>65%</a:t>
                      </a:r>
                      <a:r>
                        <a:rPr lang="en-US" sz="1800" b="0" i="0" u="none" strike="noStrike" cap="none">
                          <a:solidFill>
                            <a:srgbClr val="000000"/>
                          </a:solidFill>
                          <a:effectLst/>
                          <a:highlight>
                            <a:srgbClr val="00FF00"/>
                          </a:highlight>
                          <a:latin typeface="Calibri"/>
                          <a:ea typeface="Arial"/>
                          <a:cs typeface="Calibri"/>
                          <a:sym typeface="Arial"/>
                        </a:rPr>
                        <a:t>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0" i="0" u="none" strike="noStrike" cap="none">
                          <a:solidFill>
                            <a:srgbClr val="000000"/>
                          </a:solidFill>
                          <a:effectLst/>
                          <a:latin typeface="Calibri"/>
                          <a:ea typeface="Arial"/>
                          <a:cs typeface="Calibri"/>
                          <a:sym typeface="Arial"/>
                        </a:rPr>
                        <a:t>School has stayed at a Level Two or Three through four consecutive years. (Level Three - 4 Years Rating)</a:t>
                      </a:r>
                    </a:p>
                  </a:txBody>
                  <a:tcPr/>
                </a:tc>
                <a:extLst>
                  <a:ext uri="{0D108BD9-81ED-4DB2-BD59-A6C34878D82A}">
                    <a16:rowId xmlns:a16="http://schemas.microsoft.com/office/drawing/2014/main" val="4071388525"/>
                  </a:ext>
                </a:extLst>
              </a:tr>
            </a:tbl>
          </a:graphicData>
        </a:graphic>
      </p:graphicFrame>
      <p:sp>
        <p:nvSpPr>
          <p:cNvPr id="19" name="TextBox 18">
            <a:extLst>
              <a:ext uri="{FF2B5EF4-FFF2-40B4-BE49-F238E27FC236}">
                <a16:creationId xmlns:a16="http://schemas.microsoft.com/office/drawing/2014/main" id="{0C266B4C-2584-4C0E-982A-0AA83C500FBF}"/>
              </a:ext>
            </a:extLst>
          </p:cNvPr>
          <p:cNvSpPr txBox="1"/>
          <p:nvPr/>
        </p:nvSpPr>
        <p:spPr>
          <a:xfrm>
            <a:off x="949410" y="1477863"/>
            <a:ext cx="6460660" cy="461665"/>
          </a:xfrm>
          <a:prstGeom prst="rect">
            <a:avLst/>
          </a:prstGeom>
          <a:noFill/>
        </p:spPr>
        <p:txBody>
          <a:bodyPr wrap="square" lIns="91440" tIns="45720" rIns="91440" bIns="45720" rtlCol="0" anchor="t">
            <a:spAutoFit/>
          </a:bodyPr>
          <a:lstStyle/>
          <a:p>
            <a:r>
              <a:rPr lang="en-US" sz="2400" b="1">
                <a:latin typeface="Calibri"/>
                <a:cs typeface="Calibri"/>
              </a:rPr>
              <a:t>Example: Academic Achievement ─ English</a:t>
            </a:r>
          </a:p>
        </p:txBody>
      </p:sp>
      <p:sp>
        <p:nvSpPr>
          <p:cNvPr id="28" name="Text Placeholder 2">
            <a:extLst>
              <a:ext uri="{FF2B5EF4-FFF2-40B4-BE49-F238E27FC236}">
                <a16:creationId xmlns:a16="http://schemas.microsoft.com/office/drawing/2014/main" id="{65F097CE-F16B-4B4E-A1EE-6A2029294C50}"/>
              </a:ext>
            </a:extLst>
          </p:cNvPr>
          <p:cNvSpPr txBox="1">
            <a:spLocks/>
          </p:cNvSpPr>
          <p:nvPr/>
        </p:nvSpPr>
        <p:spPr>
          <a:xfrm>
            <a:off x="10081094" y="3773435"/>
            <a:ext cx="1674674" cy="797393"/>
          </a:xfrm>
          <a:prstGeom prst="rect">
            <a:avLst/>
          </a:prstGeom>
          <a:solidFill>
            <a:srgbClr val="FFFF00"/>
          </a:solidFill>
          <a:ln w="38100">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Font typeface="Arial"/>
              <a:buNone/>
            </a:pPr>
            <a:r>
              <a:rPr lang="en-US" sz="1800" b="1">
                <a:solidFill>
                  <a:srgbClr val="000000"/>
                </a:solidFill>
              </a:rPr>
              <a:t>Improvement Benchmarks</a:t>
            </a:r>
          </a:p>
        </p:txBody>
      </p:sp>
    </p:spTree>
    <p:extLst>
      <p:ext uri="{BB962C8B-B14F-4D97-AF65-F5344CB8AC3E}">
        <p14:creationId xmlns:p14="http://schemas.microsoft.com/office/powerpoint/2010/main" val="3308894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AA1D5-2123-46C0-A9E4-60BD964AA3BF}"/>
              </a:ext>
            </a:extLst>
          </p:cNvPr>
          <p:cNvSpPr>
            <a:spLocks noGrp="1"/>
          </p:cNvSpPr>
          <p:nvPr>
            <p:ph type="title"/>
          </p:nvPr>
        </p:nvSpPr>
        <p:spPr/>
        <p:txBody>
          <a:bodyPr>
            <a:normAutofit fontScale="90000"/>
          </a:bodyPr>
          <a:lstStyle/>
          <a:p>
            <a:r>
              <a:rPr lang="en-US"/>
              <a:t>Determining Performance Level in the Current System (2 of 2)</a:t>
            </a:r>
          </a:p>
        </p:txBody>
      </p:sp>
      <p:sp>
        <p:nvSpPr>
          <p:cNvPr id="4" name="Slide Number Placeholder 3">
            <a:extLst>
              <a:ext uri="{FF2B5EF4-FFF2-40B4-BE49-F238E27FC236}">
                <a16:creationId xmlns:a16="http://schemas.microsoft.com/office/drawing/2014/main" id="{240E13A9-13A9-4C2B-8B26-FF8F2517F0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graphicFrame>
        <p:nvGraphicFramePr>
          <p:cNvPr id="5" name="Table 5">
            <a:extLst>
              <a:ext uri="{FF2B5EF4-FFF2-40B4-BE49-F238E27FC236}">
                <a16:creationId xmlns:a16="http://schemas.microsoft.com/office/drawing/2014/main" id="{86E1E141-826A-4A5D-AA34-B02BE5B36063}"/>
              </a:ext>
            </a:extLst>
          </p:cNvPr>
          <p:cNvGraphicFramePr>
            <a:graphicFrameLocks noGrp="1"/>
          </p:cNvGraphicFramePr>
          <p:nvPr>
            <p:extLst>
              <p:ext uri="{D42A27DB-BD31-4B8C-83A1-F6EECF244321}">
                <p14:modId xmlns:p14="http://schemas.microsoft.com/office/powerpoint/2010/main" val="2760539351"/>
              </p:ext>
            </p:extLst>
          </p:nvPr>
        </p:nvGraphicFramePr>
        <p:xfrm>
          <a:off x="949410" y="2093416"/>
          <a:ext cx="8972874" cy="4206240"/>
        </p:xfrm>
        <a:graphic>
          <a:graphicData uri="http://schemas.openxmlformats.org/drawingml/2006/table">
            <a:tbl>
              <a:tblPr firstRow="1" bandRow="1">
                <a:tableStyleId>{4AC93BE6-24F2-4D38-9EE1-789EC3756C38}</a:tableStyleId>
              </a:tblPr>
              <a:tblGrid>
                <a:gridCol w="1457978">
                  <a:extLst>
                    <a:ext uri="{9D8B030D-6E8A-4147-A177-3AD203B41FA5}">
                      <a16:colId xmlns:a16="http://schemas.microsoft.com/office/drawing/2014/main" val="512948111"/>
                    </a:ext>
                  </a:extLst>
                </a:gridCol>
                <a:gridCol w="7514896">
                  <a:extLst>
                    <a:ext uri="{9D8B030D-6E8A-4147-A177-3AD203B41FA5}">
                      <a16:colId xmlns:a16="http://schemas.microsoft.com/office/drawing/2014/main" val="3310545840"/>
                    </a:ext>
                  </a:extLst>
                </a:gridCol>
              </a:tblGrid>
              <a:tr h="370840">
                <a:tc>
                  <a:txBody>
                    <a:bodyPr/>
                    <a:lstStyle/>
                    <a:p>
                      <a:pPr algn="ctr"/>
                      <a:r>
                        <a:rPr lang="en-US" sz="1800" b="1">
                          <a:solidFill>
                            <a:srgbClr val="000000"/>
                          </a:solidFill>
                          <a:latin typeface="Calibri"/>
                          <a:cs typeface="Calibri"/>
                        </a:rPr>
                        <a:t>Performance Level</a:t>
                      </a:r>
                    </a:p>
                  </a:txBody>
                  <a:tcPr/>
                </a:tc>
                <a:tc>
                  <a:txBody>
                    <a:bodyPr/>
                    <a:lstStyle/>
                    <a:p>
                      <a:pPr algn="ctr"/>
                      <a:r>
                        <a:rPr lang="en-US" sz="1800" b="1">
                          <a:solidFill>
                            <a:srgbClr val="000000"/>
                          </a:solidFill>
                          <a:latin typeface="Calibri"/>
                          <a:cs typeface="Calibri"/>
                        </a:rPr>
                        <a:t>Description</a:t>
                      </a:r>
                    </a:p>
                  </a:txBody>
                  <a:tcPr/>
                </a:tc>
                <a:extLst>
                  <a:ext uri="{0D108BD9-81ED-4DB2-BD59-A6C34878D82A}">
                    <a16:rowId xmlns:a16="http://schemas.microsoft.com/office/drawing/2014/main" val="2421407793"/>
                  </a:ext>
                </a:extLst>
              </a:tr>
              <a:tr h="370840">
                <a:tc>
                  <a:txBody>
                    <a:bodyPr/>
                    <a:lstStyle/>
                    <a:p>
                      <a:r>
                        <a:rPr lang="en-US" sz="1800" b="1">
                          <a:solidFill>
                            <a:srgbClr val="000000"/>
                          </a:solidFill>
                          <a:latin typeface="Calibri"/>
                          <a:cs typeface="Calibri"/>
                        </a:rPr>
                        <a:t>Level One</a:t>
                      </a:r>
                    </a:p>
                  </a:txBody>
                  <a:tcPr/>
                </a:tc>
                <a:tc>
                  <a:txBody>
                    <a:bodyPr/>
                    <a:lstStyle/>
                    <a:p>
                      <a:r>
                        <a:rPr lang="en-US" sz="1800" b="0" i="0" u="none" strike="noStrike" cap="none">
                          <a:solidFill>
                            <a:srgbClr val="000000"/>
                          </a:solidFill>
                          <a:effectLst/>
                          <a:latin typeface="Calibri"/>
                          <a:ea typeface="Arial"/>
                          <a:cs typeface="Calibri"/>
                          <a:sym typeface="Arial"/>
                        </a:rPr>
                        <a:t>Current or cumulative three-year rate is greater than or equal to </a:t>
                      </a:r>
                      <a:r>
                        <a:rPr lang="en-US" sz="1800" b="1" i="0" u="none" strike="noStrike" cap="none">
                          <a:solidFill>
                            <a:srgbClr val="000000"/>
                          </a:solidFill>
                          <a:effectLst/>
                          <a:latin typeface="Calibri"/>
                          <a:ea typeface="Arial"/>
                          <a:cs typeface="Calibri"/>
                          <a:sym typeface="Arial"/>
                        </a:rPr>
                        <a:t>75%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0" i="0" u="none" strike="noStrike" cap="none">
                          <a:solidFill>
                            <a:srgbClr val="000000"/>
                          </a:solidFill>
                          <a:effectLst/>
                          <a:latin typeface="Calibri"/>
                          <a:ea typeface="Arial"/>
                          <a:cs typeface="Calibri"/>
                          <a:sym typeface="Arial"/>
                        </a:rPr>
                        <a:t>Current year rate is in the Level Two range (greater than </a:t>
                      </a:r>
                      <a:r>
                        <a:rPr lang="en-US" sz="1800" b="1" i="0" u="none" strike="noStrike" cap="none">
                          <a:solidFill>
                            <a:srgbClr val="000000"/>
                          </a:solidFill>
                          <a:effectLst/>
                          <a:latin typeface="Calibri"/>
                          <a:ea typeface="Arial"/>
                          <a:cs typeface="Calibri"/>
                          <a:sym typeface="Arial"/>
                        </a:rPr>
                        <a:t>65%</a:t>
                      </a:r>
                      <a:r>
                        <a:rPr lang="en-US" sz="1800" b="0" i="0" u="none" strike="noStrike" cap="none">
                          <a:solidFill>
                            <a:srgbClr val="000000"/>
                          </a:solidFill>
                          <a:effectLst/>
                          <a:latin typeface="Calibri"/>
                          <a:ea typeface="Arial"/>
                          <a:cs typeface="Calibri"/>
                          <a:sym typeface="Arial"/>
                        </a:rPr>
                        <a:t> and less than </a:t>
                      </a:r>
                      <a:r>
                        <a:rPr lang="en-US" sz="1800" b="1" i="0" u="none" strike="noStrike" cap="none">
                          <a:solidFill>
                            <a:srgbClr val="000000"/>
                          </a:solidFill>
                          <a:effectLst/>
                          <a:latin typeface="Calibri"/>
                          <a:ea typeface="Arial"/>
                          <a:cs typeface="Calibri"/>
                          <a:sym typeface="Arial"/>
                        </a:rPr>
                        <a:t>75%</a:t>
                      </a:r>
                      <a:r>
                        <a:rPr lang="en-US" sz="1800" b="0" i="0" u="none" strike="noStrike" cap="none">
                          <a:solidFill>
                            <a:srgbClr val="000000"/>
                          </a:solidFill>
                          <a:effectLst/>
                          <a:latin typeface="Calibri"/>
                          <a:ea typeface="Arial"/>
                          <a:cs typeface="Calibri"/>
                          <a:sym typeface="Arial"/>
                        </a:rPr>
                        <a:t>) but and the school decreased the failure rate by at least 10% (R10) from the previous year.</a:t>
                      </a:r>
                      <a:endParaRPr lang="en-US" sz="1800">
                        <a:solidFill>
                          <a:srgbClr val="000000"/>
                        </a:solidFill>
                        <a:latin typeface="Calibri"/>
                        <a:cs typeface="Calibri"/>
                      </a:endParaRPr>
                    </a:p>
                  </a:txBody>
                  <a:tcPr/>
                </a:tc>
                <a:extLst>
                  <a:ext uri="{0D108BD9-81ED-4DB2-BD59-A6C34878D82A}">
                    <a16:rowId xmlns:a16="http://schemas.microsoft.com/office/drawing/2014/main" val="3480054139"/>
                  </a:ext>
                </a:extLst>
              </a:tr>
              <a:tr h="370840">
                <a:tc>
                  <a:txBody>
                    <a:bodyPr/>
                    <a:lstStyle/>
                    <a:p>
                      <a:r>
                        <a:rPr lang="en-US" sz="1800" b="1">
                          <a:solidFill>
                            <a:srgbClr val="000000"/>
                          </a:solidFill>
                          <a:latin typeface="Calibri"/>
                          <a:cs typeface="Calibri"/>
                        </a:rPr>
                        <a:t>Level Two</a:t>
                      </a:r>
                    </a:p>
                  </a:txBody>
                  <a:tcPr/>
                </a:tc>
                <a:tc>
                  <a:txBody>
                    <a:bodyPr/>
                    <a:lstStyle/>
                    <a:p>
                      <a:pPr lvl="0" algn="l">
                        <a:lnSpc>
                          <a:spcPct val="100000"/>
                        </a:lnSpc>
                        <a:spcBef>
                          <a:spcPts val="0"/>
                        </a:spcBef>
                        <a:spcAft>
                          <a:spcPts val="0"/>
                        </a:spcAft>
                        <a:buNone/>
                      </a:pPr>
                      <a:r>
                        <a:rPr lang="en-US" sz="1800" b="0" i="0" u="none" strike="noStrike" cap="none" noProof="0">
                          <a:effectLst/>
                          <a:latin typeface="Calibri"/>
                          <a:sym typeface="Arial"/>
                        </a:rPr>
                        <a:t>Current year or cumulative three-year rate is greater than</a:t>
                      </a:r>
                      <a:r>
                        <a:rPr lang="en-US" sz="1800" b="0" i="0" u="none" strike="noStrike" cap="none" noProof="0">
                          <a:effectLst/>
                          <a:latin typeface="Calibri"/>
                        </a:rPr>
                        <a:t> </a:t>
                      </a:r>
                      <a:r>
                        <a:rPr lang="en-US" sz="1800" b="1" i="0" u="none" strike="noStrike" cap="none" noProof="0">
                          <a:solidFill>
                            <a:srgbClr val="000000"/>
                          </a:solidFill>
                          <a:effectLst/>
                          <a:latin typeface="Calibri"/>
                          <a:sym typeface="Arial"/>
                        </a:rPr>
                        <a:t>65%</a:t>
                      </a:r>
                      <a:r>
                        <a:rPr lang="en-US" sz="1800" b="0" i="0" u="none" strike="noStrike" cap="none" noProof="0">
                          <a:solidFill>
                            <a:srgbClr val="000000"/>
                          </a:solidFill>
                          <a:effectLst/>
                          <a:latin typeface="Calibri"/>
                        </a:rPr>
                        <a:t> </a:t>
                      </a:r>
                      <a:r>
                        <a:rPr lang="en-US" sz="1800" b="0" i="0" u="none" strike="noStrike" cap="none" noProof="0">
                          <a:solidFill>
                            <a:srgbClr val="000000"/>
                          </a:solidFill>
                          <a:effectLst/>
                          <a:latin typeface="Calibri"/>
                          <a:sym typeface="Arial"/>
                        </a:rPr>
                        <a:t>but less than</a:t>
                      </a:r>
                      <a:r>
                        <a:rPr lang="en-US" sz="1800" b="0" i="0" u="none" strike="noStrike" cap="none" noProof="0">
                          <a:solidFill>
                            <a:srgbClr val="000000"/>
                          </a:solidFill>
                          <a:effectLst/>
                          <a:latin typeface="Calibri"/>
                        </a:rPr>
                        <a:t> </a:t>
                      </a:r>
                      <a:r>
                        <a:rPr lang="en-US" sz="1800" b="1" i="0" u="none" strike="noStrike" cap="none" noProof="0">
                          <a:solidFill>
                            <a:srgbClr val="000000"/>
                          </a:solidFill>
                          <a:effectLst/>
                          <a:latin typeface="Calibri"/>
                          <a:sym typeface="Arial"/>
                        </a:rPr>
                        <a:t>75%</a:t>
                      </a:r>
                      <a:r>
                        <a:rPr lang="en-US" sz="1800" b="1" i="0" u="none" strike="noStrike" cap="none">
                          <a:solidFill>
                            <a:srgbClr val="000000"/>
                          </a:solidFill>
                          <a:effectLst/>
                          <a:latin typeface="Calibri"/>
                          <a:ea typeface="Arial"/>
                          <a:cs typeface="Calibri"/>
                        </a:rPr>
                        <a:t>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1" i="0" u="none" strike="noStrike" cap="none">
                          <a:solidFill>
                            <a:srgbClr val="C00000"/>
                          </a:solidFill>
                          <a:effectLst/>
                          <a:latin typeface="Calibri"/>
                          <a:ea typeface="Arial"/>
                          <a:cs typeface="Calibri"/>
                          <a:sym typeface="Arial"/>
                        </a:rPr>
                        <a:t>Current year rate </a:t>
                      </a:r>
                      <a:r>
                        <a:rPr lang="en-US" sz="1800" b="1" i="0" u="none" strike="noStrike" cap="none">
                          <a:solidFill>
                            <a:srgbClr val="C00000"/>
                          </a:solidFill>
                          <a:effectLst/>
                          <a:highlight>
                            <a:srgbClr val="FFFF00"/>
                          </a:highlight>
                          <a:latin typeface="Calibri"/>
                          <a:ea typeface="Arial"/>
                          <a:cs typeface="Calibri"/>
                          <a:sym typeface="Arial"/>
                        </a:rPr>
                        <a:t>is greater than or equal to </a:t>
                      </a:r>
                      <a:r>
                        <a:rPr lang="en-US" sz="1800" b="1" i="0" u="none" strike="noStrike" cap="none">
                          <a:solidFill>
                            <a:schemeClr val="tx1">
                              <a:lumMod val="60000"/>
                              <a:lumOff val="40000"/>
                            </a:schemeClr>
                          </a:solidFill>
                          <a:effectLst/>
                          <a:highlight>
                            <a:srgbClr val="FFFF00"/>
                          </a:highlight>
                          <a:latin typeface="Calibri"/>
                          <a:ea typeface="Arial"/>
                          <a:cs typeface="Calibri"/>
                          <a:sym typeface="Arial"/>
                        </a:rPr>
                        <a:t>50%</a:t>
                      </a:r>
                      <a:r>
                        <a:rPr lang="en-US" sz="1800" b="1" i="0" u="none" strike="noStrike" cap="none">
                          <a:solidFill>
                            <a:srgbClr val="C00000"/>
                          </a:solidFill>
                          <a:effectLst/>
                          <a:highlight>
                            <a:srgbClr val="FFFF00"/>
                          </a:highlight>
                          <a:latin typeface="Calibri"/>
                          <a:ea typeface="Arial"/>
                          <a:cs typeface="Calibri"/>
                          <a:sym typeface="Arial"/>
                        </a:rPr>
                        <a:t> and less than or equal to 65%</a:t>
                      </a:r>
                      <a:r>
                        <a:rPr lang="en-US" sz="1800" b="0" i="0" u="none" strike="noStrike" cap="none">
                          <a:solidFill>
                            <a:srgbClr val="C00000"/>
                          </a:solidFill>
                          <a:effectLst/>
                          <a:highlight>
                            <a:srgbClr val="FFFF00"/>
                          </a:highlight>
                          <a:latin typeface="Calibri"/>
                          <a:ea typeface="Arial"/>
                          <a:cs typeface="Calibri"/>
                          <a:sym typeface="Arial"/>
                        </a:rPr>
                        <a:t> </a:t>
                      </a:r>
                      <a:r>
                        <a:rPr lang="en-US" sz="1800" b="0" i="0" u="none" strike="noStrike" cap="none">
                          <a:solidFill>
                            <a:srgbClr val="000000"/>
                          </a:solidFill>
                          <a:effectLst/>
                          <a:latin typeface="Calibri"/>
                          <a:ea typeface="Arial"/>
                          <a:cs typeface="Calibri"/>
                          <a:sym typeface="Arial"/>
                        </a:rPr>
                        <a:t>and the school </a:t>
                      </a:r>
                      <a:r>
                        <a:rPr lang="en-US" sz="1800" b="1" i="0" u="none" strike="noStrike" cap="none">
                          <a:solidFill>
                            <a:srgbClr val="C00000"/>
                          </a:solidFill>
                          <a:effectLst/>
                          <a:latin typeface="Calibri"/>
                          <a:ea typeface="Arial"/>
                          <a:cs typeface="Calibri"/>
                          <a:sym typeface="Arial"/>
                        </a:rPr>
                        <a:t>decreased the failure rate by at least 10% (R10)</a:t>
                      </a:r>
                      <a:r>
                        <a:rPr lang="en-US" sz="1800" b="0" i="0" u="none" strike="noStrike" cap="none">
                          <a:solidFill>
                            <a:srgbClr val="C00000"/>
                          </a:solidFill>
                          <a:effectLst/>
                          <a:latin typeface="Calibri"/>
                          <a:ea typeface="Arial"/>
                          <a:cs typeface="Calibri"/>
                          <a:sym typeface="Arial"/>
                        </a:rPr>
                        <a:t> </a:t>
                      </a:r>
                      <a:r>
                        <a:rPr lang="en-US" sz="1800" b="0" i="0" u="none" strike="noStrike" cap="none">
                          <a:solidFill>
                            <a:srgbClr val="000000"/>
                          </a:solidFill>
                          <a:effectLst/>
                          <a:latin typeface="Calibri"/>
                          <a:ea typeface="Arial"/>
                          <a:cs typeface="Calibri"/>
                          <a:sym typeface="Arial"/>
                        </a:rPr>
                        <a:t>from the previous year.</a:t>
                      </a:r>
                      <a:endParaRPr lang="en-US" sz="1800">
                        <a:solidFill>
                          <a:srgbClr val="000000"/>
                        </a:solidFill>
                        <a:latin typeface="Calibri"/>
                        <a:cs typeface="Calibri"/>
                      </a:endParaRPr>
                    </a:p>
                  </a:txBody>
                  <a:tcPr/>
                </a:tc>
                <a:extLst>
                  <a:ext uri="{0D108BD9-81ED-4DB2-BD59-A6C34878D82A}">
                    <a16:rowId xmlns:a16="http://schemas.microsoft.com/office/drawing/2014/main" val="282386398"/>
                  </a:ext>
                </a:extLst>
              </a:tr>
              <a:tr h="370840">
                <a:tc>
                  <a:txBody>
                    <a:bodyPr/>
                    <a:lstStyle/>
                    <a:p>
                      <a:r>
                        <a:rPr lang="en-US" sz="1800" b="1" i="0" u="none" strike="noStrike" cap="none">
                          <a:solidFill>
                            <a:srgbClr val="000000"/>
                          </a:solidFill>
                          <a:effectLst/>
                          <a:latin typeface="Calibri"/>
                          <a:ea typeface="Arial"/>
                          <a:cs typeface="Calibri"/>
                          <a:sym typeface="Arial"/>
                        </a:rPr>
                        <a:t>Level Three</a:t>
                      </a:r>
                    </a:p>
                  </a:txBody>
                  <a:tcPr/>
                </a:tc>
                <a:tc>
                  <a:txBody>
                    <a:bodyPr/>
                    <a:lstStyle/>
                    <a:p>
                      <a:r>
                        <a:rPr lang="en-US" sz="1800" b="0" i="0" u="none" strike="noStrike" cap="none">
                          <a:solidFill>
                            <a:srgbClr val="000000"/>
                          </a:solidFill>
                          <a:effectLst/>
                          <a:latin typeface="Calibri"/>
                          <a:ea typeface="Arial"/>
                          <a:cs typeface="Calibri"/>
                          <a:sym typeface="Arial"/>
                        </a:rPr>
                        <a:t>Current year or cumulative three-year rate is less than or equal to </a:t>
                      </a:r>
                      <a:r>
                        <a:rPr lang="en-US" sz="1800" b="1" i="0" u="none" strike="noStrike" cap="none">
                          <a:solidFill>
                            <a:srgbClr val="000000"/>
                          </a:solidFill>
                          <a:effectLst/>
                          <a:latin typeface="Calibri"/>
                          <a:ea typeface="Arial"/>
                          <a:cs typeface="Calibri"/>
                          <a:sym typeface="Arial"/>
                        </a:rPr>
                        <a:t>65%</a:t>
                      </a:r>
                      <a:r>
                        <a:rPr lang="en-US" sz="1800" b="0" i="0" u="none" strike="noStrike" cap="none">
                          <a:solidFill>
                            <a:srgbClr val="000000"/>
                          </a:solidFill>
                          <a:effectLst/>
                          <a:latin typeface="Calibri"/>
                          <a:ea typeface="Arial"/>
                          <a:cs typeface="Calibri"/>
                          <a:sym typeface="Arial"/>
                        </a:rPr>
                        <a:t> </a:t>
                      </a:r>
                      <a:r>
                        <a:rPr lang="en-US" sz="1800" b="0" i="0" u="sng" strike="noStrike" cap="none">
                          <a:solidFill>
                            <a:srgbClr val="000000"/>
                          </a:solidFill>
                          <a:effectLst/>
                          <a:latin typeface="Calibri"/>
                          <a:ea typeface="Arial"/>
                          <a:cs typeface="Calibri"/>
                          <a:sym typeface="Arial"/>
                        </a:rPr>
                        <a:t>OR</a:t>
                      </a:r>
                      <a:endParaRPr lang="en-US" sz="1800" b="0" i="0" u="none" strike="noStrike" cap="none">
                        <a:solidFill>
                          <a:srgbClr val="000000"/>
                        </a:solidFill>
                        <a:effectLst/>
                        <a:latin typeface="Calibri"/>
                        <a:ea typeface="Arial"/>
                        <a:cs typeface="Calibri"/>
                        <a:sym typeface="Arial"/>
                      </a:endParaRPr>
                    </a:p>
                    <a:p>
                      <a:r>
                        <a:rPr lang="en-US" sz="1800" b="0" i="0" u="none" strike="noStrike" cap="none">
                          <a:solidFill>
                            <a:srgbClr val="000000"/>
                          </a:solidFill>
                          <a:effectLst/>
                          <a:latin typeface="Calibri"/>
                          <a:ea typeface="Arial"/>
                          <a:cs typeface="Calibri"/>
                          <a:sym typeface="Arial"/>
                        </a:rPr>
                        <a:t>School has stayed at a Level Two or Three through four consecutive years. (Level Three - 4 Years Rating)</a:t>
                      </a:r>
                    </a:p>
                  </a:txBody>
                  <a:tcPr/>
                </a:tc>
                <a:extLst>
                  <a:ext uri="{0D108BD9-81ED-4DB2-BD59-A6C34878D82A}">
                    <a16:rowId xmlns:a16="http://schemas.microsoft.com/office/drawing/2014/main" val="4071388525"/>
                  </a:ext>
                </a:extLst>
              </a:tr>
            </a:tbl>
          </a:graphicData>
        </a:graphic>
      </p:graphicFrame>
      <p:sp>
        <p:nvSpPr>
          <p:cNvPr id="19" name="TextBox 18">
            <a:extLst>
              <a:ext uri="{FF2B5EF4-FFF2-40B4-BE49-F238E27FC236}">
                <a16:creationId xmlns:a16="http://schemas.microsoft.com/office/drawing/2014/main" id="{0C266B4C-2584-4C0E-982A-0AA83C500FBF}"/>
              </a:ext>
            </a:extLst>
          </p:cNvPr>
          <p:cNvSpPr txBox="1"/>
          <p:nvPr/>
        </p:nvSpPr>
        <p:spPr>
          <a:xfrm>
            <a:off x="949410" y="1477863"/>
            <a:ext cx="6460660" cy="461665"/>
          </a:xfrm>
          <a:prstGeom prst="rect">
            <a:avLst/>
          </a:prstGeom>
          <a:noFill/>
        </p:spPr>
        <p:txBody>
          <a:bodyPr wrap="square" lIns="91440" tIns="45720" rIns="91440" bIns="45720" rtlCol="0" anchor="t">
            <a:spAutoFit/>
          </a:bodyPr>
          <a:lstStyle/>
          <a:p>
            <a:r>
              <a:rPr lang="en-US" sz="2400" b="1">
                <a:latin typeface="Calibri"/>
                <a:cs typeface="Calibri"/>
              </a:rPr>
              <a:t>Example: Academic Achievement ─ English</a:t>
            </a:r>
          </a:p>
        </p:txBody>
      </p:sp>
      <p:sp>
        <p:nvSpPr>
          <p:cNvPr id="7" name="Text Placeholder 2">
            <a:extLst>
              <a:ext uri="{FF2B5EF4-FFF2-40B4-BE49-F238E27FC236}">
                <a16:creationId xmlns:a16="http://schemas.microsoft.com/office/drawing/2014/main" id="{BA625962-B736-86EC-7ACC-A2C8CEB84D65}"/>
              </a:ext>
            </a:extLst>
          </p:cNvPr>
          <p:cNvSpPr txBox="1">
            <a:spLocks/>
          </p:cNvSpPr>
          <p:nvPr/>
        </p:nvSpPr>
        <p:spPr>
          <a:xfrm>
            <a:off x="10148612" y="3656468"/>
            <a:ext cx="1674674" cy="363343"/>
          </a:xfrm>
          <a:prstGeom prst="rect">
            <a:avLst/>
          </a:prstGeom>
          <a:noFill/>
          <a:ln w="38100">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None/>
            </a:pPr>
            <a:r>
              <a:rPr lang="en-US" sz="1800" b="1">
                <a:solidFill>
                  <a:schemeClr val="tx1">
                    <a:lumMod val="60000"/>
                    <a:lumOff val="40000"/>
                  </a:schemeClr>
                </a:solidFill>
              </a:rPr>
              <a:t>The "Floor"</a:t>
            </a:r>
            <a:endParaRPr lang="en-US" b="1">
              <a:solidFill>
                <a:schemeClr val="tx1">
                  <a:lumMod val="60000"/>
                  <a:lumOff val="40000"/>
                </a:schemeClr>
              </a:solidFill>
            </a:endParaRPr>
          </a:p>
        </p:txBody>
      </p:sp>
      <p:sp>
        <p:nvSpPr>
          <p:cNvPr id="13" name="Text Placeholder 2">
            <a:extLst>
              <a:ext uri="{FF2B5EF4-FFF2-40B4-BE49-F238E27FC236}">
                <a16:creationId xmlns:a16="http://schemas.microsoft.com/office/drawing/2014/main" id="{726BBBFE-FAC5-D836-68DF-0F6D03B309C8}"/>
              </a:ext>
            </a:extLst>
          </p:cNvPr>
          <p:cNvSpPr txBox="1">
            <a:spLocks/>
          </p:cNvSpPr>
          <p:nvPr/>
        </p:nvSpPr>
        <p:spPr>
          <a:xfrm>
            <a:off x="10248185" y="4238224"/>
            <a:ext cx="1674674" cy="1353066"/>
          </a:xfrm>
          <a:prstGeom prst="rect">
            <a:avLst/>
          </a:prstGeom>
          <a:noFill/>
          <a:ln w="38100">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None/>
            </a:pPr>
            <a:r>
              <a:rPr lang="en-US" sz="1800" b="1">
                <a:solidFill>
                  <a:srgbClr val="C00000"/>
                </a:solidFill>
              </a:rPr>
              <a:t>Two components  necessary to demonstrate improvement</a:t>
            </a:r>
          </a:p>
        </p:txBody>
      </p:sp>
      <p:sp>
        <p:nvSpPr>
          <p:cNvPr id="26" name="Left Brace 25">
            <a:extLst>
              <a:ext uri="{FF2B5EF4-FFF2-40B4-BE49-F238E27FC236}">
                <a16:creationId xmlns:a16="http://schemas.microsoft.com/office/drawing/2014/main" id="{62B5E257-2B1A-9B18-1685-D28D2953D4E9}"/>
              </a:ext>
            </a:extLst>
          </p:cNvPr>
          <p:cNvSpPr/>
          <p:nvPr/>
        </p:nvSpPr>
        <p:spPr>
          <a:xfrm>
            <a:off x="10012947" y="4518525"/>
            <a:ext cx="334210" cy="922421"/>
          </a:xfrm>
          <a:prstGeom prst="lef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 Placeholder 2">
            <a:extLst>
              <a:ext uri="{FF2B5EF4-FFF2-40B4-BE49-F238E27FC236}">
                <a16:creationId xmlns:a16="http://schemas.microsoft.com/office/drawing/2014/main" id="{98EFC54F-4A80-D41B-2947-E42DDCF4DC3E}"/>
              </a:ext>
            </a:extLst>
          </p:cNvPr>
          <p:cNvSpPr txBox="1">
            <a:spLocks/>
          </p:cNvSpPr>
          <p:nvPr/>
        </p:nvSpPr>
        <p:spPr>
          <a:xfrm>
            <a:off x="10177439" y="2713643"/>
            <a:ext cx="1674674" cy="797393"/>
          </a:xfrm>
          <a:prstGeom prst="rect">
            <a:avLst/>
          </a:prstGeom>
          <a:solidFill>
            <a:srgbClr val="FFFF00"/>
          </a:solidFill>
          <a:ln w="38100">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Font typeface="Arial"/>
              <a:buNone/>
            </a:pPr>
            <a:r>
              <a:rPr lang="en-US" sz="1800" b="1">
                <a:solidFill>
                  <a:srgbClr val="000000"/>
                </a:solidFill>
              </a:rPr>
              <a:t>Improvement Benchmark</a:t>
            </a:r>
          </a:p>
        </p:txBody>
      </p:sp>
    </p:spTree>
    <p:extLst>
      <p:ext uri="{BB962C8B-B14F-4D97-AF65-F5344CB8AC3E}">
        <p14:creationId xmlns:p14="http://schemas.microsoft.com/office/powerpoint/2010/main" val="339902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1FD4FE3-34F3-811C-9093-7DBE4DD43C92}"/>
              </a:ext>
            </a:extLst>
          </p:cNvPr>
          <p:cNvSpPr>
            <a:spLocks noGrp="1"/>
          </p:cNvSpPr>
          <p:nvPr>
            <p:ph type="subTitle" idx="1"/>
          </p:nvPr>
        </p:nvSpPr>
        <p:spPr/>
        <p:txBody>
          <a:bodyPr/>
          <a:lstStyle/>
          <a:p>
            <a:r>
              <a:rPr lang="en-US"/>
              <a:t>Reforming Virginia's Accountability System</a:t>
            </a:r>
          </a:p>
        </p:txBody>
      </p:sp>
      <p:sp>
        <p:nvSpPr>
          <p:cNvPr id="4" name="Slide Number Placeholder 3">
            <a:extLst>
              <a:ext uri="{FF2B5EF4-FFF2-40B4-BE49-F238E27FC236}">
                <a16:creationId xmlns:a16="http://schemas.microsoft.com/office/drawing/2014/main" id="{EBD0EB5D-6905-4A52-18C3-F4ADCF51C60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2</a:t>
            </a:fld>
            <a:endParaRPr lang="en-US"/>
          </a:p>
        </p:txBody>
      </p:sp>
      <p:sp>
        <p:nvSpPr>
          <p:cNvPr id="6" name="Title 5">
            <a:extLst>
              <a:ext uri="{FF2B5EF4-FFF2-40B4-BE49-F238E27FC236}">
                <a16:creationId xmlns:a16="http://schemas.microsoft.com/office/drawing/2014/main" id="{E901AEFB-1CFC-4237-050A-6398166DE579}"/>
              </a:ext>
            </a:extLst>
          </p:cNvPr>
          <p:cNvSpPr>
            <a:spLocks noGrp="1"/>
          </p:cNvSpPr>
          <p:nvPr>
            <p:ph type="ctrTitle"/>
          </p:nvPr>
        </p:nvSpPr>
        <p:spPr/>
        <p:txBody>
          <a:bodyPr/>
          <a:lstStyle/>
          <a:p>
            <a:r>
              <a:rPr lang="en-US"/>
              <a:t>Contextual Information</a:t>
            </a:r>
          </a:p>
        </p:txBody>
      </p:sp>
    </p:spTree>
    <p:extLst>
      <p:ext uri="{BB962C8B-B14F-4D97-AF65-F5344CB8AC3E}">
        <p14:creationId xmlns:p14="http://schemas.microsoft.com/office/powerpoint/2010/main" val="310128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BCB1-69BF-96E7-9812-ACDFEBFAD985}"/>
              </a:ext>
            </a:extLst>
          </p:cNvPr>
          <p:cNvSpPr>
            <a:spLocks noGrp="1"/>
          </p:cNvSpPr>
          <p:nvPr>
            <p:ph type="title"/>
          </p:nvPr>
        </p:nvSpPr>
        <p:spPr/>
        <p:txBody>
          <a:bodyPr>
            <a:normAutofit fontScale="90000"/>
          </a:bodyPr>
          <a:lstStyle/>
          <a:p>
            <a:r>
              <a:rPr lang="en-US"/>
              <a:t>Explanation for "Adjust the Improvement Benchmarks" (1 of 3)</a:t>
            </a:r>
          </a:p>
        </p:txBody>
      </p:sp>
      <p:sp>
        <p:nvSpPr>
          <p:cNvPr id="3" name="Text Placeholder 2">
            <a:extLst>
              <a:ext uri="{FF2B5EF4-FFF2-40B4-BE49-F238E27FC236}">
                <a16:creationId xmlns:a16="http://schemas.microsoft.com/office/drawing/2014/main" id="{E48BD403-3EA7-A33B-6359-18A885EF188A}"/>
              </a:ext>
            </a:extLst>
          </p:cNvPr>
          <p:cNvSpPr>
            <a:spLocks noGrp="1"/>
          </p:cNvSpPr>
          <p:nvPr>
            <p:ph type="body" idx="1"/>
          </p:nvPr>
        </p:nvSpPr>
        <p:spPr/>
        <p:txBody>
          <a:bodyPr>
            <a:normAutofit lnSpcReduction="10000"/>
          </a:bodyPr>
          <a:lstStyle/>
          <a:p>
            <a:pPr marL="0" indent="0">
              <a:lnSpc>
                <a:spcPct val="114999"/>
              </a:lnSpc>
              <a:buNone/>
            </a:pPr>
            <a:r>
              <a:rPr lang="en-US">
                <a:solidFill>
                  <a:srgbClr val="000000"/>
                </a:solidFill>
              </a:rPr>
              <a:t>"Adjust the improvement benchmarks" will be mentioned for several indicators as we examine possible changes to current indicators. Adjusting the improvement benchmarks can be done in one of three ways:</a:t>
            </a:r>
          </a:p>
          <a:p>
            <a:pPr indent="-457200">
              <a:lnSpc>
                <a:spcPct val="114999"/>
              </a:lnSpc>
            </a:pPr>
            <a:r>
              <a:rPr lang="en-US">
                <a:solidFill>
                  <a:srgbClr val="000000"/>
                </a:solidFill>
              </a:rPr>
              <a:t>For accreditation indicators in which the improvement benchmark range is already established, the range could be modified. </a:t>
            </a:r>
            <a:endParaRPr lang="en-US"/>
          </a:p>
          <a:p>
            <a:pPr marL="800100" lvl="1">
              <a:lnSpc>
                <a:spcPct val="114999"/>
              </a:lnSpc>
              <a:buFont typeface="Courier New"/>
              <a:buChar char="o"/>
            </a:pPr>
            <a:r>
              <a:rPr lang="en-US">
                <a:solidFill>
                  <a:srgbClr val="000000"/>
                </a:solidFill>
              </a:rPr>
              <a:t>For example, to earn a Level One in English, a school can earn a rate that is "greater than </a:t>
            </a:r>
            <a:r>
              <a:rPr lang="en-US">
                <a:solidFill>
                  <a:srgbClr val="C00000"/>
                </a:solidFill>
              </a:rPr>
              <a:t>65%</a:t>
            </a:r>
            <a:r>
              <a:rPr lang="en-US">
                <a:solidFill>
                  <a:srgbClr val="000000"/>
                </a:solidFill>
              </a:rPr>
              <a:t> and less than 75%" and reduce the failure rate from the previous year by 10% (R10). The improvement benchmark range could be modified, for example, to "greater than </a:t>
            </a:r>
            <a:r>
              <a:rPr lang="en-US">
                <a:solidFill>
                  <a:srgbClr val="C00000"/>
                </a:solidFill>
              </a:rPr>
              <a:t>70%</a:t>
            </a:r>
            <a:r>
              <a:rPr lang="en-US">
                <a:solidFill>
                  <a:srgbClr val="000000"/>
                </a:solidFill>
              </a:rPr>
              <a:t> and less than 75%." </a:t>
            </a:r>
          </a:p>
        </p:txBody>
      </p:sp>
      <p:sp>
        <p:nvSpPr>
          <p:cNvPr id="4" name="Slide Number Placeholder 3">
            <a:extLst>
              <a:ext uri="{FF2B5EF4-FFF2-40B4-BE49-F238E27FC236}">
                <a16:creationId xmlns:a16="http://schemas.microsoft.com/office/drawing/2014/main" id="{FD0F71FC-7C98-CD0B-E921-98104239DC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20</a:t>
            </a:fld>
            <a:endParaRPr lang="en-US"/>
          </a:p>
        </p:txBody>
      </p:sp>
    </p:spTree>
    <p:extLst>
      <p:ext uri="{BB962C8B-B14F-4D97-AF65-F5344CB8AC3E}">
        <p14:creationId xmlns:p14="http://schemas.microsoft.com/office/powerpoint/2010/main" val="934388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BCB1-69BF-96E7-9812-ACDFEBFAD985}"/>
              </a:ext>
            </a:extLst>
          </p:cNvPr>
          <p:cNvSpPr>
            <a:spLocks noGrp="1"/>
          </p:cNvSpPr>
          <p:nvPr>
            <p:ph type="title"/>
          </p:nvPr>
        </p:nvSpPr>
        <p:spPr/>
        <p:txBody>
          <a:bodyPr>
            <a:normAutofit fontScale="90000"/>
          </a:bodyPr>
          <a:lstStyle/>
          <a:p>
            <a:r>
              <a:rPr lang="en-US"/>
              <a:t>Explanation for "Adjust the Improvement Benchmarks" (2 of 3)</a:t>
            </a:r>
          </a:p>
        </p:txBody>
      </p:sp>
      <p:sp>
        <p:nvSpPr>
          <p:cNvPr id="3" name="Text Placeholder 2">
            <a:extLst>
              <a:ext uri="{FF2B5EF4-FFF2-40B4-BE49-F238E27FC236}">
                <a16:creationId xmlns:a16="http://schemas.microsoft.com/office/drawing/2014/main" id="{E48BD403-3EA7-A33B-6359-18A885EF188A}"/>
              </a:ext>
            </a:extLst>
          </p:cNvPr>
          <p:cNvSpPr>
            <a:spLocks noGrp="1"/>
          </p:cNvSpPr>
          <p:nvPr>
            <p:ph type="body" idx="1"/>
          </p:nvPr>
        </p:nvSpPr>
        <p:spPr>
          <a:xfrm>
            <a:off x="838200" y="1458930"/>
            <a:ext cx="10515600" cy="4805619"/>
          </a:xfrm>
        </p:spPr>
        <p:txBody>
          <a:bodyPr spcFirstLastPara="1" wrap="square" lIns="91425" tIns="45700" rIns="91425" bIns="45700" anchor="t" anchorCtr="0">
            <a:noAutofit/>
          </a:bodyPr>
          <a:lstStyle/>
          <a:p>
            <a:pPr indent="-457200">
              <a:lnSpc>
                <a:spcPct val="135000"/>
              </a:lnSpc>
            </a:pPr>
            <a:r>
              <a:rPr lang="en-US" sz="2400" b="1">
                <a:solidFill>
                  <a:srgbClr val="000000"/>
                </a:solidFill>
              </a:rPr>
              <a:t>Increase the floor</a:t>
            </a:r>
            <a:r>
              <a:rPr lang="en-US" sz="2400">
                <a:solidFill>
                  <a:srgbClr val="000000"/>
                </a:solidFill>
              </a:rPr>
              <a:t>:  For accreditation indicators in which the improvement benchmark range is already established, the floor could be modified. </a:t>
            </a:r>
            <a:endParaRPr lang="en-US" sz="2400"/>
          </a:p>
          <a:p>
            <a:pPr lvl="1">
              <a:lnSpc>
                <a:spcPct val="135000"/>
              </a:lnSpc>
              <a:buFont typeface="Courier New"/>
              <a:buChar char="o"/>
            </a:pPr>
            <a:r>
              <a:rPr lang="en-US">
                <a:solidFill>
                  <a:srgbClr val="000000"/>
                </a:solidFill>
              </a:rPr>
              <a:t>For example, to use improvement to earn a Level Two in English, a school can earn a rate that is "greater than or equal to </a:t>
            </a:r>
            <a:r>
              <a:rPr lang="en-US">
                <a:solidFill>
                  <a:srgbClr val="C00000"/>
                </a:solidFill>
              </a:rPr>
              <a:t>50%</a:t>
            </a:r>
            <a:r>
              <a:rPr lang="en-US">
                <a:solidFill>
                  <a:srgbClr val="000000"/>
                </a:solidFill>
              </a:rPr>
              <a:t> and less than or equal to 65%" and reduce the failure rate from the previous year by 10% (R10).  The floor could be raised to </a:t>
            </a:r>
            <a:r>
              <a:rPr lang="en-US">
                <a:solidFill>
                  <a:srgbClr val="C00000"/>
                </a:solidFill>
              </a:rPr>
              <a:t>55%</a:t>
            </a:r>
            <a:r>
              <a:rPr lang="en-US">
                <a:solidFill>
                  <a:srgbClr val="000000"/>
                </a:solidFill>
              </a:rPr>
              <a:t> or</a:t>
            </a:r>
            <a:r>
              <a:rPr lang="en-US">
                <a:solidFill>
                  <a:srgbClr val="C00000"/>
                </a:solidFill>
              </a:rPr>
              <a:t> 60%</a:t>
            </a:r>
            <a:r>
              <a:rPr lang="en-US">
                <a:solidFill>
                  <a:srgbClr val="000000"/>
                </a:solidFill>
              </a:rPr>
              <a:t>, for example. </a:t>
            </a:r>
          </a:p>
        </p:txBody>
      </p:sp>
      <p:sp>
        <p:nvSpPr>
          <p:cNvPr id="4" name="Slide Number Placeholder 3">
            <a:extLst>
              <a:ext uri="{FF2B5EF4-FFF2-40B4-BE49-F238E27FC236}">
                <a16:creationId xmlns:a16="http://schemas.microsoft.com/office/drawing/2014/main" id="{FD0F71FC-7C98-CD0B-E921-98104239DC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21</a:t>
            </a:fld>
            <a:endParaRPr lang="en-US"/>
          </a:p>
        </p:txBody>
      </p:sp>
    </p:spTree>
    <p:extLst>
      <p:ext uri="{BB962C8B-B14F-4D97-AF65-F5344CB8AC3E}">
        <p14:creationId xmlns:p14="http://schemas.microsoft.com/office/powerpoint/2010/main" val="100201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BCB1-69BF-96E7-9812-ACDFEBFAD985}"/>
              </a:ext>
            </a:extLst>
          </p:cNvPr>
          <p:cNvSpPr>
            <a:spLocks noGrp="1"/>
          </p:cNvSpPr>
          <p:nvPr>
            <p:ph type="title"/>
          </p:nvPr>
        </p:nvSpPr>
        <p:spPr/>
        <p:txBody>
          <a:bodyPr>
            <a:normAutofit fontScale="90000"/>
          </a:bodyPr>
          <a:lstStyle/>
          <a:p>
            <a:r>
              <a:rPr lang="en-US"/>
              <a:t>Explanation for "Adjust the Improvement Benchmarks" (3 of 3)</a:t>
            </a:r>
          </a:p>
        </p:txBody>
      </p:sp>
      <p:sp>
        <p:nvSpPr>
          <p:cNvPr id="3" name="Text Placeholder 2">
            <a:extLst>
              <a:ext uri="{FF2B5EF4-FFF2-40B4-BE49-F238E27FC236}">
                <a16:creationId xmlns:a16="http://schemas.microsoft.com/office/drawing/2014/main" id="{E48BD403-3EA7-A33B-6359-18A885EF188A}"/>
              </a:ext>
            </a:extLst>
          </p:cNvPr>
          <p:cNvSpPr>
            <a:spLocks noGrp="1"/>
          </p:cNvSpPr>
          <p:nvPr>
            <p:ph type="body" idx="1"/>
          </p:nvPr>
        </p:nvSpPr>
        <p:spPr>
          <a:xfrm>
            <a:off x="838200" y="1458930"/>
            <a:ext cx="10515600" cy="4805619"/>
          </a:xfrm>
        </p:spPr>
        <p:txBody>
          <a:bodyPr spcFirstLastPara="1" wrap="square" lIns="91425" tIns="45700" rIns="91425" bIns="45700" anchor="t" anchorCtr="0">
            <a:noAutofit/>
          </a:bodyPr>
          <a:lstStyle/>
          <a:p>
            <a:pPr indent="-457200">
              <a:lnSpc>
                <a:spcPct val="135000"/>
              </a:lnSpc>
            </a:pPr>
            <a:r>
              <a:rPr lang="en-US" sz="2400" b="1">
                <a:solidFill>
                  <a:srgbClr val="000000"/>
                </a:solidFill>
              </a:rPr>
              <a:t>Add a floor</a:t>
            </a:r>
            <a:r>
              <a:rPr lang="en-US" sz="2400">
                <a:solidFill>
                  <a:srgbClr val="000000"/>
                </a:solidFill>
              </a:rPr>
              <a:t>: There are some accreditation indicators where there is no established floor. A floor could be added for these indicators. </a:t>
            </a:r>
            <a:endParaRPr lang="en-US" sz="2400"/>
          </a:p>
          <a:p>
            <a:pPr marL="800100" lvl="1">
              <a:lnSpc>
                <a:spcPct val="135000"/>
              </a:lnSpc>
              <a:buFont typeface="Courier New"/>
              <a:buChar char="o"/>
            </a:pPr>
            <a:r>
              <a:rPr lang="en-US">
                <a:solidFill>
                  <a:srgbClr val="000000"/>
                </a:solidFill>
              </a:rPr>
              <a:t>For example, a school that has a GCI rate less than or equal to 80% (greater than 0% and less than or equal to 80%) can earn a Level Two as long as the school increases the rate 2.5% from the previous year.  The improvement benchmark could be modified to, for example, "greater than or equal to </a:t>
            </a:r>
            <a:r>
              <a:rPr lang="en-US">
                <a:solidFill>
                  <a:srgbClr val="C00000"/>
                </a:solidFill>
              </a:rPr>
              <a:t>70%</a:t>
            </a:r>
            <a:r>
              <a:rPr lang="en-US">
                <a:solidFill>
                  <a:srgbClr val="000000"/>
                </a:solidFill>
              </a:rPr>
              <a:t> and less than or equal to 80%."</a:t>
            </a:r>
          </a:p>
        </p:txBody>
      </p:sp>
      <p:sp>
        <p:nvSpPr>
          <p:cNvPr id="4" name="Slide Number Placeholder 3">
            <a:extLst>
              <a:ext uri="{FF2B5EF4-FFF2-40B4-BE49-F238E27FC236}">
                <a16:creationId xmlns:a16="http://schemas.microsoft.com/office/drawing/2014/main" id="{FD0F71FC-7C98-CD0B-E921-98104239DC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22</a:t>
            </a:fld>
            <a:endParaRPr lang="en-US"/>
          </a:p>
        </p:txBody>
      </p:sp>
    </p:spTree>
    <p:extLst>
      <p:ext uri="{BB962C8B-B14F-4D97-AF65-F5344CB8AC3E}">
        <p14:creationId xmlns:p14="http://schemas.microsoft.com/office/powerpoint/2010/main" val="3211820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315817" y="-187287"/>
            <a:ext cx="12192000" cy="940435"/>
          </a:xfrm>
        </p:spPr>
        <p:txBody>
          <a:bodyPr>
            <a:normAutofit/>
          </a:bodyPr>
          <a:lstStyle/>
          <a:p>
            <a:r>
              <a:rPr lang="en-US"/>
              <a:t>Possible Changes to Indicators (1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84323" y="6356350"/>
            <a:ext cx="2743200" cy="365125"/>
          </a:xfrm>
        </p:spPr>
        <p:txBody>
          <a:bodyPr/>
          <a:lstStyle/>
          <a:p>
            <a:pPr marL="0" lvl="0" indent="0" algn="r" rtl="0">
              <a:spcBef>
                <a:spcPts val="0"/>
              </a:spcBef>
              <a:spcAft>
                <a:spcPts val="0"/>
              </a:spcAft>
              <a:buNone/>
            </a:pPr>
            <a:fld id="{00000000-1234-1234-1234-123412341234}" type="slidenum">
              <a:rPr lang="en-US" smtClean="0"/>
              <a:t>23</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2934226878"/>
              </p:ext>
            </p:extLst>
          </p:nvPr>
        </p:nvGraphicFramePr>
        <p:xfrm>
          <a:off x="289239" y="1604322"/>
          <a:ext cx="11704320" cy="3967480"/>
        </p:xfrm>
        <a:graphic>
          <a:graphicData uri="http://schemas.openxmlformats.org/drawingml/2006/table">
            <a:tbl>
              <a:tblPr firstRow="1" bandRow="1">
                <a:tableStyleId>{4AC93BE6-24F2-4D38-9EE1-789EC3756C38}</a:tableStyleId>
              </a:tblPr>
              <a:tblGrid>
                <a:gridCol w="2926080">
                  <a:extLst>
                    <a:ext uri="{9D8B030D-6E8A-4147-A177-3AD203B41FA5}">
                      <a16:colId xmlns:a16="http://schemas.microsoft.com/office/drawing/2014/main" val="1691377577"/>
                    </a:ext>
                  </a:extLst>
                </a:gridCol>
                <a:gridCol w="2926080">
                  <a:extLst>
                    <a:ext uri="{9D8B030D-6E8A-4147-A177-3AD203B41FA5}">
                      <a16:colId xmlns:a16="http://schemas.microsoft.com/office/drawing/2014/main" val="913206718"/>
                    </a:ext>
                  </a:extLst>
                </a:gridCol>
                <a:gridCol w="2926080">
                  <a:extLst>
                    <a:ext uri="{9D8B030D-6E8A-4147-A177-3AD203B41FA5}">
                      <a16:colId xmlns:a16="http://schemas.microsoft.com/office/drawing/2014/main" val="2901477740"/>
                    </a:ext>
                  </a:extLst>
                </a:gridCol>
                <a:gridCol w="2926080">
                  <a:extLst>
                    <a:ext uri="{9D8B030D-6E8A-4147-A177-3AD203B41FA5}">
                      <a16:colId xmlns:a16="http://schemas.microsoft.com/office/drawing/2014/main" val="2809684939"/>
                    </a:ext>
                  </a:extLst>
                </a:gridCol>
              </a:tblGrid>
              <a:tr h="370840">
                <a:tc>
                  <a:txBody>
                    <a:bodyPr/>
                    <a:lstStyle/>
                    <a:p>
                      <a:r>
                        <a:rPr lang="en-US" sz="1400" b="1">
                          <a:latin typeface="Calibri" panose="020F0502020204030204" pitchFamily="34" charset="0"/>
                          <a:cs typeface="Calibri" panose="020F0502020204030204" pitchFamily="34" charset="0"/>
                        </a:rPr>
                        <a:t>Indicators</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Possible Changes</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Justification</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Regulatory Code Granting Authority</a:t>
                      </a:r>
                    </a:p>
                  </a:txBody>
                  <a:tcPr>
                    <a:solidFill>
                      <a:schemeClr val="bg1">
                        <a:lumMod val="95000"/>
                      </a:schemeClr>
                    </a:solidFill>
                  </a:tcPr>
                </a:tc>
                <a:extLst>
                  <a:ext uri="{0D108BD9-81ED-4DB2-BD59-A6C34878D82A}">
                    <a16:rowId xmlns:a16="http://schemas.microsoft.com/office/drawing/2014/main" val="494280489"/>
                  </a:ext>
                </a:extLst>
              </a:tr>
              <a:tr h="0">
                <a:tc>
                  <a:txBody>
                    <a:bodyPr/>
                    <a:lstStyle/>
                    <a:p>
                      <a:r>
                        <a:rPr lang="en-US" sz="1400" b="1">
                          <a:latin typeface="Calibri" panose="020F0502020204030204" pitchFamily="34" charset="0"/>
                          <a:cs typeface="Calibri" panose="020F0502020204030204" pitchFamily="34" charset="0"/>
                        </a:rPr>
                        <a:t>Academic Achievement-Mathematics</a:t>
                      </a:r>
                    </a:p>
                    <a:p>
                      <a:r>
                        <a:rPr lang="en-US" sz="1400">
                          <a:latin typeface="Calibri" panose="020F0502020204030204" pitchFamily="34" charset="0"/>
                          <a:cs typeface="Calibri" panose="020F0502020204030204" pitchFamily="34" charset="0"/>
                        </a:rPr>
                        <a:t>Combined Rate 3-8</a:t>
                      </a:r>
                    </a:p>
                    <a:p>
                      <a:pPr marL="171450" indent="-171450">
                        <a:buFont typeface="Arial" panose="020B0604020202020204" pitchFamily="34" charset="0"/>
                        <a:buChar char="•"/>
                      </a:pPr>
                      <a:r>
                        <a:rPr lang="en-US" sz="1400">
                          <a:latin typeface="Calibri" panose="020F0502020204030204" pitchFamily="34" charset="0"/>
                          <a:cs typeface="Calibri" panose="020F0502020204030204" pitchFamily="34" charset="0"/>
                        </a:rPr>
                        <a:t>Passes + Recovery + students who failed but demonstrated growth </a:t>
                      </a:r>
                    </a:p>
                    <a:p>
                      <a:r>
                        <a:rPr lang="en-US" sz="1400">
                          <a:latin typeface="Calibri" panose="020F0502020204030204" pitchFamily="34" charset="0"/>
                          <a:cs typeface="Calibri" panose="020F0502020204030204" pitchFamily="34" charset="0"/>
                        </a:rPr>
                        <a:t>Pass Rate High School</a:t>
                      </a:r>
                    </a:p>
                    <a:p>
                      <a:pPr marL="171450" indent="-171450">
                        <a:buFont typeface="Arial" panose="020B0604020202020204" pitchFamily="34" charset="0"/>
                        <a:buChar char="•"/>
                      </a:pPr>
                      <a:r>
                        <a:rPr lang="en-US" sz="1400">
                          <a:latin typeface="Calibri" panose="020F0502020204030204" pitchFamily="34" charset="0"/>
                          <a:cs typeface="Calibri" panose="020F0502020204030204" pitchFamily="34" charset="0"/>
                        </a:rPr>
                        <a:t>Passes + Recovery</a:t>
                      </a:r>
                    </a:p>
                    <a:p>
                      <a:endParaRPr lang="en-US" sz="1400">
                        <a:latin typeface="Calibri" panose="020F0502020204030204" pitchFamily="34" charset="0"/>
                        <a:cs typeface="Calibri" panose="020F0502020204030204" pitchFamily="34" charset="0"/>
                      </a:endParaRPr>
                    </a:p>
                  </a:txBody>
                  <a:tcPr/>
                </a:tc>
                <a:tc>
                  <a:txBody>
                    <a:bodyPr/>
                    <a:lstStyle/>
                    <a:p>
                      <a:pPr marL="228600" indent="-228600">
                        <a:buFont typeface="Wingdings" panose="05000000000000000000" pitchFamily="2" charset="2"/>
                        <a:buChar char="v"/>
                      </a:pPr>
                      <a:r>
                        <a:rPr lang="en-US" sz="1400" b="1">
                          <a:solidFill>
                            <a:srgbClr val="000000"/>
                          </a:solidFill>
                          <a:latin typeface="Calibri" panose="020F0502020204030204" pitchFamily="34" charset="0"/>
                          <a:cs typeface="Calibri" panose="020F0502020204030204" pitchFamily="34" charset="0"/>
                        </a:rPr>
                        <a:t>Adjust the improvement benchmarks</a:t>
                      </a:r>
                      <a:r>
                        <a:rPr lang="en-US" sz="1400">
                          <a:solidFill>
                            <a:srgbClr val="000000"/>
                          </a:solidFill>
                          <a:latin typeface="Calibri" panose="020F0502020204030204" pitchFamily="34" charset="0"/>
                          <a:cs typeface="Calibri" panose="020F0502020204030204" pitchFamily="34" charset="0"/>
                        </a:rPr>
                        <a:t>.</a:t>
                      </a:r>
                      <a:endParaRPr lang="en-US" sz="1400" b="1">
                        <a:solidFill>
                          <a:srgbClr val="000000"/>
                        </a:solidFill>
                        <a:latin typeface="Calibri" panose="020F0502020204030204" pitchFamily="34" charset="0"/>
                        <a:cs typeface="Calibri" panose="020F0502020204030204" pitchFamily="34" charset="0"/>
                      </a:endParaRPr>
                    </a:p>
                    <a:p>
                      <a:pPr marL="0" indent="0">
                        <a:buNone/>
                      </a:pPr>
                      <a:endParaRPr lang="en-US" sz="1400" b="0">
                        <a:solidFill>
                          <a:srgbClr val="000000"/>
                        </a:solidFill>
                        <a:latin typeface="Calibri"/>
                        <a:cs typeface="Calibri"/>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Calibri" panose="020F0502020204030204" pitchFamily="34" charset="0"/>
                          <a:cs typeface="Calibri" panose="020F0502020204030204" pitchFamily="34" charset="0"/>
                        </a:rPr>
                        <a:t>Adjusting the </a:t>
                      </a:r>
                      <a:r>
                        <a:rPr lang="en-US" sz="1400">
                          <a:solidFill>
                            <a:srgbClr val="000000"/>
                          </a:solidFill>
                          <a:latin typeface="Calibri" panose="020F0502020204030204" pitchFamily="34" charset="0"/>
                          <a:cs typeface="Calibri" panose="020F0502020204030204" pitchFamily="34" charset="0"/>
                        </a:rPr>
                        <a:t>improvement benchmarks</a:t>
                      </a:r>
                      <a:r>
                        <a:rPr lang="en-US" sz="1400">
                          <a:latin typeface="Calibri" panose="020F0502020204030204" pitchFamily="34" charset="0"/>
                          <a:cs typeface="Calibri" panose="020F0502020204030204" pitchFamily="34" charset="0"/>
                        </a:rPr>
                        <a:t> allows the performance level to more accurately reflect performance.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panose="020F0502020204030204" pitchFamily="34" charset="0"/>
                          <a:cs typeface="Calibri" panose="020F0502020204030204" pitchFamily="34" charset="0"/>
                          <a:hlinkClick r:id="rId3"/>
                        </a:rPr>
                        <a:t>8VAC20-131-380.D</a:t>
                      </a:r>
                      <a:r>
                        <a:rPr lang="en-US" sz="1400" b="0" i="0">
                          <a:solidFill>
                            <a:srgbClr val="444444"/>
                          </a:solidFill>
                          <a:effectLst/>
                          <a:latin typeface="Calibri" panose="020F0502020204030204" pitchFamily="34" charset="0"/>
                          <a:cs typeface="Calibri" panose="020F0502020204030204" pitchFamily="34" charset="0"/>
                        </a:rPr>
                        <a:t> and </a:t>
                      </a:r>
                      <a:r>
                        <a:rPr lang="en-US" sz="1400" b="0" i="0">
                          <a:solidFill>
                            <a:srgbClr val="444444"/>
                          </a:solidFill>
                          <a:effectLst/>
                          <a:latin typeface="Calibri" panose="020F0502020204030204" pitchFamily="34" charset="0"/>
                          <a:cs typeface="Calibri" panose="020F0502020204030204" pitchFamily="34" charset="0"/>
                          <a:hlinkClick r:id="rId3"/>
                        </a:rPr>
                        <a:t>8VAC20-131-380.F.2</a:t>
                      </a:r>
                      <a:endParaRPr lang="en-US" sz="1400" b="0" i="0">
                        <a:solidFill>
                          <a:srgbClr val="444444"/>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000000"/>
                          </a:solidFill>
                          <a:effectLst/>
                          <a:latin typeface="Calibri" panose="020F0502020204030204" pitchFamily="34" charset="0"/>
                          <a:cs typeface="Calibri" panose="020F0502020204030204" pitchFamily="34" charset="0"/>
                        </a:rPr>
                        <a:t>(Benchmarks may be adjusted.)</a:t>
                      </a:r>
                      <a:endParaRPr lang="en-US" sz="1400">
                        <a:solidFill>
                          <a:srgbClr val="00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77309320"/>
                  </a:ext>
                </a:extLst>
              </a:tr>
              <a:tr h="370840">
                <a:tc>
                  <a:txBody>
                    <a:bodyPr/>
                    <a:lstStyle/>
                    <a:p>
                      <a:r>
                        <a:rPr lang="en-US" sz="1400" b="1">
                          <a:solidFill>
                            <a:srgbClr val="000000"/>
                          </a:solidFill>
                          <a:latin typeface="Calibri" panose="020F0502020204030204" pitchFamily="34" charset="0"/>
                          <a:cs typeface="Calibri" panose="020F0502020204030204" pitchFamily="34" charset="0"/>
                        </a:rPr>
                        <a:t>Annual Pass Rate: Mathematics</a:t>
                      </a:r>
                    </a:p>
                  </a:txBody>
                  <a:tcPr/>
                </a:tc>
                <a:tc>
                  <a:txBody>
                    <a:bodyPr/>
                    <a:lstStyle/>
                    <a:p>
                      <a:pPr marL="228600" indent="-228600">
                        <a:buFont typeface="Wingdings" panose="05000000000000000000" pitchFamily="2" charset="2"/>
                        <a:buChar char="v"/>
                      </a:pPr>
                      <a:r>
                        <a:rPr lang="en-US" sz="1400" b="1">
                          <a:solidFill>
                            <a:srgbClr val="000000"/>
                          </a:solidFill>
                          <a:latin typeface="Calibri" panose="020F0502020204030204" pitchFamily="34" charset="0"/>
                          <a:cs typeface="Calibri" panose="020F0502020204030204" pitchFamily="34" charset="0"/>
                        </a:rPr>
                        <a:t>Add an annual pass rate </a:t>
                      </a:r>
                      <a:r>
                        <a:rPr lang="en-US" sz="1400" b="0">
                          <a:solidFill>
                            <a:srgbClr val="000000"/>
                          </a:solidFill>
                          <a:latin typeface="Calibri" panose="020F0502020204030204" pitchFamily="34" charset="0"/>
                          <a:cs typeface="Calibri" panose="020F0502020204030204" pitchFamily="34" charset="0"/>
                        </a:rPr>
                        <a:t>for math as a separate indicator. This could be reported for </a:t>
                      </a:r>
                      <a:r>
                        <a:rPr lang="en-US" sz="1400" b="0" i="1">
                          <a:solidFill>
                            <a:srgbClr val="000000"/>
                          </a:solidFill>
                          <a:latin typeface="Calibri" panose="020F0502020204030204" pitchFamily="34" charset="0"/>
                          <a:cs typeface="Calibri" panose="020F0502020204030204" pitchFamily="34" charset="0"/>
                        </a:rPr>
                        <a:t>All Students</a:t>
                      </a:r>
                      <a:r>
                        <a:rPr lang="en-US" sz="1400" b="0">
                          <a:solidFill>
                            <a:srgbClr val="000000"/>
                          </a:solidFill>
                          <a:latin typeface="Calibri" panose="020F0502020204030204" pitchFamily="34" charset="0"/>
                          <a:cs typeface="Calibri" panose="020F0502020204030204" pitchFamily="34" charset="0"/>
                        </a:rPr>
                        <a:t> or separately for each student group, similar to the Achievement Gap indicators.</a:t>
                      </a:r>
                    </a:p>
                    <a:p>
                      <a:pPr marL="171450" indent="-171450">
                        <a:buFont typeface="Wingdings" panose="05000000000000000000" pitchFamily="2" charset="2"/>
                        <a:buChar char="Ø"/>
                      </a:pPr>
                      <a:r>
                        <a:rPr lang="en-US" sz="1400" b="0">
                          <a:solidFill>
                            <a:srgbClr val="000000"/>
                          </a:solidFill>
                          <a:latin typeface="Calibri"/>
                          <a:cs typeface="Calibri"/>
                        </a:rPr>
                        <a:t>Level One, Two and Three performance benchmarks TBD.</a:t>
                      </a:r>
                      <a:endParaRPr lang="en-US" sz="1400" b="1">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a:solidFill>
                            <a:srgbClr val="000000"/>
                          </a:solidFill>
                          <a:latin typeface="Calibri" panose="020F0502020204030204" pitchFamily="34" charset="0"/>
                          <a:cs typeface="Calibri" panose="020F0502020204030204" pitchFamily="34" charset="0"/>
                        </a:rPr>
                        <a:t>Adding an annual pass rate provides transparency on the number of students who are proficient on state assessments and places emphasis on proficiency being the goal for all students.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panose="020F0502020204030204" pitchFamily="34" charset="0"/>
                          <a:cs typeface="Calibri" panose="020F0502020204030204" pitchFamily="34" charset="0"/>
                          <a:hlinkClick r:id="rId3"/>
                        </a:rPr>
                        <a:t>8VAC20-131-380.D and 8VAC20-131-380.F.7 </a:t>
                      </a:r>
                      <a:r>
                        <a:rPr lang="en-US" sz="1400" b="0" i="0">
                          <a:solidFill>
                            <a:srgbClr val="444444"/>
                          </a:solidFill>
                          <a:effectLst/>
                          <a:latin typeface="Calibri" panose="020F0502020204030204" pitchFamily="34" charset="0"/>
                          <a:cs typeface="Calibri" panose="020F0502020204030204" pitchFamily="34" charset="0"/>
                        </a:rPr>
                        <a:t> </a:t>
                      </a:r>
                      <a:r>
                        <a:rPr lang="en-US" sz="1400" b="0" i="0">
                          <a:solidFill>
                            <a:srgbClr val="000000"/>
                          </a:solidFill>
                          <a:effectLst/>
                          <a:latin typeface="Calibri" panose="020F0502020204030204" pitchFamily="34" charset="0"/>
                          <a:cs typeface="Calibri" panose="020F0502020204030204" pitchFamily="34" charset="0"/>
                        </a:rPr>
                        <a:t>(May incorporate additional indicators with benchmarks.)</a:t>
                      </a:r>
                      <a:endParaRPr lang="en-US" sz="1400" b="1">
                        <a:solidFill>
                          <a:srgbClr val="00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8711004"/>
                  </a:ext>
                </a:extLst>
              </a:tr>
            </a:tbl>
          </a:graphicData>
        </a:graphic>
      </p:graphicFrame>
      <p:sp>
        <p:nvSpPr>
          <p:cNvPr id="3" name="TextBox 2">
            <a:extLst>
              <a:ext uri="{FF2B5EF4-FFF2-40B4-BE49-F238E27FC236}">
                <a16:creationId xmlns:a16="http://schemas.microsoft.com/office/drawing/2014/main" id="{802ED333-6272-4E04-B1EC-DD572B4BD547}"/>
              </a:ext>
            </a:extLst>
          </p:cNvPr>
          <p:cNvSpPr txBox="1"/>
          <p:nvPr/>
        </p:nvSpPr>
        <p:spPr>
          <a:xfrm>
            <a:off x="289239" y="872994"/>
            <a:ext cx="10231963" cy="800219"/>
          </a:xfrm>
          <a:prstGeom prst="rect">
            <a:avLst/>
          </a:prstGeom>
          <a:noFill/>
        </p:spPr>
        <p:txBody>
          <a:bodyPr wrap="square" rtlCol="0">
            <a:spAutoFit/>
          </a:bodyPr>
          <a:lstStyle/>
          <a:p>
            <a:r>
              <a:rPr lang="en-US" sz="1600">
                <a:latin typeface="Calibri" panose="020F0502020204030204" pitchFamily="34" charset="0"/>
                <a:cs typeface="Calibri" panose="020F0502020204030204" pitchFamily="34" charset="0"/>
              </a:rPr>
              <a:t>Currently, for all indicators except CCCRI, a school’s performance level may be determined by meeting a benchmark or meeting sufficient improvement criteria.</a:t>
            </a:r>
          </a:p>
          <a:p>
            <a:endParaRPr lang="en-US" u="sng"/>
          </a:p>
        </p:txBody>
      </p:sp>
      <p:sp>
        <p:nvSpPr>
          <p:cNvPr id="2" name="TextBox 1">
            <a:extLst>
              <a:ext uri="{FF2B5EF4-FFF2-40B4-BE49-F238E27FC236}">
                <a16:creationId xmlns:a16="http://schemas.microsoft.com/office/drawing/2014/main" id="{213ACDEA-2E5E-4EF0-9819-F203059629EA}"/>
              </a:ext>
            </a:extLst>
          </p:cNvPr>
          <p:cNvSpPr txBox="1"/>
          <p:nvPr/>
        </p:nvSpPr>
        <p:spPr>
          <a:xfrm>
            <a:off x="669345" y="4412530"/>
            <a:ext cx="1750868" cy="307777"/>
          </a:xfrm>
          <a:prstGeom prst="rect">
            <a:avLst/>
          </a:prstGeom>
          <a:noFill/>
          <a:ln w="38100">
            <a:solidFill>
              <a:srgbClr val="C00000"/>
            </a:solidFill>
            <a:prstDash val="sysDash"/>
          </a:ln>
        </p:spPr>
        <p:txBody>
          <a:bodyPr wrap="square" rtlCol="0">
            <a:spAutoFit/>
          </a:bodyPr>
          <a:lstStyle/>
          <a:p>
            <a:pPr algn="ctr"/>
            <a:r>
              <a:rPr lang="en-US">
                <a:latin typeface="Calibri" panose="020F0502020204030204" pitchFamily="34" charset="0"/>
                <a:cs typeface="Calibri" panose="020F0502020204030204" pitchFamily="34" charset="0"/>
              </a:rPr>
              <a:t>Additional Indicator</a:t>
            </a:r>
          </a:p>
        </p:txBody>
      </p:sp>
    </p:spTree>
    <p:extLst>
      <p:ext uri="{BB962C8B-B14F-4D97-AF65-F5344CB8AC3E}">
        <p14:creationId xmlns:p14="http://schemas.microsoft.com/office/powerpoint/2010/main" val="2863062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02FF7-EC84-4932-92D3-E58A2E856149}"/>
              </a:ext>
            </a:extLst>
          </p:cNvPr>
          <p:cNvSpPr>
            <a:spLocks noGrp="1"/>
          </p:cNvSpPr>
          <p:nvPr>
            <p:ph type="title"/>
          </p:nvPr>
        </p:nvSpPr>
        <p:spPr>
          <a:xfrm>
            <a:off x="-52552" y="61758"/>
            <a:ext cx="12192000" cy="1323975"/>
          </a:xfrm>
        </p:spPr>
        <p:txBody>
          <a:bodyPr>
            <a:normAutofit fontScale="90000"/>
          </a:bodyPr>
          <a:lstStyle/>
          <a:p>
            <a:r>
              <a:rPr lang="en-US"/>
              <a:t>Increasing Transparency by Adding</a:t>
            </a:r>
            <a:br>
              <a:rPr lang="en-US"/>
            </a:br>
            <a:r>
              <a:rPr lang="en-US"/>
              <a:t>Annual Pass Rate: Mathematics</a:t>
            </a:r>
          </a:p>
        </p:txBody>
      </p:sp>
      <p:sp>
        <p:nvSpPr>
          <p:cNvPr id="4" name="Slide Number Placeholder 3">
            <a:extLst>
              <a:ext uri="{FF2B5EF4-FFF2-40B4-BE49-F238E27FC236}">
                <a16:creationId xmlns:a16="http://schemas.microsoft.com/office/drawing/2014/main" id="{E61096BA-6928-4896-AE9E-8BFDB412B77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graphicFrame>
        <p:nvGraphicFramePr>
          <p:cNvPr id="7" name="Table 6" descr="The columns are School and Indicator, Annual Pass Rate for 2021-2022, Accreditation Combined rate for 2021-2022 and Accreditation Performance Level for 2021-2022. &#10;School A: Math Pass rate of 56%, combined rate 88%, Level 1&#10;School A: Reading pass rate 66%,combined rate 86%, Level 1&#10;School B: Math pass rate 40%,combined rate 82%, Level 1&#10;School B: Reading pass rate 58%,combined rate 82%, Level 1&#10;School C: Math Pass rate of 91%, combined rate 97%, Level 1&#10;School C: Reading pass rate 93%,combined rate 98%, Level 1" title="Annual Pass Rate Versus Combined Rate">
            <a:extLst>
              <a:ext uri="{FF2B5EF4-FFF2-40B4-BE49-F238E27FC236}">
                <a16:creationId xmlns:a16="http://schemas.microsoft.com/office/drawing/2014/main" id="{FD7821EC-DA14-46A4-9AE5-B513BAB0954D}"/>
              </a:ext>
            </a:extLst>
          </p:cNvPr>
          <p:cNvGraphicFramePr>
            <a:graphicFrameLocks noGrp="1"/>
          </p:cNvGraphicFramePr>
          <p:nvPr>
            <p:extLst>
              <p:ext uri="{D42A27DB-BD31-4B8C-83A1-F6EECF244321}">
                <p14:modId xmlns:p14="http://schemas.microsoft.com/office/powerpoint/2010/main" val="1495025721"/>
              </p:ext>
            </p:extLst>
          </p:nvPr>
        </p:nvGraphicFramePr>
        <p:xfrm>
          <a:off x="1977891" y="2453990"/>
          <a:ext cx="7242153" cy="1828800"/>
        </p:xfrm>
        <a:graphic>
          <a:graphicData uri="http://schemas.openxmlformats.org/drawingml/2006/table">
            <a:tbl>
              <a:tblPr firstRow="1" firstCol="1" bandRow="1">
                <a:tableStyleId>{4AC93BE6-24F2-4D38-9EE1-789EC3756C38}</a:tableStyleId>
              </a:tblPr>
              <a:tblGrid>
                <a:gridCol w="2414051">
                  <a:extLst>
                    <a:ext uri="{9D8B030D-6E8A-4147-A177-3AD203B41FA5}">
                      <a16:colId xmlns:a16="http://schemas.microsoft.com/office/drawing/2014/main" val="663185709"/>
                    </a:ext>
                  </a:extLst>
                </a:gridCol>
                <a:gridCol w="2414051">
                  <a:extLst>
                    <a:ext uri="{9D8B030D-6E8A-4147-A177-3AD203B41FA5}">
                      <a16:colId xmlns:a16="http://schemas.microsoft.com/office/drawing/2014/main" val="1349095763"/>
                    </a:ext>
                  </a:extLst>
                </a:gridCol>
                <a:gridCol w="2414051">
                  <a:extLst>
                    <a:ext uri="{9D8B030D-6E8A-4147-A177-3AD203B41FA5}">
                      <a16:colId xmlns:a16="http://schemas.microsoft.com/office/drawing/2014/main" val="2894873062"/>
                    </a:ext>
                  </a:extLst>
                </a:gridCol>
              </a:tblGrid>
              <a:tr h="693086">
                <a:tc>
                  <a:txBody>
                    <a:bodyPr/>
                    <a:lstStyle/>
                    <a:p>
                      <a:pPr marL="0" marR="0" algn="ctr">
                        <a:spcBef>
                          <a:spcPts val="0"/>
                        </a:spcBef>
                        <a:spcAft>
                          <a:spcPts val="0"/>
                        </a:spcAft>
                      </a:pPr>
                      <a:r>
                        <a:rPr lang="en-US" sz="2400">
                          <a:solidFill>
                            <a:schemeClr val="tx1"/>
                          </a:solidFill>
                          <a:effectLst/>
                          <a:latin typeface="Calibri"/>
                          <a:cs typeface="Calibri"/>
                        </a:rPr>
                        <a:t>School and Indicator</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tc>
                  <a:txBody>
                    <a:bodyPr/>
                    <a:lstStyle/>
                    <a:p>
                      <a:pPr marL="0" marR="0" algn="ctr">
                        <a:spcBef>
                          <a:spcPts val="0"/>
                        </a:spcBef>
                        <a:spcAft>
                          <a:spcPts val="0"/>
                        </a:spcAft>
                      </a:pPr>
                      <a:r>
                        <a:rPr lang="en-US" sz="2400">
                          <a:solidFill>
                            <a:schemeClr val="tx1"/>
                          </a:solidFill>
                          <a:effectLst/>
                          <a:latin typeface="Calibri"/>
                          <a:cs typeface="Calibri"/>
                        </a:rPr>
                        <a:t>Annual Pass Rate</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tc>
                  <a:txBody>
                    <a:bodyPr/>
                    <a:lstStyle/>
                    <a:p>
                      <a:pPr marL="0" marR="0" algn="ctr">
                        <a:spcBef>
                          <a:spcPts val="0"/>
                        </a:spcBef>
                        <a:spcAft>
                          <a:spcPts val="0"/>
                        </a:spcAft>
                      </a:pPr>
                      <a:r>
                        <a:rPr lang="en-US" sz="2400">
                          <a:solidFill>
                            <a:schemeClr val="tx1"/>
                          </a:solidFill>
                          <a:effectLst/>
                          <a:latin typeface="Calibri"/>
                          <a:cs typeface="Calibri"/>
                        </a:rPr>
                        <a:t>Accreditation Combined Rate</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extLst>
                  <a:ext uri="{0D108BD9-81ED-4DB2-BD59-A6C34878D82A}">
                    <a16:rowId xmlns:a16="http://schemas.microsoft.com/office/drawing/2014/main" val="2538065641"/>
                  </a:ext>
                </a:extLst>
              </a:tr>
              <a:tr h="346543">
                <a:tc>
                  <a:txBody>
                    <a:bodyPr/>
                    <a:lstStyle/>
                    <a:p>
                      <a:pPr marL="0" marR="0">
                        <a:spcBef>
                          <a:spcPts val="0"/>
                        </a:spcBef>
                        <a:spcAft>
                          <a:spcPts val="0"/>
                        </a:spcAft>
                      </a:pPr>
                      <a:r>
                        <a:rPr lang="en-US" sz="2400">
                          <a:effectLst/>
                          <a:latin typeface="Calibri"/>
                          <a:cs typeface="Calibri"/>
                        </a:rPr>
                        <a:t>School A: Math</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56%</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88%</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2406968379"/>
                  </a:ext>
                </a:extLst>
              </a:tr>
              <a:tr h="346543">
                <a:tc>
                  <a:txBody>
                    <a:bodyPr/>
                    <a:lstStyle/>
                    <a:p>
                      <a:pPr marL="0" marR="0">
                        <a:spcBef>
                          <a:spcPts val="0"/>
                        </a:spcBef>
                        <a:spcAft>
                          <a:spcPts val="0"/>
                        </a:spcAft>
                      </a:pPr>
                      <a:r>
                        <a:rPr lang="en-US" sz="2400">
                          <a:effectLst/>
                          <a:latin typeface="Calibri"/>
                          <a:cs typeface="Calibri"/>
                        </a:rPr>
                        <a:t>School B: Math</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40%</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82%</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834397246"/>
                  </a:ext>
                </a:extLst>
              </a:tr>
              <a:tr h="346543">
                <a:tc>
                  <a:txBody>
                    <a:bodyPr/>
                    <a:lstStyle/>
                    <a:p>
                      <a:pPr marL="0" marR="0">
                        <a:spcBef>
                          <a:spcPts val="0"/>
                        </a:spcBef>
                        <a:spcAft>
                          <a:spcPts val="0"/>
                        </a:spcAft>
                      </a:pPr>
                      <a:r>
                        <a:rPr lang="en-US" sz="2400">
                          <a:effectLst/>
                          <a:latin typeface="Calibri"/>
                          <a:cs typeface="Calibri"/>
                        </a:rPr>
                        <a:t>School C: Math</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91%</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97%</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2808452582"/>
                  </a:ext>
                </a:extLst>
              </a:tr>
            </a:tbl>
          </a:graphicData>
        </a:graphic>
      </p:graphicFrame>
      <p:sp>
        <p:nvSpPr>
          <p:cNvPr id="5" name="Text Placeholder 4">
            <a:extLst>
              <a:ext uri="{FF2B5EF4-FFF2-40B4-BE49-F238E27FC236}">
                <a16:creationId xmlns:a16="http://schemas.microsoft.com/office/drawing/2014/main" id="{3875645D-6741-4777-8092-1A23437F3FF6}"/>
              </a:ext>
            </a:extLst>
          </p:cNvPr>
          <p:cNvSpPr>
            <a:spLocks noGrp="1"/>
          </p:cNvSpPr>
          <p:nvPr>
            <p:ph type="body" idx="1"/>
          </p:nvPr>
        </p:nvSpPr>
        <p:spPr>
          <a:xfrm>
            <a:off x="838200" y="1564034"/>
            <a:ext cx="10515600" cy="530508"/>
          </a:xfrm>
        </p:spPr>
        <p:txBody>
          <a:bodyPr>
            <a:noAutofit/>
          </a:bodyPr>
          <a:lstStyle/>
          <a:p>
            <a:pPr marL="114300" indent="0">
              <a:buNone/>
            </a:pPr>
            <a:r>
              <a:rPr lang="en-US" sz="2400">
                <a:solidFill>
                  <a:srgbClr val="000000"/>
                </a:solidFill>
              </a:rPr>
              <a:t>Examples:</a:t>
            </a:r>
          </a:p>
        </p:txBody>
      </p:sp>
    </p:spTree>
    <p:extLst>
      <p:ext uri="{BB962C8B-B14F-4D97-AF65-F5344CB8AC3E}">
        <p14:creationId xmlns:p14="http://schemas.microsoft.com/office/powerpoint/2010/main" val="2767888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315817" y="-187287"/>
            <a:ext cx="12192000" cy="940435"/>
          </a:xfrm>
        </p:spPr>
        <p:txBody>
          <a:bodyPr>
            <a:normAutofit fontScale="90000"/>
          </a:bodyPr>
          <a:lstStyle/>
          <a:p>
            <a:r>
              <a:rPr lang="en-US"/>
              <a:t>Possible Changes to Indicators (2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84323" y="6356350"/>
            <a:ext cx="2743200" cy="365125"/>
          </a:xfrm>
        </p:spPr>
        <p:txBody>
          <a:bodyPr/>
          <a:lstStyle/>
          <a:p>
            <a:pPr marL="0" lvl="0" indent="0" algn="r" rtl="0">
              <a:spcBef>
                <a:spcPts val="0"/>
              </a:spcBef>
              <a:spcAft>
                <a:spcPts val="0"/>
              </a:spcAft>
              <a:buNone/>
            </a:pPr>
            <a:fld id="{00000000-1234-1234-1234-123412341234}" type="slidenum">
              <a:rPr lang="en-US" smtClean="0"/>
              <a:t>25</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2926158289"/>
              </p:ext>
            </p:extLst>
          </p:nvPr>
        </p:nvGraphicFramePr>
        <p:xfrm>
          <a:off x="321269" y="1202214"/>
          <a:ext cx="11704320" cy="3449320"/>
        </p:xfrm>
        <a:graphic>
          <a:graphicData uri="http://schemas.openxmlformats.org/drawingml/2006/table">
            <a:tbl>
              <a:tblPr firstRow="1" bandRow="1">
                <a:tableStyleId>{4AC93BE6-24F2-4D38-9EE1-789EC3756C38}</a:tableStyleId>
              </a:tblPr>
              <a:tblGrid>
                <a:gridCol w="2926080">
                  <a:extLst>
                    <a:ext uri="{9D8B030D-6E8A-4147-A177-3AD203B41FA5}">
                      <a16:colId xmlns:a16="http://schemas.microsoft.com/office/drawing/2014/main" val="1691377577"/>
                    </a:ext>
                  </a:extLst>
                </a:gridCol>
                <a:gridCol w="2926080">
                  <a:extLst>
                    <a:ext uri="{9D8B030D-6E8A-4147-A177-3AD203B41FA5}">
                      <a16:colId xmlns:a16="http://schemas.microsoft.com/office/drawing/2014/main" val="913206718"/>
                    </a:ext>
                  </a:extLst>
                </a:gridCol>
                <a:gridCol w="2926080">
                  <a:extLst>
                    <a:ext uri="{9D8B030D-6E8A-4147-A177-3AD203B41FA5}">
                      <a16:colId xmlns:a16="http://schemas.microsoft.com/office/drawing/2014/main" val="2901477740"/>
                    </a:ext>
                  </a:extLst>
                </a:gridCol>
                <a:gridCol w="2926080">
                  <a:extLst>
                    <a:ext uri="{9D8B030D-6E8A-4147-A177-3AD203B41FA5}">
                      <a16:colId xmlns:a16="http://schemas.microsoft.com/office/drawing/2014/main" val="2809684939"/>
                    </a:ext>
                  </a:extLst>
                </a:gridCol>
              </a:tblGrid>
              <a:tr h="370840">
                <a:tc>
                  <a:txBody>
                    <a:bodyPr/>
                    <a:lstStyle/>
                    <a:p>
                      <a:r>
                        <a:rPr lang="en-US" sz="1400" b="1">
                          <a:latin typeface="Calibri" panose="020F0502020204030204" pitchFamily="34" charset="0"/>
                          <a:cs typeface="Calibri" panose="020F0502020204030204" pitchFamily="34" charset="0"/>
                        </a:rPr>
                        <a:t>Indicators</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Possible Changes</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Justification</a:t>
                      </a:r>
                    </a:p>
                  </a:txBody>
                  <a:tcPr>
                    <a:solidFill>
                      <a:schemeClr val="bg1">
                        <a:lumMod val="95000"/>
                      </a:schemeClr>
                    </a:solidFill>
                  </a:tcPr>
                </a:tc>
                <a:tc>
                  <a:txBody>
                    <a:bodyPr/>
                    <a:lstStyle/>
                    <a:p>
                      <a:r>
                        <a:rPr lang="en-US" sz="1400" b="1">
                          <a:latin typeface="Calibri" panose="020F0502020204030204" pitchFamily="34" charset="0"/>
                          <a:cs typeface="Calibri" panose="020F0502020204030204" pitchFamily="34" charset="0"/>
                        </a:rPr>
                        <a:t>Regulatory Code Granting Authority</a:t>
                      </a:r>
                    </a:p>
                  </a:txBody>
                  <a:tcPr>
                    <a:solidFill>
                      <a:schemeClr val="bg1">
                        <a:lumMod val="95000"/>
                      </a:schemeClr>
                    </a:solidFill>
                  </a:tcPr>
                </a:tc>
                <a:extLst>
                  <a:ext uri="{0D108BD9-81ED-4DB2-BD59-A6C34878D82A}">
                    <a16:rowId xmlns:a16="http://schemas.microsoft.com/office/drawing/2014/main" val="494280489"/>
                  </a:ext>
                </a:extLst>
              </a:tr>
              <a:tr h="370840">
                <a:tc>
                  <a:txBody>
                    <a:bodyPr/>
                    <a:lstStyle/>
                    <a:p>
                      <a:r>
                        <a:rPr lang="en-US" sz="1400" b="1">
                          <a:latin typeface="Calibri" panose="020F0502020204030204" pitchFamily="34" charset="0"/>
                          <a:cs typeface="Calibri" panose="020F0502020204030204" pitchFamily="34" charset="0"/>
                        </a:rPr>
                        <a:t>Achievement Gap-Mathematics</a:t>
                      </a:r>
                    </a:p>
                    <a:p>
                      <a:r>
                        <a:rPr lang="en-US" sz="1400">
                          <a:latin typeface="Calibri" panose="020F0502020204030204" pitchFamily="34" charset="0"/>
                          <a:cs typeface="Calibri" panose="020F0502020204030204" pitchFamily="34" charset="0"/>
                        </a:rPr>
                        <a:t>Combined Rate 3-8</a:t>
                      </a:r>
                    </a:p>
                    <a:p>
                      <a:pPr marL="171450" indent="-171450">
                        <a:buFont typeface="Arial" panose="020B0604020202020204" pitchFamily="34" charset="0"/>
                        <a:buChar char="•"/>
                      </a:pPr>
                      <a:r>
                        <a:rPr lang="en-US" sz="1400">
                          <a:latin typeface="Calibri" panose="020F0502020204030204" pitchFamily="34" charset="0"/>
                          <a:cs typeface="Calibri" panose="020F0502020204030204" pitchFamily="34" charset="0"/>
                        </a:rPr>
                        <a:t>Passes + Recovery + students who failed but demonstrated growth</a:t>
                      </a:r>
                    </a:p>
                    <a:p>
                      <a:r>
                        <a:rPr lang="en-US" sz="1400">
                          <a:latin typeface="Calibri" panose="020F0502020204030204" pitchFamily="34" charset="0"/>
                          <a:cs typeface="Calibri" panose="020F0502020204030204" pitchFamily="34" charset="0"/>
                        </a:rPr>
                        <a:t>Pass Rate High School</a:t>
                      </a:r>
                    </a:p>
                    <a:p>
                      <a:pPr marL="171450" indent="-171450">
                        <a:buFont typeface="Arial" panose="020B0604020202020204" pitchFamily="34" charset="0"/>
                        <a:buChar char="•"/>
                      </a:pPr>
                      <a:r>
                        <a:rPr lang="en-US" sz="1400">
                          <a:latin typeface="Calibri" panose="020F0502020204030204" pitchFamily="34" charset="0"/>
                          <a:cs typeface="Calibri" panose="020F0502020204030204" pitchFamily="34" charset="0"/>
                        </a:rPr>
                        <a:t>Passes + Recovery</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i="1">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i="1">
                          <a:latin typeface="Calibri" panose="020F0502020204030204" pitchFamily="34" charset="0"/>
                          <a:cs typeface="Calibri" panose="020F0502020204030204" pitchFamily="34" charset="0"/>
                        </a:rPr>
                        <a:t>The Achievement Gap indicator reports rates for these student groups: White, Black, Hispanic, Asian, Multiple Races, English Learners, Students with Disabilities, and Economically Disadvantaged.</a:t>
                      </a:r>
                      <a:endParaRPr lang="en-US" sz="1400" b="1">
                        <a:solidFill>
                          <a:srgbClr val="C00000"/>
                        </a:solidFill>
                        <a:latin typeface="Calibri" panose="020F0502020204030204" pitchFamily="34" charset="0"/>
                        <a:cs typeface="Calibri" panose="020F0502020204030204" pitchFamily="34" charset="0"/>
                      </a:endParaRPr>
                    </a:p>
                    <a:p>
                      <a:endParaRPr lang="en-US" sz="1400">
                        <a:latin typeface="Calibri" panose="020F0502020204030204" pitchFamily="34" charset="0"/>
                        <a:cs typeface="Calibri" panose="020F0502020204030204" pitchFamily="34" charset="0"/>
                      </a:endParaRPr>
                    </a:p>
                  </a:txBody>
                  <a:tcPr/>
                </a:tc>
                <a:tc>
                  <a:txBody>
                    <a:bodyPr/>
                    <a:lstStyle/>
                    <a:p>
                      <a:pPr marL="228600" indent="-228600">
                        <a:buFont typeface="Wingdings" panose="05000000000000000000" pitchFamily="2" charset="2"/>
                        <a:buChar char="v"/>
                      </a:pPr>
                      <a:r>
                        <a:rPr lang="en-US" sz="1400" b="1">
                          <a:solidFill>
                            <a:srgbClr val="000000"/>
                          </a:solidFill>
                          <a:latin typeface="Calibri" panose="020F0502020204030204" pitchFamily="34" charset="0"/>
                          <a:cs typeface="Calibri" panose="020F0502020204030204" pitchFamily="34" charset="0"/>
                        </a:rPr>
                        <a:t>Adjust the improvement benchmarks</a:t>
                      </a:r>
                      <a:r>
                        <a:rPr lang="en-US" sz="1400">
                          <a:solidFill>
                            <a:srgbClr val="000000"/>
                          </a:solidFill>
                          <a:latin typeface="Calibri" panose="020F0502020204030204" pitchFamily="34" charset="0"/>
                          <a:cs typeface="Calibri" panose="020F0502020204030204" pitchFamily="34" charset="0"/>
                        </a:rPr>
                        <a:t>.</a:t>
                      </a:r>
                      <a:endParaRPr lang="en-US" sz="1400" b="1">
                        <a:solidFill>
                          <a:srgbClr val="000000"/>
                        </a:solidFill>
                        <a:latin typeface="Calibri" panose="020F0502020204030204" pitchFamily="34" charset="0"/>
                        <a:cs typeface="Calibri" panose="020F0502020204030204" pitchFamily="34" charset="0"/>
                      </a:endParaRPr>
                    </a:p>
                    <a:p>
                      <a:pPr marL="228600" indent="-228600">
                        <a:buFont typeface="Wingdings" panose="05000000000000000000" pitchFamily="2" charset="2"/>
                        <a:buChar char="v"/>
                      </a:pPr>
                      <a:r>
                        <a:rPr lang="en-US" sz="1400" b="1">
                          <a:solidFill>
                            <a:srgbClr val="000000"/>
                          </a:solidFill>
                          <a:latin typeface="Calibri"/>
                          <a:cs typeface="Calibri"/>
                        </a:rPr>
                        <a:t>Add a student group</a:t>
                      </a:r>
                      <a:r>
                        <a:rPr lang="en-US" sz="1400">
                          <a:solidFill>
                            <a:srgbClr val="000000"/>
                          </a:solidFill>
                          <a:latin typeface="Calibri"/>
                          <a:cs typeface="Calibri"/>
                        </a:rPr>
                        <a:t> </a:t>
                      </a:r>
                      <a:r>
                        <a:rPr lang="en-US" sz="1400">
                          <a:latin typeface="Calibri"/>
                          <a:cs typeface="Calibri"/>
                        </a:rPr>
                        <a:t>to the Achievement Gap indicator for the lowest performing students.</a:t>
                      </a:r>
                    </a:p>
                    <a:p>
                      <a:pPr marL="171450" marR="0" lvl="0" indent="-1714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Ø"/>
                        <a:tabLst/>
                        <a:defRPr/>
                      </a:pPr>
                      <a:r>
                        <a:rPr lang="en-US" sz="1400" i="1">
                          <a:latin typeface="Calibri"/>
                          <a:cs typeface="Calibri"/>
                        </a:rPr>
                        <a:t>The Achievement Gap indicator would report rates for these student groups: White, Black, Hispanic, Asian, Multiple Races, English Learners, Students with Disabilities, Economically Disadvantaged, and </a:t>
                      </a:r>
                      <a:r>
                        <a:rPr lang="en-US" sz="1400" b="1" i="1">
                          <a:solidFill>
                            <a:srgbClr val="000000"/>
                          </a:solidFill>
                          <a:latin typeface="Calibri"/>
                          <a:cs typeface="Calibri"/>
                        </a:rPr>
                        <a:t>Lowest Performing Students.</a:t>
                      </a:r>
                      <a:endParaRPr lang="en-US" sz="1400" b="1">
                        <a:solidFill>
                          <a:srgbClr val="000000"/>
                        </a:solidFill>
                        <a:latin typeface="Calibri"/>
                        <a:cs typeface="Calibri"/>
                      </a:endParaRPr>
                    </a:p>
                    <a:p>
                      <a:pPr marL="171450" indent="-171450">
                        <a:buFont typeface="Arial" panose="020B0604020202020204" pitchFamily="34" charset="0"/>
                        <a:buChar char="•"/>
                      </a:pPr>
                      <a:endParaRPr lang="en-US" sz="14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Calibri" panose="020F0502020204030204" pitchFamily="34" charset="0"/>
                          <a:cs typeface="Calibri" panose="020F0502020204030204" pitchFamily="34" charset="0"/>
                        </a:rPr>
                        <a:t>Adjusting the </a:t>
                      </a:r>
                      <a:r>
                        <a:rPr lang="en-US" sz="1400">
                          <a:solidFill>
                            <a:srgbClr val="000000"/>
                          </a:solidFill>
                          <a:latin typeface="Calibri" panose="020F0502020204030204" pitchFamily="34" charset="0"/>
                          <a:cs typeface="Calibri" panose="020F0502020204030204" pitchFamily="34" charset="0"/>
                        </a:rPr>
                        <a:t>improvement benchmarks </a:t>
                      </a:r>
                      <a:r>
                        <a:rPr lang="en-US" sz="1400">
                          <a:latin typeface="Calibri" panose="020F0502020204030204" pitchFamily="34" charset="0"/>
                          <a:cs typeface="Calibri" panose="020F0502020204030204" pitchFamily="34" charset="0"/>
                        </a:rPr>
                        <a:t>allows the performance level to more accurately reflect performance.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0">
                        <a:solidFill>
                          <a:srgbClr val="000000"/>
                        </a:solidFill>
                        <a:latin typeface="Calibri" panose="020F0502020204030204" pitchFamily="34" charset="0"/>
                        <a:cs typeface="Calibri" panose="020F0502020204030204" pitchFamily="34" charset="0"/>
                      </a:endParaRPr>
                    </a:p>
                    <a:p>
                      <a:r>
                        <a:rPr lang="en-US" sz="1400" b="0">
                          <a:solidFill>
                            <a:srgbClr val="000000"/>
                          </a:solidFill>
                          <a:latin typeface="Calibri"/>
                          <a:cs typeface="Calibri"/>
                        </a:rPr>
                        <a:t>Adding a student group of the lowest performing students would encourage school divisions to focus on the students who require the largest gains to reach proficiency.</a:t>
                      </a:r>
                    </a:p>
                    <a:p>
                      <a:endParaRPr lang="en-US" sz="1400" b="0">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panose="020F0502020204030204" pitchFamily="34" charset="0"/>
                          <a:cs typeface="Calibri" panose="020F0502020204030204" pitchFamily="34" charset="0"/>
                          <a:hlinkClick r:id="rId3"/>
                        </a:rPr>
                        <a:t>8VAC20-131-380.D</a:t>
                      </a:r>
                      <a:r>
                        <a:rPr lang="en-US" sz="1400" b="0" i="0">
                          <a:solidFill>
                            <a:srgbClr val="444444"/>
                          </a:solidFill>
                          <a:effectLst/>
                          <a:latin typeface="Calibri" panose="020F0502020204030204" pitchFamily="34" charset="0"/>
                          <a:cs typeface="Calibri" panose="020F0502020204030204" pitchFamily="34" charset="0"/>
                        </a:rPr>
                        <a:t> and </a:t>
                      </a:r>
                      <a:r>
                        <a:rPr lang="en-US" sz="1400" b="0" i="0">
                          <a:solidFill>
                            <a:srgbClr val="444444"/>
                          </a:solidFill>
                          <a:effectLst/>
                          <a:latin typeface="Calibri" panose="020F0502020204030204" pitchFamily="34" charset="0"/>
                          <a:cs typeface="Calibri" panose="020F0502020204030204" pitchFamily="34" charset="0"/>
                          <a:hlinkClick r:id="rId3"/>
                        </a:rPr>
                        <a:t>8VAC20-131-380.F.2</a:t>
                      </a:r>
                      <a:endParaRPr lang="en-US" sz="1400" b="0" i="0">
                        <a:solidFill>
                          <a:srgbClr val="444444"/>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000000"/>
                          </a:solidFill>
                          <a:effectLst/>
                          <a:latin typeface="Calibri" panose="020F0502020204030204" pitchFamily="34" charset="0"/>
                          <a:cs typeface="Calibri" panose="020F0502020204030204" pitchFamily="34" charset="0"/>
                        </a:rPr>
                        <a:t>(Benchmarks may be adjusted.)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0" i="0">
                        <a:solidFill>
                          <a:srgbClr val="444444"/>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panose="020F0502020204030204" pitchFamily="34" charset="0"/>
                          <a:cs typeface="Calibri" panose="020F0502020204030204" pitchFamily="34" charset="0"/>
                          <a:hlinkClick r:id="rId3"/>
                        </a:rPr>
                        <a:t>8VAC20-131-380.F.3</a:t>
                      </a:r>
                      <a:endParaRPr lang="en-US" sz="1400" b="0" i="0">
                        <a:solidFill>
                          <a:srgbClr val="444444"/>
                        </a:solidFill>
                        <a:effectLst/>
                        <a:latin typeface="Calibri" panose="020F0502020204030204" pitchFamily="34" charset="0"/>
                        <a:cs typeface="Calibri" panose="020F0502020204030204" pitchFamily="34" charset="0"/>
                      </a:endParaRPr>
                    </a:p>
                    <a:p>
                      <a:pPr lvl="0">
                        <a:buNone/>
                      </a:pPr>
                      <a:r>
                        <a:rPr lang="en-US" sz="1400" b="0" i="0" u="none" strike="noStrike" noProof="0">
                          <a:solidFill>
                            <a:srgbClr val="000000"/>
                          </a:solidFill>
                          <a:latin typeface="Calibri"/>
                        </a:rPr>
                        <a:t>(May adopt special provisions related to the measurement of an indicator. </a:t>
                      </a:r>
                      <a:r>
                        <a:rPr lang="en-US" sz="1400" b="0" i="0" u="none" strike="noStrike" noProof="0">
                          <a:solidFill>
                            <a:schemeClr val="accent3">
                              <a:lumMod val="50000"/>
                            </a:schemeClr>
                          </a:solidFill>
                          <a:latin typeface="Calibri"/>
                        </a:rPr>
                        <a:t>The board may also alter the inclusions and exclusions from the performance level calculations.</a:t>
                      </a:r>
                      <a:r>
                        <a:rPr lang="en-US" sz="1400" b="0" i="0" u="none" strike="noStrike" noProof="0">
                          <a:solidFill>
                            <a:srgbClr val="000000"/>
                          </a:solidFill>
                          <a:latin typeface="Calibri"/>
                        </a:rPr>
                        <a:t>)</a:t>
                      </a:r>
                      <a:endParaRPr lang="en-US" i="0" u="none" strike="noStrike" noProof="0">
                        <a:latin typeface="Calibri"/>
                      </a:endParaRPr>
                    </a:p>
                  </a:txBody>
                  <a:tcPr/>
                </a:tc>
                <a:extLst>
                  <a:ext uri="{0D108BD9-81ED-4DB2-BD59-A6C34878D82A}">
                    <a16:rowId xmlns:a16="http://schemas.microsoft.com/office/drawing/2014/main" val="3621290812"/>
                  </a:ext>
                </a:extLst>
              </a:tr>
            </a:tbl>
          </a:graphicData>
        </a:graphic>
      </p:graphicFrame>
    </p:spTree>
    <p:extLst>
      <p:ext uri="{BB962C8B-B14F-4D97-AF65-F5344CB8AC3E}">
        <p14:creationId xmlns:p14="http://schemas.microsoft.com/office/powerpoint/2010/main" val="184760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315817" y="-187287"/>
            <a:ext cx="12192000" cy="940435"/>
          </a:xfrm>
        </p:spPr>
        <p:txBody>
          <a:bodyPr>
            <a:normAutofit fontScale="90000"/>
          </a:bodyPr>
          <a:lstStyle/>
          <a:p>
            <a:r>
              <a:rPr lang="en-US"/>
              <a:t>Proposed Changes to Indicators (3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84323" y="6356350"/>
            <a:ext cx="2743200" cy="365125"/>
          </a:xfrm>
        </p:spPr>
        <p:txBody>
          <a:bodyPr/>
          <a:lstStyle/>
          <a:p>
            <a:pPr marL="0" lvl="0" indent="0" algn="r" rtl="0">
              <a:spcBef>
                <a:spcPts val="0"/>
              </a:spcBef>
              <a:spcAft>
                <a:spcPts val="0"/>
              </a:spcAft>
              <a:buNone/>
            </a:pPr>
            <a:fld id="{00000000-1234-1234-1234-123412341234}" type="slidenum">
              <a:rPr lang="en-US" smtClean="0"/>
              <a:t>26</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2841031544"/>
              </p:ext>
            </p:extLst>
          </p:nvPr>
        </p:nvGraphicFramePr>
        <p:xfrm>
          <a:off x="243840" y="1115011"/>
          <a:ext cx="11704319" cy="5461000"/>
        </p:xfrm>
        <a:graphic>
          <a:graphicData uri="http://schemas.openxmlformats.org/drawingml/2006/table">
            <a:tbl>
              <a:tblPr firstRow="1" bandRow="1">
                <a:tableStyleId>{4AC93BE6-24F2-4D38-9EE1-789EC3756C38}</a:tableStyleId>
              </a:tblPr>
              <a:tblGrid>
                <a:gridCol w="2926080">
                  <a:extLst>
                    <a:ext uri="{9D8B030D-6E8A-4147-A177-3AD203B41FA5}">
                      <a16:colId xmlns:a16="http://schemas.microsoft.com/office/drawing/2014/main" val="1691377577"/>
                    </a:ext>
                  </a:extLst>
                </a:gridCol>
                <a:gridCol w="2835797">
                  <a:extLst>
                    <a:ext uri="{9D8B030D-6E8A-4147-A177-3AD203B41FA5}">
                      <a16:colId xmlns:a16="http://schemas.microsoft.com/office/drawing/2014/main" val="913206718"/>
                    </a:ext>
                  </a:extLst>
                </a:gridCol>
                <a:gridCol w="3016362">
                  <a:extLst>
                    <a:ext uri="{9D8B030D-6E8A-4147-A177-3AD203B41FA5}">
                      <a16:colId xmlns:a16="http://schemas.microsoft.com/office/drawing/2014/main" val="488028252"/>
                    </a:ext>
                  </a:extLst>
                </a:gridCol>
                <a:gridCol w="2926080">
                  <a:extLst>
                    <a:ext uri="{9D8B030D-6E8A-4147-A177-3AD203B41FA5}">
                      <a16:colId xmlns:a16="http://schemas.microsoft.com/office/drawing/2014/main" val="2809684939"/>
                    </a:ext>
                  </a:extLst>
                </a:gridCol>
              </a:tblGrid>
              <a:tr h="370840">
                <a:tc>
                  <a:txBody>
                    <a:bodyPr/>
                    <a:lstStyle/>
                    <a:p>
                      <a:r>
                        <a:rPr lang="en-US" sz="1400" b="1">
                          <a:latin typeface="Calibri"/>
                          <a:cs typeface="Calibri"/>
                        </a:rPr>
                        <a:t>Indicators</a:t>
                      </a:r>
                    </a:p>
                  </a:txBody>
                  <a:tcPr>
                    <a:solidFill>
                      <a:schemeClr val="bg1">
                        <a:lumMod val="95000"/>
                      </a:schemeClr>
                    </a:solidFill>
                  </a:tcPr>
                </a:tc>
                <a:tc>
                  <a:txBody>
                    <a:bodyPr/>
                    <a:lstStyle/>
                    <a:p>
                      <a:r>
                        <a:rPr lang="en-US" sz="1400" b="1">
                          <a:latin typeface="Calibri"/>
                          <a:cs typeface="Calibri"/>
                        </a:rPr>
                        <a:t>Possible Changes</a:t>
                      </a:r>
                    </a:p>
                  </a:txBody>
                  <a:tcPr>
                    <a:solidFill>
                      <a:schemeClr val="bg1">
                        <a:lumMod val="95000"/>
                      </a:schemeClr>
                    </a:solidFill>
                  </a:tcPr>
                </a:tc>
                <a:tc>
                  <a:txBody>
                    <a:bodyPr/>
                    <a:lstStyle/>
                    <a:p>
                      <a:r>
                        <a:rPr lang="en-US" sz="1400" b="1">
                          <a:latin typeface="Calibri"/>
                          <a:cs typeface="Calibri"/>
                        </a:rPr>
                        <a:t>Justification</a:t>
                      </a:r>
                    </a:p>
                  </a:txBody>
                  <a:tcPr>
                    <a:solidFill>
                      <a:schemeClr val="bg1">
                        <a:lumMod val="95000"/>
                      </a:schemeClr>
                    </a:solidFill>
                  </a:tcPr>
                </a:tc>
                <a:tc>
                  <a:txBody>
                    <a:bodyPr/>
                    <a:lstStyle/>
                    <a:p>
                      <a:r>
                        <a:rPr lang="en-US" sz="1400" b="1">
                          <a:latin typeface="Calibri"/>
                          <a:cs typeface="Calibri"/>
                        </a:rPr>
                        <a:t>Regulatory Code Granting Authority</a:t>
                      </a:r>
                    </a:p>
                  </a:txBody>
                  <a:tcPr>
                    <a:solidFill>
                      <a:schemeClr val="bg1">
                        <a:lumMod val="95000"/>
                      </a:schemeClr>
                    </a:solidFill>
                  </a:tcPr>
                </a:tc>
                <a:extLst>
                  <a:ext uri="{0D108BD9-81ED-4DB2-BD59-A6C34878D82A}">
                    <a16:rowId xmlns:a16="http://schemas.microsoft.com/office/drawing/2014/main" val="494280489"/>
                  </a:ext>
                </a:extLst>
              </a:tr>
              <a:tr h="370840">
                <a:tc>
                  <a:txBody>
                    <a:bodyPr/>
                    <a:lstStyle/>
                    <a:p>
                      <a:r>
                        <a:rPr lang="en-US" sz="1400" b="1">
                          <a:latin typeface="Calibri"/>
                          <a:cs typeface="Calibri"/>
                        </a:rPr>
                        <a:t>Academic Achievement-English (Reading and Writing Scores) </a:t>
                      </a:r>
                      <a:endParaRPr lang="en-US" sz="1400" b="1">
                        <a:latin typeface="Calibri" panose="020F0502020204030204" pitchFamily="34" charset="0"/>
                        <a:cs typeface="Calibri" panose="020F0502020204030204" pitchFamily="34" charset="0"/>
                      </a:endParaRPr>
                    </a:p>
                    <a:p>
                      <a:pPr marL="173990" lvl="0" indent="-173990">
                        <a:buFont typeface="Arial"/>
                        <a:buChar char="•"/>
                      </a:pPr>
                      <a:r>
                        <a:rPr lang="en-US" sz="1400" b="0">
                          <a:latin typeface="Calibri"/>
                          <a:cs typeface="Calibri"/>
                        </a:rPr>
                        <a:t>Writing tests administered: Grade 8 Writing and EOC Writing Test</a:t>
                      </a:r>
                    </a:p>
                    <a:p>
                      <a:r>
                        <a:rPr lang="en-US" sz="1400">
                          <a:latin typeface="Calibri"/>
                          <a:cs typeface="Calibri"/>
                        </a:rPr>
                        <a:t>Combined Rate 3-8</a:t>
                      </a:r>
                    </a:p>
                    <a:p>
                      <a:pPr marL="171450" indent="-171450">
                        <a:buFont typeface="Arial" panose="020B0604020202020204" pitchFamily="34" charset="0"/>
                        <a:buChar char="•"/>
                      </a:pPr>
                      <a:r>
                        <a:rPr lang="en-US" sz="1400">
                          <a:latin typeface="Calibri"/>
                          <a:cs typeface="Calibri"/>
                        </a:rPr>
                        <a:t>Passes + Recovery + students who failed but demonstrated growth + EL students who failed and did not demonstrate growth but did demonstrate progress on English Language Proficiency</a:t>
                      </a:r>
                    </a:p>
                    <a:p>
                      <a:r>
                        <a:rPr lang="en-US" sz="1400">
                          <a:latin typeface="Calibri"/>
                          <a:cs typeface="Calibri"/>
                        </a:rPr>
                        <a:t>Combined Rate High School</a:t>
                      </a:r>
                    </a:p>
                    <a:p>
                      <a:pPr marL="171450" marR="0" lvl="0" indent="-171450" algn="l" rtl="0" eaLnBrk="1" fontAlgn="auto" latinLnBrk="0" hangingPunct="1">
                        <a:lnSpc>
                          <a:spcPct val="100000"/>
                        </a:lnSpc>
                        <a:spcBef>
                          <a:spcPts val="0"/>
                        </a:spcBef>
                        <a:spcAft>
                          <a:spcPts val="0"/>
                        </a:spcAft>
                        <a:buClr>
                          <a:srgbClr val="000000"/>
                        </a:buClr>
                        <a:buSzTx/>
                        <a:buFont typeface="Arial" panose="020B0604020202020204" pitchFamily="34" charset="0"/>
                        <a:buChar char="•"/>
                      </a:pPr>
                      <a:r>
                        <a:rPr lang="en-US" sz="1400">
                          <a:latin typeface="Calibri"/>
                          <a:cs typeface="Calibri"/>
                        </a:rPr>
                        <a:t>Passes + EL students who failed but did demonstrate progress on English Language Proficiency</a:t>
                      </a:r>
                    </a:p>
                  </a:txBody>
                  <a:tcPr/>
                </a:tc>
                <a:tc>
                  <a:txBody>
                    <a:bodyPr/>
                    <a:lstStyle/>
                    <a:p>
                      <a:pPr marL="228600" indent="-228600">
                        <a:buFont typeface="Wingdings" panose="05000000000000000000" pitchFamily="2" charset="2"/>
                        <a:buChar char="v"/>
                      </a:pPr>
                      <a:r>
                        <a:rPr lang="en-US" sz="1400" b="1">
                          <a:solidFill>
                            <a:srgbClr val="000000"/>
                          </a:solidFill>
                          <a:latin typeface="Calibri"/>
                          <a:cs typeface="Calibri"/>
                        </a:rPr>
                        <a:t>Adjust the improvement benchmarks</a:t>
                      </a:r>
                      <a:r>
                        <a:rPr lang="en-US" sz="1400">
                          <a:solidFill>
                            <a:srgbClr val="000000"/>
                          </a:solidFill>
                          <a:latin typeface="Calibri"/>
                          <a:cs typeface="Calibri"/>
                        </a:rPr>
                        <a:t>.</a:t>
                      </a:r>
                      <a:endParaRPr lang="en-US" sz="1400" b="1">
                        <a:solidFill>
                          <a:srgbClr val="000000"/>
                        </a:solidFill>
                        <a:latin typeface="Calibri"/>
                        <a:cs typeface="Calibri"/>
                      </a:endParaRPr>
                    </a:p>
                  </a:txBody>
                  <a:tcPr/>
                </a:tc>
                <a:tc>
                  <a:txBody>
                    <a:bodyPr/>
                    <a:lstStyle/>
                    <a:p>
                      <a:pPr marL="0" marR="0" lvl="0" indent="0" algn="l">
                        <a:lnSpc>
                          <a:spcPct val="100000"/>
                        </a:lnSpc>
                        <a:spcBef>
                          <a:spcPts val="0"/>
                        </a:spcBef>
                        <a:spcAft>
                          <a:spcPts val="0"/>
                        </a:spcAft>
                        <a:buNone/>
                      </a:pPr>
                      <a:r>
                        <a:rPr lang="en-US" sz="1400" b="0" i="0" u="none" strike="noStrike" noProof="0">
                          <a:latin typeface="Calibri"/>
                        </a:rPr>
                        <a:t>Adjusting the </a:t>
                      </a:r>
                      <a:r>
                        <a:rPr lang="en-US" sz="1400" b="0" i="0" u="none" strike="noStrike" noProof="0">
                          <a:solidFill>
                            <a:srgbClr val="000000"/>
                          </a:solidFill>
                          <a:latin typeface="Calibri"/>
                        </a:rPr>
                        <a:t>improvement </a:t>
                      </a:r>
                      <a:endParaRPr lang="en-US" b="0"/>
                    </a:p>
                    <a:p>
                      <a:pPr marL="0" marR="0" lvl="0" indent="0" algn="l">
                        <a:lnSpc>
                          <a:spcPct val="100000"/>
                        </a:lnSpc>
                        <a:spcBef>
                          <a:spcPts val="0"/>
                        </a:spcBef>
                        <a:spcAft>
                          <a:spcPts val="0"/>
                        </a:spcAft>
                        <a:buNone/>
                      </a:pPr>
                      <a:r>
                        <a:rPr lang="en-US" sz="1400" b="0" i="0" u="none" strike="noStrike" noProof="0">
                          <a:solidFill>
                            <a:srgbClr val="000000"/>
                          </a:solidFill>
                          <a:latin typeface="Calibri"/>
                        </a:rPr>
                        <a:t>benchmarks </a:t>
                      </a:r>
                      <a:r>
                        <a:rPr lang="en-US" sz="1400" b="0" i="0" u="none" strike="noStrike" noProof="0">
                          <a:latin typeface="Calibri"/>
                        </a:rPr>
                        <a:t>allows the performance </a:t>
                      </a:r>
                      <a:endParaRPr lang="en-US" b="0"/>
                    </a:p>
                    <a:p>
                      <a:pPr marL="0" marR="0" lvl="0" indent="0" algn="l">
                        <a:lnSpc>
                          <a:spcPct val="100000"/>
                        </a:lnSpc>
                        <a:spcBef>
                          <a:spcPts val="0"/>
                        </a:spcBef>
                        <a:spcAft>
                          <a:spcPts val="0"/>
                        </a:spcAft>
                        <a:buNone/>
                      </a:pPr>
                      <a:r>
                        <a:rPr lang="en-US" sz="1400" b="0" i="0" u="none" strike="noStrike" noProof="0">
                          <a:latin typeface="Calibri"/>
                        </a:rPr>
                        <a:t>level to more accurately reflect </a:t>
                      </a:r>
                      <a:endParaRPr lang="en-US" b="0"/>
                    </a:p>
                    <a:p>
                      <a:pPr marL="0" marR="0" lvl="0" indent="0" algn="l">
                        <a:lnSpc>
                          <a:spcPct val="100000"/>
                        </a:lnSpc>
                        <a:spcBef>
                          <a:spcPts val="0"/>
                        </a:spcBef>
                        <a:spcAft>
                          <a:spcPts val="0"/>
                        </a:spcAft>
                        <a:buNone/>
                      </a:pPr>
                      <a:r>
                        <a:rPr lang="en-US" sz="1400" b="0" i="0" u="none" strike="noStrike" noProof="0">
                          <a:latin typeface="Calibri"/>
                        </a:rPr>
                        <a:t>performance. </a:t>
                      </a:r>
                      <a:endParaRPr lang="en-US" b="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a:cs typeface="Calibri"/>
                          <a:hlinkClick r:id="rId3"/>
                        </a:rPr>
                        <a:t>8VAC20-131-380.D</a:t>
                      </a:r>
                      <a:r>
                        <a:rPr lang="en-US" sz="1400" b="0" i="0">
                          <a:solidFill>
                            <a:srgbClr val="444444"/>
                          </a:solidFill>
                          <a:effectLst/>
                          <a:latin typeface="Calibri"/>
                          <a:cs typeface="Calibri"/>
                        </a:rPr>
                        <a:t> and </a:t>
                      </a:r>
                      <a:r>
                        <a:rPr lang="en-US" sz="1400" b="0" i="0">
                          <a:solidFill>
                            <a:srgbClr val="444444"/>
                          </a:solidFill>
                          <a:effectLst/>
                          <a:latin typeface="Calibri"/>
                          <a:cs typeface="Calibri"/>
                          <a:hlinkClick r:id="rId3"/>
                        </a:rPr>
                        <a:t>8VAC20-131-380.F.2</a:t>
                      </a:r>
                      <a:endParaRPr lang="en-US" sz="1400" b="0" i="0">
                        <a:solidFill>
                          <a:srgbClr val="444444"/>
                        </a:solidFill>
                        <a:effectLst/>
                        <a:latin typeface="Calibri"/>
                        <a:cs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000000"/>
                          </a:solidFill>
                          <a:effectLst/>
                          <a:latin typeface="Calibri"/>
                          <a:cs typeface="Calibri"/>
                        </a:rPr>
                        <a:t>(Benchmarks may be adjusted.)</a:t>
                      </a:r>
                      <a:endParaRPr lang="en-US" sz="1400">
                        <a:solidFill>
                          <a:srgbClr val="000000"/>
                        </a:solidFill>
                        <a:latin typeface="Calibri"/>
                        <a:cs typeface="Calibri"/>
                      </a:endParaRPr>
                    </a:p>
                  </a:txBody>
                  <a:tcPr/>
                </a:tc>
                <a:extLst>
                  <a:ext uri="{0D108BD9-81ED-4DB2-BD59-A6C34878D82A}">
                    <a16:rowId xmlns:a16="http://schemas.microsoft.com/office/drawing/2014/main" val="942790032"/>
                  </a:ext>
                </a:extLst>
              </a:tr>
              <a:tr h="370840">
                <a:tc>
                  <a:txBody>
                    <a:bodyPr/>
                    <a:lstStyle/>
                    <a:p>
                      <a:r>
                        <a:rPr lang="en-US" sz="1400" b="1">
                          <a:solidFill>
                            <a:srgbClr val="000000"/>
                          </a:solidFill>
                          <a:latin typeface="Calibri"/>
                          <a:cs typeface="Calibri"/>
                        </a:rPr>
                        <a:t>Annual Pass Rate: Reading</a:t>
                      </a:r>
                    </a:p>
                  </a:txBody>
                  <a:tcPr/>
                </a:tc>
                <a:tc>
                  <a:txBody>
                    <a:bodyPr/>
                    <a:lstStyle/>
                    <a:p>
                      <a:pPr marL="228600" indent="-228600">
                        <a:buFont typeface="Wingdings" panose="05000000000000000000" pitchFamily="2" charset="2"/>
                        <a:buChar char="v"/>
                      </a:pPr>
                      <a:r>
                        <a:rPr lang="en-US" sz="1400" b="1">
                          <a:solidFill>
                            <a:srgbClr val="000000"/>
                          </a:solidFill>
                          <a:latin typeface="Calibri"/>
                          <a:cs typeface="Calibri"/>
                        </a:rPr>
                        <a:t>Add an annual pass rate </a:t>
                      </a:r>
                      <a:r>
                        <a:rPr lang="en-US" sz="1400" b="0">
                          <a:solidFill>
                            <a:srgbClr val="000000"/>
                          </a:solidFill>
                          <a:latin typeface="Calibri"/>
                          <a:cs typeface="Calibri"/>
                        </a:rPr>
                        <a:t>for reading as a separate indicator. This could be reported for </a:t>
                      </a:r>
                      <a:r>
                        <a:rPr lang="en-US" sz="1400" b="0" i="1">
                          <a:solidFill>
                            <a:srgbClr val="000000"/>
                          </a:solidFill>
                          <a:latin typeface="Calibri"/>
                          <a:cs typeface="Calibri"/>
                        </a:rPr>
                        <a:t>All Students</a:t>
                      </a:r>
                      <a:r>
                        <a:rPr lang="en-US" sz="1400" b="0">
                          <a:solidFill>
                            <a:srgbClr val="000000"/>
                          </a:solidFill>
                          <a:latin typeface="Calibri"/>
                          <a:cs typeface="Calibri"/>
                        </a:rPr>
                        <a:t> or separately for each student group, similar to the Achievement Gap indicators.</a:t>
                      </a:r>
                    </a:p>
                    <a:p>
                      <a:pPr marL="171450" indent="-171450">
                        <a:buFont typeface="Wingdings" panose="05000000000000000000" pitchFamily="2" charset="2"/>
                        <a:buChar char="Ø"/>
                      </a:pPr>
                      <a:r>
                        <a:rPr lang="en-US" sz="1400" b="0">
                          <a:solidFill>
                            <a:srgbClr val="000000"/>
                          </a:solidFill>
                          <a:latin typeface="Calibri"/>
                          <a:cs typeface="Calibri"/>
                        </a:rPr>
                        <a:t>Level One, Two and Three performance benchmarks TBD.</a:t>
                      </a:r>
                      <a:endParaRPr lang="en-US" sz="1400" b="1">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a:solidFill>
                            <a:srgbClr val="000000"/>
                          </a:solidFill>
                          <a:latin typeface="Calibri"/>
                          <a:cs typeface="Calibri"/>
                        </a:rPr>
                        <a:t>Adding an annual pass rate provides transparency on the number of students who are proficient on state assessments and places emphasis on proficiency being the goal for all students.</a:t>
                      </a:r>
                    </a:p>
                  </a:txBody>
                  <a:tcPr/>
                </a:tc>
                <a:tc>
                  <a:txBody>
                    <a:bodyPr/>
                    <a:lstStyle/>
                    <a:p>
                      <a:pPr marL="0" marR="0" lvl="0" indent="0" algn="l" rtl="0" eaLnBrk="1" fontAlgn="auto" latinLnBrk="0" hangingPunct="1">
                        <a:lnSpc>
                          <a:spcPct val="100000"/>
                        </a:lnSpc>
                        <a:spcBef>
                          <a:spcPts val="0"/>
                        </a:spcBef>
                        <a:spcAft>
                          <a:spcPts val="0"/>
                        </a:spcAft>
                        <a:buClr>
                          <a:srgbClr val="000000"/>
                        </a:buClr>
                        <a:buSzTx/>
                        <a:buFont typeface="Arial"/>
                        <a:buNone/>
                      </a:pPr>
                      <a:r>
                        <a:rPr lang="en-US" sz="1400" b="0" i="0">
                          <a:solidFill>
                            <a:srgbClr val="444444"/>
                          </a:solidFill>
                          <a:effectLst/>
                          <a:latin typeface="Calibri"/>
                          <a:cs typeface="Calibri"/>
                          <a:hlinkClick r:id="rId3"/>
                        </a:rPr>
                        <a:t>8VAC20-131-380.D and 8VAC20-131-380.F.7 </a:t>
                      </a:r>
                      <a:r>
                        <a:rPr lang="en-US" sz="1400" b="0" i="0">
                          <a:solidFill>
                            <a:srgbClr val="444444"/>
                          </a:solidFill>
                          <a:effectLst/>
                          <a:latin typeface="Calibri"/>
                          <a:cs typeface="Calibri"/>
                        </a:rPr>
                        <a:t> </a:t>
                      </a:r>
                      <a:r>
                        <a:rPr lang="en-US" sz="1400" b="0" i="0">
                          <a:solidFill>
                            <a:srgbClr val="000000"/>
                          </a:solidFill>
                          <a:effectLst/>
                          <a:latin typeface="Calibri"/>
                          <a:cs typeface="Calibri"/>
                        </a:rPr>
                        <a:t>(May incorporate additional indicators with benchmarks.)</a:t>
                      </a:r>
                      <a:endParaRPr lang="en-US" sz="1400" b="1">
                        <a:solidFill>
                          <a:srgbClr val="000000"/>
                        </a:solidFill>
                        <a:latin typeface="Calibri"/>
                        <a:cs typeface="Calibri"/>
                      </a:endParaRPr>
                    </a:p>
                  </a:txBody>
                  <a:tcPr/>
                </a:tc>
                <a:extLst>
                  <a:ext uri="{0D108BD9-81ED-4DB2-BD59-A6C34878D82A}">
                    <a16:rowId xmlns:a16="http://schemas.microsoft.com/office/drawing/2014/main" val="1345080083"/>
                  </a:ext>
                </a:extLst>
              </a:tr>
            </a:tbl>
          </a:graphicData>
        </a:graphic>
      </p:graphicFrame>
      <p:sp>
        <p:nvSpPr>
          <p:cNvPr id="5" name="TextBox 4">
            <a:extLst>
              <a:ext uri="{FF2B5EF4-FFF2-40B4-BE49-F238E27FC236}">
                <a16:creationId xmlns:a16="http://schemas.microsoft.com/office/drawing/2014/main" id="{74A5D313-AB19-4A6E-ADF4-05E4154DA638}"/>
              </a:ext>
            </a:extLst>
          </p:cNvPr>
          <p:cNvSpPr txBox="1"/>
          <p:nvPr/>
        </p:nvSpPr>
        <p:spPr>
          <a:xfrm>
            <a:off x="591280" y="5555612"/>
            <a:ext cx="1750868" cy="307777"/>
          </a:xfrm>
          <a:prstGeom prst="rect">
            <a:avLst/>
          </a:prstGeom>
          <a:noFill/>
          <a:ln w="38100">
            <a:solidFill>
              <a:srgbClr val="C00000"/>
            </a:solidFill>
            <a:prstDash val="sysDash"/>
          </a:ln>
        </p:spPr>
        <p:txBody>
          <a:bodyPr wrap="square" rtlCol="0">
            <a:spAutoFit/>
          </a:bodyPr>
          <a:lstStyle/>
          <a:p>
            <a:pPr algn="ctr"/>
            <a:r>
              <a:rPr lang="en-US">
                <a:latin typeface="Calibri" panose="020F0502020204030204" pitchFamily="34" charset="0"/>
                <a:cs typeface="Calibri" panose="020F0502020204030204" pitchFamily="34" charset="0"/>
              </a:rPr>
              <a:t>Additional Indicator</a:t>
            </a:r>
          </a:p>
        </p:txBody>
      </p:sp>
    </p:spTree>
    <p:extLst>
      <p:ext uri="{BB962C8B-B14F-4D97-AF65-F5344CB8AC3E}">
        <p14:creationId xmlns:p14="http://schemas.microsoft.com/office/powerpoint/2010/main" val="3497856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02FF7-EC84-4932-92D3-E58A2E856149}"/>
              </a:ext>
            </a:extLst>
          </p:cNvPr>
          <p:cNvSpPr>
            <a:spLocks noGrp="1"/>
          </p:cNvSpPr>
          <p:nvPr>
            <p:ph type="title"/>
          </p:nvPr>
        </p:nvSpPr>
        <p:spPr>
          <a:xfrm>
            <a:off x="-52552" y="61758"/>
            <a:ext cx="12192000" cy="1323975"/>
          </a:xfrm>
        </p:spPr>
        <p:txBody>
          <a:bodyPr>
            <a:normAutofit fontScale="90000"/>
          </a:bodyPr>
          <a:lstStyle/>
          <a:p>
            <a:r>
              <a:rPr lang="en-US"/>
              <a:t>Increasing Transparency by Adding</a:t>
            </a:r>
            <a:br>
              <a:rPr lang="en-US"/>
            </a:br>
            <a:r>
              <a:rPr lang="en-US"/>
              <a:t>Annual Pass Rate: Reading</a:t>
            </a:r>
          </a:p>
        </p:txBody>
      </p:sp>
      <p:sp>
        <p:nvSpPr>
          <p:cNvPr id="4" name="Slide Number Placeholder 3">
            <a:extLst>
              <a:ext uri="{FF2B5EF4-FFF2-40B4-BE49-F238E27FC236}">
                <a16:creationId xmlns:a16="http://schemas.microsoft.com/office/drawing/2014/main" id="{E61096BA-6928-4896-AE9E-8BFDB412B77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graphicFrame>
        <p:nvGraphicFramePr>
          <p:cNvPr id="7" name="Table 6" descr="The columns are School and Indicator, Annual Pass Rate for 2021-2022, Accreditation Combined rate for 2021-2022 and Accreditation Performance Level for 2021-2022. &#10;School A: Math Pass rate of 56%, combined rate 88%, Level 1&#10;School A: Reading pass rate 66%,combined rate 86%, Level 1&#10;School B: Math pass rate 40%,combined rate 82%, Level 1&#10;School B: Reading pass rate 58%,combined rate 82%, Level 1&#10;School C: Math Pass rate of 91%, combined rate 97%, Level 1&#10;School C: Reading pass rate 93%,combined rate 98%, Level 1" title="Annual Pass Rate Versus Combined Rate">
            <a:extLst>
              <a:ext uri="{FF2B5EF4-FFF2-40B4-BE49-F238E27FC236}">
                <a16:creationId xmlns:a16="http://schemas.microsoft.com/office/drawing/2014/main" id="{FD7821EC-DA14-46A4-9AE5-B513BAB0954D}"/>
              </a:ext>
            </a:extLst>
          </p:cNvPr>
          <p:cNvGraphicFramePr>
            <a:graphicFrameLocks noGrp="1"/>
          </p:cNvGraphicFramePr>
          <p:nvPr>
            <p:extLst>
              <p:ext uri="{D42A27DB-BD31-4B8C-83A1-F6EECF244321}">
                <p14:modId xmlns:p14="http://schemas.microsoft.com/office/powerpoint/2010/main" val="2385688848"/>
              </p:ext>
            </p:extLst>
          </p:nvPr>
        </p:nvGraphicFramePr>
        <p:xfrm>
          <a:off x="1977891" y="2453990"/>
          <a:ext cx="7242153" cy="1828800"/>
        </p:xfrm>
        <a:graphic>
          <a:graphicData uri="http://schemas.openxmlformats.org/drawingml/2006/table">
            <a:tbl>
              <a:tblPr firstRow="1" firstCol="1" bandRow="1">
                <a:tableStyleId>{4AC93BE6-24F2-4D38-9EE1-789EC3756C38}</a:tableStyleId>
              </a:tblPr>
              <a:tblGrid>
                <a:gridCol w="2414051">
                  <a:extLst>
                    <a:ext uri="{9D8B030D-6E8A-4147-A177-3AD203B41FA5}">
                      <a16:colId xmlns:a16="http://schemas.microsoft.com/office/drawing/2014/main" val="663185709"/>
                    </a:ext>
                  </a:extLst>
                </a:gridCol>
                <a:gridCol w="2414051">
                  <a:extLst>
                    <a:ext uri="{9D8B030D-6E8A-4147-A177-3AD203B41FA5}">
                      <a16:colId xmlns:a16="http://schemas.microsoft.com/office/drawing/2014/main" val="1349095763"/>
                    </a:ext>
                  </a:extLst>
                </a:gridCol>
                <a:gridCol w="2414051">
                  <a:extLst>
                    <a:ext uri="{9D8B030D-6E8A-4147-A177-3AD203B41FA5}">
                      <a16:colId xmlns:a16="http://schemas.microsoft.com/office/drawing/2014/main" val="2894873062"/>
                    </a:ext>
                  </a:extLst>
                </a:gridCol>
              </a:tblGrid>
              <a:tr h="693086">
                <a:tc>
                  <a:txBody>
                    <a:bodyPr/>
                    <a:lstStyle/>
                    <a:p>
                      <a:pPr marL="0" marR="0" algn="ctr">
                        <a:spcBef>
                          <a:spcPts val="0"/>
                        </a:spcBef>
                        <a:spcAft>
                          <a:spcPts val="0"/>
                        </a:spcAft>
                      </a:pPr>
                      <a:r>
                        <a:rPr lang="en-US" sz="2400">
                          <a:solidFill>
                            <a:schemeClr val="tx1"/>
                          </a:solidFill>
                          <a:effectLst/>
                          <a:latin typeface="Calibri"/>
                          <a:cs typeface="Calibri"/>
                        </a:rPr>
                        <a:t>School and Indicator</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tc>
                  <a:txBody>
                    <a:bodyPr/>
                    <a:lstStyle/>
                    <a:p>
                      <a:pPr marL="0" marR="0" algn="ctr">
                        <a:spcBef>
                          <a:spcPts val="0"/>
                        </a:spcBef>
                        <a:spcAft>
                          <a:spcPts val="0"/>
                        </a:spcAft>
                      </a:pPr>
                      <a:r>
                        <a:rPr lang="en-US" sz="2400">
                          <a:solidFill>
                            <a:schemeClr val="tx1"/>
                          </a:solidFill>
                          <a:effectLst/>
                          <a:latin typeface="Calibri"/>
                          <a:cs typeface="Calibri"/>
                        </a:rPr>
                        <a:t>Annual Pass Rate</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tc>
                  <a:txBody>
                    <a:bodyPr/>
                    <a:lstStyle/>
                    <a:p>
                      <a:pPr marL="0" marR="0" algn="ctr">
                        <a:spcBef>
                          <a:spcPts val="0"/>
                        </a:spcBef>
                        <a:spcAft>
                          <a:spcPts val="0"/>
                        </a:spcAft>
                      </a:pPr>
                      <a:r>
                        <a:rPr lang="en-US" sz="2400">
                          <a:solidFill>
                            <a:schemeClr val="tx1"/>
                          </a:solidFill>
                          <a:effectLst/>
                          <a:latin typeface="Calibri"/>
                          <a:cs typeface="Calibri"/>
                        </a:rPr>
                        <a:t>Accreditation Combined Rate</a:t>
                      </a:r>
                      <a:endParaRPr lang="en-US" sz="2400">
                        <a:solidFill>
                          <a:schemeClr val="tx1"/>
                        </a:solidFill>
                        <a:effectLst/>
                        <a:latin typeface="Calibri"/>
                        <a:ea typeface="Arial" panose="020B0604020202020204" pitchFamily="34" charset="0"/>
                        <a:cs typeface="Calibri"/>
                      </a:endParaRPr>
                    </a:p>
                  </a:txBody>
                  <a:tcPr marL="68580" marR="68580" marT="0" marB="0" anchor="ctr">
                    <a:noFill/>
                  </a:tcPr>
                </a:tc>
                <a:extLst>
                  <a:ext uri="{0D108BD9-81ED-4DB2-BD59-A6C34878D82A}">
                    <a16:rowId xmlns:a16="http://schemas.microsoft.com/office/drawing/2014/main" val="2538065641"/>
                  </a:ext>
                </a:extLst>
              </a:tr>
              <a:tr h="346543">
                <a:tc>
                  <a:txBody>
                    <a:bodyPr/>
                    <a:lstStyle/>
                    <a:p>
                      <a:pPr marL="0" marR="0">
                        <a:spcBef>
                          <a:spcPts val="0"/>
                        </a:spcBef>
                        <a:spcAft>
                          <a:spcPts val="0"/>
                        </a:spcAft>
                      </a:pPr>
                      <a:r>
                        <a:rPr lang="en-US" sz="2400">
                          <a:effectLst/>
                          <a:latin typeface="Calibri"/>
                          <a:cs typeface="Calibri"/>
                        </a:rPr>
                        <a:t>School A: Reading</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66%</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86%</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1774545757"/>
                  </a:ext>
                </a:extLst>
              </a:tr>
              <a:tr h="346543">
                <a:tc>
                  <a:txBody>
                    <a:bodyPr/>
                    <a:lstStyle/>
                    <a:p>
                      <a:pPr marL="0" marR="0">
                        <a:spcBef>
                          <a:spcPts val="0"/>
                        </a:spcBef>
                        <a:spcAft>
                          <a:spcPts val="0"/>
                        </a:spcAft>
                      </a:pPr>
                      <a:r>
                        <a:rPr lang="en-US" sz="2400">
                          <a:effectLst/>
                          <a:latin typeface="Calibri"/>
                          <a:cs typeface="Calibri"/>
                        </a:rPr>
                        <a:t>School B: Reading</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58%</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82%</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2005028550"/>
                  </a:ext>
                </a:extLst>
              </a:tr>
              <a:tr h="346543">
                <a:tc>
                  <a:txBody>
                    <a:bodyPr/>
                    <a:lstStyle/>
                    <a:p>
                      <a:pPr marL="0" marR="0">
                        <a:spcBef>
                          <a:spcPts val="0"/>
                        </a:spcBef>
                        <a:spcAft>
                          <a:spcPts val="0"/>
                        </a:spcAft>
                      </a:pPr>
                      <a:r>
                        <a:rPr lang="en-US" sz="2400">
                          <a:effectLst/>
                          <a:latin typeface="Calibri"/>
                          <a:cs typeface="Calibri"/>
                        </a:rPr>
                        <a:t>School C: Reading</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93%</a:t>
                      </a:r>
                      <a:endParaRPr lang="en-US" sz="2400">
                        <a:effectLst/>
                        <a:latin typeface="Calibri"/>
                        <a:ea typeface="Arial" panose="020B0604020202020204" pitchFamily="34" charset="0"/>
                        <a:cs typeface="Calibri"/>
                      </a:endParaRPr>
                    </a:p>
                  </a:txBody>
                  <a:tcPr marL="68580" marR="68580" marT="0" marB="0" anchor="ctr"/>
                </a:tc>
                <a:tc>
                  <a:txBody>
                    <a:bodyPr/>
                    <a:lstStyle/>
                    <a:p>
                      <a:pPr marL="0" marR="0" algn="ctr">
                        <a:spcBef>
                          <a:spcPts val="0"/>
                        </a:spcBef>
                        <a:spcAft>
                          <a:spcPts val="0"/>
                        </a:spcAft>
                      </a:pPr>
                      <a:r>
                        <a:rPr lang="en-US" sz="2400">
                          <a:effectLst/>
                          <a:latin typeface="Calibri"/>
                          <a:cs typeface="Calibri"/>
                        </a:rPr>
                        <a:t>98%</a:t>
                      </a:r>
                      <a:endParaRPr lang="en-US" sz="2400">
                        <a:effectLst/>
                        <a:latin typeface="Calibri"/>
                        <a:ea typeface="Arial" panose="020B0604020202020204" pitchFamily="34" charset="0"/>
                        <a:cs typeface="Calibri"/>
                      </a:endParaRPr>
                    </a:p>
                  </a:txBody>
                  <a:tcPr marL="68580" marR="68580" marT="0" marB="0" anchor="ctr"/>
                </a:tc>
                <a:extLst>
                  <a:ext uri="{0D108BD9-81ED-4DB2-BD59-A6C34878D82A}">
                    <a16:rowId xmlns:a16="http://schemas.microsoft.com/office/drawing/2014/main" val="1259833918"/>
                  </a:ext>
                </a:extLst>
              </a:tr>
            </a:tbl>
          </a:graphicData>
        </a:graphic>
      </p:graphicFrame>
      <p:sp>
        <p:nvSpPr>
          <p:cNvPr id="5" name="Text Placeholder 4">
            <a:extLst>
              <a:ext uri="{FF2B5EF4-FFF2-40B4-BE49-F238E27FC236}">
                <a16:creationId xmlns:a16="http://schemas.microsoft.com/office/drawing/2014/main" id="{3875645D-6741-4777-8092-1A23437F3FF6}"/>
              </a:ext>
            </a:extLst>
          </p:cNvPr>
          <p:cNvSpPr>
            <a:spLocks noGrp="1"/>
          </p:cNvSpPr>
          <p:nvPr>
            <p:ph type="body" idx="1"/>
          </p:nvPr>
        </p:nvSpPr>
        <p:spPr>
          <a:xfrm>
            <a:off x="838200" y="1564034"/>
            <a:ext cx="10515600" cy="530508"/>
          </a:xfrm>
        </p:spPr>
        <p:txBody>
          <a:bodyPr>
            <a:noAutofit/>
          </a:bodyPr>
          <a:lstStyle/>
          <a:p>
            <a:pPr marL="114300" indent="0">
              <a:buNone/>
            </a:pPr>
            <a:r>
              <a:rPr lang="en-US" sz="2400">
                <a:solidFill>
                  <a:srgbClr val="000000"/>
                </a:solidFill>
              </a:rPr>
              <a:t>Examples:</a:t>
            </a:r>
          </a:p>
        </p:txBody>
      </p:sp>
    </p:spTree>
    <p:extLst>
      <p:ext uri="{BB962C8B-B14F-4D97-AF65-F5344CB8AC3E}">
        <p14:creationId xmlns:p14="http://schemas.microsoft.com/office/powerpoint/2010/main" val="2543211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315817" y="-187287"/>
            <a:ext cx="12192000" cy="940435"/>
          </a:xfrm>
        </p:spPr>
        <p:txBody>
          <a:bodyPr>
            <a:normAutofit fontScale="90000"/>
          </a:bodyPr>
          <a:lstStyle/>
          <a:p>
            <a:r>
              <a:rPr lang="en-US"/>
              <a:t>Proposed Changes to Indicators (4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84323" y="6356350"/>
            <a:ext cx="2743200" cy="365125"/>
          </a:xfrm>
        </p:spPr>
        <p:txBody>
          <a:bodyPr/>
          <a:lstStyle/>
          <a:p>
            <a:pPr marL="0" lvl="0" indent="0" algn="r" rtl="0">
              <a:spcBef>
                <a:spcPts val="0"/>
              </a:spcBef>
              <a:spcAft>
                <a:spcPts val="0"/>
              </a:spcAft>
              <a:buNone/>
            </a:pPr>
            <a:fld id="{00000000-1234-1234-1234-123412341234}" type="slidenum">
              <a:rPr lang="en-US" smtClean="0"/>
              <a:t>28</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849426874"/>
              </p:ext>
            </p:extLst>
          </p:nvPr>
        </p:nvGraphicFramePr>
        <p:xfrm>
          <a:off x="243840" y="1083329"/>
          <a:ext cx="11704320" cy="4729480"/>
        </p:xfrm>
        <a:graphic>
          <a:graphicData uri="http://schemas.openxmlformats.org/drawingml/2006/table">
            <a:tbl>
              <a:tblPr firstRow="1" bandRow="1">
                <a:tableStyleId>{4AC93BE6-24F2-4D38-9EE1-789EC3756C38}</a:tableStyleId>
              </a:tblPr>
              <a:tblGrid>
                <a:gridCol w="2926080">
                  <a:extLst>
                    <a:ext uri="{9D8B030D-6E8A-4147-A177-3AD203B41FA5}">
                      <a16:colId xmlns:a16="http://schemas.microsoft.com/office/drawing/2014/main" val="1691377577"/>
                    </a:ext>
                  </a:extLst>
                </a:gridCol>
                <a:gridCol w="2926080">
                  <a:extLst>
                    <a:ext uri="{9D8B030D-6E8A-4147-A177-3AD203B41FA5}">
                      <a16:colId xmlns:a16="http://schemas.microsoft.com/office/drawing/2014/main" val="913206718"/>
                    </a:ext>
                  </a:extLst>
                </a:gridCol>
                <a:gridCol w="2926080">
                  <a:extLst>
                    <a:ext uri="{9D8B030D-6E8A-4147-A177-3AD203B41FA5}">
                      <a16:colId xmlns:a16="http://schemas.microsoft.com/office/drawing/2014/main" val="488028252"/>
                    </a:ext>
                  </a:extLst>
                </a:gridCol>
                <a:gridCol w="2926080">
                  <a:extLst>
                    <a:ext uri="{9D8B030D-6E8A-4147-A177-3AD203B41FA5}">
                      <a16:colId xmlns:a16="http://schemas.microsoft.com/office/drawing/2014/main" val="2809684939"/>
                    </a:ext>
                  </a:extLst>
                </a:gridCol>
              </a:tblGrid>
              <a:tr h="370840">
                <a:tc>
                  <a:txBody>
                    <a:bodyPr/>
                    <a:lstStyle/>
                    <a:p>
                      <a:r>
                        <a:rPr lang="en-US" sz="1400" b="1">
                          <a:latin typeface="Calibri"/>
                          <a:cs typeface="Calibri"/>
                        </a:rPr>
                        <a:t>Indicators</a:t>
                      </a:r>
                    </a:p>
                  </a:txBody>
                  <a:tcPr>
                    <a:solidFill>
                      <a:schemeClr val="bg1">
                        <a:lumMod val="95000"/>
                      </a:schemeClr>
                    </a:solidFill>
                  </a:tcPr>
                </a:tc>
                <a:tc>
                  <a:txBody>
                    <a:bodyPr/>
                    <a:lstStyle/>
                    <a:p>
                      <a:r>
                        <a:rPr lang="en-US" sz="1400" b="1">
                          <a:latin typeface="Calibri"/>
                          <a:cs typeface="Calibri"/>
                        </a:rPr>
                        <a:t>Possible Changes</a:t>
                      </a:r>
                    </a:p>
                  </a:txBody>
                  <a:tcPr>
                    <a:solidFill>
                      <a:schemeClr val="bg1">
                        <a:lumMod val="95000"/>
                      </a:schemeClr>
                    </a:solidFill>
                  </a:tcPr>
                </a:tc>
                <a:tc>
                  <a:txBody>
                    <a:bodyPr/>
                    <a:lstStyle/>
                    <a:p>
                      <a:r>
                        <a:rPr lang="en-US" sz="1400" b="1">
                          <a:latin typeface="Calibri"/>
                          <a:cs typeface="Calibri"/>
                        </a:rPr>
                        <a:t>Justification</a:t>
                      </a:r>
                    </a:p>
                  </a:txBody>
                  <a:tcPr>
                    <a:solidFill>
                      <a:schemeClr val="bg1">
                        <a:lumMod val="95000"/>
                      </a:schemeClr>
                    </a:solidFill>
                  </a:tcPr>
                </a:tc>
                <a:tc>
                  <a:txBody>
                    <a:bodyPr/>
                    <a:lstStyle/>
                    <a:p>
                      <a:r>
                        <a:rPr lang="en-US" sz="1400" b="1">
                          <a:latin typeface="Calibri"/>
                          <a:cs typeface="Calibri"/>
                        </a:rPr>
                        <a:t>Regulatory Code Granting Authority</a:t>
                      </a:r>
                    </a:p>
                  </a:txBody>
                  <a:tcPr>
                    <a:solidFill>
                      <a:schemeClr val="bg1">
                        <a:lumMod val="95000"/>
                      </a:schemeClr>
                    </a:solidFill>
                  </a:tcPr>
                </a:tc>
                <a:extLst>
                  <a:ext uri="{0D108BD9-81ED-4DB2-BD59-A6C34878D82A}">
                    <a16:rowId xmlns:a16="http://schemas.microsoft.com/office/drawing/2014/main" val="494280489"/>
                  </a:ext>
                </a:extLst>
              </a:tr>
              <a:tr h="370840">
                <a:tc>
                  <a:txBody>
                    <a:bodyPr/>
                    <a:lstStyle/>
                    <a:p>
                      <a:r>
                        <a:rPr lang="en-US" sz="1400" b="1">
                          <a:latin typeface="Calibri"/>
                          <a:cs typeface="Calibri"/>
                        </a:rPr>
                        <a:t>Achievement Gap-English (reading and writing)</a:t>
                      </a:r>
                    </a:p>
                    <a:p>
                      <a:r>
                        <a:rPr lang="en-US" sz="1400">
                          <a:latin typeface="Calibri"/>
                          <a:cs typeface="Calibri"/>
                        </a:rPr>
                        <a:t>Combined Rate 3-8</a:t>
                      </a:r>
                    </a:p>
                    <a:p>
                      <a:pPr marL="171450" indent="-171450">
                        <a:buFont typeface="Arial" panose="020B0604020202020204" pitchFamily="34" charset="0"/>
                        <a:buChar char="•"/>
                      </a:pPr>
                      <a:r>
                        <a:rPr lang="en-US" sz="1400">
                          <a:latin typeface="Calibri"/>
                          <a:cs typeface="Calibri"/>
                        </a:rPr>
                        <a:t>Passes + Recovery + students who failed but demonstrated growth + EL students who failed and did not demonstrate growth but did demonstrate progress on English Language Proficiency</a:t>
                      </a:r>
                    </a:p>
                    <a:p>
                      <a:r>
                        <a:rPr lang="en-US" sz="1400">
                          <a:latin typeface="Calibri"/>
                          <a:cs typeface="Calibri"/>
                        </a:rPr>
                        <a:t>Combined Rate High School</a:t>
                      </a:r>
                    </a:p>
                    <a:p>
                      <a:pPr marL="171450" marR="0" lvl="0" indent="-171450" algn="l" rtl="0" eaLnBrk="1" fontAlgn="auto" latinLnBrk="0" hangingPunct="1">
                        <a:lnSpc>
                          <a:spcPct val="100000"/>
                        </a:lnSpc>
                        <a:spcBef>
                          <a:spcPts val="0"/>
                        </a:spcBef>
                        <a:spcAft>
                          <a:spcPts val="0"/>
                        </a:spcAft>
                        <a:buClr>
                          <a:srgbClr val="000000"/>
                        </a:buClr>
                        <a:buSzTx/>
                        <a:buFont typeface="Arial" panose="020B0604020202020204" pitchFamily="34" charset="0"/>
                        <a:buChar char="•"/>
                      </a:pPr>
                      <a:r>
                        <a:rPr lang="en-US" sz="1400">
                          <a:latin typeface="Calibri"/>
                          <a:cs typeface="Calibri"/>
                        </a:rPr>
                        <a:t>Passes + EL students who failed but did demonstrate progress on English Language Proficiency</a:t>
                      </a:r>
                    </a:p>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endParaRPr lang="en-US" sz="140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i="1">
                          <a:latin typeface="Calibri"/>
                          <a:cs typeface="Calibri"/>
                        </a:rPr>
                        <a:t>The Achievement Gap indicator reports rates for these student groups: White, Black, Hispanic, Asian, Multiple Races, English Learners, Students with Disabilities, and Economically Disadvantaged.</a:t>
                      </a:r>
                      <a:endParaRPr lang="en-US" sz="1400" b="1">
                        <a:solidFill>
                          <a:srgbClr val="C00000"/>
                        </a:solidFill>
                        <a:latin typeface="Calibri"/>
                        <a:cs typeface="Calibri"/>
                      </a:endParaRPr>
                    </a:p>
                  </a:txBody>
                  <a:tcPr/>
                </a:tc>
                <a:tc>
                  <a:txBody>
                    <a:bodyPr/>
                    <a:lstStyle/>
                    <a:p>
                      <a:pPr marL="228600" indent="-228600">
                        <a:buFont typeface="Wingdings" panose="05000000000000000000" pitchFamily="2" charset="2"/>
                        <a:buChar char="v"/>
                      </a:pPr>
                      <a:r>
                        <a:rPr lang="en-US" sz="1400" b="1">
                          <a:solidFill>
                            <a:srgbClr val="000000"/>
                          </a:solidFill>
                          <a:latin typeface="Calibri"/>
                          <a:cs typeface="Calibri"/>
                        </a:rPr>
                        <a:t>Adjust the improvement benchmarks</a:t>
                      </a:r>
                      <a:r>
                        <a:rPr lang="en-US" sz="1400">
                          <a:solidFill>
                            <a:srgbClr val="000000"/>
                          </a:solidFill>
                          <a:latin typeface="Calibri"/>
                          <a:cs typeface="Calibri"/>
                        </a:rPr>
                        <a:t>.</a:t>
                      </a:r>
                      <a:endParaRPr lang="en-US" sz="1400" b="1">
                        <a:solidFill>
                          <a:srgbClr val="000000"/>
                        </a:solidFill>
                        <a:latin typeface="Calibri"/>
                        <a:cs typeface="Calibri"/>
                      </a:endParaRPr>
                    </a:p>
                    <a:p>
                      <a:pPr marL="228600" indent="-228600">
                        <a:buFont typeface="Wingdings" panose="05000000000000000000" pitchFamily="2" charset="2"/>
                        <a:buChar char="v"/>
                      </a:pPr>
                      <a:r>
                        <a:rPr lang="en-US" sz="1400" b="1">
                          <a:solidFill>
                            <a:srgbClr val="000000"/>
                          </a:solidFill>
                          <a:latin typeface="Calibri"/>
                          <a:cs typeface="Calibri"/>
                        </a:rPr>
                        <a:t>Add a student group</a:t>
                      </a:r>
                      <a:r>
                        <a:rPr lang="en-US" sz="1400">
                          <a:solidFill>
                            <a:srgbClr val="000000"/>
                          </a:solidFill>
                          <a:latin typeface="Calibri"/>
                          <a:cs typeface="Calibri"/>
                        </a:rPr>
                        <a:t> </a:t>
                      </a:r>
                      <a:r>
                        <a:rPr lang="en-US" sz="1400">
                          <a:latin typeface="Calibri"/>
                          <a:cs typeface="Calibri"/>
                        </a:rPr>
                        <a:t>to the Achievement Gap indicator for the lowest performing students.</a:t>
                      </a:r>
                    </a:p>
                    <a:p>
                      <a:pPr marL="171450" marR="0" lvl="0" indent="-1714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Ø"/>
                        <a:tabLst/>
                        <a:defRPr/>
                      </a:pPr>
                      <a:r>
                        <a:rPr lang="en-US" sz="1400" i="1">
                          <a:latin typeface="Calibri"/>
                          <a:cs typeface="Calibri"/>
                        </a:rPr>
                        <a:t>The Achievement Gap indicator would report rates for these student groups: White, Black, Hispanic, Asian, Multiple Races, English Learners, Students with Disabilities, Economically Disadvantaged, and </a:t>
                      </a:r>
                      <a:r>
                        <a:rPr lang="en-US" sz="1400" b="1" i="1">
                          <a:solidFill>
                            <a:srgbClr val="000000"/>
                          </a:solidFill>
                          <a:latin typeface="Calibri"/>
                          <a:cs typeface="Calibri"/>
                        </a:rPr>
                        <a:t>Lowest Performing Students</a:t>
                      </a:r>
                      <a:endParaRPr lang="en-US" sz="1400" b="1">
                        <a:solidFill>
                          <a:srgbClr val="C00000"/>
                        </a:solidFill>
                        <a:latin typeface="Calibri"/>
                        <a:cs typeface="Calibri"/>
                      </a:endParaRPr>
                    </a:p>
                  </a:txBody>
                  <a:tcPr/>
                </a:tc>
                <a:tc>
                  <a:txBody>
                    <a:bodyPr/>
                    <a:lstStyle/>
                    <a:p>
                      <a:pPr marL="0" marR="0" lvl="0" indent="0" algn="l">
                        <a:lnSpc>
                          <a:spcPct val="100000"/>
                        </a:lnSpc>
                        <a:spcBef>
                          <a:spcPts val="0"/>
                        </a:spcBef>
                        <a:spcAft>
                          <a:spcPts val="0"/>
                        </a:spcAft>
                        <a:buNone/>
                      </a:pPr>
                      <a:r>
                        <a:rPr lang="en-US" sz="1400" b="0" i="0" u="none" strike="noStrike" noProof="0">
                          <a:latin typeface="Calibri"/>
                        </a:rPr>
                        <a:t>Adjusting the </a:t>
                      </a:r>
                      <a:r>
                        <a:rPr lang="en-US" sz="1400" b="0" i="0" u="none" strike="noStrike" noProof="0">
                          <a:solidFill>
                            <a:srgbClr val="000000"/>
                          </a:solidFill>
                          <a:latin typeface="Calibri"/>
                        </a:rPr>
                        <a:t>improvement </a:t>
                      </a:r>
                      <a:endParaRPr lang="en-US" sz="1400" b="0" i="0" u="none" strike="noStrike" noProof="0"/>
                    </a:p>
                    <a:p>
                      <a:pPr marL="0" marR="0" lvl="0" indent="0" algn="l">
                        <a:lnSpc>
                          <a:spcPct val="100000"/>
                        </a:lnSpc>
                        <a:spcBef>
                          <a:spcPts val="0"/>
                        </a:spcBef>
                        <a:spcAft>
                          <a:spcPts val="0"/>
                        </a:spcAft>
                        <a:buNone/>
                      </a:pPr>
                      <a:r>
                        <a:rPr lang="en-US" sz="1400" b="0" i="0" u="none" strike="noStrike" noProof="0">
                          <a:solidFill>
                            <a:srgbClr val="000000"/>
                          </a:solidFill>
                          <a:latin typeface="Calibri"/>
                        </a:rPr>
                        <a:t>benchmarks </a:t>
                      </a:r>
                      <a:r>
                        <a:rPr lang="en-US" sz="1400" b="0" i="0" u="none" strike="noStrike" noProof="0">
                          <a:latin typeface="Calibri"/>
                        </a:rPr>
                        <a:t>allows the performance </a:t>
                      </a:r>
                      <a:endParaRPr lang="en-US" sz="1400" b="0" i="0" u="none" strike="noStrike" noProof="0"/>
                    </a:p>
                    <a:p>
                      <a:pPr marL="0" marR="0" lvl="0" indent="0" algn="l">
                        <a:lnSpc>
                          <a:spcPct val="100000"/>
                        </a:lnSpc>
                        <a:spcBef>
                          <a:spcPts val="0"/>
                        </a:spcBef>
                        <a:spcAft>
                          <a:spcPts val="0"/>
                        </a:spcAft>
                        <a:buNone/>
                      </a:pPr>
                      <a:r>
                        <a:rPr lang="en-US" sz="1400" b="0" i="0" u="none" strike="noStrike" noProof="0">
                          <a:latin typeface="Calibri"/>
                        </a:rPr>
                        <a:t>level to more accurately reflect </a:t>
                      </a:r>
                      <a:endParaRPr lang="en-US" sz="1400" b="0" i="0" u="none" strike="noStrike" noProof="0"/>
                    </a:p>
                    <a:p>
                      <a:pPr marL="0" marR="0" lvl="0" indent="0" algn="l">
                        <a:lnSpc>
                          <a:spcPct val="100000"/>
                        </a:lnSpc>
                        <a:spcBef>
                          <a:spcPts val="0"/>
                        </a:spcBef>
                        <a:spcAft>
                          <a:spcPts val="0"/>
                        </a:spcAft>
                        <a:buNone/>
                      </a:pPr>
                      <a:r>
                        <a:rPr lang="en-US" sz="1400" b="0" i="0" u="none" strike="noStrike" noProof="0">
                          <a:latin typeface="Calibri"/>
                        </a:rPr>
                        <a:t>performance. </a:t>
                      </a:r>
                      <a:endParaRPr lang="en-US" sz="140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0">
                        <a:solidFill>
                          <a:srgbClr val="000000"/>
                        </a:solidFill>
                        <a:latin typeface="Calibri" panose="020F0502020204030204" pitchFamily="34" charset="0"/>
                        <a:cs typeface="Calibri" panose="020F0502020204030204" pitchFamily="34" charset="0"/>
                      </a:endParaRPr>
                    </a:p>
                    <a:p>
                      <a:r>
                        <a:rPr lang="en-US" sz="1400" b="0">
                          <a:solidFill>
                            <a:srgbClr val="000000"/>
                          </a:solidFill>
                          <a:latin typeface="Calibri"/>
                          <a:cs typeface="Calibri"/>
                        </a:rPr>
                        <a:t>Adding a student group of the lowest performing students would encourage school divisions to focus on the students who require the largest gains to reach proficiency.</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a:cs typeface="Calibri"/>
                          <a:hlinkClick r:id="rId3"/>
                        </a:rPr>
                        <a:t>8VAC20-131-380.D</a:t>
                      </a:r>
                      <a:r>
                        <a:rPr lang="en-US" sz="1400" b="0" i="0">
                          <a:solidFill>
                            <a:srgbClr val="444444"/>
                          </a:solidFill>
                          <a:effectLst/>
                          <a:latin typeface="Calibri"/>
                          <a:cs typeface="Calibri"/>
                        </a:rPr>
                        <a:t> and </a:t>
                      </a:r>
                      <a:r>
                        <a:rPr lang="en-US" sz="1400" b="0" i="0">
                          <a:solidFill>
                            <a:srgbClr val="444444"/>
                          </a:solidFill>
                          <a:effectLst/>
                          <a:latin typeface="Calibri"/>
                          <a:cs typeface="Calibri"/>
                          <a:hlinkClick r:id="rId3"/>
                        </a:rPr>
                        <a:t>8VAC20-131-380.F.2</a:t>
                      </a:r>
                      <a:endParaRPr lang="en-US" sz="1400" b="0" i="0">
                        <a:solidFill>
                          <a:srgbClr val="444444"/>
                        </a:solidFill>
                        <a:effectLst/>
                        <a:latin typeface="Calibri"/>
                        <a:cs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a:cs typeface="Calibri"/>
                        </a:rPr>
                        <a:t>(Benchmarks may be adjusted.)</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b="0" i="0">
                        <a:solidFill>
                          <a:srgbClr val="444444"/>
                        </a:solidFill>
                        <a:effectLst/>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a:solidFill>
                            <a:srgbClr val="444444"/>
                          </a:solidFill>
                          <a:effectLst/>
                          <a:latin typeface="Calibri"/>
                          <a:cs typeface="Calibri"/>
                          <a:hlinkClick r:id="rId3"/>
                        </a:rPr>
                        <a:t>8VAC20-131-380.F.3</a:t>
                      </a:r>
                      <a:endParaRPr lang="en-US" sz="1400" b="0" i="0">
                        <a:solidFill>
                          <a:srgbClr val="444444"/>
                        </a:solidFill>
                        <a:effectLst/>
                        <a:latin typeface="Calibri"/>
                        <a:cs typeface="Calibri"/>
                      </a:endParaRPr>
                    </a:p>
                    <a:p>
                      <a:pPr lvl="0">
                        <a:buNone/>
                      </a:pPr>
                      <a:r>
                        <a:rPr lang="en-US" sz="1400" b="0" i="0" u="none" strike="noStrike" noProof="0">
                          <a:solidFill>
                            <a:srgbClr val="000000"/>
                          </a:solidFill>
                          <a:latin typeface="Calibri"/>
                        </a:rPr>
                        <a:t>(May adopt special provisions related to the measurement of an indicator. </a:t>
                      </a:r>
                      <a:r>
                        <a:rPr lang="en-US" sz="1400" b="0" i="0" u="none" strike="noStrike" noProof="0">
                          <a:solidFill>
                            <a:schemeClr val="accent3">
                              <a:lumMod val="50000"/>
                            </a:schemeClr>
                          </a:solidFill>
                          <a:latin typeface="Calibri"/>
                        </a:rPr>
                        <a:t>The board may also alter the inclusions and exclusions from the performance level calculations.</a:t>
                      </a:r>
                      <a:r>
                        <a:rPr lang="en-US" sz="1400" b="0" i="0" u="none" strike="noStrike" noProof="0">
                          <a:solidFill>
                            <a:srgbClr val="000000"/>
                          </a:solidFill>
                          <a:latin typeface="Calibri"/>
                        </a:rPr>
                        <a:t>)</a:t>
                      </a:r>
                      <a:endParaRPr lang="en-US" i="0" u="none" strike="noStrike" noProof="0"/>
                    </a:p>
                  </a:txBody>
                  <a:tcPr/>
                </a:tc>
                <a:extLst>
                  <a:ext uri="{0D108BD9-81ED-4DB2-BD59-A6C34878D82A}">
                    <a16:rowId xmlns:a16="http://schemas.microsoft.com/office/drawing/2014/main" val="3443230132"/>
                  </a:ext>
                </a:extLst>
              </a:tr>
            </a:tbl>
          </a:graphicData>
        </a:graphic>
      </p:graphicFrame>
    </p:spTree>
    <p:extLst>
      <p:ext uri="{BB962C8B-B14F-4D97-AF65-F5344CB8AC3E}">
        <p14:creationId xmlns:p14="http://schemas.microsoft.com/office/powerpoint/2010/main" val="2348261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0" y="11743"/>
            <a:ext cx="12192000" cy="940435"/>
          </a:xfrm>
        </p:spPr>
        <p:txBody>
          <a:bodyPr>
            <a:normAutofit fontScale="90000"/>
          </a:bodyPr>
          <a:lstStyle/>
          <a:p>
            <a:r>
              <a:rPr lang="en-US"/>
              <a:t>Proposed Changes to Indicators (5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75531" y="6382727"/>
            <a:ext cx="2743200" cy="365125"/>
          </a:xfrm>
        </p:spPr>
        <p:txBody>
          <a:bodyPr/>
          <a:lstStyle/>
          <a:p>
            <a:pPr marL="0" lvl="0" indent="0" algn="r" rtl="0">
              <a:spcBef>
                <a:spcPts val="0"/>
              </a:spcBef>
              <a:spcAft>
                <a:spcPts val="0"/>
              </a:spcAft>
              <a:buNone/>
            </a:pPr>
            <a:fld id="{00000000-1234-1234-1234-123412341234}" type="slidenum">
              <a:rPr lang="en-US" smtClean="0"/>
              <a:t>29</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1456479146"/>
              </p:ext>
            </p:extLst>
          </p:nvPr>
        </p:nvGraphicFramePr>
        <p:xfrm>
          <a:off x="330139" y="1173949"/>
          <a:ext cx="11280439" cy="2792447"/>
        </p:xfrm>
        <a:graphic>
          <a:graphicData uri="http://schemas.openxmlformats.org/drawingml/2006/table">
            <a:tbl>
              <a:tblPr firstRow="1" bandRow="1">
                <a:tableStyleId>{4AC93BE6-24F2-4D38-9EE1-789EC3756C38}</a:tableStyleId>
              </a:tblPr>
              <a:tblGrid>
                <a:gridCol w="3452780">
                  <a:extLst>
                    <a:ext uri="{9D8B030D-6E8A-4147-A177-3AD203B41FA5}">
                      <a16:colId xmlns:a16="http://schemas.microsoft.com/office/drawing/2014/main" val="2192798470"/>
                    </a:ext>
                  </a:extLst>
                </a:gridCol>
                <a:gridCol w="2590639">
                  <a:extLst>
                    <a:ext uri="{9D8B030D-6E8A-4147-A177-3AD203B41FA5}">
                      <a16:colId xmlns:a16="http://schemas.microsoft.com/office/drawing/2014/main" val="2208779215"/>
                    </a:ext>
                  </a:extLst>
                </a:gridCol>
                <a:gridCol w="3442437">
                  <a:extLst>
                    <a:ext uri="{9D8B030D-6E8A-4147-A177-3AD203B41FA5}">
                      <a16:colId xmlns:a16="http://schemas.microsoft.com/office/drawing/2014/main" val="3931441424"/>
                    </a:ext>
                  </a:extLst>
                </a:gridCol>
                <a:gridCol w="1794583">
                  <a:extLst>
                    <a:ext uri="{9D8B030D-6E8A-4147-A177-3AD203B41FA5}">
                      <a16:colId xmlns:a16="http://schemas.microsoft.com/office/drawing/2014/main" val="2071776701"/>
                    </a:ext>
                  </a:extLst>
                </a:gridCol>
              </a:tblGrid>
              <a:tr h="370840">
                <a:tc>
                  <a:txBody>
                    <a:bodyPr/>
                    <a:lstStyle/>
                    <a:p>
                      <a:r>
                        <a:rPr lang="en-US" sz="1200" b="1">
                          <a:solidFill>
                            <a:srgbClr val="000000"/>
                          </a:solidFill>
                          <a:latin typeface="Calibri"/>
                          <a:cs typeface="Calibri"/>
                        </a:rPr>
                        <a:t>Indicators</a:t>
                      </a:r>
                    </a:p>
                  </a:txBody>
                  <a:tcPr>
                    <a:solidFill>
                      <a:schemeClr val="bg1">
                        <a:lumMod val="95000"/>
                      </a:schemeClr>
                    </a:solidFill>
                  </a:tcPr>
                </a:tc>
                <a:tc>
                  <a:txBody>
                    <a:bodyPr/>
                    <a:lstStyle/>
                    <a:p>
                      <a:r>
                        <a:rPr lang="en-US" sz="1200" b="1">
                          <a:solidFill>
                            <a:srgbClr val="000000"/>
                          </a:solidFill>
                          <a:latin typeface="Calibri"/>
                          <a:cs typeface="Calibri"/>
                        </a:rPr>
                        <a:t>Possible Changes</a:t>
                      </a:r>
                    </a:p>
                  </a:txBody>
                  <a:tcPr>
                    <a:solidFill>
                      <a:schemeClr val="bg1">
                        <a:lumMod val="95000"/>
                      </a:schemeClr>
                    </a:solidFill>
                  </a:tcPr>
                </a:tc>
                <a:tc>
                  <a:txBody>
                    <a:bodyPr/>
                    <a:lstStyle/>
                    <a:p>
                      <a:r>
                        <a:rPr lang="en-US" sz="1200" b="1">
                          <a:solidFill>
                            <a:srgbClr val="000000"/>
                          </a:solidFill>
                          <a:latin typeface="Calibri"/>
                          <a:cs typeface="Calibri"/>
                        </a:rPr>
                        <a:t>Justification</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a:solidFill>
                            <a:srgbClr val="000000"/>
                          </a:solidFill>
                          <a:latin typeface="Calibri"/>
                          <a:cs typeface="Calibri"/>
                        </a:rPr>
                        <a:t>Regulatory Code Granting Authority</a:t>
                      </a:r>
                    </a:p>
                    <a:p>
                      <a:endParaRPr lang="en-US" sz="1200" b="1">
                        <a:solidFill>
                          <a:srgbClr val="000000"/>
                        </a:solidFill>
                        <a:latin typeface="Calibri" panose="020F0502020204030204" pitchFamily="34" charset="0"/>
                        <a:cs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val="494280489"/>
                  </a:ext>
                </a:extLst>
              </a:tr>
              <a:tr h="370840">
                <a:tc>
                  <a:txBody>
                    <a:bodyPr/>
                    <a:lstStyle/>
                    <a:p>
                      <a:pPr algn="l"/>
                      <a:r>
                        <a:rPr lang="en-US" sz="1200" b="1">
                          <a:solidFill>
                            <a:srgbClr val="000000"/>
                          </a:solidFill>
                          <a:latin typeface="Calibri"/>
                          <a:cs typeface="Calibri"/>
                        </a:rPr>
                        <a:t>Academic Achievement-Science</a:t>
                      </a:r>
                    </a:p>
                    <a:p>
                      <a:pPr algn="l"/>
                      <a:r>
                        <a:rPr lang="en-US" sz="1200">
                          <a:solidFill>
                            <a:srgbClr val="000000"/>
                          </a:solidFill>
                          <a:latin typeface="Calibri"/>
                          <a:cs typeface="Calibri"/>
                        </a:rPr>
                        <a:t>Annual Pass rate</a:t>
                      </a:r>
                    </a:p>
                  </a:txBody>
                  <a:tcPr/>
                </a:tc>
                <a:tc>
                  <a:txBody>
                    <a:bodyPr/>
                    <a:lstStyle/>
                    <a:p>
                      <a:pPr marL="171450" indent="-171450">
                        <a:buFont typeface="Wingdings" panose="05000000000000000000" pitchFamily="2" charset="2"/>
                        <a:buChar char="v"/>
                      </a:pPr>
                      <a:r>
                        <a:rPr lang="en-US" sz="1200" b="1">
                          <a:solidFill>
                            <a:srgbClr val="000000"/>
                          </a:solidFill>
                          <a:latin typeface="Calibri"/>
                          <a:cs typeface="Calibri"/>
                        </a:rPr>
                        <a:t>Adjust the improvement benchmarks</a:t>
                      </a:r>
                      <a:r>
                        <a:rPr lang="en-US" sz="1200">
                          <a:solidFill>
                            <a:srgbClr val="000000"/>
                          </a:solidFill>
                          <a:latin typeface="Calibri"/>
                          <a:cs typeface="Calibri"/>
                        </a:rPr>
                        <a:t>.</a:t>
                      </a:r>
                      <a:endParaRPr lang="en-US" sz="1200" b="1">
                        <a:solidFill>
                          <a:srgbClr val="000000"/>
                        </a:solidFill>
                        <a:latin typeface="Calibri"/>
                        <a:cs typeface="Calibri"/>
                      </a:endParaRPr>
                    </a:p>
                  </a:txBody>
                  <a:tcPr/>
                </a:tc>
                <a:tc>
                  <a:txBody>
                    <a:bodyPr/>
                    <a:lstStyle/>
                    <a:p>
                      <a:pPr marL="0" marR="0" lvl="0" indent="0" algn="l" rtl="0" eaLnBrk="1" fontAlgn="auto" latinLnBrk="0" hangingPunct="1">
                        <a:lnSpc>
                          <a:spcPct val="100000"/>
                        </a:lnSpc>
                        <a:spcBef>
                          <a:spcPts val="0"/>
                        </a:spcBef>
                        <a:spcAft>
                          <a:spcPts val="0"/>
                        </a:spcAft>
                        <a:buClr>
                          <a:srgbClr val="000000"/>
                        </a:buClr>
                        <a:buSzTx/>
                        <a:buFont typeface="Arial"/>
                        <a:buNone/>
                      </a:pPr>
                      <a:r>
                        <a:rPr lang="en-US" sz="1200">
                          <a:solidFill>
                            <a:srgbClr val="000000"/>
                          </a:solidFill>
                          <a:latin typeface="Calibri"/>
                          <a:cs typeface="Calibri"/>
                        </a:rPr>
                        <a:t>Adjusting the improvement benchmarks allows the performance level to more accurately reflect performance. </a:t>
                      </a:r>
                      <a:endParaRPr lang="en-US" sz="1200">
                        <a:solidFill>
                          <a:srgbClr val="000000"/>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8VAC20-131-380.D</a:t>
                      </a:r>
                      <a:r>
                        <a:rPr lang="en-US" sz="1200" b="0" i="0">
                          <a:solidFill>
                            <a:srgbClr val="003C71"/>
                          </a:solidFill>
                          <a:effectLst/>
                          <a:latin typeface="Calibri"/>
                          <a:cs typeface="Calibri"/>
                        </a:rPr>
                        <a:t> </a:t>
                      </a:r>
                      <a:r>
                        <a:rPr lang="en-US" sz="1200" b="0" i="0">
                          <a:solidFill>
                            <a:srgbClr val="000000"/>
                          </a:solidFill>
                          <a:effectLst/>
                          <a:latin typeface="Calibri"/>
                          <a:cs typeface="Calibri"/>
                        </a:rPr>
                        <a:t>and </a:t>
                      </a: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8VAC20-131-380.F.2</a:t>
                      </a:r>
                      <a:endParaRPr lang="en-US" sz="1200" b="0" i="0">
                        <a:solidFill>
                          <a:srgbClr val="003C71"/>
                        </a:solidFill>
                        <a:effectLst/>
                        <a:latin typeface="Calibri"/>
                        <a:cs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0000"/>
                          </a:solidFill>
                          <a:effectLst/>
                          <a:latin typeface="Calibri"/>
                          <a:cs typeface="Calibri"/>
                        </a:rPr>
                        <a:t>(Benchmarks may be adjusted.)</a:t>
                      </a:r>
                      <a:endParaRPr lang="en-US" sz="1200">
                        <a:solidFill>
                          <a:srgbClr val="000000"/>
                        </a:solidFill>
                        <a:latin typeface="Calibri"/>
                        <a:cs typeface="Calibri"/>
                      </a:endParaRPr>
                    </a:p>
                  </a:txBody>
                  <a:tcPr/>
                </a:tc>
                <a:extLst>
                  <a:ext uri="{0D108BD9-81ED-4DB2-BD59-A6C34878D82A}">
                    <a16:rowId xmlns:a16="http://schemas.microsoft.com/office/drawing/2014/main" val="4080659641"/>
                  </a:ext>
                </a:extLst>
              </a:tr>
              <a:tr h="893379">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a:solidFill>
                            <a:srgbClr val="000000"/>
                          </a:solidFill>
                          <a:latin typeface="Calibri"/>
                          <a:cs typeface="Calibri"/>
                        </a:rPr>
                        <a:t>Chronic Absenteeism</a:t>
                      </a:r>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v"/>
                        <a:tabLst/>
                        <a:defRPr/>
                      </a:pPr>
                      <a:r>
                        <a:rPr lang="en-US" sz="1200" b="1">
                          <a:solidFill>
                            <a:srgbClr val="000000"/>
                          </a:solidFill>
                          <a:latin typeface="Calibri"/>
                          <a:cs typeface="Calibri"/>
                        </a:rPr>
                        <a:t>Suspend the use of Chronic Absenteeism as an Indicator, though still report the rate and performance level.</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a:solidFill>
                            <a:srgbClr val="000000"/>
                          </a:solidFill>
                          <a:latin typeface="Calibri"/>
                          <a:cs typeface="Calibri"/>
                        </a:rPr>
                        <a:t>Since March 2020, this data may not be representative of school efforts to engage students in school.</a:t>
                      </a:r>
                    </a:p>
                    <a:p>
                      <a:pPr marL="0" marR="0" lvl="0" indent="0" algn="l">
                        <a:lnSpc>
                          <a:spcPct val="100000"/>
                        </a:lnSpc>
                        <a:spcBef>
                          <a:spcPts val="0"/>
                        </a:spcBef>
                        <a:spcAft>
                          <a:spcPts val="0"/>
                        </a:spcAft>
                        <a:buNone/>
                      </a:pPr>
                      <a:endParaRPr lang="en-US" sz="1200" b="0" i="0" u="none" strike="noStrike" noProof="0">
                        <a:solidFill>
                          <a:srgbClr val="000000"/>
                        </a:solidFill>
                        <a:latin typeface="Calibri"/>
                      </a:endParaRPr>
                    </a:p>
                    <a:p>
                      <a:pPr marL="0" marR="0" lvl="0" indent="0" algn="l">
                        <a:lnSpc>
                          <a:spcPct val="100000"/>
                        </a:lnSpc>
                        <a:spcBef>
                          <a:spcPts val="0"/>
                        </a:spcBef>
                        <a:spcAft>
                          <a:spcPts val="0"/>
                        </a:spcAft>
                        <a:buNone/>
                      </a:pPr>
                      <a:r>
                        <a:rPr lang="en-US" sz="1200" b="0" i="0" u="none" strike="noStrike" noProof="0">
                          <a:solidFill>
                            <a:srgbClr val="000000"/>
                          </a:solidFill>
                          <a:latin typeface="Calibri"/>
                        </a:rPr>
                        <a:t>This indicator will be reevaluated during Phase II.</a:t>
                      </a:r>
                      <a:endParaRPr lang="en-US">
                        <a:solidFill>
                          <a:srgbClr val="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8VAC20-131-380.F.3</a:t>
                      </a:r>
                      <a:endParaRPr lang="en-US" sz="1200" b="0" i="0">
                        <a:solidFill>
                          <a:srgbClr val="003C71"/>
                        </a:solidFill>
                        <a:effectLst/>
                        <a:latin typeface="Calibri"/>
                        <a:cs typeface="Calibri"/>
                      </a:endParaRPr>
                    </a:p>
                    <a:p>
                      <a:r>
                        <a:rPr lang="en-US" sz="1200" b="0">
                          <a:solidFill>
                            <a:srgbClr val="000000"/>
                          </a:solidFill>
                          <a:latin typeface="Calibri"/>
                          <a:cs typeface="Calibri"/>
                        </a:rPr>
                        <a:t>(May adopt special provisions related to the use of an indicator.)</a:t>
                      </a:r>
                    </a:p>
                  </a:txBody>
                  <a:tcPr/>
                </a:tc>
                <a:extLst>
                  <a:ext uri="{0D108BD9-81ED-4DB2-BD59-A6C34878D82A}">
                    <a16:rowId xmlns:a16="http://schemas.microsoft.com/office/drawing/2014/main" val="403087091"/>
                  </a:ext>
                </a:extLst>
              </a:tr>
              <a:tr h="323567">
                <a:tc>
                  <a:txBody>
                    <a:bodyPr/>
                    <a:lstStyle/>
                    <a:p>
                      <a:pPr algn="l"/>
                      <a:r>
                        <a:rPr lang="en-US" sz="1200" b="1">
                          <a:solidFill>
                            <a:srgbClr val="000000"/>
                          </a:solidFill>
                          <a:latin typeface="Calibri"/>
                          <a:cs typeface="Calibri"/>
                        </a:rPr>
                        <a:t>College, Career, and Civic Readiness (CCCRI)</a:t>
                      </a:r>
                    </a:p>
                  </a:txBody>
                  <a:tcPr/>
                </a:tc>
                <a:tc>
                  <a:txBody>
                    <a:bodyPr/>
                    <a:lstStyle/>
                    <a:p>
                      <a:pPr marL="171450" indent="-171450">
                        <a:buFont typeface="Wingdings" panose="05000000000000000000" pitchFamily="2" charset="2"/>
                        <a:buChar char="v"/>
                      </a:pPr>
                      <a:r>
                        <a:rPr lang="en-US" sz="1200" b="1">
                          <a:solidFill>
                            <a:srgbClr val="000000"/>
                          </a:solidFill>
                          <a:latin typeface="Calibri"/>
                          <a:cs typeface="Calibri"/>
                        </a:rPr>
                        <a:t>No changes</a:t>
                      </a:r>
                    </a:p>
                  </a:txBody>
                  <a:tcPr/>
                </a:tc>
                <a:tc>
                  <a:txBody>
                    <a:bodyPr/>
                    <a:lstStyle/>
                    <a:p>
                      <a:pPr marL="0" marR="0" lvl="0" indent="0" algn="l" rtl="0" eaLnBrk="1" fontAlgn="auto" latinLnBrk="0" hangingPunct="1">
                        <a:lnSpc>
                          <a:spcPct val="100000"/>
                        </a:lnSpc>
                        <a:spcBef>
                          <a:spcPts val="0"/>
                        </a:spcBef>
                        <a:spcAft>
                          <a:spcPts val="0"/>
                        </a:spcAft>
                        <a:buClr>
                          <a:srgbClr val="000000"/>
                        </a:buClr>
                        <a:buSzTx/>
                        <a:buFont typeface="Arial"/>
                        <a:buNone/>
                      </a:pPr>
                      <a:r>
                        <a:rPr lang="en-US" sz="1200">
                          <a:solidFill>
                            <a:srgbClr val="000000"/>
                          </a:solidFill>
                          <a:latin typeface="Calibri"/>
                          <a:cs typeface="Calibri"/>
                        </a:rPr>
                        <a:t>This indicator will be reevaluated during Phase II.</a:t>
                      </a:r>
                      <a:endParaRPr lang="en-US" sz="1200">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a:solidFill>
                          <a:srgbClr val="00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92041629"/>
                  </a:ext>
                </a:extLst>
              </a:tr>
            </a:tbl>
          </a:graphicData>
        </a:graphic>
      </p:graphicFrame>
    </p:spTree>
    <p:extLst>
      <p:ext uri="{BB962C8B-B14F-4D97-AF65-F5344CB8AC3E}">
        <p14:creationId xmlns:p14="http://schemas.microsoft.com/office/powerpoint/2010/main" val="302336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5D2BA-91BA-2078-CE98-216EB737066A}"/>
              </a:ext>
            </a:extLst>
          </p:cNvPr>
          <p:cNvSpPr>
            <a:spLocks noGrp="1"/>
          </p:cNvSpPr>
          <p:nvPr>
            <p:ph type="title"/>
          </p:nvPr>
        </p:nvSpPr>
        <p:spPr/>
        <p:txBody>
          <a:bodyPr/>
          <a:lstStyle/>
          <a:p>
            <a:r>
              <a:rPr lang="en-US"/>
              <a:t>Governor's Education Goals</a:t>
            </a:r>
          </a:p>
        </p:txBody>
      </p:sp>
      <p:sp>
        <p:nvSpPr>
          <p:cNvPr id="3" name="Text Placeholder 2">
            <a:extLst>
              <a:ext uri="{FF2B5EF4-FFF2-40B4-BE49-F238E27FC236}">
                <a16:creationId xmlns:a16="http://schemas.microsoft.com/office/drawing/2014/main" id="{53943ADD-0585-131D-8A70-EF2E0B4FC71F}"/>
              </a:ext>
            </a:extLst>
          </p:cNvPr>
          <p:cNvSpPr>
            <a:spLocks noGrp="1"/>
          </p:cNvSpPr>
          <p:nvPr>
            <p:ph type="body" idx="1"/>
          </p:nvPr>
        </p:nvSpPr>
        <p:spPr/>
        <p:txBody>
          <a:bodyPr>
            <a:normAutofit fontScale="92500" lnSpcReduction="10000"/>
          </a:bodyPr>
          <a:lstStyle/>
          <a:p>
            <a:pPr>
              <a:lnSpc>
                <a:spcPct val="114999"/>
              </a:lnSpc>
            </a:pPr>
            <a:r>
              <a:rPr lang="en-US">
                <a:solidFill>
                  <a:srgbClr val="000000"/>
                </a:solidFill>
              </a:rPr>
              <a:t>As part of the Governor's education goals, the reformation of the accountability system is of paramount importance.</a:t>
            </a:r>
            <a:endParaRPr lang="en-US"/>
          </a:p>
          <a:p>
            <a:pPr>
              <a:lnSpc>
                <a:spcPct val="114999"/>
              </a:lnSpc>
            </a:pPr>
            <a:r>
              <a:rPr lang="en-US">
                <a:solidFill>
                  <a:srgbClr val="000000"/>
                </a:solidFill>
              </a:rPr>
              <a:t>Having an easily understood system that is grounded in high expectations for all students is a central component of a best-in-class accountability system.</a:t>
            </a:r>
          </a:p>
          <a:p>
            <a:pPr>
              <a:lnSpc>
                <a:spcPct val="114999"/>
              </a:lnSpc>
            </a:pPr>
            <a:r>
              <a:rPr lang="en-US">
                <a:solidFill>
                  <a:srgbClr val="000000"/>
                </a:solidFill>
              </a:rPr>
              <a:t>The accountability system must provide, for all community and education stakeholders, a transparent, accurate reflection of student mastery of essential knowledge and skills, especially within at-risk student groups. This will "shine a light" on areas that are in need of improvement and allow the Department to better support schools.</a:t>
            </a:r>
          </a:p>
          <a:p>
            <a:endParaRPr lang="en-US">
              <a:solidFill>
                <a:srgbClr val="000000"/>
              </a:solidFill>
            </a:endParaRPr>
          </a:p>
        </p:txBody>
      </p:sp>
      <p:sp>
        <p:nvSpPr>
          <p:cNvPr id="4" name="Slide Number Placeholder 3">
            <a:extLst>
              <a:ext uri="{FF2B5EF4-FFF2-40B4-BE49-F238E27FC236}">
                <a16:creationId xmlns:a16="http://schemas.microsoft.com/office/drawing/2014/main" id="{E7A3D2E0-F760-3400-7E3C-824962B2FC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a:t>
            </a:fld>
            <a:endParaRPr lang="en-US"/>
          </a:p>
        </p:txBody>
      </p:sp>
    </p:spTree>
    <p:extLst>
      <p:ext uri="{BB962C8B-B14F-4D97-AF65-F5344CB8AC3E}">
        <p14:creationId xmlns:p14="http://schemas.microsoft.com/office/powerpoint/2010/main" val="538920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99DB-B652-44C1-F419-1CD8A663E827}"/>
              </a:ext>
            </a:extLst>
          </p:cNvPr>
          <p:cNvSpPr>
            <a:spLocks noGrp="1"/>
          </p:cNvSpPr>
          <p:nvPr>
            <p:ph type="title"/>
          </p:nvPr>
        </p:nvSpPr>
        <p:spPr>
          <a:xfrm>
            <a:off x="0" y="0"/>
            <a:ext cx="12192000" cy="1003133"/>
          </a:xfrm>
        </p:spPr>
        <p:txBody>
          <a:bodyPr>
            <a:normAutofit/>
          </a:bodyPr>
          <a:lstStyle/>
          <a:p>
            <a:r>
              <a:rPr lang="en-US"/>
              <a:t>Information on Graduation Measures</a:t>
            </a:r>
          </a:p>
        </p:txBody>
      </p:sp>
      <p:sp>
        <p:nvSpPr>
          <p:cNvPr id="3" name="Text Placeholder 2">
            <a:extLst>
              <a:ext uri="{FF2B5EF4-FFF2-40B4-BE49-F238E27FC236}">
                <a16:creationId xmlns:a16="http://schemas.microsoft.com/office/drawing/2014/main" id="{596DA546-D2BB-3730-EB48-6AD37D4AE9A6}"/>
              </a:ext>
            </a:extLst>
          </p:cNvPr>
          <p:cNvSpPr>
            <a:spLocks noGrp="1"/>
          </p:cNvSpPr>
          <p:nvPr>
            <p:ph type="body" idx="1"/>
          </p:nvPr>
        </p:nvSpPr>
        <p:spPr>
          <a:xfrm>
            <a:off x="838200" y="1084614"/>
            <a:ext cx="10515600" cy="4985401"/>
          </a:xfrm>
        </p:spPr>
        <p:txBody>
          <a:bodyPr spcFirstLastPara="1" wrap="square" lIns="91425" tIns="45700" rIns="91425" bIns="45700" anchor="t" anchorCtr="0">
            <a:noAutofit/>
          </a:bodyPr>
          <a:lstStyle/>
          <a:p>
            <a:pPr marL="114300" indent="0">
              <a:lnSpc>
                <a:spcPct val="114999"/>
              </a:lnSpc>
              <a:buNone/>
            </a:pPr>
            <a:r>
              <a:rPr lang="en-US" sz="1800">
                <a:solidFill>
                  <a:srgbClr val="000000"/>
                </a:solidFill>
              </a:rPr>
              <a:t>Virginia Currently reports three rates:</a:t>
            </a:r>
            <a:endParaRPr lang="en-US" sz="1800"/>
          </a:p>
          <a:p>
            <a:pPr marL="114300" indent="0">
              <a:lnSpc>
                <a:spcPct val="114999"/>
              </a:lnSpc>
              <a:buNone/>
            </a:pPr>
            <a:r>
              <a:rPr lang="en-US" sz="1800" b="1">
                <a:solidFill>
                  <a:srgbClr val="000000"/>
                </a:solidFill>
              </a:rPr>
              <a:t>The Virginia On-Time Graduation Rate</a:t>
            </a:r>
            <a:r>
              <a:rPr lang="en-US" sz="1800">
                <a:solidFill>
                  <a:srgbClr val="000000"/>
                </a:solidFill>
              </a:rPr>
              <a:t> (</a:t>
            </a:r>
            <a:r>
              <a:rPr lang="en-US" sz="1800">
                <a:solidFill>
                  <a:srgbClr val="000000"/>
                </a:solidFill>
                <a:hlinkClick r:id="rId2">
                  <a:extLst>
                    <a:ext uri="{A12FA001-AC4F-418D-AE19-62706E023703}">
                      <ahyp:hlinkClr xmlns:ahyp="http://schemas.microsoft.com/office/drawing/2018/hyperlinkcolor" val="tx"/>
                    </a:ext>
                  </a:extLst>
                </a:hlinkClick>
              </a:rPr>
              <a:t>§ 22.1-253.13:4.G</a:t>
            </a:r>
            <a:r>
              <a:rPr lang="en-US" sz="1800">
                <a:solidFill>
                  <a:srgbClr val="000000"/>
                </a:solidFill>
              </a:rPr>
              <a:t>): This is the official graduation rate adopted by the Board. It is a 4-year rate that includes students who graduate with a standard, advanced, IB, or applied studies diploma. The graduation cohort consists of students who started high school four years prior, with flexibility given for students with disabilities and English Learners. (The OGR cohort is used as the basis for calculating Dropout rate and CCCRI for accreditation calculations.)</a:t>
            </a:r>
          </a:p>
          <a:p>
            <a:pPr marL="114300" indent="0">
              <a:lnSpc>
                <a:spcPct val="114999"/>
              </a:lnSpc>
              <a:buNone/>
            </a:pPr>
            <a:r>
              <a:rPr lang="en-US" sz="1800" b="1">
                <a:solidFill>
                  <a:srgbClr val="000000"/>
                </a:solidFill>
              </a:rPr>
              <a:t>The Virginia Federal Graduation Indicator</a:t>
            </a:r>
            <a:r>
              <a:rPr lang="en-US" sz="1800">
                <a:solidFill>
                  <a:srgbClr val="000000"/>
                </a:solidFill>
              </a:rPr>
              <a:t> (FGI; Used for Federal Accountability/ESSA): A 4-year rate that includes only students who graduate with a standard, advanced or IB diploma. The graduation cohort consists of students who started high school four years prior, with no flexibility given for students with disabilities and English Learners.</a:t>
            </a:r>
            <a:endParaRPr lang="en-US"/>
          </a:p>
          <a:p>
            <a:pPr marL="114300" indent="0">
              <a:lnSpc>
                <a:spcPct val="114999"/>
              </a:lnSpc>
              <a:buNone/>
            </a:pPr>
            <a:r>
              <a:rPr lang="en-US" sz="1800" b="1">
                <a:solidFill>
                  <a:srgbClr val="000000"/>
                </a:solidFill>
              </a:rPr>
              <a:t>The Graduation and Completion Index </a:t>
            </a:r>
            <a:r>
              <a:rPr lang="en-US" sz="1800">
                <a:solidFill>
                  <a:srgbClr val="000000"/>
                </a:solidFill>
              </a:rPr>
              <a:t>(GCI; Used for Accreditation): A 4-year index that uses weighted values for a number of different student outcomes. The index includes students who earn a diploma (standard, advanced, IB, or applied studies), GED, or a Certificate of Completion, and it includes a weighted value for all students who remain enrolled beyond their graduation year with the intent of earning a diploma. There is flexibility  given for students with disabilities and English Learners.</a:t>
            </a:r>
          </a:p>
          <a:p>
            <a:pPr marL="114300" indent="0">
              <a:lnSpc>
                <a:spcPct val="135000"/>
              </a:lnSpc>
              <a:buNone/>
            </a:pPr>
            <a:endParaRPr lang="en-US" sz="1800">
              <a:solidFill>
                <a:srgbClr val="000000"/>
              </a:solidFill>
            </a:endParaRPr>
          </a:p>
          <a:p>
            <a:pPr marL="114300" indent="0">
              <a:buNone/>
            </a:pPr>
            <a:endParaRPr lang="en-US" sz="1800"/>
          </a:p>
        </p:txBody>
      </p:sp>
      <p:sp>
        <p:nvSpPr>
          <p:cNvPr id="4" name="Slide Number Placeholder 3">
            <a:extLst>
              <a:ext uri="{FF2B5EF4-FFF2-40B4-BE49-F238E27FC236}">
                <a16:creationId xmlns:a16="http://schemas.microsoft.com/office/drawing/2014/main" id="{E85800F1-1351-F6B2-0999-56B1BA523FE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30</a:t>
            </a:fld>
            <a:endParaRPr lang="en-US"/>
          </a:p>
        </p:txBody>
      </p:sp>
    </p:spTree>
    <p:extLst>
      <p:ext uri="{BB962C8B-B14F-4D97-AF65-F5344CB8AC3E}">
        <p14:creationId xmlns:p14="http://schemas.microsoft.com/office/powerpoint/2010/main" val="1446205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F1215-DC13-D0AB-07C9-708CD49D7227}"/>
              </a:ext>
            </a:extLst>
          </p:cNvPr>
          <p:cNvSpPr>
            <a:spLocks noGrp="1"/>
          </p:cNvSpPr>
          <p:nvPr>
            <p:ph type="title"/>
          </p:nvPr>
        </p:nvSpPr>
        <p:spPr/>
        <p:txBody>
          <a:bodyPr/>
          <a:lstStyle/>
          <a:p>
            <a:r>
              <a:rPr lang="en-US"/>
              <a:t>Graduation and Completion Index</a:t>
            </a:r>
          </a:p>
        </p:txBody>
      </p:sp>
      <p:sp>
        <p:nvSpPr>
          <p:cNvPr id="4" name="Slide Number Placeholder 3">
            <a:extLst>
              <a:ext uri="{FF2B5EF4-FFF2-40B4-BE49-F238E27FC236}">
                <a16:creationId xmlns:a16="http://schemas.microsoft.com/office/drawing/2014/main" id="{D699A8B9-A506-9E35-1D4A-13C9C38EE71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31</a:t>
            </a:fld>
            <a:endParaRPr lang="en-US"/>
          </a:p>
        </p:txBody>
      </p:sp>
      <p:graphicFrame>
        <p:nvGraphicFramePr>
          <p:cNvPr id="6" name="Table 5">
            <a:extLst>
              <a:ext uri="{FF2B5EF4-FFF2-40B4-BE49-F238E27FC236}">
                <a16:creationId xmlns:a16="http://schemas.microsoft.com/office/drawing/2014/main" id="{E018952E-0A49-035B-8917-0ED47DCEE00E}"/>
              </a:ext>
            </a:extLst>
          </p:cNvPr>
          <p:cNvGraphicFramePr>
            <a:graphicFrameLocks noGrp="1"/>
          </p:cNvGraphicFramePr>
          <p:nvPr>
            <p:extLst>
              <p:ext uri="{D42A27DB-BD31-4B8C-83A1-F6EECF244321}">
                <p14:modId xmlns:p14="http://schemas.microsoft.com/office/powerpoint/2010/main" val="1933483087"/>
              </p:ext>
            </p:extLst>
          </p:nvPr>
        </p:nvGraphicFramePr>
        <p:xfrm>
          <a:off x="681789" y="1470526"/>
          <a:ext cx="6684772" cy="4311396"/>
        </p:xfrm>
        <a:graphic>
          <a:graphicData uri="http://schemas.openxmlformats.org/drawingml/2006/table">
            <a:tbl>
              <a:tblPr firstRow="1" bandRow="1">
                <a:tableStyleId>{4AC93BE6-24F2-4D38-9EE1-789EC3756C38}</a:tableStyleId>
              </a:tblPr>
              <a:tblGrid>
                <a:gridCol w="1842763">
                  <a:extLst>
                    <a:ext uri="{9D8B030D-6E8A-4147-A177-3AD203B41FA5}">
                      <a16:colId xmlns:a16="http://schemas.microsoft.com/office/drawing/2014/main" val="1532373246"/>
                    </a:ext>
                  </a:extLst>
                </a:gridCol>
                <a:gridCol w="1409554">
                  <a:extLst>
                    <a:ext uri="{9D8B030D-6E8A-4147-A177-3AD203B41FA5}">
                      <a16:colId xmlns:a16="http://schemas.microsoft.com/office/drawing/2014/main" val="901306604"/>
                    </a:ext>
                  </a:extLst>
                </a:gridCol>
                <a:gridCol w="1988206">
                  <a:extLst>
                    <a:ext uri="{9D8B030D-6E8A-4147-A177-3AD203B41FA5}">
                      <a16:colId xmlns:a16="http://schemas.microsoft.com/office/drawing/2014/main" val="3855742248"/>
                    </a:ext>
                  </a:extLst>
                </a:gridCol>
                <a:gridCol w="1444249">
                  <a:extLst>
                    <a:ext uri="{9D8B030D-6E8A-4147-A177-3AD203B41FA5}">
                      <a16:colId xmlns:a16="http://schemas.microsoft.com/office/drawing/2014/main" val="3656934425"/>
                    </a:ext>
                  </a:extLst>
                </a:gridCol>
              </a:tblGrid>
              <a:tr h="953643">
                <a:tc>
                  <a:txBody>
                    <a:bodyPr/>
                    <a:lstStyle/>
                    <a:p>
                      <a:pPr marR="0" algn="ctr" rtl="0">
                        <a:spcBef>
                          <a:spcPts val="0"/>
                        </a:spcBef>
                        <a:spcAft>
                          <a:spcPts val="0"/>
                        </a:spcAft>
                      </a:pPr>
                      <a:r>
                        <a:rPr lang="en-US" sz="2000" b="1">
                          <a:effectLst/>
                          <a:latin typeface="Calibri"/>
                        </a:rPr>
                        <a:t>Outcome</a:t>
                      </a:r>
                    </a:p>
                  </a:txBody>
                  <a:tcPr marL="0" marR="0" marT="0" marB="0" anchor="ctr"/>
                </a:tc>
                <a:tc>
                  <a:txBody>
                    <a:bodyPr/>
                    <a:lstStyle/>
                    <a:p>
                      <a:pPr marR="0" algn="ctr" rtl="0">
                        <a:spcBef>
                          <a:spcPts val="0"/>
                        </a:spcBef>
                        <a:spcAft>
                          <a:spcPts val="0"/>
                        </a:spcAft>
                      </a:pPr>
                      <a:r>
                        <a:rPr lang="en-US" sz="2000" b="1">
                          <a:effectLst/>
                          <a:latin typeface="Calibri"/>
                        </a:rPr>
                        <a:t>Number of Students </a:t>
                      </a:r>
                      <a:endParaRPr lang="en-US" sz="2000" b="1" baseline="0">
                        <a:effectLst/>
                        <a:latin typeface="Calibri"/>
                      </a:endParaRPr>
                    </a:p>
                  </a:txBody>
                  <a:tcPr marL="0" marR="0" marT="0" marB="0" anchor="ctr"/>
                </a:tc>
                <a:tc>
                  <a:txBody>
                    <a:bodyPr/>
                    <a:lstStyle/>
                    <a:p>
                      <a:pPr marR="0" algn="ctr" rtl="0">
                        <a:spcBef>
                          <a:spcPts val="0"/>
                        </a:spcBef>
                        <a:spcAft>
                          <a:spcPts val="0"/>
                        </a:spcAft>
                      </a:pPr>
                      <a:r>
                        <a:rPr lang="en-US" sz="2000" b="1">
                          <a:effectLst/>
                          <a:latin typeface="Calibri"/>
                        </a:rPr>
                        <a:t>Number of Points per Outcome (weighted values)</a:t>
                      </a:r>
                    </a:p>
                  </a:txBody>
                  <a:tcPr marL="0" marR="0" marT="0" marB="0" anchor="ctr"/>
                </a:tc>
                <a:tc>
                  <a:txBody>
                    <a:bodyPr/>
                    <a:lstStyle/>
                    <a:p>
                      <a:pPr marR="0" algn="ctr" rtl="0">
                        <a:spcBef>
                          <a:spcPts val="0"/>
                        </a:spcBef>
                        <a:spcAft>
                          <a:spcPts val="0"/>
                        </a:spcAft>
                      </a:pPr>
                      <a:r>
                        <a:rPr lang="en-US" sz="2000" b="1">
                          <a:effectLst/>
                          <a:latin typeface="Calibri"/>
                        </a:rPr>
                        <a:t>Points in Numerator</a:t>
                      </a:r>
                    </a:p>
                  </a:txBody>
                  <a:tcPr marL="0" marR="0" marT="0" marB="0" anchor="ctr"/>
                </a:tc>
                <a:extLst>
                  <a:ext uri="{0D108BD9-81ED-4DB2-BD59-A6C34878D82A}">
                    <a16:rowId xmlns:a16="http://schemas.microsoft.com/office/drawing/2014/main" val="2766225461"/>
                  </a:ext>
                </a:extLst>
              </a:tr>
              <a:tr h="374269">
                <a:tc>
                  <a:txBody>
                    <a:bodyPr/>
                    <a:lstStyle/>
                    <a:p>
                      <a:pPr marR="0" algn="ctr" rtl="0">
                        <a:spcBef>
                          <a:spcPts val="0"/>
                        </a:spcBef>
                        <a:spcAft>
                          <a:spcPts val="0"/>
                        </a:spcAft>
                      </a:pPr>
                      <a:r>
                        <a:rPr lang="en-US" sz="2000" b="1">
                          <a:effectLst/>
                          <a:latin typeface="Calibri"/>
                        </a:rPr>
                        <a:t>Diploma</a:t>
                      </a:r>
                    </a:p>
                  </a:txBody>
                  <a:tcPr marL="0" marR="0" marT="0" marB="0" anchor="ctr"/>
                </a:tc>
                <a:tc>
                  <a:txBody>
                    <a:bodyPr/>
                    <a:lstStyle/>
                    <a:p>
                      <a:pPr marR="0" algn="ctr" rtl="0">
                        <a:spcBef>
                          <a:spcPts val="0"/>
                        </a:spcBef>
                        <a:spcAft>
                          <a:spcPts val="0"/>
                        </a:spcAft>
                      </a:pPr>
                      <a:r>
                        <a:rPr lang="en-US" sz="2000">
                          <a:effectLst/>
                          <a:latin typeface="Calibri"/>
                        </a:rPr>
                        <a:t>154</a:t>
                      </a:r>
                    </a:p>
                  </a:txBody>
                  <a:tcPr marL="0" marR="0" marT="0" marB="0" anchor="ctr"/>
                </a:tc>
                <a:tc>
                  <a:txBody>
                    <a:bodyPr/>
                    <a:lstStyle/>
                    <a:p>
                      <a:pPr marR="0" algn="ctr" rtl="0">
                        <a:spcBef>
                          <a:spcPts val="0"/>
                        </a:spcBef>
                        <a:spcAft>
                          <a:spcPts val="0"/>
                        </a:spcAft>
                      </a:pPr>
                      <a:r>
                        <a:rPr lang="en-US" sz="2000">
                          <a:effectLst/>
                          <a:latin typeface="Calibri"/>
                        </a:rPr>
                        <a:t>100</a:t>
                      </a:r>
                    </a:p>
                  </a:txBody>
                  <a:tcPr marL="0" marR="0" marT="0" marB="0" anchor="ctr"/>
                </a:tc>
                <a:tc>
                  <a:txBody>
                    <a:bodyPr/>
                    <a:lstStyle/>
                    <a:p>
                      <a:pPr marR="0" algn="ctr" rtl="0">
                        <a:spcBef>
                          <a:spcPts val="0"/>
                        </a:spcBef>
                        <a:spcAft>
                          <a:spcPts val="0"/>
                        </a:spcAft>
                      </a:pPr>
                      <a:r>
                        <a:rPr lang="en-US" sz="2000">
                          <a:effectLst/>
                          <a:latin typeface="Calibri"/>
                        </a:rPr>
                        <a:t>15400</a:t>
                      </a:r>
                    </a:p>
                  </a:txBody>
                  <a:tcPr marL="0" marR="0" marT="0" marB="0" anchor="ctr"/>
                </a:tc>
                <a:extLst>
                  <a:ext uri="{0D108BD9-81ED-4DB2-BD59-A6C34878D82A}">
                    <a16:rowId xmlns:a16="http://schemas.microsoft.com/office/drawing/2014/main" val="3949280215"/>
                  </a:ext>
                </a:extLst>
              </a:tr>
              <a:tr h="374269">
                <a:tc>
                  <a:txBody>
                    <a:bodyPr/>
                    <a:lstStyle/>
                    <a:p>
                      <a:pPr marR="0" algn="ctr" rtl="0">
                        <a:spcBef>
                          <a:spcPts val="0"/>
                        </a:spcBef>
                        <a:spcAft>
                          <a:spcPts val="0"/>
                        </a:spcAft>
                      </a:pPr>
                      <a:r>
                        <a:rPr lang="en-US" sz="2000" b="1">
                          <a:effectLst/>
                          <a:latin typeface="Calibri"/>
                        </a:rPr>
                        <a:t>GED</a:t>
                      </a:r>
                    </a:p>
                  </a:txBody>
                  <a:tcPr marL="0" marR="0" marT="0" marB="0" anchor="ctr"/>
                </a:tc>
                <a:tc>
                  <a:txBody>
                    <a:bodyPr/>
                    <a:lstStyle/>
                    <a:p>
                      <a:pPr marR="0" algn="ctr" rtl="0">
                        <a:spcBef>
                          <a:spcPts val="0"/>
                        </a:spcBef>
                        <a:spcAft>
                          <a:spcPts val="0"/>
                        </a:spcAft>
                      </a:pPr>
                      <a:r>
                        <a:rPr lang="en-US" sz="2000">
                          <a:effectLst/>
                          <a:latin typeface="Calibri"/>
                        </a:rPr>
                        <a:t>5</a:t>
                      </a:r>
                    </a:p>
                  </a:txBody>
                  <a:tcPr marL="0" marR="0" marT="0" marB="0" anchor="ctr"/>
                </a:tc>
                <a:tc>
                  <a:txBody>
                    <a:bodyPr/>
                    <a:lstStyle/>
                    <a:p>
                      <a:pPr marR="0" algn="ctr" rtl="0">
                        <a:spcBef>
                          <a:spcPts val="0"/>
                        </a:spcBef>
                        <a:spcAft>
                          <a:spcPts val="0"/>
                        </a:spcAft>
                      </a:pPr>
                      <a:r>
                        <a:rPr lang="en-US" sz="2000">
                          <a:effectLst/>
                          <a:latin typeface="Calibri"/>
                        </a:rPr>
                        <a:t>75</a:t>
                      </a:r>
                    </a:p>
                  </a:txBody>
                  <a:tcPr marL="0" marR="0" marT="0" marB="0" anchor="ctr"/>
                </a:tc>
                <a:tc>
                  <a:txBody>
                    <a:bodyPr/>
                    <a:lstStyle/>
                    <a:p>
                      <a:pPr marR="0" algn="ctr" rtl="0">
                        <a:spcBef>
                          <a:spcPts val="0"/>
                        </a:spcBef>
                        <a:spcAft>
                          <a:spcPts val="0"/>
                        </a:spcAft>
                      </a:pPr>
                      <a:r>
                        <a:rPr lang="en-US" sz="2000">
                          <a:effectLst/>
                          <a:latin typeface="Calibri"/>
                        </a:rPr>
                        <a:t>375</a:t>
                      </a:r>
                    </a:p>
                  </a:txBody>
                  <a:tcPr marL="0" marR="0" marT="0" marB="0" anchor="ctr"/>
                </a:tc>
                <a:extLst>
                  <a:ext uri="{0D108BD9-81ED-4DB2-BD59-A6C34878D82A}">
                    <a16:rowId xmlns:a16="http://schemas.microsoft.com/office/drawing/2014/main" val="707690322"/>
                  </a:ext>
                </a:extLst>
              </a:tr>
              <a:tr h="953643">
                <a:tc>
                  <a:txBody>
                    <a:bodyPr/>
                    <a:lstStyle/>
                    <a:p>
                      <a:pPr marR="0" algn="ctr" rtl="0">
                        <a:spcBef>
                          <a:spcPts val="0"/>
                        </a:spcBef>
                        <a:spcAft>
                          <a:spcPts val="0"/>
                        </a:spcAft>
                      </a:pPr>
                      <a:r>
                        <a:rPr lang="en-US" sz="2000" b="1">
                          <a:effectLst/>
                          <a:latin typeface="Calibri"/>
                        </a:rPr>
                        <a:t>Certificate of Completion</a:t>
                      </a:r>
                    </a:p>
                  </a:txBody>
                  <a:tcPr marL="0" marR="0" marT="0" marB="0" anchor="ctr"/>
                </a:tc>
                <a:tc>
                  <a:txBody>
                    <a:bodyPr/>
                    <a:lstStyle/>
                    <a:p>
                      <a:pPr marR="0" algn="ctr" rtl="0">
                        <a:spcBef>
                          <a:spcPts val="0"/>
                        </a:spcBef>
                        <a:spcAft>
                          <a:spcPts val="0"/>
                        </a:spcAft>
                      </a:pPr>
                      <a:r>
                        <a:rPr lang="en-US" sz="2000">
                          <a:effectLst/>
                          <a:latin typeface="Calibri"/>
                        </a:rPr>
                        <a:t>2</a:t>
                      </a:r>
                    </a:p>
                  </a:txBody>
                  <a:tcPr marL="0" marR="0" marT="0" marB="0" anchor="ctr"/>
                </a:tc>
                <a:tc>
                  <a:txBody>
                    <a:bodyPr/>
                    <a:lstStyle/>
                    <a:p>
                      <a:pPr marR="0" algn="ctr" rtl="0">
                        <a:spcBef>
                          <a:spcPts val="0"/>
                        </a:spcBef>
                        <a:spcAft>
                          <a:spcPts val="0"/>
                        </a:spcAft>
                      </a:pPr>
                      <a:r>
                        <a:rPr lang="en-US" sz="2000">
                          <a:effectLst/>
                          <a:latin typeface="Calibri"/>
                        </a:rPr>
                        <a:t>25</a:t>
                      </a:r>
                    </a:p>
                  </a:txBody>
                  <a:tcPr marL="0" marR="0" marT="0" marB="0" anchor="ctr"/>
                </a:tc>
                <a:tc>
                  <a:txBody>
                    <a:bodyPr/>
                    <a:lstStyle/>
                    <a:p>
                      <a:pPr marR="0" algn="ctr" rtl="0">
                        <a:spcBef>
                          <a:spcPts val="0"/>
                        </a:spcBef>
                        <a:spcAft>
                          <a:spcPts val="0"/>
                        </a:spcAft>
                      </a:pPr>
                      <a:r>
                        <a:rPr lang="en-US" sz="2000">
                          <a:effectLst/>
                          <a:latin typeface="Calibri"/>
                        </a:rPr>
                        <a:t>50</a:t>
                      </a:r>
                    </a:p>
                  </a:txBody>
                  <a:tcPr marL="0" marR="0" marT="0" marB="0" anchor="ctr"/>
                </a:tc>
                <a:extLst>
                  <a:ext uri="{0D108BD9-81ED-4DB2-BD59-A6C34878D82A}">
                    <a16:rowId xmlns:a16="http://schemas.microsoft.com/office/drawing/2014/main" val="3517846806"/>
                  </a:ext>
                </a:extLst>
              </a:tr>
              <a:tr h="522986">
                <a:tc>
                  <a:txBody>
                    <a:bodyPr/>
                    <a:lstStyle/>
                    <a:p>
                      <a:pPr marR="0" algn="ctr" rtl="0">
                        <a:spcBef>
                          <a:spcPts val="0"/>
                        </a:spcBef>
                        <a:spcAft>
                          <a:spcPts val="0"/>
                        </a:spcAft>
                      </a:pPr>
                      <a:r>
                        <a:rPr lang="en-US" sz="2000" b="1">
                          <a:effectLst/>
                          <a:latin typeface="Calibri"/>
                        </a:rPr>
                        <a:t>Still Enrolled (remain</a:t>
                      </a:r>
                      <a:r>
                        <a:rPr lang="en-US" sz="2000" b="1" baseline="0">
                          <a:effectLst/>
                          <a:latin typeface="Calibri"/>
                        </a:rPr>
                        <a:t> active)</a:t>
                      </a:r>
                      <a:endParaRPr lang="en-US" sz="2000" b="1">
                        <a:effectLst/>
                        <a:latin typeface="Calibri"/>
                      </a:endParaRPr>
                    </a:p>
                  </a:txBody>
                  <a:tcPr marL="0" marR="0" marT="0" marB="0" anchor="ctr"/>
                </a:tc>
                <a:tc>
                  <a:txBody>
                    <a:bodyPr/>
                    <a:lstStyle/>
                    <a:p>
                      <a:pPr marR="0" algn="ctr" rtl="0">
                        <a:spcBef>
                          <a:spcPts val="0"/>
                        </a:spcBef>
                        <a:spcAft>
                          <a:spcPts val="0"/>
                        </a:spcAft>
                      </a:pPr>
                      <a:r>
                        <a:rPr lang="en-US" sz="2000">
                          <a:effectLst/>
                          <a:latin typeface="Calibri"/>
                        </a:rPr>
                        <a:t>6</a:t>
                      </a:r>
                    </a:p>
                  </a:txBody>
                  <a:tcPr marL="0" marR="0" marT="0" marB="0" anchor="ctr"/>
                </a:tc>
                <a:tc>
                  <a:txBody>
                    <a:bodyPr/>
                    <a:lstStyle/>
                    <a:p>
                      <a:pPr marR="0" algn="ctr" rtl="0">
                        <a:spcBef>
                          <a:spcPts val="0"/>
                        </a:spcBef>
                        <a:spcAft>
                          <a:spcPts val="0"/>
                        </a:spcAft>
                      </a:pPr>
                      <a:r>
                        <a:rPr lang="en-US" sz="2000">
                          <a:effectLst/>
                          <a:latin typeface="Calibri"/>
                        </a:rPr>
                        <a:t>70</a:t>
                      </a:r>
                    </a:p>
                  </a:txBody>
                  <a:tcPr marL="0" marR="0" marT="0" marB="0" anchor="ctr"/>
                </a:tc>
                <a:tc>
                  <a:txBody>
                    <a:bodyPr/>
                    <a:lstStyle/>
                    <a:p>
                      <a:pPr marR="0" algn="ctr" rtl="0">
                        <a:spcBef>
                          <a:spcPts val="0"/>
                        </a:spcBef>
                        <a:spcAft>
                          <a:spcPts val="0"/>
                        </a:spcAft>
                      </a:pPr>
                      <a:r>
                        <a:rPr lang="en-US" sz="2000">
                          <a:effectLst/>
                          <a:latin typeface="Calibri"/>
                        </a:rPr>
                        <a:t>420</a:t>
                      </a:r>
                    </a:p>
                  </a:txBody>
                  <a:tcPr marL="0" marR="0" marT="0" marB="0" anchor="ctr"/>
                </a:tc>
                <a:extLst>
                  <a:ext uri="{0D108BD9-81ED-4DB2-BD59-A6C34878D82A}">
                    <a16:rowId xmlns:a16="http://schemas.microsoft.com/office/drawing/2014/main" val="3861873463"/>
                  </a:ext>
                </a:extLst>
              </a:tr>
              <a:tr h="522986">
                <a:tc>
                  <a:txBody>
                    <a:bodyPr/>
                    <a:lstStyle/>
                    <a:p>
                      <a:pPr marR="0" algn="ctr" rtl="0">
                        <a:spcBef>
                          <a:spcPts val="0"/>
                        </a:spcBef>
                        <a:spcAft>
                          <a:spcPts val="0"/>
                        </a:spcAft>
                      </a:pPr>
                      <a:r>
                        <a:rPr lang="en-US" sz="2000" b="1">
                          <a:effectLst/>
                          <a:latin typeface="Calibri"/>
                        </a:rPr>
                        <a:t>Drop outs</a:t>
                      </a:r>
                    </a:p>
                  </a:txBody>
                  <a:tcPr marL="0" marR="0" marT="0" marB="0" anchor="ctr"/>
                </a:tc>
                <a:tc>
                  <a:txBody>
                    <a:bodyPr/>
                    <a:lstStyle/>
                    <a:p>
                      <a:pPr marR="0" algn="ctr" rtl="0">
                        <a:spcBef>
                          <a:spcPts val="0"/>
                        </a:spcBef>
                        <a:spcAft>
                          <a:spcPts val="0"/>
                        </a:spcAft>
                      </a:pPr>
                      <a:r>
                        <a:rPr lang="en-US" sz="2000">
                          <a:effectLst/>
                          <a:latin typeface="Calibri"/>
                        </a:rPr>
                        <a:t>3</a:t>
                      </a:r>
                    </a:p>
                  </a:txBody>
                  <a:tcPr marL="0" marR="0" marT="0" marB="0" anchor="ctr"/>
                </a:tc>
                <a:tc>
                  <a:txBody>
                    <a:bodyPr/>
                    <a:lstStyle/>
                    <a:p>
                      <a:pPr marR="0" algn="ctr" rtl="0">
                        <a:spcBef>
                          <a:spcPts val="0"/>
                        </a:spcBef>
                        <a:spcAft>
                          <a:spcPts val="0"/>
                        </a:spcAft>
                      </a:pPr>
                      <a:r>
                        <a:rPr lang="en-US" sz="2000">
                          <a:effectLst/>
                          <a:latin typeface="Calibri"/>
                        </a:rPr>
                        <a:t>0</a:t>
                      </a:r>
                    </a:p>
                  </a:txBody>
                  <a:tcPr marL="0" marR="0" marT="0" marB="0" anchor="ctr"/>
                </a:tc>
                <a:tc>
                  <a:txBody>
                    <a:bodyPr/>
                    <a:lstStyle/>
                    <a:p>
                      <a:pPr marR="0" algn="ctr" rtl="0">
                        <a:spcBef>
                          <a:spcPts val="0"/>
                        </a:spcBef>
                        <a:spcAft>
                          <a:spcPts val="0"/>
                        </a:spcAft>
                      </a:pPr>
                      <a:r>
                        <a:rPr lang="en-US" sz="2000">
                          <a:effectLst/>
                          <a:latin typeface="Calibri"/>
                        </a:rPr>
                        <a:t>0</a:t>
                      </a:r>
                    </a:p>
                  </a:txBody>
                  <a:tcPr marL="0" marR="0" marT="0" marB="0" anchor="ctr"/>
                </a:tc>
                <a:extLst>
                  <a:ext uri="{0D108BD9-81ED-4DB2-BD59-A6C34878D82A}">
                    <a16:rowId xmlns:a16="http://schemas.microsoft.com/office/drawing/2014/main" val="4083923311"/>
                  </a:ext>
                </a:extLst>
              </a:tr>
              <a:tr h="522986">
                <a:tc>
                  <a:txBody>
                    <a:bodyPr/>
                    <a:lstStyle/>
                    <a:p>
                      <a:pPr marR="0" algn="ctr" rtl="0">
                        <a:spcBef>
                          <a:spcPts val="0"/>
                        </a:spcBef>
                        <a:spcAft>
                          <a:spcPts val="0"/>
                        </a:spcAft>
                      </a:pPr>
                      <a:r>
                        <a:rPr lang="en-US" sz="2000" b="1">
                          <a:effectLst/>
                          <a:latin typeface="Calibri"/>
                        </a:rPr>
                        <a:t>Total</a:t>
                      </a:r>
                    </a:p>
                  </a:txBody>
                  <a:tcPr marL="0" marR="0" marT="0" marB="0" anchor="ctr"/>
                </a:tc>
                <a:tc>
                  <a:txBody>
                    <a:bodyPr/>
                    <a:lstStyle/>
                    <a:p>
                      <a:pPr marR="0" algn="ctr" rtl="0">
                        <a:spcBef>
                          <a:spcPts val="0"/>
                        </a:spcBef>
                        <a:spcAft>
                          <a:spcPts val="0"/>
                        </a:spcAft>
                      </a:pPr>
                      <a:r>
                        <a:rPr lang="en-US" sz="2000">
                          <a:effectLst/>
                          <a:latin typeface="Calibri"/>
                        </a:rPr>
                        <a:t>170</a:t>
                      </a:r>
                    </a:p>
                  </a:txBody>
                  <a:tcPr marL="0" marR="0" marT="0" marB="0" anchor="ctr"/>
                </a:tc>
                <a:tc>
                  <a:txBody>
                    <a:bodyPr/>
                    <a:lstStyle/>
                    <a:p>
                      <a:pPr marR="0" algn="ctr" rtl="0">
                        <a:spcBef>
                          <a:spcPts val="0"/>
                        </a:spcBef>
                        <a:spcAft>
                          <a:spcPts val="0"/>
                        </a:spcAft>
                      </a:pPr>
                      <a:endParaRPr lang="en-US" sz="2000">
                        <a:effectLst/>
                        <a:latin typeface="Calibri"/>
                      </a:endParaRPr>
                    </a:p>
                  </a:txBody>
                  <a:tcPr marL="0" marR="0" marT="0" marB="0" anchor="ctr"/>
                </a:tc>
                <a:tc>
                  <a:txBody>
                    <a:bodyPr/>
                    <a:lstStyle/>
                    <a:p>
                      <a:pPr marR="0" algn="ctr" rtl="0">
                        <a:spcBef>
                          <a:spcPts val="0"/>
                        </a:spcBef>
                        <a:spcAft>
                          <a:spcPts val="0"/>
                        </a:spcAft>
                      </a:pPr>
                      <a:r>
                        <a:rPr lang="en-US" sz="2000">
                          <a:effectLst/>
                          <a:latin typeface="Calibri"/>
                        </a:rPr>
                        <a:t>16245</a:t>
                      </a:r>
                    </a:p>
                  </a:txBody>
                  <a:tcPr marL="0" marR="0" marT="0" marB="0" anchor="ctr"/>
                </a:tc>
                <a:extLst>
                  <a:ext uri="{0D108BD9-81ED-4DB2-BD59-A6C34878D82A}">
                    <a16:rowId xmlns:a16="http://schemas.microsoft.com/office/drawing/2014/main" val="734586015"/>
                  </a:ext>
                </a:extLst>
              </a:tr>
            </a:tbl>
          </a:graphicData>
        </a:graphic>
      </p:graphicFrame>
      <p:pic>
        <p:nvPicPr>
          <p:cNvPr id="7" name="Picture 7">
            <a:extLst>
              <a:ext uri="{FF2B5EF4-FFF2-40B4-BE49-F238E27FC236}">
                <a16:creationId xmlns:a16="http://schemas.microsoft.com/office/drawing/2014/main" id="{8ADD4857-0329-ED3E-1FEF-1AD68BE412B5}"/>
              </a:ext>
            </a:extLst>
          </p:cNvPr>
          <p:cNvPicPr>
            <a:picLocks noChangeAspect="1"/>
          </p:cNvPicPr>
          <p:nvPr/>
        </p:nvPicPr>
        <p:blipFill>
          <a:blip r:embed="rId2"/>
          <a:stretch>
            <a:fillRect/>
          </a:stretch>
        </p:blipFill>
        <p:spPr>
          <a:xfrm>
            <a:off x="2995263" y="5920176"/>
            <a:ext cx="2743200" cy="935710"/>
          </a:xfrm>
          <a:prstGeom prst="rect">
            <a:avLst/>
          </a:prstGeom>
        </p:spPr>
      </p:pic>
      <p:sp>
        <p:nvSpPr>
          <p:cNvPr id="8" name="TextBox 7">
            <a:extLst>
              <a:ext uri="{FF2B5EF4-FFF2-40B4-BE49-F238E27FC236}">
                <a16:creationId xmlns:a16="http://schemas.microsoft.com/office/drawing/2014/main" id="{CA244A74-AAC4-21E1-2CEE-4200CA4A68B0}"/>
              </a:ext>
            </a:extLst>
          </p:cNvPr>
          <p:cNvSpPr txBox="1"/>
          <p:nvPr/>
        </p:nvSpPr>
        <p:spPr>
          <a:xfrm>
            <a:off x="7780421" y="1430420"/>
            <a:ext cx="3743158"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alibri"/>
                <a:hlinkClick r:id="rId3"/>
              </a:rPr>
              <a:t>8VAC20-131-380.F.1.f</a:t>
            </a:r>
            <a:endParaRPr lang="en-US" sz="2000">
              <a:latin typeface="Calibri"/>
            </a:endParaRPr>
          </a:p>
          <a:p>
            <a:pPr marL="342900" indent="-342900">
              <a:buChar char="•"/>
            </a:pPr>
            <a:r>
              <a:rPr lang="en-US" sz="2000">
                <a:latin typeface="Calibri"/>
              </a:rPr>
              <a:t>The GCI is specified as an indicator in the regulations; </a:t>
            </a:r>
          </a:p>
          <a:p>
            <a:pPr marL="342900" indent="-342900">
              <a:buChar char="•"/>
            </a:pPr>
            <a:r>
              <a:rPr lang="en-US" sz="2000">
                <a:latin typeface="Calibri"/>
              </a:rPr>
              <a:t>the outcomes are listed in the regulations; but</a:t>
            </a:r>
          </a:p>
          <a:p>
            <a:pPr marL="342900" indent="-342900">
              <a:buChar char="•"/>
            </a:pPr>
            <a:r>
              <a:rPr lang="en-US" sz="2000">
                <a:latin typeface="Calibri"/>
              </a:rPr>
              <a:t>the weighted values are prescribed by the Board. </a:t>
            </a:r>
          </a:p>
        </p:txBody>
      </p:sp>
    </p:spTree>
    <p:extLst>
      <p:ext uri="{BB962C8B-B14F-4D97-AF65-F5344CB8AC3E}">
        <p14:creationId xmlns:p14="http://schemas.microsoft.com/office/powerpoint/2010/main" val="2813920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BEF5C-3106-465C-BE19-1CDF025F610B}"/>
              </a:ext>
            </a:extLst>
          </p:cNvPr>
          <p:cNvSpPr>
            <a:spLocks noGrp="1"/>
          </p:cNvSpPr>
          <p:nvPr>
            <p:ph type="title"/>
          </p:nvPr>
        </p:nvSpPr>
        <p:spPr>
          <a:xfrm>
            <a:off x="0" y="11743"/>
            <a:ext cx="12192000" cy="940435"/>
          </a:xfrm>
        </p:spPr>
        <p:txBody>
          <a:bodyPr>
            <a:normAutofit fontScale="90000"/>
          </a:bodyPr>
          <a:lstStyle/>
          <a:p>
            <a:r>
              <a:rPr lang="en-US"/>
              <a:t>Proposed Changes to Indicators (6 of 6)</a:t>
            </a:r>
          </a:p>
        </p:txBody>
      </p:sp>
      <p:sp>
        <p:nvSpPr>
          <p:cNvPr id="4" name="Slide Number Placeholder 3">
            <a:extLst>
              <a:ext uri="{FF2B5EF4-FFF2-40B4-BE49-F238E27FC236}">
                <a16:creationId xmlns:a16="http://schemas.microsoft.com/office/drawing/2014/main" id="{886E527C-72B6-42EE-8341-287986D9CE1C}"/>
              </a:ext>
            </a:extLst>
          </p:cNvPr>
          <p:cNvSpPr>
            <a:spLocks noGrp="1"/>
          </p:cNvSpPr>
          <p:nvPr>
            <p:ph type="sldNum" idx="12"/>
          </p:nvPr>
        </p:nvSpPr>
        <p:spPr>
          <a:xfrm>
            <a:off x="9375531" y="6382727"/>
            <a:ext cx="2743200" cy="365125"/>
          </a:xfrm>
        </p:spPr>
        <p:txBody>
          <a:bodyPr/>
          <a:lstStyle/>
          <a:p>
            <a:pPr marL="0" lvl="0" indent="0" algn="r" rtl="0">
              <a:spcBef>
                <a:spcPts val="0"/>
              </a:spcBef>
              <a:spcAft>
                <a:spcPts val="0"/>
              </a:spcAft>
              <a:buNone/>
            </a:pPr>
            <a:fld id="{00000000-1234-1234-1234-123412341234}" type="slidenum">
              <a:rPr lang="en-US" smtClean="0"/>
              <a:t>32</a:t>
            </a:fld>
            <a:endParaRPr lang="en-US"/>
          </a:p>
        </p:txBody>
      </p:sp>
      <p:graphicFrame>
        <p:nvGraphicFramePr>
          <p:cNvPr id="9" name="Table 9">
            <a:extLst>
              <a:ext uri="{FF2B5EF4-FFF2-40B4-BE49-F238E27FC236}">
                <a16:creationId xmlns:a16="http://schemas.microsoft.com/office/drawing/2014/main" id="{7D4AC72D-E0C5-48BA-BE01-B5AD027F48B0}"/>
              </a:ext>
            </a:extLst>
          </p:cNvPr>
          <p:cNvGraphicFramePr>
            <a:graphicFrameLocks noGrp="1"/>
          </p:cNvGraphicFramePr>
          <p:nvPr>
            <p:extLst>
              <p:ext uri="{D42A27DB-BD31-4B8C-83A1-F6EECF244321}">
                <p14:modId xmlns:p14="http://schemas.microsoft.com/office/powerpoint/2010/main" val="2463944361"/>
              </p:ext>
            </p:extLst>
          </p:nvPr>
        </p:nvGraphicFramePr>
        <p:xfrm>
          <a:off x="330139" y="1173949"/>
          <a:ext cx="11280439" cy="2468880"/>
        </p:xfrm>
        <a:graphic>
          <a:graphicData uri="http://schemas.openxmlformats.org/drawingml/2006/table">
            <a:tbl>
              <a:tblPr firstRow="1" bandRow="1">
                <a:tableStyleId>{4AC93BE6-24F2-4D38-9EE1-789EC3756C38}</a:tableStyleId>
              </a:tblPr>
              <a:tblGrid>
                <a:gridCol w="3452780">
                  <a:extLst>
                    <a:ext uri="{9D8B030D-6E8A-4147-A177-3AD203B41FA5}">
                      <a16:colId xmlns:a16="http://schemas.microsoft.com/office/drawing/2014/main" val="2192798470"/>
                    </a:ext>
                  </a:extLst>
                </a:gridCol>
                <a:gridCol w="2590639">
                  <a:extLst>
                    <a:ext uri="{9D8B030D-6E8A-4147-A177-3AD203B41FA5}">
                      <a16:colId xmlns:a16="http://schemas.microsoft.com/office/drawing/2014/main" val="2208779215"/>
                    </a:ext>
                  </a:extLst>
                </a:gridCol>
                <a:gridCol w="3442437">
                  <a:extLst>
                    <a:ext uri="{9D8B030D-6E8A-4147-A177-3AD203B41FA5}">
                      <a16:colId xmlns:a16="http://schemas.microsoft.com/office/drawing/2014/main" val="3931441424"/>
                    </a:ext>
                  </a:extLst>
                </a:gridCol>
                <a:gridCol w="1794583">
                  <a:extLst>
                    <a:ext uri="{9D8B030D-6E8A-4147-A177-3AD203B41FA5}">
                      <a16:colId xmlns:a16="http://schemas.microsoft.com/office/drawing/2014/main" val="2071776701"/>
                    </a:ext>
                  </a:extLst>
                </a:gridCol>
              </a:tblGrid>
              <a:tr h="370840">
                <a:tc>
                  <a:txBody>
                    <a:bodyPr/>
                    <a:lstStyle/>
                    <a:p>
                      <a:r>
                        <a:rPr lang="en-US" sz="1200" b="1">
                          <a:solidFill>
                            <a:srgbClr val="000000"/>
                          </a:solidFill>
                          <a:latin typeface="Calibri"/>
                          <a:cs typeface="Calibri"/>
                        </a:rPr>
                        <a:t>Indicators</a:t>
                      </a:r>
                    </a:p>
                  </a:txBody>
                  <a:tcPr>
                    <a:solidFill>
                      <a:schemeClr val="bg1">
                        <a:lumMod val="95000"/>
                      </a:schemeClr>
                    </a:solidFill>
                  </a:tcPr>
                </a:tc>
                <a:tc>
                  <a:txBody>
                    <a:bodyPr/>
                    <a:lstStyle/>
                    <a:p>
                      <a:r>
                        <a:rPr lang="en-US" sz="1200" b="1">
                          <a:solidFill>
                            <a:srgbClr val="000000"/>
                          </a:solidFill>
                          <a:latin typeface="Calibri"/>
                          <a:cs typeface="Calibri"/>
                        </a:rPr>
                        <a:t>Possible Changes</a:t>
                      </a:r>
                    </a:p>
                  </a:txBody>
                  <a:tcPr>
                    <a:solidFill>
                      <a:schemeClr val="bg1">
                        <a:lumMod val="95000"/>
                      </a:schemeClr>
                    </a:solidFill>
                  </a:tcPr>
                </a:tc>
                <a:tc>
                  <a:txBody>
                    <a:bodyPr/>
                    <a:lstStyle/>
                    <a:p>
                      <a:r>
                        <a:rPr lang="en-US" sz="1200" b="1">
                          <a:solidFill>
                            <a:srgbClr val="000000"/>
                          </a:solidFill>
                          <a:latin typeface="Calibri"/>
                          <a:cs typeface="Calibri"/>
                        </a:rPr>
                        <a:t>Justification</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a:solidFill>
                            <a:srgbClr val="000000"/>
                          </a:solidFill>
                          <a:latin typeface="Calibri"/>
                          <a:cs typeface="Calibri"/>
                        </a:rPr>
                        <a:t>Regulatory Code Granting Authority</a:t>
                      </a:r>
                    </a:p>
                    <a:p>
                      <a:endParaRPr lang="en-US" sz="1200" b="1">
                        <a:solidFill>
                          <a:srgbClr val="000000"/>
                        </a:solidFill>
                        <a:latin typeface="Calibri" panose="020F0502020204030204" pitchFamily="34" charset="0"/>
                        <a:cs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val="494280489"/>
                  </a:ext>
                </a:extLst>
              </a:tr>
              <a:tr h="472950">
                <a:tc>
                  <a:txBody>
                    <a:bodyPr/>
                    <a:lstStyle/>
                    <a:p>
                      <a:pPr algn="l"/>
                      <a:r>
                        <a:rPr lang="en-US" sz="1200" b="1">
                          <a:solidFill>
                            <a:srgbClr val="000000"/>
                          </a:solidFill>
                          <a:latin typeface="Calibri"/>
                          <a:cs typeface="Calibri"/>
                        </a:rPr>
                        <a:t>Graduation and Completion Index </a:t>
                      </a:r>
                      <a:endParaRPr lang="en-US" sz="1200" b="1">
                        <a:solidFill>
                          <a:srgbClr val="000000"/>
                        </a:solidFill>
                        <a:latin typeface="Calibri" panose="020F0502020204030204" pitchFamily="34" charset="0"/>
                        <a:cs typeface="Calibri" panose="020F0502020204030204" pitchFamily="34" charset="0"/>
                      </a:endParaRPr>
                    </a:p>
                    <a:p>
                      <a:pPr algn="l"/>
                      <a:r>
                        <a:rPr lang="en-US" sz="1200" b="0">
                          <a:solidFill>
                            <a:srgbClr val="000000"/>
                          </a:solidFill>
                          <a:latin typeface="Calibri"/>
                          <a:cs typeface="Calibri"/>
                        </a:rPr>
                        <a:t>Based on a weighted value: 100 points for a diploma, 75 points for GED, 25 points for Certificate of Completion, 70 points for still enrolled, 0 points for Dropout/Unconfirmed</a:t>
                      </a:r>
                    </a:p>
                  </a:txBody>
                  <a:tcPr/>
                </a:tc>
                <a:tc>
                  <a:txBody>
                    <a:bodyPr/>
                    <a:lstStyle/>
                    <a:p>
                      <a:pPr marL="171450" indent="-171450">
                        <a:buFont typeface="Wingdings" panose="05000000000000000000" pitchFamily="2" charset="2"/>
                        <a:buChar char="v"/>
                      </a:pPr>
                      <a:r>
                        <a:rPr lang="en-US" sz="1200" b="1">
                          <a:solidFill>
                            <a:srgbClr val="000000"/>
                          </a:solidFill>
                          <a:latin typeface="Calibri"/>
                          <a:cs typeface="Calibri"/>
                        </a:rPr>
                        <a:t>Adjust the improvement benchmarks.</a:t>
                      </a:r>
                    </a:p>
                    <a:p>
                      <a:pPr marL="0" indent="0">
                        <a:buFont typeface="Arial" panose="020B0604020202020204" pitchFamily="34" charset="0"/>
                        <a:buNone/>
                      </a:pPr>
                      <a:endParaRPr lang="en-US" sz="1200" b="1">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rtl="0" eaLnBrk="1" fontAlgn="auto" latinLnBrk="0" hangingPunct="1">
                        <a:lnSpc>
                          <a:spcPct val="100000"/>
                        </a:lnSpc>
                        <a:spcBef>
                          <a:spcPts val="0"/>
                        </a:spcBef>
                        <a:spcAft>
                          <a:spcPts val="0"/>
                        </a:spcAft>
                        <a:buClr>
                          <a:srgbClr val="000000"/>
                        </a:buClr>
                        <a:buSzTx/>
                        <a:buFont typeface="Arial"/>
                        <a:buNone/>
                      </a:pPr>
                      <a:r>
                        <a:rPr lang="en-US" sz="1200">
                          <a:solidFill>
                            <a:srgbClr val="000000"/>
                          </a:solidFill>
                          <a:latin typeface="Calibri"/>
                          <a:cs typeface="Calibri"/>
                        </a:rPr>
                        <a:t>Adjusting the improvement benchmarks allows the performance level to more accurately reflect performance. </a:t>
                      </a:r>
                    </a:p>
                    <a:p>
                      <a:pPr marL="0" marR="0" lvl="0" indent="0" algn="l">
                        <a:lnSpc>
                          <a:spcPct val="100000"/>
                        </a:lnSpc>
                        <a:spcBef>
                          <a:spcPts val="0"/>
                        </a:spcBef>
                        <a:spcAft>
                          <a:spcPts val="0"/>
                        </a:spcAft>
                        <a:buSzTx/>
                        <a:buFont typeface="Arial"/>
                        <a:buNone/>
                      </a:pPr>
                      <a:endParaRPr lang="en-US" sz="1200">
                        <a:solidFill>
                          <a:srgbClr val="000000"/>
                        </a:solidFill>
                        <a:latin typeface="Calibri"/>
                        <a:cs typeface="Calibri"/>
                      </a:endParaRPr>
                    </a:p>
                    <a:p>
                      <a:pPr marL="0" marR="0" lvl="0" indent="0" algn="l">
                        <a:lnSpc>
                          <a:spcPct val="100000"/>
                        </a:lnSpc>
                        <a:spcBef>
                          <a:spcPts val="0"/>
                        </a:spcBef>
                        <a:spcAft>
                          <a:spcPts val="0"/>
                        </a:spcAft>
                        <a:buNone/>
                      </a:pPr>
                      <a:r>
                        <a:rPr lang="en-US" sz="1200" b="0" i="0" u="none" strike="noStrike" noProof="0">
                          <a:solidFill>
                            <a:srgbClr val="000000"/>
                          </a:solidFill>
                          <a:latin typeface="Calibri"/>
                        </a:rPr>
                        <a:t>This indicator will be reevaluated during Phase II.</a:t>
                      </a:r>
                      <a:endParaRPr lang="en-US">
                        <a:solidFill>
                          <a:srgbClr val="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8VAC20-131-380.D</a:t>
                      </a:r>
                      <a:r>
                        <a:rPr lang="en-US" sz="1200" b="0" i="0">
                          <a:solidFill>
                            <a:srgbClr val="003C71"/>
                          </a:solidFill>
                          <a:effectLst/>
                          <a:latin typeface="Calibri"/>
                          <a:cs typeface="Calibri"/>
                        </a:rPr>
                        <a:t> </a:t>
                      </a:r>
                      <a:r>
                        <a:rPr lang="en-US" sz="1200" b="0" i="0">
                          <a:solidFill>
                            <a:srgbClr val="000000"/>
                          </a:solidFill>
                          <a:effectLst/>
                          <a:latin typeface="Calibri"/>
                          <a:cs typeface="Calibri"/>
                        </a:rPr>
                        <a:t>and </a:t>
                      </a: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8VAC20-131-380.F.2</a:t>
                      </a:r>
                      <a:endParaRPr lang="en-US" sz="1200" b="0" i="0">
                        <a:solidFill>
                          <a:srgbClr val="003C71"/>
                        </a:solidFill>
                        <a:effectLst/>
                        <a:latin typeface="Calibri"/>
                        <a:cs typeface="Calibri"/>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0000"/>
                          </a:solidFill>
                          <a:effectLst/>
                          <a:latin typeface="Calibri"/>
                          <a:cs typeface="Calibri"/>
                        </a:rPr>
                        <a:t>(Benchmarks may be adjusted.)</a:t>
                      </a:r>
                      <a:endParaRPr lang="en-US" sz="1200">
                        <a:solidFill>
                          <a:srgbClr val="000000"/>
                        </a:solidFill>
                        <a:latin typeface="Calibri"/>
                        <a:cs typeface="Calibri"/>
                      </a:endParaRPr>
                    </a:p>
                  </a:txBody>
                  <a:tcPr/>
                </a:tc>
                <a:extLst>
                  <a:ext uri="{0D108BD9-81ED-4DB2-BD59-A6C34878D82A}">
                    <a16:rowId xmlns:a16="http://schemas.microsoft.com/office/drawing/2014/main" val="3943796448"/>
                  </a:ext>
                </a:extLst>
              </a:tr>
              <a:tr h="27960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a:solidFill>
                            <a:srgbClr val="000000"/>
                          </a:solidFill>
                          <a:latin typeface="Calibri"/>
                          <a:cs typeface="Calibri"/>
                        </a:rPr>
                        <a:t>Dropout Rate</a:t>
                      </a:r>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v"/>
                        <a:tabLst/>
                        <a:defRPr/>
                      </a:pPr>
                      <a:r>
                        <a:rPr lang="en-US" sz="1200" b="1">
                          <a:solidFill>
                            <a:srgbClr val="000000"/>
                          </a:solidFill>
                          <a:latin typeface="Calibri"/>
                          <a:cs typeface="Calibri"/>
                        </a:rPr>
                        <a:t>Suspend the use of the Dropout Rate as an Indicator, though still report the rate and performance level.</a:t>
                      </a:r>
                    </a:p>
                  </a:txBody>
                  <a:tcPr/>
                </a:tc>
                <a:tc>
                  <a:txBody>
                    <a:bodyPr/>
                    <a:lstStyle/>
                    <a:p>
                      <a:r>
                        <a:rPr lang="en-US" sz="1200" b="0">
                          <a:solidFill>
                            <a:srgbClr val="000000"/>
                          </a:solidFill>
                          <a:latin typeface="Calibri"/>
                          <a:cs typeface="Calibri"/>
                        </a:rPr>
                        <a:t>The students who dropout are already reflected within the GCI calculation (they count as 0 points in the numerator). </a:t>
                      </a:r>
                      <a:endParaRPr lang="en-US" sz="1200" b="0">
                        <a:solidFill>
                          <a:srgbClr val="00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a:solidFill>
                            <a:srgbClr val="003C71"/>
                          </a:solidFill>
                          <a:effectLst/>
                          <a:latin typeface="Calibri"/>
                          <a:cs typeface="Calibri"/>
                          <a:hlinkClick r:id="rId3">
                            <a:extLst>
                              <a:ext uri="{A12FA001-AC4F-418D-AE19-62706E023703}">
                                <ahyp:hlinkClr xmlns:ahyp="http://schemas.microsoft.com/office/drawing/2018/hyperlinkcolor" val="tx"/>
                              </a:ext>
                            </a:extLst>
                          </a:hlinkClick>
                        </a:rPr>
                        <a:t>8VAC20-131-380.F.3</a:t>
                      </a:r>
                      <a:endParaRPr lang="en-US" sz="1200" b="0" i="0">
                        <a:solidFill>
                          <a:srgbClr val="003C71"/>
                        </a:solidFill>
                        <a:effectLst/>
                        <a:latin typeface="Calibri"/>
                        <a:cs typeface="Calibri"/>
                      </a:endParaRPr>
                    </a:p>
                    <a:p>
                      <a:r>
                        <a:rPr lang="en-US" sz="1200" b="0">
                          <a:solidFill>
                            <a:srgbClr val="000000"/>
                          </a:solidFill>
                          <a:latin typeface="Calibri"/>
                          <a:cs typeface="Calibri"/>
                        </a:rPr>
                        <a:t>(May adopt special provisions related to the use of an indicator.)</a:t>
                      </a:r>
                    </a:p>
                  </a:txBody>
                  <a:tcPr/>
                </a:tc>
                <a:extLst>
                  <a:ext uri="{0D108BD9-81ED-4DB2-BD59-A6C34878D82A}">
                    <a16:rowId xmlns:a16="http://schemas.microsoft.com/office/drawing/2014/main" val="1301691408"/>
                  </a:ext>
                </a:extLst>
              </a:tr>
            </a:tbl>
          </a:graphicData>
        </a:graphic>
      </p:graphicFrame>
    </p:spTree>
    <p:extLst>
      <p:ext uri="{BB962C8B-B14F-4D97-AF65-F5344CB8AC3E}">
        <p14:creationId xmlns:p14="http://schemas.microsoft.com/office/powerpoint/2010/main" val="1463689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03D1-98CC-4C6C-A914-8345E61BF217}"/>
              </a:ext>
            </a:extLst>
          </p:cNvPr>
          <p:cNvSpPr>
            <a:spLocks noGrp="1"/>
          </p:cNvSpPr>
          <p:nvPr>
            <p:ph type="title"/>
          </p:nvPr>
        </p:nvSpPr>
        <p:spPr>
          <a:xfrm>
            <a:off x="0" y="157053"/>
            <a:ext cx="12192000" cy="1323975"/>
          </a:xfrm>
        </p:spPr>
        <p:txBody>
          <a:bodyPr>
            <a:normAutofit fontScale="90000"/>
          </a:bodyPr>
          <a:lstStyle/>
          <a:p>
            <a:r>
              <a:rPr lang="en-US"/>
              <a:t>Additional Step Taken to Increase Transparency on School Quality Profiles</a:t>
            </a:r>
          </a:p>
        </p:txBody>
      </p:sp>
      <p:sp>
        <p:nvSpPr>
          <p:cNvPr id="3" name="Text Placeholder 2">
            <a:extLst>
              <a:ext uri="{FF2B5EF4-FFF2-40B4-BE49-F238E27FC236}">
                <a16:creationId xmlns:a16="http://schemas.microsoft.com/office/drawing/2014/main" id="{27237D56-E9E9-4870-8BBC-BC78DADB39B3}"/>
              </a:ext>
            </a:extLst>
          </p:cNvPr>
          <p:cNvSpPr>
            <a:spLocks noGrp="1"/>
          </p:cNvSpPr>
          <p:nvPr>
            <p:ph type="body" idx="1"/>
          </p:nvPr>
        </p:nvSpPr>
        <p:spPr>
          <a:xfrm>
            <a:off x="838200" y="1585887"/>
            <a:ext cx="10515600" cy="4718033"/>
          </a:xfrm>
        </p:spPr>
        <p:txBody>
          <a:bodyPr>
            <a:normAutofit/>
          </a:bodyPr>
          <a:lstStyle/>
          <a:p>
            <a:pPr marL="114300" indent="0">
              <a:buNone/>
            </a:pPr>
            <a:r>
              <a:rPr lang="en-US" sz="2400">
                <a:solidFill>
                  <a:srgbClr val="000000"/>
                </a:solidFill>
              </a:rPr>
              <a:t>To further increase transparency, the Department will utilize new explanatory text below the status </a:t>
            </a:r>
            <a:r>
              <a:rPr lang="en-US" sz="2400" i="1">
                <a:solidFill>
                  <a:srgbClr val="000000"/>
                </a:solidFill>
              </a:rPr>
              <a:t>Accredited</a:t>
            </a:r>
            <a:r>
              <a:rPr lang="en-US" sz="2400">
                <a:solidFill>
                  <a:srgbClr val="000000"/>
                </a:solidFill>
              </a:rPr>
              <a:t> or </a:t>
            </a:r>
            <a:r>
              <a:rPr lang="en-US" sz="2400" i="1">
                <a:solidFill>
                  <a:srgbClr val="000000"/>
                </a:solidFill>
              </a:rPr>
              <a:t>Accredited with Conditions.</a:t>
            </a:r>
          </a:p>
          <a:p>
            <a:r>
              <a:rPr lang="en-US" sz="2400">
                <a:solidFill>
                  <a:schemeClr val="accent3">
                    <a:lumMod val="50000"/>
                  </a:schemeClr>
                </a:solidFill>
              </a:rPr>
              <a:t>The text will indicate the number of Level Three School Quality Indicators.</a:t>
            </a:r>
          </a:p>
          <a:p>
            <a:r>
              <a:rPr lang="en-US" sz="2400">
                <a:solidFill>
                  <a:schemeClr val="accent3">
                    <a:lumMod val="50000"/>
                  </a:schemeClr>
                </a:solidFill>
              </a:rPr>
              <a:t>The text will make performance for a school that is </a:t>
            </a:r>
            <a:r>
              <a:rPr lang="en-US" sz="2400" i="1">
                <a:solidFill>
                  <a:schemeClr val="accent3">
                    <a:lumMod val="50000"/>
                  </a:schemeClr>
                </a:solidFill>
              </a:rPr>
              <a:t>Accredited</a:t>
            </a:r>
            <a:r>
              <a:rPr lang="en-US" sz="2400">
                <a:solidFill>
                  <a:schemeClr val="accent3">
                    <a:lumMod val="50000"/>
                  </a:schemeClr>
                </a:solidFill>
              </a:rPr>
              <a:t> under triennial accreditation more transparent. </a:t>
            </a:r>
          </a:p>
          <a:p>
            <a:pPr marL="114300" indent="0">
              <a:buNone/>
            </a:pPr>
            <a:endParaRPr lang="en-US" sz="2400">
              <a:solidFill>
                <a:schemeClr val="accent3">
                  <a:lumMod val="50000"/>
                </a:schemeClr>
              </a:solidFill>
            </a:endParaRPr>
          </a:p>
          <a:p>
            <a:pPr marL="114300" indent="0">
              <a:buNone/>
            </a:pPr>
            <a:endParaRPr lang="en-US" sz="2400">
              <a:solidFill>
                <a:schemeClr val="accent3">
                  <a:lumMod val="50000"/>
                </a:schemeClr>
              </a:solidFill>
            </a:endParaRPr>
          </a:p>
          <a:p>
            <a:endParaRPr lang="en-US" sz="2400">
              <a:solidFill>
                <a:schemeClr val="accent3">
                  <a:lumMod val="50000"/>
                </a:schemeClr>
              </a:solidFill>
            </a:endParaRPr>
          </a:p>
          <a:p>
            <a:pPr marL="114300" indent="0">
              <a:buNone/>
            </a:pPr>
            <a:endParaRPr lang="en-US" i="1">
              <a:solidFill>
                <a:schemeClr val="accent3">
                  <a:lumMod val="50000"/>
                </a:schemeClr>
              </a:solidFill>
            </a:endParaRPr>
          </a:p>
          <a:p>
            <a:endParaRPr lang="en-US">
              <a:solidFill>
                <a:schemeClr val="accent3">
                  <a:lumMod val="50000"/>
                </a:schemeClr>
              </a:solidFill>
            </a:endParaRPr>
          </a:p>
          <a:p>
            <a:pPr marL="571500" lvl="1" indent="0">
              <a:buNone/>
            </a:pPr>
            <a:endParaRPr lang="en-US" sz="2800">
              <a:solidFill>
                <a:schemeClr val="accent3">
                  <a:lumMod val="50000"/>
                </a:schemeClr>
              </a:solidFill>
            </a:endParaRPr>
          </a:p>
          <a:p>
            <a:pPr marL="571500" lvl="1" indent="0">
              <a:buNone/>
            </a:pPr>
            <a:endParaRPr lang="en-US" sz="2800">
              <a:solidFill>
                <a:schemeClr val="accent3">
                  <a:lumMod val="50000"/>
                </a:schemeClr>
              </a:solidFill>
            </a:endParaRPr>
          </a:p>
          <a:p>
            <a:pPr marL="571500" lvl="1" indent="0">
              <a:buNone/>
            </a:pPr>
            <a:endParaRPr lang="en-US" sz="2800">
              <a:solidFill>
                <a:schemeClr val="accent3">
                  <a:lumMod val="50000"/>
                </a:schemeClr>
              </a:solidFill>
            </a:endParaRPr>
          </a:p>
          <a:p>
            <a:pPr marL="571500" lvl="1" indent="0">
              <a:buNone/>
            </a:pPr>
            <a:endParaRPr lang="en-US" sz="2800">
              <a:solidFill>
                <a:schemeClr val="accent3">
                  <a:lumMod val="50000"/>
                </a:schemeClr>
              </a:solidFill>
            </a:endParaRPr>
          </a:p>
        </p:txBody>
      </p:sp>
      <p:sp>
        <p:nvSpPr>
          <p:cNvPr id="4" name="Slide Number Placeholder 3">
            <a:extLst>
              <a:ext uri="{FF2B5EF4-FFF2-40B4-BE49-F238E27FC236}">
                <a16:creationId xmlns:a16="http://schemas.microsoft.com/office/drawing/2014/main" id="{8140E4D8-5D96-4265-BC13-9674EA3A27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
        <p:nvSpPr>
          <p:cNvPr id="5" name="TextBox 4">
            <a:extLst>
              <a:ext uri="{FF2B5EF4-FFF2-40B4-BE49-F238E27FC236}">
                <a16:creationId xmlns:a16="http://schemas.microsoft.com/office/drawing/2014/main" id="{3F2672A2-A599-517E-193F-647BB968E6D2}"/>
              </a:ext>
            </a:extLst>
          </p:cNvPr>
          <p:cNvSpPr txBox="1"/>
          <p:nvPr/>
        </p:nvSpPr>
        <p:spPr>
          <a:xfrm>
            <a:off x="2955603" y="5106275"/>
            <a:ext cx="5894549" cy="1068819"/>
          </a:xfrm>
          <a:prstGeom prst="rect">
            <a:avLst/>
          </a:prstGeom>
          <a:solidFill>
            <a:schemeClr val="bg1">
              <a:lumMod val="85000"/>
            </a:schemeClr>
          </a:solidFill>
          <a:ln>
            <a:solidFill>
              <a:srgbClr val="0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14999"/>
              </a:lnSpc>
            </a:pPr>
            <a:r>
              <a:rPr lang="en-US">
                <a:latin typeface="Calibri"/>
              </a:rPr>
              <a:t>2023 Accreditation Status:  </a:t>
            </a:r>
            <a:r>
              <a:rPr lang="en-US" b="1">
                <a:latin typeface="Calibri"/>
              </a:rPr>
              <a:t>Accredited</a:t>
            </a:r>
            <a:endParaRPr lang="en-US"/>
          </a:p>
          <a:p>
            <a:pPr algn="ctr">
              <a:lnSpc>
                <a:spcPct val="114999"/>
              </a:lnSpc>
            </a:pPr>
            <a:r>
              <a:rPr lang="en-US">
                <a:latin typeface="Calibri"/>
              </a:rPr>
              <a:t>Number of School Quality Indicators at Level Three (Below Standard): </a:t>
            </a:r>
            <a:r>
              <a:rPr lang="en-US" b="1">
                <a:latin typeface="Calibri"/>
              </a:rPr>
              <a:t>1 of 6</a:t>
            </a:r>
          </a:p>
          <a:p>
            <a:pPr algn="ctr">
              <a:lnSpc>
                <a:spcPct val="114999"/>
              </a:lnSpc>
            </a:pPr>
            <a:r>
              <a:rPr lang="en-US">
                <a:latin typeface="Calibri"/>
              </a:rPr>
              <a:t>Accreditation Status Last Year:  </a:t>
            </a:r>
            <a:r>
              <a:rPr lang="en-US" b="1">
                <a:latin typeface="Calibri"/>
              </a:rPr>
              <a:t>Accredited</a:t>
            </a:r>
          </a:p>
          <a:p>
            <a:pPr algn="ctr">
              <a:lnSpc>
                <a:spcPct val="114999"/>
              </a:lnSpc>
            </a:pPr>
            <a:r>
              <a:rPr lang="en-US">
                <a:latin typeface="Calibri"/>
              </a:rPr>
              <a:t>Triennial Accreditation: </a:t>
            </a:r>
            <a:r>
              <a:rPr lang="en-US" b="1">
                <a:latin typeface="Calibri"/>
              </a:rPr>
              <a:t>2019 through 2023</a:t>
            </a:r>
          </a:p>
        </p:txBody>
      </p:sp>
      <p:sp>
        <p:nvSpPr>
          <p:cNvPr id="6" name="TextBox 5">
            <a:extLst>
              <a:ext uri="{FF2B5EF4-FFF2-40B4-BE49-F238E27FC236}">
                <a16:creationId xmlns:a16="http://schemas.microsoft.com/office/drawing/2014/main" id="{C8BBE758-4053-44C9-D79A-93438A223725}"/>
              </a:ext>
            </a:extLst>
          </p:cNvPr>
          <p:cNvSpPr txBox="1"/>
          <p:nvPr/>
        </p:nvSpPr>
        <p:spPr>
          <a:xfrm>
            <a:off x="2960413" y="3821719"/>
            <a:ext cx="5894549" cy="1068819"/>
          </a:xfrm>
          <a:prstGeom prst="rect">
            <a:avLst/>
          </a:prstGeom>
          <a:solidFill>
            <a:schemeClr val="bg1">
              <a:lumMod val="85000"/>
            </a:schemeClr>
          </a:solidFill>
          <a:ln>
            <a:solidFill>
              <a:srgbClr val="0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14999"/>
              </a:lnSpc>
            </a:pPr>
            <a:r>
              <a:rPr lang="en-US">
                <a:latin typeface="Calibri"/>
              </a:rPr>
              <a:t>2023 Accreditation Status:  </a:t>
            </a:r>
            <a:r>
              <a:rPr lang="en-US" b="1">
                <a:latin typeface="Calibri"/>
              </a:rPr>
              <a:t>Accredited with Conditions</a:t>
            </a:r>
            <a:endParaRPr lang="en-US"/>
          </a:p>
          <a:p>
            <a:pPr algn="ctr">
              <a:lnSpc>
                <a:spcPct val="114999"/>
              </a:lnSpc>
            </a:pPr>
            <a:r>
              <a:rPr lang="en-US">
                <a:latin typeface="Calibri"/>
              </a:rPr>
              <a:t>Number of School Quality Indicators at Level Three (Below Standard): </a:t>
            </a:r>
            <a:r>
              <a:rPr lang="en-US" b="1">
                <a:latin typeface="Calibri"/>
              </a:rPr>
              <a:t>4 of 9</a:t>
            </a:r>
          </a:p>
          <a:p>
            <a:pPr algn="ctr">
              <a:lnSpc>
                <a:spcPct val="114999"/>
              </a:lnSpc>
            </a:pPr>
            <a:r>
              <a:rPr lang="en-US">
                <a:latin typeface="Calibri"/>
              </a:rPr>
              <a:t>Accreditation Status Last Year:  </a:t>
            </a:r>
            <a:r>
              <a:rPr lang="en-US" b="1">
                <a:latin typeface="Calibri"/>
              </a:rPr>
              <a:t>Accredited</a:t>
            </a:r>
          </a:p>
          <a:p>
            <a:pPr algn="ctr">
              <a:lnSpc>
                <a:spcPct val="114999"/>
              </a:lnSpc>
            </a:pPr>
            <a:endParaRPr lang="en-US" b="1">
              <a:latin typeface="Calibri"/>
            </a:endParaRPr>
          </a:p>
        </p:txBody>
      </p:sp>
      <p:sp>
        <p:nvSpPr>
          <p:cNvPr id="7" name="TextBox 6">
            <a:extLst>
              <a:ext uri="{FF2B5EF4-FFF2-40B4-BE49-F238E27FC236}">
                <a16:creationId xmlns:a16="http://schemas.microsoft.com/office/drawing/2014/main" id="{0FB95A08-4FF0-84AF-2237-801133C86379}"/>
              </a:ext>
            </a:extLst>
          </p:cNvPr>
          <p:cNvSpPr txBox="1"/>
          <p:nvPr/>
        </p:nvSpPr>
        <p:spPr>
          <a:xfrm>
            <a:off x="2452352" y="6412605"/>
            <a:ext cx="814588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*Descriptions of key terms, including triennial accreditation, are provided on the SQP.</a:t>
            </a:r>
          </a:p>
        </p:txBody>
      </p:sp>
    </p:spTree>
    <p:extLst>
      <p:ext uri="{BB962C8B-B14F-4D97-AF65-F5344CB8AC3E}">
        <p14:creationId xmlns:p14="http://schemas.microsoft.com/office/powerpoint/2010/main" val="3782094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5549E-54EF-FE2F-B5E2-1DE1023D1265}"/>
              </a:ext>
            </a:extLst>
          </p:cNvPr>
          <p:cNvSpPr>
            <a:spLocks noGrp="1"/>
          </p:cNvSpPr>
          <p:nvPr>
            <p:ph type="title"/>
          </p:nvPr>
        </p:nvSpPr>
        <p:spPr>
          <a:xfrm>
            <a:off x="338137" y="157327"/>
            <a:ext cx="11765755" cy="822356"/>
          </a:xfrm>
        </p:spPr>
        <p:txBody>
          <a:bodyPr vert="horz" lIns="91440" tIns="45720" rIns="91440" bIns="45720" rtlCol="0" anchor="b">
            <a:normAutofit/>
          </a:bodyPr>
          <a:lstStyle/>
          <a:p>
            <a:r>
              <a:rPr lang="en-US" sz="4000">
                <a:solidFill>
                  <a:srgbClr val="003C71"/>
                </a:solidFill>
                <a:latin typeface="Georgia"/>
              </a:rPr>
              <a:t>2022-2023 ACCREDITATION</a:t>
            </a:r>
            <a:r>
              <a:rPr lang="en-US" sz="4000" kern="1200">
                <a:solidFill>
                  <a:srgbClr val="003C71"/>
                </a:solidFill>
                <a:latin typeface="Georgia"/>
              </a:rPr>
              <a:t> </a:t>
            </a:r>
            <a:r>
              <a:rPr lang="en-US" sz="4000">
                <a:solidFill>
                  <a:srgbClr val="003C71"/>
                </a:solidFill>
                <a:latin typeface="Georgia"/>
              </a:rPr>
              <a:t>RESULTS</a:t>
            </a:r>
            <a:endParaRPr lang="en-US" sz="4000" kern="1200">
              <a:solidFill>
                <a:srgbClr val="003C71"/>
              </a:solidFill>
              <a:latin typeface="Georgia"/>
            </a:endParaRPr>
          </a:p>
        </p:txBody>
      </p:sp>
      <p:graphicFrame>
        <p:nvGraphicFramePr>
          <p:cNvPr id="16" name="Content Placeholder 15" descr="Column One indicates the accreditation ratings: Accredited, Accredited with Conditions, Not accredited; Column 2 indicates the number and percentage of schools with each rating in 2019; Column 3 indicates the number and percentage of schools with each rating in 2022.&#10;2019: Accredited is 1,682 schools or 92%; Accredited with conditions is 132 schools or 7%; not accredited is 0 schools and 0 percent.&#10;2022: Accredited is 1,628 schools or 89%; Accredited with conditions is 190 schools or 10%; not accredited is 0 schools and 0 percent." title="Accreditation Ratings 2019 and 2022">
            <a:extLst>
              <a:ext uri="{FF2B5EF4-FFF2-40B4-BE49-F238E27FC236}">
                <a16:creationId xmlns:a16="http://schemas.microsoft.com/office/drawing/2014/main" id="{D62FBC72-A716-437B-0956-8CFDD9E26C9E}"/>
              </a:ext>
            </a:extLst>
          </p:cNvPr>
          <p:cNvGraphicFramePr>
            <a:graphicFrameLocks noGrp="1"/>
          </p:cNvGraphicFramePr>
          <p:nvPr>
            <p:ph idx="4294967295"/>
            <p:extLst>
              <p:ext uri="{D42A27DB-BD31-4B8C-83A1-F6EECF244321}">
                <p14:modId xmlns:p14="http://schemas.microsoft.com/office/powerpoint/2010/main" val="223886490"/>
              </p:ext>
            </p:extLst>
          </p:nvPr>
        </p:nvGraphicFramePr>
        <p:xfrm>
          <a:off x="6035271" y="1058175"/>
          <a:ext cx="5659271" cy="2721973"/>
        </p:xfrm>
        <a:graphic>
          <a:graphicData uri="http://schemas.openxmlformats.org/drawingml/2006/table">
            <a:tbl>
              <a:tblPr firstRow="1" bandRow="1">
                <a:tableStyleId>{5940675A-B579-460E-94D1-54222C63F5DA}</a:tableStyleId>
              </a:tblPr>
              <a:tblGrid>
                <a:gridCol w="1448183">
                  <a:extLst>
                    <a:ext uri="{9D8B030D-6E8A-4147-A177-3AD203B41FA5}">
                      <a16:colId xmlns:a16="http://schemas.microsoft.com/office/drawing/2014/main" val="2762585155"/>
                    </a:ext>
                  </a:extLst>
                </a:gridCol>
                <a:gridCol w="2105544">
                  <a:extLst>
                    <a:ext uri="{9D8B030D-6E8A-4147-A177-3AD203B41FA5}">
                      <a16:colId xmlns:a16="http://schemas.microsoft.com/office/drawing/2014/main" val="2178918903"/>
                    </a:ext>
                  </a:extLst>
                </a:gridCol>
                <a:gridCol w="2105544">
                  <a:extLst>
                    <a:ext uri="{9D8B030D-6E8A-4147-A177-3AD203B41FA5}">
                      <a16:colId xmlns:a16="http://schemas.microsoft.com/office/drawing/2014/main" val="2756651435"/>
                    </a:ext>
                  </a:extLst>
                </a:gridCol>
              </a:tblGrid>
              <a:tr h="677846">
                <a:tc>
                  <a:txBody>
                    <a:bodyPr/>
                    <a:lstStyle/>
                    <a:p>
                      <a:pPr algn="ctr"/>
                      <a:r>
                        <a:rPr lang="en-US" sz="1400" b="1">
                          <a:effectLst/>
                          <a:latin typeface="+mn-lt"/>
                        </a:rPr>
                        <a:t>Accreditation </a:t>
                      </a:r>
                      <a:endParaRPr lang="en-US" sz="1400">
                        <a:latin typeface="+mn-lt"/>
                      </a:endParaRPr>
                    </a:p>
                    <a:p>
                      <a:pPr lvl="0" algn="ctr">
                        <a:buNone/>
                      </a:pPr>
                      <a:r>
                        <a:rPr lang="en-US" sz="1400" b="1">
                          <a:effectLst/>
                          <a:latin typeface="+mn-lt"/>
                        </a:rPr>
                        <a:t>Rating​</a:t>
                      </a:r>
                    </a:p>
                  </a:txBody>
                  <a:tcPr marL="0" marR="0" marT="0" marB="0" anchor="ctr">
                    <a:solidFill>
                      <a:srgbClr val="4472C4"/>
                    </a:solidFill>
                  </a:tcPr>
                </a:tc>
                <a:tc>
                  <a:txBody>
                    <a:bodyPr/>
                    <a:lstStyle/>
                    <a:p>
                      <a:pPr algn="ctr"/>
                      <a:r>
                        <a:rPr lang="en-US" sz="1400" b="1">
                          <a:effectLst/>
                          <a:latin typeface="+mn-lt"/>
                        </a:rPr>
                        <a:t>Number/Percentage</a:t>
                      </a:r>
                      <a:br>
                        <a:rPr lang="en-US" sz="1400" b="1">
                          <a:effectLst/>
                          <a:latin typeface="+mn-lt"/>
                        </a:rPr>
                      </a:br>
                      <a:r>
                        <a:rPr lang="en-US" sz="1400" b="1">
                          <a:effectLst/>
                          <a:latin typeface="+mn-lt"/>
                        </a:rPr>
                        <a:t>2019-2020</a:t>
                      </a:r>
                    </a:p>
                  </a:txBody>
                  <a:tcPr marL="0" marR="0" marT="0" marB="0" anchor="ctr">
                    <a:solidFill>
                      <a:srgbClr val="4472C4"/>
                    </a:solidFill>
                  </a:tcPr>
                </a:tc>
                <a:tc>
                  <a:txBody>
                    <a:bodyPr/>
                    <a:lstStyle/>
                    <a:p>
                      <a:pPr lvl="0" algn="ctr">
                        <a:buNone/>
                      </a:pPr>
                      <a:r>
                        <a:rPr lang="en-US" sz="1400" b="1">
                          <a:effectLst/>
                          <a:latin typeface="+mn-lt"/>
                        </a:rPr>
                        <a:t> Number/Percentage </a:t>
                      </a:r>
                      <a:br>
                        <a:rPr lang="en-US" sz="1400" b="1">
                          <a:effectLst/>
                          <a:latin typeface="+mn-lt"/>
                        </a:rPr>
                      </a:br>
                      <a:r>
                        <a:rPr lang="en-US" sz="1400" b="1">
                          <a:effectLst/>
                          <a:latin typeface="+mn-lt"/>
                        </a:rPr>
                        <a:t>2022-2023</a:t>
                      </a:r>
                      <a:endParaRPr lang="en-US" sz="1400">
                        <a:latin typeface="+mn-lt"/>
                      </a:endParaRPr>
                    </a:p>
                  </a:txBody>
                  <a:tcPr marL="0" marR="0" marT="0" marB="0" anchor="ctr">
                    <a:solidFill>
                      <a:srgbClr val="4472C4"/>
                    </a:solidFill>
                  </a:tcPr>
                </a:tc>
                <a:extLst>
                  <a:ext uri="{0D108BD9-81ED-4DB2-BD59-A6C34878D82A}">
                    <a16:rowId xmlns:a16="http://schemas.microsoft.com/office/drawing/2014/main" val="563954114"/>
                  </a:ext>
                </a:extLst>
              </a:tr>
              <a:tr h="322741">
                <a:tc>
                  <a:txBody>
                    <a:bodyPr/>
                    <a:lstStyle/>
                    <a:p>
                      <a:pPr algn="ctr"/>
                      <a:r>
                        <a:rPr lang="en-US" sz="1400">
                          <a:effectLst/>
                          <a:latin typeface="+mn-lt"/>
                        </a:rPr>
                        <a:t>Accredited​</a:t>
                      </a:r>
                    </a:p>
                  </a:txBody>
                  <a:tcPr marL="0" marR="0" marT="0" marB="0" anchor="ctr"/>
                </a:tc>
                <a:tc>
                  <a:txBody>
                    <a:bodyPr/>
                    <a:lstStyle/>
                    <a:p>
                      <a:pPr algn="ctr"/>
                      <a:r>
                        <a:rPr lang="en-US" sz="1400">
                          <a:effectLst/>
                          <a:latin typeface="+mn-lt"/>
                        </a:rPr>
                        <a:t>1,682​ / 92%</a:t>
                      </a:r>
                    </a:p>
                  </a:txBody>
                  <a:tcPr marL="0" marR="0" marT="0" marB="0" anchor="ctr"/>
                </a:tc>
                <a:tc>
                  <a:txBody>
                    <a:bodyPr/>
                    <a:lstStyle/>
                    <a:p>
                      <a:pPr lvl="0" algn="ctr">
                        <a:buNone/>
                      </a:pPr>
                      <a:r>
                        <a:rPr lang="en-US" sz="1400">
                          <a:effectLst/>
                          <a:latin typeface="+mn-lt"/>
                        </a:rPr>
                        <a:t>1,628​ / 89%</a:t>
                      </a:r>
                      <a:endParaRPr lang="en-US" sz="1400">
                        <a:latin typeface="+mn-lt"/>
                      </a:endParaRPr>
                    </a:p>
                  </a:txBody>
                  <a:tcPr marL="0" marR="0" marT="0" marB="0" anchor="ctr"/>
                </a:tc>
                <a:extLst>
                  <a:ext uri="{0D108BD9-81ED-4DB2-BD59-A6C34878D82A}">
                    <a16:rowId xmlns:a16="http://schemas.microsoft.com/office/drawing/2014/main" val="3017093147"/>
                  </a:ext>
                </a:extLst>
              </a:tr>
              <a:tr h="753163">
                <a:tc>
                  <a:txBody>
                    <a:bodyPr/>
                    <a:lstStyle/>
                    <a:p>
                      <a:pPr algn="ctr"/>
                      <a:r>
                        <a:rPr lang="en-US" sz="1400">
                          <a:effectLst/>
                          <a:latin typeface="+mn-lt"/>
                        </a:rPr>
                        <a:t>Accredited With </a:t>
                      </a:r>
                      <a:endParaRPr lang="en-US" sz="1400">
                        <a:latin typeface="+mn-lt"/>
                      </a:endParaRPr>
                    </a:p>
                    <a:p>
                      <a:pPr lvl="0" algn="ctr">
                        <a:buNone/>
                      </a:pPr>
                      <a:r>
                        <a:rPr lang="en-US" sz="1400">
                          <a:effectLst/>
                          <a:latin typeface="+mn-lt"/>
                        </a:rPr>
                        <a:t>Conditions​</a:t>
                      </a:r>
                    </a:p>
                  </a:txBody>
                  <a:tcPr marL="0" marR="0" marT="0" marB="0" anchor="ctr"/>
                </a:tc>
                <a:tc>
                  <a:txBody>
                    <a:bodyPr/>
                    <a:lstStyle/>
                    <a:p>
                      <a:pPr algn="ctr"/>
                      <a:r>
                        <a:rPr lang="en-US" sz="1400">
                          <a:effectLst/>
                          <a:latin typeface="+mn-lt"/>
                        </a:rPr>
                        <a:t>132 ​/ 7%</a:t>
                      </a:r>
                    </a:p>
                  </a:txBody>
                  <a:tcPr marL="0" marR="0" marT="0" marB="0" anchor="ctr"/>
                </a:tc>
                <a:tc>
                  <a:txBody>
                    <a:bodyPr/>
                    <a:lstStyle/>
                    <a:p>
                      <a:pPr lvl="0" algn="ctr">
                        <a:buNone/>
                      </a:pPr>
                      <a:r>
                        <a:rPr lang="en-US" sz="1400">
                          <a:effectLst/>
                          <a:latin typeface="+mn-lt"/>
                        </a:rPr>
                        <a:t>190​ / 10%</a:t>
                      </a:r>
                      <a:endParaRPr lang="en-US" sz="1400">
                        <a:latin typeface="+mn-lt"/>
                      </a:endParaRPr>
                    </a:p>
                  </a:txBody>
                  <a:tcPr marL="0" marR="0" marT="0" marB="0" anchor="ctr"/>
                </a:tc>
                <a:extLst>
                  <a:ext uri="{0D108BD9-81ED-4DB2-BD59-A6C34878D82A}">
                    <a16:rowId xmlns:a16="http://schemas.microsoft.com/office/drawing/2014/main" val="2998433110"/>
                  </a:ext>
                </a:extLst>
              </a:tr>
              <a:tr h="645482">
                <a:tc>
                  <a:txBody>
                    <a:bodyPr/>
                    <a:lstStyle/>
                    <a:p>
                      <a:pPr lvl="0" algn="ctr">
                        <a:buNone/>
                      </a:pPr>
                      <a:r>
                        <a:rPr lang="en-US" sz="1400">
                          <a:effectLst/>
                          <a:latin typeface="+mn-lt"/>
                        </a:rPr>
                        <a:t>Not accredited</a:t>
                      </a:r>
                    </a:p>
                  </a:txBody>
                  <a:tcPr marL="0" marR="0" marT="0" marB="0" anchor="ctr"/>
                </a:tc>
                <a:tc>
                  <a:txBody>
                    <a:bodyPr/>
                    <a:lstStyle/>
                    <a:p>
                      <a:pPr lvl="0" algn="ctr">
                        <a:buNone/>
                      </a:pPr>
                      <a:r>
                        <a:rPr lang="en-US" sz="1400">
                          <a:effectLst/>
                          <a:latin typeface="+mn-lt"/>
                        </a:rPr>
                        <a:t>0 / 0%</a:t>
                      </a:r>
                    </a:p>
                  </a:txBody>
                  <a:tcPr marL="0" marR="0" marT="0" marB="0" anchor="ctr"/>
                </a:tc>
                <a:tc>
                  <a:txBody>
                    <a:bodyPr/>
                    <a:lstStyle/>
                    <a:p>
                      <a:pPr lvl="0" algn="ctr">
                        <a:buNone/>
                      </a:pPr>
                      <a:r>
                        <a:rPr lang="en-US" sz="1400">
                          <a:effectLst/>
                          <a:latin typeface="+mn-lt"/>
                        </a:rPr>
                        <a:t>0 / 0%</a:t>
                      </a:r>
                      <a:endParaRPr lang="en-US" sz="1400">
                        <a:latin typeface="+mn-lt"/>
                      </a:endParaRPr>
                    </a:p>
                  </a:txBody>
                  <a:tcPr marL="0" marR="0" marT="0" marB="0" anchor="ctr"/>
                </a:tc>
                <a:extLst>
                  <a:ext uri="{0D108BD9-81ED-4DB2-BD59-A6C34878D82A}">
                    <a16:rowId xmlns:a16="http://schemas.microsoft.com/office/drawing/2014/main" val="3686840726"/>
                  </a:ext>
                </a:extLst>
              </a:tr>
              <a:tr h="322741">
                <a:tc>
                  <a:txBody>
                    <a:bodyPr/>
                    <a:lstStyle/>
                    <a:p>
                      <a:pPr algn="ctr"/>
                      <a:r>
                        <a:rPr lang="en-US" sz="1400">
                          <a:effectLst/>
                          <a:latin typeface="+mn-lt"/>
                        </a:rPr>
                        <a:t>Total*​</a:t>
                      </a:r>
                    </a:p>
                  </a:txBody>
                  <a:tcPr marL="0" marR="0" marT="0" marB="0" anchor="ctr"/>
                </a:tc>
                <a:tc>
                  <a:txBody>
                    <a:bodyPr/>
                    <a:lstStyle/>
                    <a:p>
                      <a:pPr algn="ctr"/>
                      <a:r>
                        <a:rPr lang="en-US" sz="1400">
                          <a:effectLst/>
                          <a:latin typeface="+mn-lt"/>
                        </a:rPr>
                        <a:t>1,825 ​</a:t>
                      </a:r>
                    </a:p>
                  </a:txBody>
                  <a:tcPr marL="0" marR="0" marT="0" marB="0" anchor="ctr"/>
                </a:tc>
                <a:tc>
                  <a:txBody>
                    <a:bodyPr/>
                    <a:lstStyle/>
                    <a:p>
                      <a:pPr lvl="0" algn="ctr">
                        <a:buNone/>
                      </a:pPr>
                      <a:r>
                        <a:rPr lang="en-US" sz="1400">
                          <a:effectLst/>
                          <a:latin typeface="+mn-lt"/>
                        </a:rPr>
                        <a:t>1,830 ​</a:t>
                      </a:r>
                      <a:endParaRPr lang="en-US" sz="1400">
                        <a:latin typeface="+mn-lt"/>
                      </a:endParaRPr>
                    </a:p>
                  </a:txBody>
                  <a:tcPr marL="0" marR="0" marT="0" marB="0" anchor="ctr"/>
                </a:tc>
                <a:extLst>
                  <a:ext uri="{0D108BD9-81ED-4DB2-BD59-A6C34878D82A}">
                    <a16:rowId xmlns:a16="http://schemas.microsoft.com/office/drawing/2014/main" val="3309013068"/>
                  </a:ext>
                </a:extLst>
              </a:tr>
            </a:tbl>
          </a:graphicData>
        </a:graphic>
      </p:graphicFrame>
      <p:sp>
        <p:nvSpPr>
          <p:cNvPr id="6" name="TextBox 5">
            <a:extLst>
              <a:ext uri="{FF2B5EF4-FFF2-40B4-BE49-F238E27FC236}">
                <a16:creationId xmlns:a16="http://schemas.microsoft.com/office/drawing/2014/main" id="{A2DA586C-83FD-9DD2-94BF-FAE64A093E30}"/>
              </a:ext>
            </a:extLst>
          </p:cNvPr>
          <p:cNvSpPr txBox="1"/>
          <p:nvPr/>
        </p:nvSpPr>
        <p:spPr>
          <a:xfrm>
            <a:off x="338137" y="1058173"/>
            <a:ext cx="5271096" cy="5476803"/>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342900" indent="-342900">
              <a:lnSpc>
                <a:spcPct val="135000"/>
              </a:lnSpc>
              <a:spcAft>
                <a:spcPts val="600"/>
              </a:spcAft>
              <a:buChar char="•"/>
            </a:pPr>
            <a:endParaRPr lang="en-US" sz="2000">
              <a:latin typeface="Calibri"/>
            </a:endParaRPr>
          </a:p>
        </p:txBody>
      </p:sp>
      <p:sp>
        <p:nvSpPr>
          <p:cNvPr id="5" name="TextBox 4">
            <a:extLst>
              <a:ext uri="{FF2B5EF4-FFF2-40B4-BE49-F238E27FC236}">
                <a16:creationId xmlns:a16="http://schemas.microsoft.com/office/drawing/2014/main" id="{3C2C5B72-F540-5AAE-FCEC-6EF51D2E748F}"/>
              </a:ext>
            </a:extLst>
          </p:cNvPr>
          <p:cNvSpPr txBox="1"/>
          <p:nvPr/>
        </p:nvSpPr>
        <p:spPr>
          <a:xfrm>
            <a:off x="497457" y="1058173"/>
            <a:ext cx="4822793" cy="54555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14999"/>
              </a:lnSpc>
              <a:buFont typeface="Arial"/>
              <a:buChar char="•"/>
            </a:pPr>
            <a:r>
              <a:rPr lang="en-US" sz="1600">
                <a:latin typeface="Calibri"/>
              </a:rPr>
              <a:t>Virginia’s current accreditation system does not provide the community with a </a:t>
            </a:r>
            <a:r>
              <a:rPr lang="en-US" sz="1600">
                <a:latin typeface="Calibri"/>
                <a:cs typeface="Calibri"/>
              </a:rPr>
              <a:t>complete</a:t>
            </a:r>
            <a:r>
              <a:rPr lang="en-US" sz="1600">
                <a:latin typeface="Calibri"/>
              </a:rPr>
              <a:t> picture of school and student performance. </a:t>
            </a:r>
            <a:endParaRPr lang="en-US"/>
          </a:p>
          <a:p>
            <a:pPr marL="342900" indent="-342900">
              <a:lnSpc>
                <a:spcPct val="114999"/>
              </a:lnSpc>
              <a:buFont typeface="Arial"/>
              <a:buChar char="•"/>
            </a:pPr>
            <a:r>
              <a:rPr lang="en-US" sz="1600">
                <a:latin typeface="Calibri"/>
                <a:cs typeface="Calibri"/>
              </a:rPr>
              <a:t>Because the accreditation system uses a combined rate (students who pass the state assessment plus those who fail the state assessment but demonstrate sufficient growth) in elementary and middle schools, the accreditation results for those schools do not represent the number of students who demonstrate proficiency.</a:t>
            </a:r>
            <a:endParaRPr lang="en-US" sz="1600">
              <a:latin typeface="Calibri"/>
            </a:endParaRPr>
          </a:p>
          <a:p>
            <a:pPr marL="342900" indent="-342900">
              <a:lnSpc>
                <a:spcPct val="114999"/>
              </a:lnSpc>
              <a:buFont typeface="Arial"/>
              <a:buChar char="•"/>
            </a:pPr>
            <a:r>
              <a:rPr lang="en-US" sz="1600">
                <a:latin typeface="Calibri"/>
              </a:rPr>
              <a:t>The percent of schools </a:t>
            </a:r>
            <a:r>
              <a:rPr lang="en-US" sz="1600" i="1">
                <a:latin typeface="Calibri"/>
              </a:rPr>
              <a:t>Accredited</a:t>
            </a:r>
            <a:r>
              <a:rPr lang="en-US" sz="1600">
                <a:latin typeface="Calibri"/>
              </a:rPr>
              <a:t> in 2022-2023 (post-pandemic) is nearly the same as the percent of schools </a:t>
            </a:r>
            <a:r>
              <a:rPr lang="en-US" sz="1600" i="1">
                <a:latin typeface="Calibri"/>
              </a:rPr>
              <a:t>Accredited</a:t>
            </a:r>
            <a:r>
              <a:rPr lang="en-US" sz="1600">
                <a:latin typeface="Calibri"/>
              </a:rPr>
              <a:t> in 2019-2020 (pre-pandemic), even though there was significant learning loss during the pandemic.​ </a:t>
            </a:r>
            <a:r>
              <a:rPr lang="en-US" sz="1600">
                <a:latin typeface="Calibri"/>
                <a:cs typeface="Calibri"/>
              </a:rPr>
              <a:t>The learning loss represented by SOL and NAEP data is not reflected in the 2022-2023 accreditation ratings.</a:t>
            </a:r>
            <a:endParaRPr lang="en-US" sz="1600"/>
          </a:p>
          <a:p>
            <a:pPr marL="342900" indent="-342900">
              <a:lnSpc>
                <a:spcPct val="114999"/>
              </a:lnSpc>
              <a:buChar char="•"/>
            </a:pPr>
            <a:endParaRPr lang="en-US" sz="1600">
              <a:latin typeface="Calibri"/>
            </a:endParaRPr>
          </a:p>
        </p:txBody>
      </p:sp>
      <p:graphicFrame>
        <p:nvGraphicFramePr>
          <p:cNvPr id="4" name="Table 3" descr="The columns are School and Indicator, Annual Pass Rate for 2021-2022, Accreditation Combined rate for 2021-2022 and Accreditation Performance Level for 2021-2022. &#10;School A: Math Pass rate of 56%, combined rate 88%, Level 1&#10;School A: Reading pass rate 66%,combined rate 86%, Level 1&#10;School B: Math pass rate 40%,combined rate 82%, Level 1&#10;School B: Reading pass rate 58%,combined rate 82%, Level 1&#10;School C: Math Pass rate of 91%, combined rate 97%, Level 1&#10;School C: Reading pass rate 93%,combined rate 98%, Level 1" title="Annual Pass Rate Versus Combined Rate">
            <a:extLst>
              <a:ext uri="{FF2B5EF4-FFF2-40B4-BE49-F238E27FC236}">
                <a16:creationId xmlns:a16="http://schemas.microsoft.com/office/drawing/2014/main" id="{C12A80B2-CCD4-4D0C-AA6E-1D1AB45CFA0D}"/>
              </a:ext>
            </a:extLst>
          </p:cNvPr>
          <p:cNvGraphicFramePr>
            <a:graphicFrameLocks noGrp="1"/>
          </p:cNvGraphicFramePr>
          <p:nvPr>
            <p:extLst>
              <p:ext uri="{D42A27DB-BD31-4B8C-83A1-F6EECF244321}">
                <p14:modId xmlns:p14="http://schemas.microsoft.com/office/powerpoint/2010/main" val="3861699807"/>
              </p:ext>
            </p:extLst>
          </p:nvPr>
        </p:nvGraphicFramePr>
        <p:xfrm>
          <a:off x="6035272" y="4140353"/>
          <a:ext cx="5659270" cy="2560320"/>
        </p:xfrm>
        <a:graphic>
          <a:graphicData uri="http://schemas.openxmlformats.org/drawingml/2006/table">
            <a:tbl>
              <a:tblPr firstRow="1" firstCol="1" bandRow="1">
                <a:tableStyleId>{4AC93BE6-24F2-4D38-9EE1-789EC3756C38}</a:tableStyleId>
              </a:tblPr>
              <a:tblGrid>
                <a:gridCol w="1413910">
                  <a:extLst>
                    <a:ext uri="{9D8B030D-6E8A-4147-A177-3AD203B41FA5}">
                      <a16:colId xmlns:a16="http://schemas.microsoft.com/office/drawing/2014/main" val="663185709"/>
                    </a:ext>
                  </a:extLst>
                </a:gridCol>
                <a:gridCol w="1415120">
                  <a:extLst>
                    <a:ext uri="{9D8B030D-6E8A-4147-A177-3AD203B41FA5}">
                      <a16:colId xmlns:a16="http://schemas.microsoft.com/office/drawing/2014/main" val="1349095763"/>
                    </a:ext>
                  </a:extLst>
                </a:gridCol>
                <a:gridCol w="1415120">
                  <a:extLst>
                    <a:ext uri="{9D8B030D-6E8A-4147-A177-3AD203B41FA5}">
                      <a16:colId xmlns:a16="http://schemas.microsoft.com/office/drawing/2014/main" val="2894873062"/>
                    </a:ext>
                  </a:extLst>
                </a:gridCol>
                <a:gridCol w="1415120">
                  <a:extLst>
                    <a:ext uri="{9D8B030D-6E8A-4147-A177-3AD203B41FA5}">
                      <a16:colId xmlns:a16="http://schemas.microsoft.com/office/drawing/2014/main" val="3906057173"/>
                    </a:ext>
                  </a:extLst>
                </a:gridCol>
              </a:tblGrid>
              <a:tr h="0">
                <a:tc>
                  <a:txBody>
                    <a:bodyPr/>
                    <a:lstStyle/>
                    <a:p>
                      <a:pPr marL="0" marR="0" algn="ctr">
                        <a:spcBef>
                          <a:spcPts val="0"/>
                        </a:spcBef>
                        <a:spcAft>
                          <a:spcPts val="0"/>
                        </a:spcAft>
                      </a:pPr>
                      <a:r>
                        <a:rPr lang="en-US" sz="1400">
                          <a:solidFill>
                            <a:schemeClr val="tx1"/>
                          </a:solidFill>
                          <a:effectLst/>
                          <a:latin typeface="+mn-lt"/>
                        </a:rPr>
                        <a:t>School and Indicator</a:t>
                      </a:r>
                      <a:endParaRPr lang="en-US" sz="140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a:solidFill>
                            <a:schemeClr val="tx1"/>
                          </a:solidFill>
                          <a:effectLst/>
                          <a:latin typeface="+mn-lt"/>
                        </a:rPr>
                        <a:t>Annual Pass Rate</a:t>
                      </a:r>
                      <a:endParaRPr lang="en-US" sz="140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a:solidFill>
                            <a:schemeClr val="tx1"/>
                          </a:solidFill>
                          <a:effectLst/>
                          <a:latin typeface="+mn-lt"/>
                        </a:rPr>
                        <a:t>Accreditation Combined Rate</a:t>
                      </a:r>
                      <a:endParaRPr lang="en-US" sz="140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a:solidFill>
                            <a:schemeClr val="tx1"/>
                          </a:solidFill>
                          <a:effectLst/>
                          <a:latin typeface="+mn-lt"/>
                        </a:rPr>
                        <a:t>Accreditation Performance Level</a:t>
                      </a:r>
                      <a:endParaRPr lang="en-US" sz="1400">
                        <a:solidFill>
                          <a:schemeClr val="tx1"/>
                        </a:solidFill>
                        <a:effectLst/>
                        <a:latin typeface="+mn-lt"/>
                        <a:ea typeface="Arial" panose="020B0604020202020204" pitchFamily="34" charset="0"/>
                      </a:endParaRPr>
                    </a:p>
                  </a:txBody>
                  <a:tcPr marL="68580" marR="68580" marT="0" marB="0" anchor="ctr">
                    <a:solidFill>
                      <a:srgbClr val="FFC000"/>
                    </a:solidFill>
                  </a:tcPr>
                </a:tc>
                <a:extLst>
                  <a:ext uri="{0D108BD9-81ED-4DB2-BD59-A6C34878D82A}">
                    <a16:rowId xmlns:a16="http://schemas.microsoft.com/office/drawing/2014/main" val="2538065641"/>
                  </a:ext>
                </a:extLst>
              </a:tr>
              <a:tr h="0">
                <a:tc>
                  <a:txBody>
                    <a:bodyPr/>
                    <a:lstStyle/>
                    <a:p>
                      <a:pPr marL="0" marR="0">
                        <a:spcBef>
                          <a:spcPts val="0"/>
                        </a:spcBef>
                        <a:spcAft>
                          <a:spcPts val="0"/>
                        </a:spcAft>
                      </a:pPr>
                      <a:r>
                        <a:rPr lang="en-US" sz="1400">
                          <a:effectLst/>
                          <a:latin typeface="+mn-lt"/>
                        </a:rPr>
                        <a:t>School A: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56%</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88%</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406968379"/>
                  </a:ext>
                </a:extLst>
              </a:tr>
              <a:tr h="0">
                <a:tc>
                  <a:txBody>
                    <a:bodyPr/>
                    <a:lstStyle/>
                    <a:p>
                      <a:pPr marL="0" marR="0">
                        <a:spcBef>
                          <a:spcPts val="0"/>
                        </a:spcBef>
                        <a:spcAft>
                          <a:spcPts val="0"/>
                        </a:spcAft>
                      </a:pPr>
                      <a:r>
                        <a:rPr lang="en-US" sz="1400">
                          <a:effectLst/>
                          <a:latin typeface="+mn-lt"/>
                        </a:rPr>
                        <a:t>School A: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66%</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86%</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1774545757"/>
                  </a:ext>
                </a:extLst>
              </a:tr>
              <a:tr h="0">
                <a:tc>
                  <a:txBody>
                    <a:bodyPr/>
                    <a:lstStyle/>
                    <a:p>
                      <a:pPr marL="0" marR="0">
                        <a:spcBef>
                          <a:spcPts val="0"/>
                        </a:spcBef>
                        <a:spcAft>
                          <a:spcPts val="0"/>
                        </a:spcAft>
                      </a:pPr>
                      <a:r>
                        <a:rPr lang="en-US" sz="1400">
                          <a:effectLst/>
                          <a:latin typeface="+mn-lt"/>
                        </a:rPr>
                        <a:t>School B: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40%</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82%</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834397246"/>
                  </a:ext>
                </a:extLst>
              </a:tr>
              <a:tr h="0">
                <a:tc>
                  <a:txBody>
                    <a:bodyPr/>
                    <a:lstStyle/>
                    <a:p>
                      <a:pPr marL="0" marR="0">
                        <a:spcBef>
                          <a:spcPts val="0"/>
                        </a:spcBef>
                        <a:spcAft>
                          <a:spcPts val="0"/>
                        </a:spcAft>
                      </a:pPr>
                      <a:r>
                        <a:rPr lang="en-US" sz="1400">
                          <a:effectLst/>
                          <a:latin typeface="+mn-lt"/>
                        </a:rPr>
                        <a:t>School B: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58%</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82%</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005028550"/>
                  </a:ext>
                </a:extLst>
              </a:tr>
              <a:tr h="0">
                <a:tc>
                  <a:txBody>
                    <a:bodyPr/>
                    <a:lstStyle/>
                    <a:p>
                      <a:pPr marL="0" marR="0">
                        <a:spcBef>
                          <a:spcPts val="0"/>
                        </a:spcBef>
                        <a:spcAft>
                          <a:spcPts val="0"/>
                        </a:spcAft>
                      </a:pPr>
                      <a:r>
                        <a:rPr lang="en-US" sz="1400">
                          <a:effectLst/>
                          <a:latin typeface="+mn-lt"/>
                        </a:rPr>
                        <a:t>School C: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91%</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97%</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808452582"/>
                  </a:ext>
                </a:extLst>
              </a:tr>
              <a:tr h="0">
                <a:tc>
                  <a:txBody>
                    <a:bodyPr/>
                    <a:lstStyle/>
                    <a:p>
                      <a:pPr marL="0" marR="0">
                        <a:spcBef>
                          <a:spcPts val="0"/>
                        </a:spcBef>
                        <a:spcAft>
                          <a:spcPts val="0"/>
                        </a:spcAft>
                      </a:pPr>
                      <a:r>
                        <a:rPr lang="en-US" sz="1400">
                          <a:effectLst/>
                          <a:latin typeface="+mn-lt"/>
                        </a:rPr>
                        <a:t>School C: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93%</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98%</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Level 1</a:t>
                      </a:r>
                      <a:endParaRPr lang="en-US" sz="140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1259833918"/>
                  </a:ext>
                </a:extLst>
              </a:tr>
            </a:tbl>
          </a:graphicData>
        </a:graphic>
      </p:graphicFrame>
    </p:spTree>
    <p:extLst>
      <p:ext uri="{BB962C8B-B14F-4D97-AF65-F5344CB8AC3E}">
        <p14:creationId xmlns:p14="http://schemas.microsoft.com/office/powerpoint/2010/main" val="207828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a:xfrm>
            <a:off x="0" y="0"/>
            <a:ext cx="12192000" cy="964872"/>
          </a:xfrm>
        </p:spPr>
        <p:txBody>
          <a:bodyPr>
            <a:normAutofit fontScale="90000"/>
          </a:bodyPr>
          <a:lstStyle/>
          <a:p>
            <a:r>
              <a:rPr lang="en-US"/>
              <a:t>Governor Youngkin's Accountability Goal</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838200" y="1168898"/>
            <a:ext cx="10515600" cy="5182982"/>
          </a:xfrm>
        </p:spPr>
        <p:txBody>
          <a:bodyPr spcFirstLastPara="1" wrap="square" lIns="91425" tIns="45700" rIns="91425" bIns="45700" anchor="t" anchorCtr="0">
            <a:noAutofit/>
          </a:bodyPr>
          <a:lstStyle/>
          <a:p>
            <a:pPr marL="114300" indent="0">
              <a:lnSpc>
                <a:spcPct val="114999"/>
              </a:lnSpc>
              <a:buNone/>
            </a:pPr>
            <a:r>
              <a:rPr lang="en-US" sz="2000">
                <a:solidFill>
                  <a:srgbClr val="000000"/>
                </a:solidFill>
              </a:rPr>
              <a:t>To create a best-in-class accountability system. This system will —</a:t>
            </a:r>
          </a:p>
          <a:p>
            <a:pPr>
              <a:lnSpc>
                <a:spcPct val="114999"/>
              </a:lnSpc>
            </a:pPr>
            <a:r>
              <a:rPr lang="en-US" sz="2000">
                <a:solidFill>
                  <a:srgbClr val="000000"/>
                </a:solidFill>
              </a:rPr>
              <a:t>Create high expectations for the performance of </a:t>
            </a:r>
            <a:r>
              <a:rPr lang="en-US" sz="2000" b="1">
                <a:solidFill>
                  <a:srgbClr val="000000"/>
                </a:solidFill>
              </a:rPr>
              <a:t>all </a:t>
            </a:r>
            <a:r>
              <a:rPr lang="en-US" sz="2000">
                <a:solidFill>
                  <a:srgbClr val="000000"/>
                </a:solidFill>
              </a:rPr>
              <a:t>students; </a:t>
            </a:r>
          </a:p>
          <a:p>
            <a:pPr>
              <a:lnSpc>
                <a:spcPct val="114999"/>
              </a:lnSpc>
            </a:pPr>
            <a:r>
              <a:rPr lang="en-US" sz="2000">
                <a:solidFill>
                  <a:srgbClr val="000000"/>
                </a:solidFill>
              </a:rPr>
              <a:t>Provide all education stakeholders—parents, teachers, principals, superintendents, taxpayers and policymakers—with access to an understandable accountability system that provides quality, timely, actionable information about each K-12 public school. </a:t>
            </a:r>
          </a:p>
          <a:p>
            <a:pPr>
              <a:lnSpc>
                <a:spcPct val="114999"/>
              </a:lnSpc>
            </a:pPr>
            <a:r>
              <a:rPr lang="en-US" sz="2000">
                <a:solidFill>
                  <a:srgbClr val="000000"/>
                </a:solidFill>
              </a:rPr>
              <a:t>Provide all education stakeholders a clear picture of how every school is serving its students. The system will accurately and clearly reflect the quality of individual schools.</a:t>
            </a:r>
          </a:p>
          <a:p>
            <a:pPr marL="1257300" lvl="1">
              <a:lnSpc>
                <a:spcPct val="114999"/>
              </a:lnSpc>
              <a:buFont typeface="Courier New"/>
              <a:buChar char="o"/>
            </a:pPr>
            <a:r>
              <a:rPr lang="en-US" sz="2000">
                <a:solidFill>
                  <a:srgbClr val="000000"/>
                </a:solidFill>
              </a:rPr>
              <a:t>Provide student performance data that places an emphasis on attainment of proficiency for all students, while also recognizing student growth.</a:t>
            </a:r>
          </a:p>
          <a:p>
            <a:pPr marL="1257300" lvl="1">
              <a:lnSpc>
                <a:spcPct val="114999"/>
              </a:lnSpc>
              <a:buFont typeface="Courier New"/>
              <a:buChar char="o"/>
            </a:pPr>
            <a:r>
              <a:rPr lang="en-US" sz="2000">
                <a:solidFill>
                  <a:srgbClr val="000000"/>
                </a:solidFill>
              </a:rPr>
              <a:t>Provide data on post-secondary readiness as well as skill-based credentials.</a:t>
            </a:r>
          </a:p>
          <a:p>
            <a:pPr marL="342900" lvl="1">
              <a:lnSpc>
                <a:spcPct val="114999"/>
              </a:lnSpc>
              <a:buFont typeface="Arial"/>
              <a:buChar char="•"/>
            </a:pPr>
            <a:r>
              <a:rPr lang="en-US" sz="2000">
                <a:solidFill>
                  <a:srgbClr val="000000"/>
                </a:solidFill>
              </a:rPr>
              <a:t>Provide timely and productive supports from the Department for every school that is not meeting performance goals.</a:t>
            </a:r>
          </a:p>
          <a:p>
            <a:pPr marL="0" lvl="1" indent="0" algn="ctr">
              <a:lnSpc>
                <a:spcPct val="135000"/>
              </a:lnSpc>
              <a:buNone/>
            </a:pPr>
            <a:r>
              <a:rPr lang="en-US" sz="2000">
                <a:solidFill>
                  <a:srgbClr val="000000"/>
                </a:solidFill>
                <a:hlinkClick r:id="rId3"/>
              </a:rPr>
              <a:t>(</a:t>
            </a:r>
            <a:r>
              <a:rPr lang="en-US" sz="2000">
                <a:solidFill>
                  <a:srgbClr val="000000"/>
                </a:solidFill>
                <a:hlinkClick r:id="rId3">
                  <a:extLst>
                    <a:ext uri="{A12FA001-AC4F-418D-AE19-62706E023703}">
                      <ahyp:hlinkClr xmlns:ahyp="http://schemas.microsoft.com/office/drawing/2018/hyperlinkcolor" val="tx"/>
                    </a:ext>
                  </a:extLst>
                </a:hlinkClick>
              </a:rPr>
              <a:t>Our Commitment to Virginians</a:t>
            </a:r>
            <a:r>
              <a:rPr lang="en-US" sz="2000">
                <a:solidFill>
                  <a:srgbClr val="000000"/>
                </a:solidFill>
              </a:rPr>
              <a:t> and </a:t>
            </a:r>
            <a:r>
              <a:rPr lang="en-US" sz="2000">
                <a:solidFill>
                  <a:srgbClr val="000000"/>
                </a:solidFill>
                <a:hlinkClick r:id="rId3"/>
              </a:rPr>
              <a:t>Our Commitment to Virginia's Children)</a:t>
            </a:r>
            <a:endParaRPr lang="en-US" sz="2000">
              <a:solidFill>
                <a:srgbClr val="000000"/>
              </a:solidFill>
            </a:endParaRP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875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E008-89CC-99D5-259B-B597ED0CFBEE}"/>
              </a:ext>
            </a:extLst>
          </p:cNvPr>
          <p:cNvSpPr>
            <a:spLocks noGrp="1"/>
          </p:cNvSpPr>
          <p:nvPr>
            <p:ph type="title"/>
          </p:nvPr>
        </p:nvSpPr>
        <p:spPr/>
        <p:txBody>
          <a:bodyPr>
            <a:normAutofit/>
          </a:bodyPr>
          <a:lstStyle/>
          <a:p>
            <a:r>
              <a:rPr lang="en-US"/>
              <a:t>Guiding Principles</a:t>
            </a:r>
          </a:p>
        </p:txBody>
      </p:sp>
      <p:sp>
        <p:nvSpPr>
          <p:cNvPr id="3" name="Text Placeholder 2">
            <a:extLst>
              <a:ext uri="{FF2B5EF4-FFF2-40B4-BE49-F238E27FC236}">
                <a16:creationId xmlns:a16="http://schemas.microsoft.com/office/drawing/2014/main" id="{2DA18D7A-7967-769D-2869-420DAB4A828C}"/>
              </a:ext>
            </a:extLst>
          </p:cNvPr>
          <p:cNvSpPr>
            <a:spLocks noGrp="1"/>
          </p:cNvSpPr>
          <p:nvPr>
            <p:ph type="body" idx="1"/>
          </p:nvPr>
        </p:nvSpPr>
        <p:spPr/>
        <p:txBody>
          <a:bodyPr spcFirstLastPara="1" wrap="square" lIns="91425" tIns="45700" rIns="91425" bIns="45700" anchor="t" anchorCtr="0">
            <a:noAutofit/>
          </a:bodyPr>
          <a:lstStyle/>
          <a:p>
            <a:pPr marL="571500" indent="-457200">
              <a:lnSpc>
                <a:spcPct val="114999"/>
              </a:lnSpc>
              <a:buAutoNum type="arabicPeriod"/>
            </a:pPr>
            <a:r>
              <a:rPr lang="en-US" sz="2000" b="1">
                <a:solidFill>
                  <a:srgbClr val="000000"/>
                </a:solidFill>
              </a:rPr>
              <a:t>The North Star is high expectations for every student.</a:t>
            </a:r>
            <a:r>
              <a:rPr lang="en-US" sz="2000">
                <a:solidFill>
                  <a:srgbClr val="000000"/>
                </a:solidFill>
              </a:rPr>
              <a:t>  Proficiency definitions will be set by benchmarking against the demands of Virginia employers and higher education, as well as against states who have the most rigorous definitions of proficiency in the nation. </a:t>
            </a:r>
            <a:endParaRPr lang="en-US" sz="2000"/>
          </a:p>
          <a:p>
            <a:pPr marL="571500" indent="-457200">
              <a:lnSpc>
                <a:spcPct val="114999"/>
              </a:lnSpc>
              <a:buAutoNum type="arabicPeriod"/>
            </a:pPr>
            <a:r>
              <a:rPr lang="en-US" sz="2000" b="1">
                <a:solidFill>
                  <a:srgbClr val="000000"/>
                </a:solidFill>
              </a:rPr>
              <a:t>Transparency and access to actionable information</a:t>
            </a:r>
            <a:r>
              <a:rPr lang="en-US" sz="2000">
                <a:solidFill>
                  <a:srgbClr val="000000"/>
                </a:solidFill>
              </a:rPr>
              <a:t> will be a hallmark of our approach and our new system.  </a:t>
            </a:r>
          </a:p>
          <a:p>
            <a:pPr marL="571500" indent="-457200">
              <a:lnSpc>
                <a:spcPct val="114999"/>
              </a:lnSpc>
              <a:buAutoNum type="arabicPeriod"/>
            </a:pPr>
            <a:r>
              <a:rPr lang="en-US" sz="2000">
                <a:solidFill>
                  <a:srgbClr val="000000"/>
                </a:solidFill>
              </a:rPr>
              <a:t>Student academic growth and proficiency are both vital measures, but the </a:t>
            </a:r>
            <a:r>
              <a:rPr lang="en-US" sz="2000" b="1">
                <a:solidFill>
                  <a:srgbClr val="000000"/>
                </a:solidFill>
              </a:rPr>
              <a:t>system must prioritize getting every student to proficiency</a:t>
            </a:r>
            <a:r>
              <a:rPr lang="en-US" sz="2000">
                <a:solidFill>
                  <a:srgbClr val="000000"/>
                </a:solidFill>
              </a:rPr>
              <a:t>. </a:t>
            </a:r>
          </a:p>
          <a:p>
            <a:pPr marL="571500" indent="-457200">
              <a:lnSpc>
                <a:spcPct val="114999"/>
              </a:lnSpc>
              <a:buAutoNum type="arabicPeriod"/>
            </a:pPr>
            <a:r>
              <a:rPr lang="en-US" sz="2000">
                <a:solidFill>
                  <a:srgbClr val="000000"/>
                </a:solidFill>
              </a:rPr>
              <a:t>The purpose of accountability is </a:t>
            </a:r>
            <a:r>
              <a:rPr lang="en-US" sz="2000" b="1">
                <a:solidFill>
                  <a:srgbClr val="000000"/>
                </a:solidFill>
              </a:rPr>
              <a:t>to build trust between schools, parents, and students</a:t>
            </a:r>
            <a:r>
              <a:rPr lang="en-US" sz="2000">
                <a:solidFill>
                  <a:srgbClr val="000000"/>
                </a:solidFill>
              </a:rPr>
              <a:t>. We must provide necessary supports and work alongside schools in need of help.  </a:t>
            </a:r>
          </a:p>
          <a:p>
            <a:pPr marL="571500" indent="-457200">
              <a:lnSpc>
                <a:spcPct val="114999"/>
              </a:lnSpc>
              <a:buAutoNum type="arabicPeriod"/>
            </a:pPr>
            <a:r>
              <a:rPr lang="en-US" sz="2000" b="1">
                <a:solidFill>
                  <a:srgbClr val="000000"/>
                </a:solidFill>
              </a:rPr>
              <a:t>Stakeholder input is critical</a:t>
            </a:r>
            <a:r>
              <a:rPr lang="en-US" sz="2000">
                <a:solidFill>
                  <a:srgbClr val="000000"/>
                </a:solidFill>
              </a:rPr>
              <a:t>. Teachers, parents, students, and education leaders will inform the Board’s process to build a best-in-class accreditation and accountability system. </a:t>
            </a:r>
          </a:p>
          <a:p>
            <a:pPr marL="114300" indent="0">
              <a:buNone/>
            </a:pPr>
            <a:endParaRPr lang="en-US"/>
          </a:p>
        </p:txBody>
      </p:sp>
      <p:sp>
        <p:nvSpPr>
          <p:cNvPr id="4" name="Slide Number Placeholder 3">
            <a:extLst>
              <a:ext uri="{FF2B5EF4-FFF2-40B4-BE49-F238E27FC236}">
                <a16:creationId xmlns:a16="http://schemas.microsoft.com/office/drawing/2014/main" id="{339A5FFD-71CC-5B07-C828-9356FFB95C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dirty="0"/>
              <a:t>6</a:t>
            </a:fld>
            <a:endParaRPr lang="en-US"/>
          </a:p>
        </p:txBody>
      </p:sp>
    </p:spTree>
    <p:extLst>
      <p:ext uri="{BB962C8B-B14F-4D97-AF65-F5344CB8AC3E}">
        <p14:creationId xmlns:p14="http://schemas.microsoft.com/office/powerpoint/2010/main" val="4110168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p:txBody>
          <a:bodyPr>
            <a:normAutofit fontScale="90000"/>
          </a:bodyPr>
          <a:lstStyle/>
          <a:p>
            <a:r>
              <a:rPr lang="en-US"/>
              <a:t>Key Objectives related to the Accountability System</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838200" y="1321520"/>
            <a:ext cx="10515600" cy="5337590"/>
          </a:xfrm>
        </p:spPr>
        <p:txBody>
          <a:bodyPr spcFirstLastPara="1" wrap="square" lIns="91425" tIns="45700" rIns="91425" bIns="45700" anchor="t" anchorCtr="0">
            <a:noAutofit/>
          </a:bodyPr>
          <a:lstStyle/>
          <a:p>
            <a:pPr marL="342900" lvl="1">
              <a:lnSpc>
                <a:spcPct val="113999"/>
              </a:lnSpc>
              <a:buAutoNum type="arabicPeriod"/>
            </a:pPr>
            <a:r>
              <a:rPr lang="en-US" b="1">
                <a:solidFill>
                  <a:srgbClr val="000000"/>
                </a:solidFill>
              </a:rPr>
              <a:t>Set proficiency definitions</a:t>
            </a:r>
            <a:r>
              <a:rPr lang="en-US">
                <a:solidFill>
                  <a:srgbClr val="000000"/>
                </a:solidFill>
              </a:rPr>
              <a:t> </a:t>
            </a:r>
            <a:r>
              <a:rPr lang="en-US" b="1">
                <a:solidFill>
                  <a:srgbClr val="000000"/>
                </a:solidFill>
              </a:rPr>
              <a:t>and cut scores</a:t>
            </a:r>
            <a:r>
              <a:rPr lang="en-US">
                <a:solidFill>
                  <a:srgbClr val="000000"/>
                </a:solidFill>
              </a:rPr>
              <a:t> that reflect skills, knowledge, and competencies needed by grade to be on track for postsecondary success; </a:t>
            </a:r>
            <a:endParaRPr lang="en-US"/>
          </a:p>
          <a:p>
            <a:pPr marL="342900" lvl="1">
              <a:lnSpc>
                <a:spcPct val="113999"/>
              </a:lnSpc>
              <a:buAutoNum type="arabicPeriod"/>
            </a:pPr>
            <a:r>
              <a:rPr lang="en-US">
                <a:solidFill>
                  <a:srgbClr val="000000"/>
                </a:solidFill>
              </a:rPr>
              <a:t>Align the work of the HB585 </a:t>
            </a:r>
            <a:r>
              <a:rPr lang="en-US" i="1">
                <a:solidFill>
                  <a:srgbClr val="000000"/>
                </a:solidFill>
              </a:rPr>
              <a:t>Workgroup on the Future of Assessment</a:t>
            </a:r>
            <a:r>
              <a:rPr lang="en-US">
                <a:solidFill>
                  <a:srgbClr val="000000"/>
                </a:solidFill>
              </a:rPr>
              <a:t> with this effort so that </a:t>
            </a:r>
            <a:r>
              <a:rPr lang="en-US" b="1">
                <a:solidFill>
                  <a:srgbClr val="000000"/>
                </a:solidFill>
              </a:rPr>
              <a:t>Virginia has best-in-class, aligned assessment and accountability systems</a:t>
            </a:r>
            <a:r>
              <a:rPr lang="en-US">
                <a:solidFill>
                  <a:srgbClr val="000000"/>
                </a:solidFill>
              </a:rPr>
              <a:t>; </a:t>
            </a:r>
            <a:endParaRPr lang="en-US"/>
          </a:p>
          <a:p>
            <a:pPr marL="342900" lvl="1">
              <a:lnSpc>
                <a:spcPct val="113999"/>
              </a:lnSpc>
              <a:buAutoNum type="arabicPeriod"/>
            </a:pPr>
            <a:r>
              <a:rPr lang="en-US" b="1">
                <a:solidFill>
                  <a:srgbClr val="000000"/>
                </a:solidFill>
              </a:rPr>
              <a:t>Build information portals, systems, and tools </a:t>
            </a:r>
            <a:r>
              <a:rPr lang="en-US">
                <a:solidFill>
                  <a:srgbClr val="000000"/>
                </a:solidFill>
              </a:rPr>
              <a:t>that prioritize providing actionable information to students, parents, and teachers so that they can use timely data to improve outcomes as quickly as possible; and</a:t>
            </a:r>
            <a:endParaRPr lang="en-US"/>
          </a:p>
          <a:p>
            <a:pPr marL="342900" lvl="1">
              <a:lnSpc>
                <a:spcPct val="113999"/>
              </a:lnSpc>
              <a:buAutoNum type="arabicPeriod"/>
            </a:pPr>
            <a:r>
              <a:rPr lang="en-US" b="1">
                <a:solidFill>
                  <a:srgbClr val="000000"/>
                </a:solidFill>
              </a:rPr>
              <a:t>Provide effective and strategic support and prioritize resources</a:t>
            </a:r>
            <a:r>
              <a:rPr lang="en-US">
                <a:solidFill>
                  <a:srgbClr val="000000"/>
                </a:solidFill>
              </a:rPr>
              <a:t> to ensure schools in need of support receive the resources they need to make meaningful improvements. </a:t>
            </a:r>
          </a:p>
          <a:p>
            <a:pPr marL="571500" indent="0">
              <a:lnSpc>
                <a:spcPct val="135000"/>
              </a:lnSpc>
              <a:buFont typeface="Arial"/>
              <a:buNone/>
            </a:pPr>
            <a:endParaRPr lang="en-US" sz="1200"/>
          </a:p>
          <a:p>
            <a:pPr marL="1028700" lvl="1" indent="-457200">
              <a:lnSpc>
                <a:spcPct val="132999"/>
              </a:lnSpc>
              <a:buAutoNum type="arabicPeriod" startAt="2"/>
            </a:pPr>
            <a:endParaRPr lang="en-US" sz="1200"/>
          </a:p>
          <a:p>
            <a:pPr>
              <a:lnSpc>
                <a:spcPct val="135000"/>
              </a:lnSpc>
            </a:pPr>
            <a:endParaRPr lang="en-US" sz="1200">
              <a:solidFill>
                <a:srgbClr val="000000"/>
              </a:solidFill>
            </a:endParaRPr>
          </a:p>
        </p:txBody>
      </p:sp>
    </p:spTree>
    <p:extLst>
      <p:ext uri="{BB962C8B-B14F-4D97-AF65-F5344CB8AC3E}">
        <p14:creationId xmlns:p14="http://schemas.microsoft.com/office/powerpoint/2010/main" val="82345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a:xfrm>
            <a:off x="0" y="0"/>
            <a:ext cx="12192000" cy="1323975"/>
          </a:xfrm>
        </p:spPr>
        <p:txBody>
          <a:bodyPr>
            <a:normAutofit fontScale="90000"/>
          </a:bodyPr>
          <a:lstStyle/>
          <a:p>
            <a:r>
              <a:rPr lang="en-US"/>
              <a:t>Bifurcation of Virginia's Accountability System </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a:xfrm>
            <a:off x="8666287" y="6356349"/>
            <a:ext cx="2743200" cy="365125"/>
          </a:xfrm>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8" name="Picture 8">
            <a:extLst>
              <a:ext uri="{FF2B5EF4-FFF2-40B4-BE49-F238E27FC236}">
                <a16:creationId xmlns:a16="http://schemas.microsoft.com/office/drawing/2014/main" id="{446C6991-E498-63B6-9D57-4B2DCBF46CC9}"/>
              </a:ext>
            </a:extLst>
          </p:cNvPr>
          <p:cNvPicPr>
            <a:picLocks noChangeAspect="1"/>
          </p:cNvPicPr>
          <p:nvPr/>
        </p:nvPicPr>
        <p:blipFill>
          <a:blip r:embed="rId3"/>
          <a:stretch>
            <a:fillRect/>
          </a:stretch>
        </p:blipFill>
        <p:spPr>
          <a:xfrm>
            <a:off x="1714877" y="3511474"/>
            <a:ext cx="1710721" cy="972004"/>
          </a:xfrm>
          <a:prstGeom prst="rect">
            <a:avLst/>
          </a:prstGeom>
        </p:spPr>
      </p:pic>
      <p:grpSp>
        <p:nvGrpSpPr>
          <p:cNvPr id="7" name="Group 6">
            <a:extLst>
              <a:ext uri="{FF2B5EF4-FFF2-40B4-BE49-F238E27FC236}">
                <a16:creationId xmlns:a16="http://schemas.microsoft.com/office/drawing/2014/main" id="{8D02788C-9E8B-43C3-8E8B-D90BD15113AE}"/>
              </a:ext>
            </a:extLst>
          </p:cNvPr>
          <p:cNvGrpSpPr/>
          <p:nvPr/>
        </p:nvGrpSpPr>
        <p:grpSpPr>
          <a:xfrm>
            <a:off x="767848" y="1174665"/>
            <a:ext cx="6713211" cy="5182821"/>
            <a:chOff x="845220" y="1406065"/>
            <a:chExt cx="6713211" cy="5182821"/>
          </a:xfrm>
        </p:grpSpPr>
        <p:graphicFrame>
          <p:nvGraphicFramePr>
            <p:cNvPr id="13" name="Diagram 13">
              <a:extLst>
                <a:ext uri="{FF2B5EF4-FFF2-40B4-BE49-F238E27FC236}">
                  <a16:creationId xmlns:a16="http://schemas.microsoft.com/office/drawing/2014/main" id="{59C3706D-414D-AD51-3C91-EB6959F11102}"/>
                </a:ext>
              </a:extLst>
            </p:cNvPr>
            <p:cNvGraphicFramePr/>
            <p:nvPr>
              <p:extLst>
                <p:ext uri="{D42A27DB-BD31-4B8C-83A1-F6EECF244321}">
                  <p14:modId xmlns:p14="http://schemas.microsoft.com/office/powerpoint/2010/main" val="2083812616"/>
                </p:ext>
              </p:extLst>
            </p:nvPr>
          </p:nvGraphicFramePr>
          <p:xfrm>
            <a:off x="845220" y="1406065"/>
            <a:ext cx="6713211" cy="51828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a:extLst>
                <a:ext uri="{FF2B5EF4-FFF2-40B4-BE49-F238E27FC236}">
                  <a16:creationId xmlns:a16="http://schemas.microsoft.com/office/drawing/2014/main" id="{640E1391-ECC0-474E-93F7-C72E4A3E13F0}"/>
                </a:ext>
              </a:extLst>
            </p:cNvPr>
            <p:cNvSpPr txBox="1"/>
            <p:nvPr/>
          </p:nvSpPr>
          <p:spPr>
            <a:xfrm>
              <a:off x="1552764" y="3659891"/>
              <a:ext cx="1642743" cy="938719"/>
            </a:xfrm>
            <a:prstGeom prst="rect">
              <a:avLst/>
            </a:prstGeom>
            <a:solidFill>
              <a:schemeClr val="accent1">
                <a:hueOff val="0"/>
                <a:satOff val="0"/>
                <a:lumOff val="0"/>
              </a:schemeClr>
            </a:solidFill>
          </p:spPr>
          <p:txBody>
            <a:bodyPr wrap="square" lIns="91440" tIns="45720" rIns="91440" bIns="45720" rtlCol="0" anchor="t">
              <a:spAutoFit/>
            </a:bodyPr>
            <a:lstStyle/>
            <a:p>
              <a:pPr algn="ctr"/>
              <a:r>
                <a:rPr lang="en-US" sz="1100">
                  <a:solidFill>
                    <a:schemeClr val="bg1"/>
                  </a:solidFill>
                </a:rPr>
                <a:t>Accountability Framework</a:t>
              </a:r>
              <a:endParaRPr lang="en-US">
                <a:solidFill>
                  <a:schemeClr val="bg1"/>
                </a:solidFill>
              </a:endParaRPr>
            </a:p>
            <a:p>
              <a:pPr marL="112395" indent="-112395" algn="ctr">
                <a:buClr>
                  <a:schemeClr val="bg1"/>
                </a:buClr>
                <a:buFont typeface="Arial" panose="020B0604020202020204" pitchFamily="34" charset="0"/>
                <a:buChar char="•"/>
              </a:pPr>
              <a:r>
                <a:rPr lang="en-US" sz="1100">
                  <a:solidFill>
                    <a:schemeClr val="bg1"/>
                  </a:solidFill>
                </a:rPr>
                <a:t>Public Reporting.</a:t>
              </a:r>
            </a:p>
            <a:p>
              <a:pPr marL="112395" indent="-112395" algn="ctr">
                <a:buClr>
                  <a:schemeClr val="bg1"/>
                </a:buClr>
                <a:buFont typeface="Arial" panose="020B0604020202020204" pitchFamily="34" charset="0"/>
                <a:buChar char="•"/>
              </a:pPr>
              <a:r>
                <a:rPr lang="en-US" sz="1100">
                  <a:solidFill>
                    <a:schemeClr val="bg1"/>
                  </a:solidFill>
                </a:rPr>
                <a:t>Drives Continuous Improvement.</a:t>
              </a:r>
            </a:p>
          </p:txBody>
        </p:sp>
      </p:grpSp>
      <p:sp>
        <p:nvSpPr>
          <p:cNvPr id="20" name="Rectangle 19">
            <a:extLst>
              <a:ext uri="{FF2B5EF4-FFF2-40B4-BE49-F238E27FC236}">
                <a16:creationId xmlns:a16="http://schemas.microsoft.com/office/drawing/2014/main" id="{E0BAD31D-BBB6-43F5-B59F-B20355AC722A}"/>
              </a:ext>
            </a:extLst>
          </p:cNvPr>
          <p:cNvSpPr/>
          <p:nvPr/>
        </p:nvSpPr>
        <p:spPr>
          <a:xfrm>
            <a:off x="10477123" y="3944637"/>
            <a:ext cx="1707629" cy="11384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tangle 22">
            <a:extLst>
              <a:ext uri="{FF2B5EF4-FFF2-40B4-BE49-F238E27FC236}">
                <a16:creationId xmlns:a16="http://schemas.microsoft.com/office/drawing/2014/main" id="{7FC0C806-DB44-40C4-9B23-A3B951DB8E59}"/>
              </a:ext>
            </a:extLst>
          </p:cNvPr>
          <p:cNvSpPr/>
          <p:nvPr/>
        </p:nvSpPr>
        <p:spPr>
          <a:xfrm>
            <a:off x="10477122" y="2423179"/>
            <a:ext cx="1707629" cy="11384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3" name="TextBox 32">
            <a:extLst>
              <a:ext uri="{FF2B5EF4-FFF2-40B4-BE49-F238E27FC236}">
                <a16:creationId xmlns:a16="http://schemas.microsoft.com/office/drawing/2014/main" id="{3E146832-C5C1-4046-84D9-BBC55FA79E67}"/>
              </a:ext>
            </a:extLst>
          </p:cNvPr>
          <p:cNvSpPr txBox="1"/>
          <p:nvPr/>
        </p:nvSpPr>
        <p:spPr>
          <a:xfrm>
            <a:off x="7859470" y="3849891"/>
            <a:ext cx="2528468" cy="1323439"/>
          </a:xfrm>
          <a:prstGeom prst="rect">
            <a:avLst/>
          </a:prstGeom>
          <a:noFill/>
          <a:ln w="41275">
            <a:solidFill>
              <a:srgbClr val="92D050"/>
            </a:solidFill>
          </a:ln>
        </p:spPr>
        <p:txBody>
          <a:bodyPr wrap="square" lIns="91440" tIns="45720" rIns="91440" bIns="45720" rtlCol="0" anchor="t">
            <a:spAutoFit/>
          </a:bodyPr>
          <a:lstStyle/>
          <a:p>
            <a:pPr algn="ctr"/>
            <a:r>
              <a:rPr lang="en-US" sz="1000"/>
              <a:t>The new accountability system will satisfy ESSA requirements. There will be one set of indicators used to evaluate schools, drive improvement, and indicate whether support is needed.</a:t>
            </a:r>
          </a:p>
          <a:p>
            <a:pPr algn="ctr"/>
            <a:endParaRPr lang="en-US" sz="1000"/>
          </a:p>
          <a:p>
            <a:pPr algn="ctr"/>
            <a:r>
              <a:rPr lang="en-US" sz="1000"/>
              <a:t>The State's School Quality Profiles will meet the reporting requirements of ESSA.</a:t>
            </a:r>
          </a:p>
        </p:txBody>
      </p:sp>
      <p:grpSp>
        <p:nvGrpSpPr>
          <p:cNvPr id="84" name="Group 83">
            <a:extLst>
              <a:ext uri="{FF2B5EF4-FFF2-40B4-BE49-F238E27FC236}">
                <a16:creationId xmlns:a16="http://schemas.microsoft.com/office/drawing/2014/main" id="{44541BDA-3479-0194-46CA-677591831738}"/>
              </a:ext>
            </a:extLst>
          </p:cNvPr>
          <p:cNvGrpSpPr/>
          <p:nvPr/>
        </p:nvGrpSpPr>
        <p:grpSpPr>
          <a:xfrm>
            <a:off x="5022678" y="1261565"/>
            <a:ext cx="2458649" cy="1642042"/>
            <a:chOff x="5051615" y="1261565"/>
            <a:chExt cx="2458649" cy="1642042"/>
          </a:xfrm>
        </p:grpSpPr>
        <p:grpSp>
          <p:nvGrpSpPr>
            <p:cNvPr id="82" name="Group 81">
              <a:extLst>
                <a:ext uri="{FF2B5EF4-FFF2-40B4-BE49-F238E27FC236}">
                  <a16:creationId xmlns:a16="http://schemas.microsoft.com/office/drawing/2014/main" id="{FA712A37-EBF9-0AF7-2AFC-0BFE99ECD65E}"/>
                </a:ext>
              </a:extLst>
            </p:cNvPr>
            <p:cNvGrpSpPr/>
            <p:nvPr/>
          </p:nvGrpSpPr>
          <p:grpSpPr>
            <a:xfrm>
              <a:off x="6381180" y="1261565"/>
              <a:ext cx="1129084" cy="1124989"/>
              <a:chOff x="6381180" y="1261565"/>
              <a:chExt cx="1129084" cy="1124989"/>
            </a:xfrm>
          </p:grpSpPr>
          <p:sp>
            <p:nvSpPr>
              <p:cNvPr id="61" name="Oval 60">
                <a:extLst>
                  <a:ext uri="{FF2B5EF4-FFF2-40B4-BE49-F238E27FC236}">
                    <a16:creationId xmlns:a16="http://schemas.microsoft.com/office/drawing/2014/main" id="{AB77A472-BC83-9840-A324-BE3B3A4940F5}"/>
                  </a:ext>
                </a:extLst>
              </p:cNvPr>
              <p:cNvSpPr/>
              <p:nvPr/>
            </p:nvSpPr>
            <p:spPr>
              <a:xfrm>
                <a:off x="6384568" y="1261565"/>
                <a:ext cx="1124989" cy="112498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9478DCD9-8547-4892-B7A3-84B4972B367B}"/>
                  </a:ext>
                </a:extLst>
              </p:cNvPr>
              <p:cNvSpPr txBox="1"/>
              <p:nvPr/>
            </p:nvSpPr>
            <p:spPr>
              <a:xfrm>
                <a:off x="6381180" y="1601923"/>
                <a:ext cx="1129084" cy="461665"/>
              </a:xfrm>
              <a:prstGeom prst="rect">
                <a:avLst/>
              </a:prstGeom>
              <a:noFill/>
            </p:spPr>
            <p:txBody>
              <a:bodyPr wrap="square" lIns="91440" tIns="45720" rIns="91440" bIns="45720" rtlCol="0" anchor="t">
                <a:spAutoFit/>
              </a:bodyPr>
              <a:lstStyle/>
              <a:p>
                <a:pPr algn="ctr"/>
                <a:r>
                  <a:rPr lang="en-US" sz="800">
                    <a:solidFill>
                      <a:schemeClr val="bg1"/>
                    </a:solidFill>
                  </a:rPr>
                  <a:t>Accreditation System</a:t>
                </a:r>
              </a:p>
              <a:p>
                <a:pPr algn="ctr"/>
                <a:r>
                  <a:rPr lang="en-US" sz="800">
                    <a:solidFill>
                      <a:schemeClr val="bg1"/>
                    </a:solidFill>
                  </a:rPr>
                  <a:t>(Compliance-based)</a:t>
                </a:r>
              </a:p>
            </p:txBody>
          </p:sp>
        </p:grpSp>
        <p:cxnSp>
          <p:nvCxnSpPr>
            <p:cNvPr id="35" name="Straight Arrow Connector 34">
              <a:extLst>
                <a:ext uri="{FF2B5EF4-FFF2-40B4-BE49-F238E27FC236}">
                  <a16:creationId xmlns:a16="http://schemas.microsoft.com/office/drawing/2014/main" id="{F25B8869-3F55-4161-930F-EB792FC9265F}"/>
                </a:ext>
              </a:extLst>
            </p:cNvPr>
            <p:cNvCxnSpPr>
              <a:cxnSpLocks/>
            </p:cNvCxnSpPr>
            <p:nvPr/>
          </p:nvCxnSpPr>
          <p:spPr>
            <a:xfrm flipV="1">
              <a:off x="5051615" y="1882795"/>
              <a:ext cx="1305502" cy="1020812"/>
            </a:xfrm>
            <a:prstGeom prst="straightConnector1">
              <a:avLst/>
            </a:prstGeom>
            <a:ln w="41275">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DA8E23B9-F344-4DC1-867C-7C90738E4247}"/>
              </a:ext>
            </a:extLst>
          </p:cNvPr>
          <p:cNvSpPr txBox="1"/>
          <p:nvPr/>
        </p:nvSpPr>
        <p:spPr>
          <a:xfrm rot="19320000">
            <a:off x="4713242" y="1956612"/>
            <a:ext cx="2166702" cy="276999"/>
          </a:xfrm>
          <a:prstGeom prst="rect">
            <a:avLst/>
          </a:prstGeom>
          <a:noFill/>
        </p:spPr>
        <p:txBody>
          <a:bodyPr wrap="square" rtlCol="0">
            <a:spAutoFit/>
          </a:bodyPr>
          <a:lstStyle/>
          <a:p>
            <a:r>
              <a:rPr lang="en-US" sz="1200"/>
              <a:t>Compliance criteria</a:t>
            </a:r>
          </a:p>
        </p:txBody>
      </p:sp>
      <p:cxnSp>
        <p:nvCxnSpPr>
          <p:cNvPr id="43" name="Straight Arrow Connector 42">
            <a:extLst>
              <a:ext uri="{FF2B5EF4-FFF2-40B4-BE49-F238E27FC236}">
                <a16:creationId xmlns:a16="http://schemas.microsoft.com/office/drawing/2014/main" id="{85C769C4-FF34-4FD3-B3B3-58D1E8EF8560}"/>
              </a:ext>
            </a:extLst>
          </p:cNvPr>
          <p:cNvCxnSpPr>
            <a:cxnSpLocks/>
          </p:cNvCxnSpPr>
          <p:nvPr/>
        </p:nvCxnSpPr>
        <p:spPr>
          <a:xfrm>
            <a:off x="4927864" y="4565306"/>
            <a:ext cx="1294077" cy="138521"/>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85" name="Group 84">
            <a:extLst>
              <a:ext uri="{FF2B5EF4-FFF2-40B4-BE49-F238E27FC236}">
                <a16:creationId xmlns:a16="http://schemas.microsoft.com/office/drawing/2014/main" id="{450B62CB-179B-0700-D0F6-05BE4E65532E}"/>
              </a:ext>
            </a:extLst>
          </p:cNvPr>
          <p:cNvGrpSpPr/>
          <p:nvPr/>
        </p:nvGrpSpPr>
        <p:grpSpPr>
          <a:xfrm>
            <a:off x="4731898" y="3125257"/>
            <a:ext cx="2796028" cy="1992622"/>
            <a:chOff x="4722002" y="3115361"/>
            <a:chExt cx="2796028" cy="1992622"/>
          </a:xfrm>
        </p:grpSpPr>
        <p:cxnSp>
          <p:nvCxnSpPr>
            <p:cNvPr id="38" name="Straight Arrow Connector 37">
              <a:extLst>
                <a:ext uri="{FF2B5EF4-FFF2-40B4-BE49-F238E27FC236}">
                  <a16:creationId xmlns:a16="http://schemas.microsoft.com/office/drawing/2014/main" id="{A213FB65-6A19-40EE-9DA4-3076643D4E6B}"/>
                </a:ext>
              </a:extLst>
            </p:cNvPr>
            <p:cNvCxnSpPr>
              <a:cxnSpLocks/>
            </p:cNvCxnSpPr>
            <p:nvPr/>
          </p:nvCxnSpPr>
          <p:spPr>
            <a:xfrm>
              <a:off x="5067183" y="3115361"/>
              <a:ext cx="1239590" cy="910238"/>
            </a:xfrm>
            <a:prstGeom prst="straightConnector1">
              <a:avLst/>
            </a:prstGeom>
            <a:ln w="41275">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834853E4-326C-423C-A3F1-C74E6D9AE5D3}"/>
                </a:ext>
              </a:extLst>
            </p:cNvPr>
            <p:cNvSpPr txBox="1"/>
            <p:nvPr/>
          </p:nvSpPr>
          <p:spPr>
            <a:xfrm rot="2199855">
              <a:off x="4722002" y="3760920"/>
              <a:ext cx="2166702" cy="461665"/>
            </a:xfrm>
            <a:prstGeom prst="rect">
              <a:avLst/>
            </a:prstGeom>
            <a:noFill/>
          </p:spPr>
          <p:txBody>
            <a:bodyPr wrap="square" rtlCol="0">
              <a:spAutoFit/>
            </a:bodyPr>
            <a:lstStyle/>
            <a:p>
              <a:r>
                <a:rPr lang="en-US" sz="1200"/>
                <a:t>Measures of Student Outcomes</a:t>
              </a:r>
            </a:p>
          </p:txBody>
        </p:sp>
        <p:grpSp>
          <p:nvGrpSpPr>
            <p:cNvPr id="83" name="Group 82">
              <a:extLst>
                <a:ext uri="{FF2B5EF4-FFF2-40B4-BE49-F238E27FC236}">
                  <a16:creationId xmlns:a16="http://schemas.microsoft.com/office/drawing/2014/main" id="{C321BA64-4B48-145D-B15C-11258FC9B915}"/>
                </a:ext>
              </a:extLst>
            </p:cNvPr>
            <p:cNvGrpSpPr/>
            <p:nvPr/>
          </p:nvGrpSpPr>
          <p:grpSpPr>
            <a:xfrm>
              <a:off x="6384569" y="3982994"/>
              <a:ext cx="1133461" cy="1124989"/>
              <a:chOff x="6384569" y="3982994"/>
              <a:chExt cx="1133461" cy="1124989"/>
            </a:xfrm>
          </p:grpSpPr>
          <p:sp>
            <p:nvSpPr>
              <p:cNvPr id="29" name="Oval 28">
                <a:extLst>
                  <a:ext uri="{FF2B5EF4-FFF2-40B4-BE49-F238E27FC236}">
                    <a16:creationId xmlns:a16="http://schemas.microsoft.com/office/drawing/2014/main" id="{502790C0-FA27-4BF4-B6B4-004C5D67B234}"/>
                  </a:ext>
                </a:extLst>
              </p:cNvPr>
              <p:cNvSpPr/>
              <p:nvPr/>
            </p:nvSpPr>
            <p:spPr>
              <a:xfrm>
                <a:off x="6384569" y="3982994"/>
                <a:ext cx="1124989" cy="112498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DED75D5C-5DB2-4799-8BFF-1DF274923C45}"/>
                  </a:ext>
                </a:extLst>
              </p:cNvPr>
              <p:cNvSpPr txBox="1"/>
              <p:nvPr/>
            </p:nvSpPr>
            <p:spPr>
              <a:xfrm>
                <a:off x="6388946" y="4267617"/>
                <a:ext cx="1129084" cy="707886"/>
              </a:xfrm>
              <a:prstGeom prst="rect">
                <a:avLst/>
              </a:prstGeom>
              <a:noFill/>
            </p:spPr>
            <p:txBody>
              <a:bodyPr wrap="square" rtlCol="0">
                <a:spAutoFit/>
              </a:bodyPr>
              <a:lstStyle/>
              <a:p>
                <a:pPr algn="ctr"/>
                <a:r>
                  <a:rPr lang="en-US" sz="800">
                    <a:solidFill>
                      <a:schemeClr val="bg1"/>
                    </a:solidFill>
                  </a:rPr>
                  <a:t>One accountability system used for both state and federal accountability</a:t>
                </a:r>
              </a:p>
            </p:txBody>
          </p:sp>
        </p:grpSp>
      </p:grpSp>
      <p:cxnSp>
        <p:nvCxnSpPr>
          <p:cNvPr id="266" name="Straight Arrow Connector 265">
            <a:extLst>
              <a:ext uri="{FF2B5EF4-FFF2-40B4-BE49-F238E27FC236}">
                <a16:creationId xmlns:a16="http://schemas.microsoft.com/office/drawing/2014/main" id="{25352920-6607-FE33-CBEF-5A92D7AE6E63}"/>
              </a:ext>
            </a:extLst>
          </p:cNvPr>
          <p:cNvCxnSpPr>
            <a:cxnSpLocks/>
          </p:cNvCxnSpPr>
          <p:nvPr/>
        </p:nvCxnSpPr>
        <p:spPr>
          <a:xfrm>
            <a:off x="4271965" y="1575179"/>
            <a:ext cx="1940330" cy="42066"/>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67" name="TextBox 266">
            <a:extLst>
              <a:ext uri="{FF2B5EF4-FFF2-40B4-BE49-F238E27FC236}">
                <a16:creationId xmlns:a16="http://schemas.microsoft.com/office/drawing/2014/main" id="{214B5D59-AE64-82ED-4DBD-D1047FBF21B5}"/>
              </a:ext>
            </a:extLst>
          </p:cNvPr>
          <p:cNvSpPr txBox="1"/>
          <p:nvPr/>
        </p:nvSpPr>
        <p:spPr>
          <a:xfrm rot="120000">
            <a:off x="4279191" y="1300712"/>
            <a:ext cx="2166702" cy="276999"/>
          </a:xfrm>
          <a:prstGeom prst="rect">
            <a:avLst/>
          </a:prstGeom>
          <a:noFill/>
        </p:spPr>
        <p:txBody>
          <a:bodyPr wrap="square" rtlCol="0">
            <a:spAutoFit/>
          </a:bodyPr>
          <a:lstStyle/>
          <a:p>
            <a:r>
              <a:rPr lang="en-US" sz="1200"/>
              <a:t>Compliance criteria</a:t>
            </a:r>
          </a:p>
        </p:txBody>
      </p:sp>
      <p:cxnSp>
        <p:nvCxnSpPr>
          <p:cNvPr id="268" name="Straight Arrow Connector 267">
            <a:extLst>
              <a:ext uri="{FF2B5EF4-FFF2-40B4-BE49-F238E27FC236}">
                <a16:creationId xmlns:a16="http://schemas.microsoft.com/office/drawing/2014/main" id="{A3828AF4-0704-36DC-1466-749FD1A7545B}"/>
              </a:ext>
            </a:extLst>
          </p:cNvPr>
          <p:cNvCxnSpPr>
            <a:cxnSpLocks/>
          </p:cNvCxnSpPr>
          <p:nvPr/>
        </p:nvCxnSpPr>
        <p:spPr>
          <a:xfrm flipV="1">
            <a:off x="4339484" y="5118587"/>
            <a:ext cx="2239341" cy="777807"/>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5254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D353802C-0A2F-43FA-5C89-7BA8432A3861}"/>
              </a:ext>
            </a:extLst>
          </p:cNvPr>
          <p:cNvSpPr/>
          <p:nvPr/>
        </p:nvSpPr>
        <p:spPr>
          <a:xfrm>
            <a:off x="8193410" y="1047928"/>
            <a:ext cx="2785240" cy="2881585"/>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19A1746C-2A67-CCBD-B596-499BF4D1DA19}"/>
              </a:ext>
            </a:extLst>
          </p:cNvPr>
          <p:cNvSpPr/>
          <p:nvPr/>
        </p:nvSpPr>
        <p:spPr>
          <a:xfrm>
            <a:off x="4268442" y="1046265"/>
            <a:ext cx="2785240" cy="2881585"/>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D20E864-5DDE-9B8E-0685-DB4C1B3BC6CF}"/>
              </a:ext>
            </a:extLst>
          </p:cNvPr>
          <p:cNvSpPr/>
          <p:nvPr/>
        </p:nvSpPr>
        <p:spPr>
          <a:xfrm>
            <a:off x="513544" y="1064671"/>
            <a:ext cx="2785240" cy="2829034"/>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0"/>
            <a:ext cx="12192000" cy="996026"/>
          </a:xfrm>
        </p:spPr>
        <p:txBody>
          <a:bodyPr>
            <a:normAutofit/>
          </a:bodyPr>
          <a:lstStyle/>
          <a:p>
            <a:r>
              <a:rPr lang="en-US"/>
              <a:t>Reforming the Accountability System</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4265938" y="1726194"/>
            <a:ext cx="2755588" cy="1729176"/>
          </a:xfrm>
        </p:spPr>
        <p:txBody>
          <a:bodyPr>
            <a:normAutofit fontScale="77500" lnSpcReduction="20000"/>
          </a:bodyPr>
          <a:lstStyle/>
          <a:p>
            <a:pPr marL="114300" indent="0" algn="ctr">
              <a:lnSpc>
                <a:spcPct val="135000"/>
              </a:lnSpc>
              <a:buNone/>
            </a:pPr>
            <a:r>
              <a:rPr lang="en-US" sz="1600" b="1">
                <a:solidFill>
                  <a:schemeClr val="bg1"/>
                </a:solidFill>
              </a:rPr>
              <a:t>Phase I </a:t>
            </a:r>
            <a:r>
              <a:rPr lang="en-US" sz="1600" b="1">
                <a:solidFill>
                  <a:schemeClr val="accent4"/>
                </a:solidFill>
              </a:rPr>
              <a:t>(implemented in fall 2024 based on 2023-2024 school year data)</a:t>
            </a:r>
            <a:endParaRPr lang="en-US" b="1">
              <a:solidFill>
                <a:schemeClr val="accent4"/>
              </a:solidFill>
            </a:endParaRPr>
          </a:p>
          <a:p>
            <a:pPr marL="114300" indent="0" algn="ctr">
              <a:lnSpc>
                <a:spcPct val="135000"/>
              </a:lnSpc>
              <a:buNone/>
            </a:pPr>
            <a:r>
              <a:rPr lang="en-US" sz="1600">
                <a:solidFill>
                  <a:schemeClr val="bg1"/>
                </a:solidFill>
              </a:rPr>
              <a:t>Revise the current accreditation system using the Board’s authority to modify certain aspects of  the system without regulatory changes. </a:t>
            </a:r>
            <a:endParaRPr lang="en-US">
              <a:solidFill>
                <a:schemeClr val="bg1"/>
              </a:solidFill>
            </a:endParaRPr>
          </a:p>
          <a:p>
            <a:endParaRPr lang="en-US" sz="2400">
              <a:solidFill>
                <a:schemeClr val="accent3">
                  <a:lumMod val="50000"/>
                </a:schemeClr>
              </a:solidFill>
            </a:endParaRPr>
          </a:p>
          <a:p>
            <a:pPr marL="114300" indent="0">
              <a:buNone/>
            </a:pPr>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TextBox 4">
            <a:extLst>
              <a:ext uri="{FF2B5EF4-FFF2-40B4-BE49-F238E27FC236}">
                <a16:creationId xmlns:a16="http://schemas.microsoft.com/office/drawing/2014/main" id="{C151F60C-0DF9-9B9C-C035-162A0EFBE5E0}"/>
              </a:ext>
            </a:extLst>
          </p:cNvPr>
          <p:cNvSpPr txBox="1"/>
          <p:nvPr/>
        </p:nvSpPr>
        <p:spPr>
          <a:xfrm>
            <a:off x="8269935" y="1522617"/>
            <a:ext cx="2519524" cy="25822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14300" algn="ctr">
              <a:lnSpc>
                <a:spcPct val="114999"/>
              </a:lnSpc>
              <a:spcBef>
                <a:spcPts val="1000"/>
              </a:spcBef>
            </a:pPr>
            <a:r>
              <a:rPr lang="en-US" sz="1200" b="1">
                <a:solidFill>
                  <a:schemeClr val="bg1"/>
                </a:solidFill>
                <a:latin typeface="Calibri"/>
              </a:rPr>
              <a:t>Phase II </a:t>
            </a:r>
            <a:r>
              <a:rPr lang="en-US" sz="1200" b="1">
                <a:solidFill>
                  <a:schemeClr val="accent4"/>
                </a:solidFill>
                <a:latin typeface="Calibri"/>
              </a:rPr>
              <a:t>(implemented in fall 2025 based on 2024-2025 school year data)</a:t>
            </a:r>
            <a:endParaRPr lang="en-US">
              <a:solidFill>
                <a:schemeClr val="accent4"/>
              </a:solidFill>
            </a:endParaRPr>
          </a:p>
          <a:p>
            <a:pPr algn="ctr">
              <a:lnSpc>
                <a:spcPct val="114999"/>
              </a:lnSpc>
              <a:spcBef>
                <a:spcPts val="1000"/>
              </a:spcBef>
            </a:pPr>
            <a:r>
              <a:rPr lang="en-US" sz="1200">
                <a:solidFill>
                  <a:schemeClr val="bg1"/>
                </a:solidFill>
                <a:latin typeface="Calibri"/>
              </a:rPr>
              <a:t>Accreditation rating is based on compliance measures.</a:t>
            </a:r>
          </a:p>
          <a:p>
            <a:pPr algn="ctr">
              <a:lnSpc>
                <a:spcPct val="114999"/>
              </a:lnSpc>
              <a:spcBef>
                <a:spcPts val="1000"/>
              </a:spcBef>
            </a:pPr>
            <a:r>
              <a:rPr lang="en-US" sz="1200">
                <a:solidFill>
                  <a:schemeClr val="bg1"/>
                </a:solidFill>
                <a:latin typeface="Calibri"/>
              </a:rPr>
              <a:t>Reformed accountability model used for both state and federal accountability and is based on student outcomes.</a:t>
            </a:r>
          </a:p>
          <a:p>
            <a:pPr marL="114300" algn="l">
              <a:lnSpc>
                <a:spcPct val="90000"/>
              </a:lnSpc>
              <a:spcBef>
                <a:spcPts val="1000"/>
              </a:spcBef>
            </a:pPr>
            <a:endParaRPr lang="en-US">
              <a:solidFill>
                <a:schemeClr val="bg1"/>
              </a:solidFill>
            </a:endParaRPr>
          </a:p>
        </p:txBody>
      </p:sp>
      <p:sp>
        <p:nvSpPr>
          <p:cNvPr id="7" name="Text Placeholder 2">
            <a:extLst>
              <a:ext uri="{FF2B5EF4-FFF2-40B4-BE49-F238E27FC236}">
                <a16:creationId xmlns:a16="http://schemas.microsoft.com/office/drawing/2014/main" id="{DA8CCF13-0C25-2158-C8B6-9DFA8935038C}"/>
              </a:ext>
            </a:extLst>
          </p:cNvPr>
          <p:cNvSpPr txBox="1">
            <a:spLocks/>
          </p:cNvSpPr>
          <p:nvPr/>
        </p:nvSpPr>
        <p:spPr>
          <a:xfrm>
            <a:off x="597107" y="1460371"/>
            <a:ext cx="2501422" cy="179344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lnSpc>
                <a:spcPct val="135000"/>
              </a:lnSpc>
              <a:buNone/>
            </a:pPr>
            <a:r>
              <a:rPr lang="en-US" sz="1200" b="1">
                <a:solidFill>
                  <a:schemeClr val="bg1"/>
                </a:solidFill>
              </a:rPr>
              <a:t>Current System</a:t>
            </a:r>
            <a:r>
              <a:rPr lang="en-US" sz="1200">
                <a:solidFill>
                  <a:schemeClr val="accent4"/>
                </a:solidFill>
              </a:rPr>
              <a:t> </a:t>
            </a:r>
            <a:r>
              <a:rPr lang="en-US" sz="1200" b="1">
                <a:solidFill>
                  <a:schemeClr val="accent4"/>
                </a:solidFill>
              </a:rPr>
              <a:t>(used for accreditation in fall 2023 based on 2022-2023 school year data)</a:t>
            </a:r>
            <a:r>
              <a:rPr lang="en-US" sz="1200" b="1">
                <a:solidFill>
                  <a:schemeClr val="bg1"/>
                </a:solidFill>
              </a:rPr>
              <a:t>,</a:t>
            </a:r>
            <a:r>
              <a:rPr lang="en-US" sz="1200">
                <a:solidFill>
                  <a:schemeClr val="bg1"/>
                </a:solidFill>
              </a:rPr>
              <a:t> which includes: </a:t>
            </a:r>
          </a:p>
          <a:p>
            <a:pPr marL="114300" indent="0" algn="ctr">
              <a:lnSpc>
                <a:spcPct val="135000"/>
              </a:lnSpc>
              <a:buNone/>
            </a:pPr>
            <a:r>
              <a:rPr lang="en-US" sz="1200" b="1">
                <a:solidFill>
                  <a:schemeClr val="bg1"/>
                </a:solidFill>
              </a:rPr>
              <a:t>Accreditation</a:t>
            </a:r>
            <a:r>
              <a:rPr lang="en-US" sz="1200">
                <a:solidFill>
                  <a:schemeClr val="bg1"/>
                </a:solidFill>
              </a:rPr>
              <a:t> (State Accountability + Compliance Measures)</a:t>
            </a:r>
          </a:p>
          <a:p>
            <a:pPr marL="114300" indent="0" algn="ctr">
              <a:lnSpc>
                <a:spcPct val="135000"/>
              </a:lnSpc>
              <a:buNone/>
            </a:pPr>
            <a:r>
              <a:rPr lang="en-US" sz="1200" b="1">
                <a:solidFill>
                  <a:schemeClr val="bg1"/>
                </a:solidFill>
              </a:rPr>
              <a:t>ESSA Accountability</a:t>
            </a:r>
          </a:p>
        </p:txBody>
      </p:sp>
      <p:sp>
        <p:nvSpPr>
          <p:cNvPr id="8" name="TextBox 7">
            <a:extLst>
              <a:ext uri="{FF2B5EF4-FFF2-40B4-BE49-F238E27FC236}">
                <a16:creationId xmlns:a16="http://schemas.microsoft.com/office/drawing/2014/main" id="{A1F1C986-12A0-8681-6F6F-F91174812BE2}"/>
              </a:ext>
            </a:extLst>
          </p:cNvPr>
          <p:cNvSpPr txBox="1"/>
          <p:nvPr/>
        </p:nvSpPr>
        <p:spPr>
          <a:xfrm>
            <a:off x="4311495" y="4106141"/>
            <a:ext cx="2665889" cy="181588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solidFill>
                  <a:srgbClr val="C00000"/>
                </a:solidFill>
                <a:latin typeface="Calibri"/>
              </a:rPr>
              <a:t>Transitional Stage </a:t>
            </a:r>
            <a:endParaRPr lang="en-US">
              <a:solidFill>
                <a:srgbClr val="C00000"/>
              </a:solidFill>
              <a:latin typeface="Calibri"/>
            </a:endParaRPr>
          </a:p>
          <a:p>
            <a:pPr algn="ctr"/>
            <a:r>
              <a:rPr lang="en-US">
                <a:latin typeface="Calibri"/>
              </a:rPr>
              <a:t>Phase I will provide greater differentiation between schools, prioritize proficiency </a:t>
            </a:r>
          </a:p>
          <a:p>
            <a:pPr algn="ctr"/>
            <a:r>
              <a:rPr lang="en-US">
                <a:latin typeface="Calibri"/>
              </a:rPr>
              <a:t>and growth, </a:t>
            </a:r>
            <a:endParaRPr lang="en-US"/>
          </a:p>
          <a:p>
            <a:pPr algn="ctr"/>
            <a:r>
              <a:rPr lang="en-US">
                <a:latin typeface="Calibri"/>
              </a:rPr>
              <a:t>provide more transparency, and will more clearly identify where schools need support.</a:t>
            </a:r>
          </a:p>
        </p:txBody>
      </p:sp>
      <p:sp>
        <p:nvSpPr>
          <p:cNvPr id="9" name="TextBox 8">
            <a:extLst>
              <a:ext uri="{FF2B5EF4-FFF2-40B4-BE49-F238E27FC236}">
                <a16:creationId xmlns:a16="http://schemas.microsoft.com/office/drawing/2014/main" id="{DAE84667-4D26-E756-5B57-C82183EE5E41}"/>
              </a:ext>
            </a:extLst>
          </p:cNvPr>
          <p:cNvSpPr txBox="1"/>
          <p:nvPr/>
        </p:nvSpPr>
        <p:spPr>
          <a:xfrm>
            <a:off x="7207603" y="4110686"/>
            <a:ext cx="4868626" cy="2462213"/>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solidFill>
                  <a:srgbClr val="C00000"/>
                </a:solidFill>
                <a:latin typeface="Calibri"/>
              </a:rPr>
              <a:t>Completed Reformation</a:t>
            </a:r>
            <a:endParaRPr lang="en-US" b="1">
              <a:latin typeface="Calibri"/>
            </a:endParaRPr>
          </a:p>
          <a:p>
            <a:pPr algn="ctr"/>
            <a:r>
              <a:rPr lang="en-US">
                <a:latin typeface="Calibri"/>
              </a:rPr>
              <a:t>Phase II will result in an accountability system that is less complex, transparent, and </a:t>
            </a:r>
          </a:p>
          <a:p>
            <a:pPr algn="ctr"/>
            <a:r>
              <a:rPr lang="en-US">
                <a:latin typeface="Calibri"/>
              </a:rPr>
              <a:t>accurately reflects the quality of individual schools. The student outcome measures will create high expectations for all students and will provide all stakeholders a very clear picture of mastery of critical knowledge, student growth, and post-high school success. </a:t>
            </a:r>
            <a:endParaRPr lang="en-US"/>
          </a:p>
          <a:p>
            <a:pPr algn="ctr"/>
            <a:r>
              <a:rPr lang="en-US">
                <a:latin typeface="Calibri"/>
              </a:rPr>
              <a:t>It will also provide information that results in timely and productive supports from the Department for every school that is not meeting performance goals.</a:t>
            </a:r>
          </a:p>
        </p:txBody>
      </p:sp>
      <p:sp>
        <p:nvSpPr>
          <p:cNvPr id="13" name="Arrow: Right 12">
            <a:extLst>
              <a:ext uri="{FF2B5EF4-FFF2-40B4-BE49-F238E27FC236}">
                <a16:creationId xmlns:a16="http://schemas.microsoft.com/office/drawing/2014/main" id="{EB433C08-A425-1BD9-C8BB-DCB535DB88B3}"/>
              </a:ext>
            </a:extLst>
          </p:cNvPr>
          <p:cNvSpPr/>
          <p:nvPr/>
        </p:nvSpPr>
        <p:spPr>
          <a:xfrm>
            <a:off x="3385595" y="2488557"/>
            <a:ext cx="713772" cy="231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BD9A4019-A443-355C-8F75-744B238F32CB}"/>
              </a:ext>
            </a:extLst>
          </p:cNvPr>
          <p:cNvSpPr/>
          <p:nvPr/>
        </p:nvSpPr>
        <p:spPr>
          <a:xfrm>
            <a:off x="7234176" y="2507847"/>
            <a:ext cx="713772" cy="231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239E56E-B760-5CDD-C2AF-B6066042E920}"/>
              </a:ext>
            </a:extLst>
          </p:cNvPr>
          <p:cNvSpPr txBox="1"/>
          <p:nvPr/>
        </p:nvSpPr>
        <p:spPr>
          <a:xfrm>
            <a:off x="115672" y="4106140"/>
            <a:ext cx="3804065" cy="2462213"/>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solidFill>
                  <a:srgbClr val="C00000"/>
                </a:solidFill>
                <a:latin typeface="Calibri"/>
              </a:rPr>
              <a:t>Current System</a:t>
            </a:r>
            <a:endParaRPr lang="en-US"/>
          </a:p>
          <a:p>
            <a:pPr algn="ctr"/>
            <a:r>
              <a:rPr lang="en-US">
                <a:latin typeface="Calibri"/>
              </a:rPr>
              <a:t>89% of schools in Virginia are currently accredited, providing limited differentiation between schools; this is misleading.</a:t>
            </a:r>
          </a:p>
          <a:p>
            <a:pPr algn="ctr"/>
            <a:r>
              <a:rPr lang="en-US">
                <a:latin typeface="Calibri"/>
              </a:rPr>
              <a:t>The combined rate masks proficiency levels on state assessments.</a:t>
            </a:r>
          </a:p>
          <a:p>
            <a:pPr algn="ctr"/>
            <a:r>
              <a:rPr lang="en-US">
                <a:latin typeface="Calibri"/>
              </a:rPr>
              <a:t>Support provided by the Department is based on performance levels on each indicator.</a:t>
            </a:r>
          </a:p>
          <a:p>
            <a:pPr algn="ctr"/>
            <a:r>
              <a:rPr lang="en-US">
                <a:latin typeface="Calibri"/>
              </a:rPr>
              <a:t>Virginia is unique in that its accountability system is referred to as "Accreditation" and includes both compliance and student outcomes.</a:t>
            </a:r>
          </a:p>
        </p:txBody>
      </p:sp>
    </p:spTree>
    <p:extLst>
      <p:ext uri="{BB962C8B-B14F-4D97-AF65-F5344CB8AC3E}">
        <p14:creationId xmlns:p14="http://schemas.microsoft.com/office/powerpoint/2010/main" val="2359463183"/>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Loving-ryder, Shelley (DOE)</DisplayName>
        <AccountId>26</AccountId>
        <AccountType/>
      </UserInfo>
      <UserInfo>
        <DisplayName>Richey, Kimberly (DOE)</DisplayName>
        <AccountId>34</AccountId>
        <AccountType/>
      </UserInfo>
      <UserInfo>
        <DisplayName>Chapman, Jim (DOE)</DisplayName>
        <AccountId>15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164416-6953-4DEF-8B36-3FB74DA89F89}">
  <ds:schemaRefs>
    <ds:schemaRef ds:uri="4c2c5aab-b472-4b8f-a7fa-721e1e86a722"/>
    <ds:schemaRef ds:uri="http://schemas.microsoft.com/office/2006/metadata/properties"/>
    <ds:schemaRef ds:uri="http://schemas.microsoft.com/office/infopath/2007/PartnerControls"/>
    <ds:schemaRef ds:uri="http://www.w3.org/2000/xmlns/"/>
  </ds:schemaRefs>
</ds:datastoreItem>
</file>

<file path=customXml/itemProps2.xml><?xml version="1.0" encoding="utf-8"?>
<ds:datastoreItem xmlns:ds="http://schemas.openxmlformats.org/officeDocument/2006/customXml" ds:itemID="{75F62075-AD3E-429C-B270-24AF5BE65F9F}">
  <ds:schemaRefs>
    <ds:schemaRef ds:uri="049005b6-5a38-4419-91fa-ebdf32acfed3"/>
    <ds:schemaRef ds:uri="4c2c5aab-b472-4b8f-a7fa-721e1e86a7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F0ADADF-040A-48E8-A97E-32774A2B4B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33</Slides>
  <Notes>19</Notes>
  <HiddenSlides>0</HiddenSlide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Office Theme</vt:lpstr>
      <vt:lpstr>office theme</vt:lpstr>
      <vt:lpstr>Phase I Changes to Accreditation</vt:lpstr>
      <vt:lpstr>Contextual Information</vt:lpstr>
      <vt:lpstr>Governor's Education Goals</vt:lpstr>
      <vt:lpstr>2022-2023 ACCREDITATION RESULTS</vt:lpstr>
      <vt:lpstr>Governor Youngkin's Accountability Goal</vt:lpstr>
      <vt:lpstr>Guiding Principles</vt:lpstr>
      <vt:lpstr>Key Objectives related to the Accountability System</vt:lpstr>
      <vt:lpstr>Bifurcation of Virginia's Accountability System </vt:lpstr>
      <vt:lpstr>Reforming the Accountability System</vt:lpstr>
      <vt:lpstr>Recommended Phase I Revisions to the Accreditation System </vt:lpstr>
      <vt:lpstr>Purpose of Today's Session</vt:lpstr>
      <vt:lpstr>Phase I (1 of 2)</vt:lpstr>
      <vt:lpstr>Phase I (2 of 2)</vt:lpstr>
      <vt:lpstr>Board Authority to Make changes</vt:lpstr>
      <vt:lpstr>Current Accreditation Model</vt:lpstr>
      <vt:lpstr>Performance Benchmarks in Current System (1 of 2)</vt:lpstr>
      <vt:lpstr>Performance Benchmarks in Current System (2 of 2)</vt:lpstr>
      <vt:lpstr>Determining Performance Level in the Current System (1 of 2)</vt:lpstr>
      <vt:lpstr>Determining Performance Level in the Current System (2 of 2)</vt:lpstr>
      <vt:lpstr>Explanation for "Adjust the Improvement Benchmarks" (1 of 3)</vt:lpstr>
      <vt:lpstr>Explanation for "Adjust the Improvement Benchmarks" (2 of 3)</vt:lpstr>
      <vt:lpstr>Explanation for "Adjust the Improvement Benchmarks" (3 of 3)</vt:lpstr>
      <vt:lpstr>Possible Changes to Indicators (1 of 6)</vt:lpstr>
      <vt:lpstr>Increasing Transparency by Adding Annual Pass Rate: Mathematics</vt:lpstr>
      <vt:lpstr>Possible Changes to Indicators (2 of 6)</vt:lpstr>
      <vt:lpstr>Proposed Changes to Indicators (3 of 6)</vt:lpstr>
      <vt:lpstr>Increasing Transparency by Adding Annual Pass Rate: Reading</vt:lpstr>
      <vt:lpstr>Proposed Changes to Indicators (4 of 6)</vt:lpstr>
      <vt:lpstr>Proposed Changes to Indicators (5 of 6)</vt:lpstr>
      <vt:lpstr>Information on Graduation Measures</vt:lpstr>
      <vt:lpstr>Graduation and Completion Index</vt:lpstr>
      <vt:lpstr>Proposed Changes to Indicators (6 of 6)</vt:lpstr>
      <vt:lpstr>Additional Step Taken to Increase Transparency on School Quality Profiles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Adopt Special Provisions</dc:title>
  <dc:creator>VITA Program</dc:creator>
  <cp:revision>2</cp:revision>
  <dcterms:created xsi:type="dcterms:W3CDTF">2022-07-20T12:39:39Z</dcterms:created>
  <dcterms:modified xsi:type="dcterms:W3CDTF">2023-03-21T16:59:03Z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