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8" r:id="rId1"/>
    <p:sldMasterId id="2147483779" r:id="rId2"/>
  </p:sldMasterIdLst>
  <p:notesMasterIdLst>
    <p:notesMasterId r:id="rId83"/>
  </p:notesMasterIdLst>
  <p:handoutMasterIdLst>
    <p:handoutMasterId r:id="rId84"/>
  </p:handoutMasterIdLst>
  <p:sldIdLst>
    <p:sldId id="259" r:id="rId3"/>
    <p:sldId id="464" r:id="rId4"/>
    <p:sldId id="515" r:id="rId5"/>
    <p:sldId id="516" r:id="rId6"/>
    <p:sldId id="517" r:id="rId7"/>
    <p:sldId id="518" r:id="rId8"/>
    <p:sldId id="519" r:id="rId9"/>
    <p:sldId id="520" r:id="rId10"/>
    <p:sldId id="521" r:id="rId11"/>
    <p:sldId id="522" r:id="rId12"/>
    <p:sldId id="523" r:id="rId13"/>
    <p:sldId id="524" r:id="rId14"/>
    <p:sldId id="525" r:id="rId15"/>
    <p:sldId id="526" r:id="rId16"/>
    <p:sldId id="258" r:id="rId17"/>
    <p:sldId id="409" r:id="rId18"/>
    <p:sldId id="326" r:id="rId19"/>
    <p:sldId id="372" r:id="rId20"/>
    <p:sldId id="472" r:id="rId21"/>
    <p:sldId id="473" r:id="rId22"/>
    <p:sldId id="474" r:id="rId23"/>
    <p:sldId id="475" r:id="rId24"/>
    <p:sldId id="476" r:id="rId25"/>
    <p:sldId id="477" r:id="rId26"/>
    <p:sldId id="478" r:id="rId27"/>
    <p:sldId id="479" r:id="rId28"/>
    <p:sldId id="480" r:id="rId29"/>
    <p:sldId id="481" r:id="rId30"/>
    <p:sldId id="482" r:id="rId31"/>
    <p:sldId id="336" r:id="rId32"/>
    <p:sldId id="337" r:id="rId33"/>
    <p:sldId id="429" r:id="rId34"/>
    <p:sldId id="430" r:id="rId35"/>
    <p:sldId id="431" r:id="rId36"/>
    <p:sldId id="432" r:id="rId37"/>
    <p:sldId id="433" r:id="rId38"/>
    <p:sldId id="434" r:id="rId39"/>
    <p:sldId id="435" r:id="rId40"/>
    <p:sldId id="436" r:id="rId41"/>
    <p:sldId id="437" r:id="rId42"/>
    <p:sldId id="444" r:id="rId43"/>
    <p:sldId id="445" r:id="rId44"/>
    <p:sldId id="446" r:id="rId45"/>
    <p:sldId id="484" r:id="rId46"/>
    <p:sldId id="485" r:id="rId47"/>
    <p:sldId id="486" r:id="rId48"/>
    <p:sldId id="487" r:id="rId49"/>
    <p:sldId id="488" r:id="rId50"/>
    <p:sldId id="489" r:id="rId51"/>
    <p:sldId id="490" r:id="rId52"/>
    <p:sldId id="491" r:id="rId53"/>
    <p:sldId id="492" r:id="rId54"/>
    <p:sldId id="493" r:id="rId55"/>
    <p:sldId id="494" r:id="rId56"/>
    <p:sldId id="495" r:id="rId57"/>
    <p:sldId id="496" r:id="rId58"/>
    <p:sldId id="497" r:id="rId59"/>
    <p:sldId id="498" r:id="rId60"/>
    <p:sldId id="499" r:id="rId61"/>
    <p:sldId id="500" r:id="rId62"/>
    <p:sldId id="501" r:id="rId63"/>
    <p:sldId id="502" r:id="rId64"/>
    <p:sldId id="503" r:id="rId65"/>
    <p:sldId id="504" r:id="rId66"/>
    <p:sldId id="505" r:id="rId67"/>
    <p:sldId id="507" r:id="rId68"/>
    <p:sldId id="508" r:id="rId69"/>
    <p:sldId id="509" r:id="rId70"/>
    <p:sldId id="510" r:id="rId71"/>
    <p:sldId id="447" r:id="rId72"/>
    <p:sldId id="511" r:id="rId73"/>
    <p:sldId id="512" r:id="rId74"/>
    <p:sldId id="513" r:id="rId75"/>
    <p:sldId id="514" r:id="rId76"/>
    <p:sldId id="465" r:id="rId77"/>
    <p:sldId id="301" r:id="rId78"/>
    <p:sldId id="527" r:id="rId79"/>
    <p:sldId id="528" r:id="rId80"/>
    <p:sldId id="290" r:id="rId81"/>
    <p:sldId id="300" r:id="rId8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FFE389"/>
    <a:srgbClr val="9B3937"/>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01" autoAdjust="0"/>
    <p:restoredTop sz="95204" autoAdjust="0"/>
  </p:normalViewPr>
  <p:slideViewPr>
    <p:cSldViewPr>
      <p:cViewPr>
        <p:scale>
          <a:sx n="100" d="100"/>
          <a:sy n="100" d="100"/>
        </p:scale>
        <p:origin x="-144" y="6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8424"/>
    </p:cViewPr>
  </p:sorterViewPr>
  <p:notesViewPr>
    <p:cSldViewPr>
      <p:cViewPr varScale="1">
        <p:scale>
          <a:sx n="56" d="100"/>
          <a:sy n="56" d="100"/>
        </p:scale>
        <p:origin x="-126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handoutMaster" Target="handoutMasters/handoutMaster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25" tIns="45713" rIns="91425" bIns="45713"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25" tIns="45713" rIns="91425" bIns="45713" rtlCol="0"/>
          <a:lstStyle>
            <a:lvl1pPr algn="r">
              <a:defRPr sz="1200"/>
            </a:lvl1pPr>
          </a:lstStyle>
          <a:p>
            <a:fld id="{711A54F6-3EBD-4B2C-905E-13E1F503F03D}" type="datetimeFigureOut">
              <a:rPr lang="en-US" smtClean="0"/>
              <a:pPr/>
              <a:t>1/17/2017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25" tIns="45713" rIns="91425" bIns="45713"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25" tIns="45713" rIns="91425" bIns="45713" rtlCol="0" anchor="b"/>
          <a:lstStyle>
            <a:lvl1pPr algn="r">
              <a:defRPr sz="1200"/>
            </a:lvl1pPr>
          </a:lstStyle>
          <a:p>
            <a:fld id="{D968A482-2AD5-4136-A302-5913492DB9BE}" type="slidenum">
              <a:rPr lang="en-US" smtClean="0"/>
              <a:pPr/>
              <a:t>‹#›</a:t>
            </a:fld>
            <a:endParaRPr lang="en-US"/>
          </a:p>
        </p:txBody>
      </p:sp>
    </p:spTree>
    <p:extLst>
      <p:ext uri="{BB962C8B-B14F-4D97-AF65-F5344CB8AC3E}">
        <p14:creationId xmlns:p14="http://schemas.microsoft.com/office/powerpoint/2010/main" val="19022996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25" tIns="45713" rIns="91425" bIns="45713"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25" tIns="45713" rIns="91425" bIns="45713" rtlCol="0"/>
          <a:lstStyle>
            <a:lvl1pPr algn="r">
              <a:defRPr sz="1200"/>
            </a:lvl1pPr>
          </a:lstStyle>
          <a:p>
            <a:fld id="{116FEBC4-F04C-4552-9230-99A5DBABA5F2}" type="datetimeFigureOut">
              <a:rPr lang="en-US" smtClean="0"/>
              <a:pPr/>
              <a:t>1/17/2017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25" tIns="45713" rIns="91425" bIns="45713"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25" tIns="45713" rIns="91425" bIns="4571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25" tIns="45713" rIns="91425" bIns="45713"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25" tIns="45713" rIns="91425" bIns="45713" rtlCol="0" anchor="b"/>
          <a:lstStyle>
            <a:lvl1pPr algn="r">
              <a:defRPr sz="1200"/>
            </a:lvl1pPr>
          </a:lstStyle>
          <a:p>
            <a:fld id="{1473A48D-66ED-4B46-A259-738D411D5A8E}" type="slidenum">
              <a:rPr lang="en-US" smtClean="0"/>
              <a:pPr/>
              <a:t>‹#›</a:t>
            </a:fld>
            <a:endParaRPr lang="en-US"/>
          </a:p>
        </p:txBody>
      </p:sp>
    </p:spTree>
    <p:extLst>
      <p:ext uri="{BB962C8B-B14F-4D97-AF65-F5344CB8AC3E}">
        <p14:creationId xmlns:p14="http://schemas.microsoft.com/office/powerpoint/2010/main" val="1566755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73A48D-66ED-4B46-A259-738D411D5A8E}" type="slidenum">
              <a:rPr lang="en-US" smtClean="0"/>
              <a:pPr/>
              <a:t>1</a:t>
            </a:fld>
            <a:endParaRPr lang="en-US"/>
          </a:p>
        </p:txBody>
      </p:sp>
    </p:spTree>
    <p:extLst>
      <p:ext uri="{BB962C8B-B14F-4D97-AF65-F5344CB8AC3E}">
        <p14:creationId xmlns:p14="http://schemas.microsoft.com/office/powerpoint/2010/main" val="38482858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strand</a:t>
            </a:r>
            <a:r>
              <a:rPr lang="en-US" baseline="0" dirty="0"/>
              <a:t> we will take a look at is HISTORY.  (40 min)</a:t>
            </a:r>
          </a:p>
          <a:p>
            <a:r>
              <a:rPr lang="en-US" baseline="0" dirty="0"/>
              <a:t>Slides 70-89</a:t>
            </a:r>
          </a:p>
          <a:p>
            <a:r>
              <a:rPr lang="en-US" baseline="0" dirty="0"/>
              <a:t>1:05-1:45</a:t>
            </a:r>
            <a:endParaRPr lang="en-US" dirty="0"/>
          </a:p>
        </p:txBody>
      </p:sp>
      <p:sp>
        <p:nvSpPr>
          <p:cNvPr id="4" name="Slide Number Placeholder 3"/>
          <p:cNvSpPr>
            <a:spLocks noGrp="1"/>
          </p:cNvSpPr>
          <p:nvPr>
            <p:ph type="sldNum" sz="quarter" idx="10"/>
          </p:nvPr>
        </p:nvSpPr>
        <p:spPr/>
        <p:txBody>
          <a:bodyPr/>
          <a:lstStyle/>
          <a:p>
            <a:fld id="{1473A48D-66ED-4B46-A259-738D411D5A8E}" type="slidenum">
              <a:rPr lang="en-US" smtClean="0"/>
              <a:pPr/>
              <a:t>31</a:t>
            </a:fld>
            <a:endParaRPr lang="en-US"/>
          </a:p>
        </p:txBody>
      </p:sp>
    </p:spTree>
    <p:extLst>
      <p:ext uri="{BB962C8B-B14F-4D97-AF65-F5344CB8AC3E}">
        <p14:creationId xmlns:p14="http://schemas.microsoft.com/office/powerpoint/2010/main" val="18485608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1:45-1:50</a:t>
            </a:r>
          </a:p>
        </p:txBody>
      </p:sp>
      <p:sp>
        <p:nvSpPr>
          <p:cNvPr id="4" name="Slide Number Placeholder 3"/>
          <p:cNvSpPr>
            <a:spLocks noGrp="1"/>
          </p:cNvSpPr>
          <p:nvPr>
            <p:ph type="sldNum" sz="quarter" idx="10"/>
          </p:nvPr>
        </p:nvSpPr>
        <p:spPr/>
        <p:txBody>
          <a:bodyPr/>
          <a:lstStyle/>
          <a:p>
            <a:fld id="{1473A48D-66ED-4B46-A259-738D411D5A8E}" type="slidenum">
              <a:rPr lang="en-US" smtClean="0"/>
              <a:pPr/>
              <a:t>70</a:t>
            </a:fld>
            <a:endParaRPr lang="en-US"/>
          </a:p>
        </p:txBody>
      </p:sp>
    </p:spTree>
    <p:extLst>
      <p:ext uri="{BB962C8B-B14F-4D97-AF65-F5344CB8AC3E}">
        <p14:creationId xmlns:p14="http://schemas.microsoft.com/office/powerpoint/2010/main" val="26677461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minute share</a:t>
            </a:r>
          </a:p>
          <a:p>
            <a:endParaRPr lang="en-US" dirty="0"/>
          </a:p>
        </p:txBody>
      </p:sp>
      <p:sp>
        <p:nvSpPr>
          <p:cNvPr id="4" name="Slide Number Placeholder 3"/>
          <p:cNvSpPr>
            <a:spLocks noGrp="1"/>
          </p:cNvSpPr>
          <p:nvPr>
            <p:ph type="sldNum" sz="quarter" idx="10"/>
          </p:nvPr>
        </p:nvSpPr>
        <p:spPr/>
        <p:txBody>
          <a:bodyPr/>
          <a:lstStyle/>
          <a:p>
            <a:fld id="{1473A48D-66ED-4B46-A259-738D411D5A8E}" type="slidenum">
              <a:rPr lang="en-US" smtClean="0"/>
              <a:pPr/>
              <a:t>71</a:t>
            </a:fld>
            <a:endParaRPr lang="en-US"/>
          </a:p>
        </p:txBody>
      </p:sp>
    </p:spTree>
    <p:extLst>
      <p:ext uri="{BB962C8B-B14F-4D97-AF65-F5344CB8AC3E}">
        <p14:creationId xmlns:p14="http://schemas.microsoft.com/office/powerpoint/2010/main" val="4053647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73A48D-66ED-4B46-A259-738D411D5A8E}" type="slidenum">
              <a:rPr lang="en-US" smtClean="0"/>
              <a:pPr/>
              <a:t>73</a:t>
            </a:fld>
            <a:endParaRPr lang="en-US" dirty="0"/>
          </a:p>
        </p:txBody>
      </p:sp>
    </p:spTree>
    <p:extLst>
      <p:ext uri="{BB962C8B-B14F-4D97-AF65-F5344CB8AC3E}">
        <p14:creationId xmlns:p14="http://schemas.microsoft.com/office/powerpoint/2010/main" val="3782392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 name="Shape 342"/>
          <p:cNvSpPr>
            <a:spLocks noGrp="1" noRot="1" noChangeAspect="1"/>
          </p:cNvSpPr>
          <p:nvPr>
            <p:ph type="sldImg"/>
          </p:nvPr>
        </p:nvSpPr>
        <p:spPr>
          <a:prstGeom prst="rect">
            <a:avLst/>
          </a:prstGeom>
        </p:spPr>
        <p:txBody>
          <a:bodyPr/>
          <a:lstStyle/>
          <a:p>
            <a:endParaRPr/>
          </a:p>
        </p:txBody>
      </p:sp>
      <p:sp>
        <p:nvSpPr>
          <p:cNvPr id="343" name="Shape 343"/>
          <p:cNvSpPr>
            <a:spLocks noGrp="1"/>
          </p:cNvSpPr>
          <p:nvPr>
            <p:ph type="body" sz="quarter" idx="1"/>
          </p:nvPr>
        </p:nvSpPr>
        <p:spPr>
          <a:prstGeom prst="rect">
            <a:avLst/>
          </a:prstGeom>
        </p:spPr>
        <p:txBody>
          <a:bodyPr/>
          <a:lstStyle/>
          <a:p>
            <a:pPr>
              <a:defRPr sz="1400" b="1">
                <a:latin typeface="Calibri"/>
                <a:ea typeface="Calibri"/>
                <a:cs typeface="Calibri"/>
                <a:sym typeface="Calibri"/>
              </a:defRPr>
            </a:pPr>
            <a:r>
              <a:t>Teachers will personally reflect then turn and talk to pair-share</a:t>
            </a:r>
          </a:p>
          <a:p>
            <a:pPr>
              <a:defRPr sz="1400" b="1">
                <a:latin typeface="Calibri"/>
                <a:ea typeface="Calibri"/>
                <a:cs typeface="Calibri"/>
                <a:sym typeface="Calibri"/>
              </a:defRPr>
            </a:pPr>
            <a:endParaRPr/>
          </a:p>
          <a:p>
            <a:pPr>
              <a:defRPr sz="1400" b="1">
                <a:latin typeface="Calibri"/>
                <a:ea typeface="Calibri"/>
                <a:cs typeface="Calibri"/>
                <a:sym typeface="Calibri"/>
              </a:defRPr>
            </a:pPr>
            <a:r>
              <a:t>5-10 minutes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Respond to the parking</a:t>
            </a:r>
            <a:r>
              <a:rPr lang="en-US" baseline="0" dirty="0"/>
              <a:t> lot questions that have been posted. (5-10 min)</a:t>
            </a:r>
            <a:endParaRPr lang="en-US" dirty="0"/>
          </a:p>
        </p:txBody>
      </p:sp>
      <p:sp>
        <p:nvSpPr>
          <p:cNvPr id="4" name="Slide Number Placeholder 3"/>
          <p:cNvSpPr>
            <a:spLocks noGrp="1"/>
          </p:cNvSpPr>
          <p:nvPr>
            <p:ph type="sldNum" sz="quarter" idx="10"/>
          </p:nvPr>
        </p:nvSpPr>
        <p:spPr/>
        <p:txBody>
          <a:bodyPr/>
          <a:lstStyle/>
          <a:p>
            <a:fld id="{1473A48D-66ED-4B46-A259-738D411D5A8E}" type="slidenum">
              <a:rPr lang="en-US" smtClean="0"/>
              <a:pPr/>
              <a:t>76</a:t>
            </a:fld>
            <a:endParaRPr lang="en-US"/>
          </a:p>
        </p:txBody>
      </p:sp>
    </p:spTree>
    <p:extLst>
      <p:ext uri="{BB962C8B-B14F-4D97-AF65-F5344CB8AC3E}">
        <p14:creationId xmlns:p14="http://schemas.microsoft.com/office/powerpoint/2010/main" val="25306587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3A48D-66ED-4B46-A259-738D411D5A8E}" type="slidenum">
              <a:rPr lang="en-US" smtClean="0"/>
              <a:pPr/>
              <a:t>80</a:t>
            </a:fld>
            <a:endParaRPr lang="en-US"/>
          </a:p>
        </p:txBody>
      </p:sp>
    </p:spTree>
    <p:extLst>
      <p:ext uri="{BB962C8B-B14F-4D97-AF65-F5344CB8AC3E}">
        <p14:creationId xmlns:p14="http://schemas.microsoft.com/office/powerpoint/2010/main" val="183041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Shape 6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65" name="Shape 6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Wingdings"/>
                <a:ea typeface="Wingdings"/>
                <a:cs typeface="Wingdings"/>
              </a:rPr>
              <a:t></a:t>
            </a:r>
            <a:endParaRPr lang="en-US" dirty="0"/>
          </a:p>
        </p:txBody>
      </p:sp>
      <p:sp>
        <p:nvSpPr>
          <p:cNvPr id="4" name="Slide Number Placeholder 3"/>
          <p:cNvSpPr>
            <a:spLocks noGrp="1"/>
          </p:cNvSpPr>
          <p:nvPr>
            <p:ph type="sldNum" sz="quarter" idx="10"/>
          </p:nvPr>
        </p:nvSpPr>
        <p:spPr/>
        <p:txBody>
          <a:bodyPr/>
          <a:lstStyle/>
          <a:p>
            <a:fld id="{1473A48D-66ED-4B46-A259-738D411D5A8E}"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Wingdings"/>
                <a:ea typeface="Wingdings"/>
                <a:cs typeface="Wingdings"/>
              </a:rPr>
              <a:t>Discussion:</a:t>
            </a:r>
            <a:r>
              <a:rPr lang="en-US" baseline="0" dirty="0">
                <a:latin typeface="Wingdings"/>
                <a:ea typeface="Wingdings"/>
                <a:cs typeface="Wingdings"/>
              </a:rPr>
              <a:t> Conceptual Understanding, Scaffolding the Understanding, Analyzing the Understanding</a:t>
            </a:r>
          </a:p>
          <a:p>
            <a:endParaRPr lang="en-US" baseline="0" dirty="0">
              <a:latin typeface="Wingdings"/>
              <a:ea typeface="Wingdings"/>
              <a:cs typeface="Wingdings"/>
            </a:endParaRPr>
          </a:p>
          <a:p>
            <a:r>
              <a:rPr lang="en-US" baseline="0" dirty="0">
                <a:latin typeface="Wingdings"/>
                <a:ea typeface="Wingdings"/>
                <a:cs typeface="Wingdings"/>
              </a:rPr>
              <a:t>Arrow will rise up upon click after discussion to summarize difference between 2008 and 2015, then skills aligned with English </a:t>
            </a:r>
            <a:r>
              <a:rPr lang="en-US" baseline="0" dirty="0" err="1">
                <a:latin typeface="Wingdings"/>
                <a:ea typeface="Wingdings"/>
                <a:cs typeface="Wingdings"/>
              </a:rPr>
              <a:t>SOLs</a:t>
            </a:r>
            <a:r>
              <a:rPr lang="en-US" baseline="0" dirty="0">
                <a:latin typeface="Wingdings"/>
                <a:ea typeface="Wingdings"/>
                <a:cs typeface="Wingdings"/>
              </a:rPr>
              <a:t>.  Great opportunity for common planning!</a:t>
            </a:r>
          </a:p>
          <a:p>
            <a:endParaRPr lang="en-US" baseline="0" dirty="0">
              <a:latin typeface="Wingdings"/>
              <a:ea typeface="Wingdings"/>
              <a:cs typeface="Wingdings"/>
            </a:endParaRPr>
          </a:p>
          <a:p>
            <a:r>
              <a:rPr lang="en-US" baseline="0" dirty="0">
                <a:latin typeface="Wingdings"/>
                <a:ea typeface="Wingdings"/>
                <a:cs typeface="Wingdings"/>
              </a:rPr>
              <a:t>Purpose of today is to “teach” a lesson demonstrating skill based instruction, moving away from Lecture (Sit and Get)</a:t>
            </a:r>
            <a:endParaRPr lang="en-US" dirty="0"/>
          </a:p>
        </p:txBody>
      </p:sp>
      <p:sp>
        <p:nvSpPr>
          <p:cNvPr id="4" name="Slide Number Placeholder 3"/>
          <p:cNvSpPr>
            <a:spLocks noGrp="1"/>
          </p:cNvSpPr>
          <p:nvPr>
            <p:ph type="sldNum" sz="quarter" idx="10"/>
          </p:nvPr>
        </p:nvSpPr>
        <p:spPr/>
        <p:txBody>
          <a:bodyPr/>
          <a:lstStyle/>
          <a:p>
            <a:fld id="{1473A48D-66ED-4B46-A259-738D411D5A8E}"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92E33D8-6BF3-40C5-82EF-AA93DCF212A3}" type="slidenum">
              <a:rPr lang="en-US" smtClean="0"/>
              <a:pPr>
                <a:defRPr/>
              </a:pPr>
              <a:t>8</a:t>
            </a:fld>
            <a:endParaRPr lang="en-US"/>
          </a:p>
        </p:txBody>
      </p:sp>
    </p:spTree>
    <p:extLst>
      <p:ext uri="{BB962C8B-B14F-4D97-AF65-F5344CB8AC3E}">
        <p14:creationId xmlns:p14="http://schemas.microsoft.com/office/powerpoint/2010/main" val="4203778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r>
              <a:rPr lang="en-US" dirty="0"/>
              <a:t>Good practice: Use of aim/objective to give students a</a:t>
            </a:r>
            <a:r>
              <a:rPr lang="en-US" baseline="0" dirty="0"/>
              <a:t> concrete goal for the lesson.  “By the end of class/end of unit/etc., you should be able to…”</a:t>
            </a:r>
            <a:endParaRPr dirty="0"/>
          </a:p>
        </p:txBody>
      </p:sp>
      <p:sp>
        <p:nvSpPr>
          <p:cNvPr id="189" name="Shape 1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670028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75" name="Shape 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82" name="Shape 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Now</a:t>
            </a:r>
            <a:r>
              <a:rPr lang="en-US" baseline="0" dirty="0"/>
              <a:t> we are going to take some time to explore some possible learning experiences for students that will help teachers grasp ways to embed skills from Standard 1 into content.  As we look at and model each lesson idea, be thinking about ways to raise the rigor of social studies instruction and make literacy connections through these skills. Think about how the experience can be expanded to other grade levels. </a:t>
            </a:r>
          </a:p>
        </p:txBody>
      </p:sp>
      <p:sp>
        <p:nvSpPr>
          <p:cNvPr id="4" name="Slide Number Placeholder 3"/>
          <p:cNvSpPr>
            <a:spLocks noGrp="1"/>
          </p:cNvSpPr>
          <p:nvPr>
            <p:ph type="sldNum" sz="quarter" idx="10"/>
          </p:nvPr>
        </p:nvSpPr>
        <p:spPr/>
        <p:txBody>
          <a:bodyPr/>
          <a:lstStyle/>
          <a:p>
            <a:pPr>
              <a:defRPr/>
            </a:pPr>
            <a:fld id="{192E33D8-6BF3-40C5-82EF-AA93DCF212A3}" type="slidenum">
              <a:rPr lang="en-US" smtClean="0"/>
              <a:pPr>
                <a:defRPr/>
              </a:pPr>
              <a:t>30</a:t>
            </a:fld>
            <a:endParaRPr lang="en-US"/>
          </a:p>
        </p:txBody>
      </p:sp>
    </p:spTree>
    <p:extLst>
      <p:ext uri="{BB962C8B-B14F-4D97-AF65-F5344CB8AC3E}">
        <p14:creationId xmlns:p14="http://schemas.microsoft.com/office/powerpoint/2010/main" val="27206832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133600"/>
            <a:ext cx="7924800" cy="1470025"/>
          </a:xfrm>
        </p:spPr>
        <p:txBody>
          <a:bodyPr>
            <a:normAutofit/>
          </a:bodyPr>
          <a:lstStyle>
            <a:lvl1pPr>
              <a:defRPr sz="4400"/>
            </a:lvl1pPr>
          </a:lstStyle>
          <a:p>
            <a:r>
              <a:rPr lang="en-US" dirty="0"/>
              <a:t>Click to edit Master title style</a:t>
            </a:r>
          </a:p>
        </p:txBody>
      </p:sp>
      <p:sp>
        <p:nvSpPr>
          <p:cNvPr id="3" name="Subtitle 2"/>
          <p:cNvSpPr>
            <a:spLocks noGrp="1"/>
          </p:cNvSpPr>
          <p:nvPr>
            <p:ph type="subTitle" idx="1"/>
          </p:nvPr>
        </p:nvSpPr>
        <p:spPr>
          <a:xfrm>
            <a:off x="9144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Slide Number Placeholder 5"/>
          <p:cNvSpPr>
            <a:spLocks noGrp="1"/>
          </p:cNvSpPr>
          <p:nvPr>
            <p:ph type="sldNum" sz="quarter" idx="12"/>
          </p:nvPr>
        </p:nvSpPr>
        <p:spPr/>
        <p:txBody>
          <a:bodyPr/>
          <a:lstStyle>
            <a:lvl1pPr>
              <a:defRPr b="1">
                <a:solidFill>
                  <a:schemeClr val="bg1"/>
                </a:solidFill>
                <a:latin typeface="Calibri" pitchFamily="34" charset="0"/>
              </a:defRPr>
            </a:lvl1pPr>
          </a:lstStyle>
          <a:p>
            <a:fld id="{0E35F3BA-FE8B-4E36-87EF-206F94BD42E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0E35F3BA-FE8B-4E36-87EF-206F94BD42E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895603" y="838200"/>
            <a:ext cx="4953000" cy="2133600"/>
          </a:xfrm>
        </p:spPr>
        <p:txBody>
          <a:bodyPr/>
          <a:lstStyle>
            <a:lvl1pPr>
              <a:defRPr sz="3200"/>
            </a:lvl1pPr>
          </a:lstStyle>
          <a:p>
            <a:r>
              <a:rPr lang="en-US" dirty="0"/>
              <a:t>Click to edit Master title style</a:t>
            </a:r>
          </a:p>
        </p:txBody>
      </p:sp>
      <p:sp>
        <p:nvSpPr>
          <p:cNvPr id="3" name="Subtitle 2"/>
          <p:cNvSpPr>
            <a:spLocks noGrp="1"/>
          </p:cNvSpPr>
          <p:nvPr>
            <p:ph type="subTitle" idx="1"/>
          </p:nvPr>
        </p:nvSpPr>
        <p:spPr>
          <a:xfrm>
            <a:off x="2895603" y="3124200"/>
            <a:ext cx="4724400" cy="1371600"/>
          </a:xfrm>
        </p:spPr>
        <p:txBody>
          <a:bodyPr/>
          <a:lstStyle>
            <a:lvl1pPr marL="0" indent="0" algn="l">
              <a:spcBef>
                <a:spcPts val="0"/>
              </a:spcBef>
              <a:buNone/>
              <a:defRPr>
                <a:solidFill>
                  <a:srgbClr val="1ED434"/>
                </a:solidFill>
              </a:defRPr>
            </a:lvl1pPr>
            <a:lvl2pPr marL="457187" indent="0" algn="ctr">
              <a:buNone/>
              <a:defRPr>
                <a:solidFill>
                  <a:schemeClr val="tx1">
                    <a:tint val="75000"/>
                  </a:schemeClr>
                </a:solidFill>
              </a:defRPr>
            </a:lvl2pPr>
            <a:lvl3pPr marL="914373" indent="0" algn="ctr">
              <a:buNone/>
              <a:defRPr>
                <a:solidFill>
                  <a:schemeClr val="tx1">
                    <a:tint val="75000"/>
                  </a:schemeClr>
                </a:solidFill>
              </a:defRPr>
            </a:lvl3pPr>
            <a:lvl4pPr marL="1371560" indent="0" algn="ctr">
              <a:buNone/>
              <a:defRPr>
                <a:solidFill>
                  <a:schemeClr val="tx1">
                    <a:tint val="75000"/>
                  </a:schemeClr>
                </a:solidFill>
              </a:defRPr>
            </a:lvl4pPr>
            <a:lvl5pPr marL="1828746" indent="0" algn="ctr">
              <a:buNone/>
              <a:defRPr>
                <a:solidFill>
                  <a:schemeClr val="tx1">
                    <a:tint val="75000"/>
                  </a:schemeClr>
                </a:solidFill>
              </a:defRPr>
            </a:lvl5pPr>
            <a:lvl6pPr marL="2285933" indent="0" algn="ctr">
              <a:buNone/>
              <a:defRPr>
                <a:solidFill>
                  <a:schemeClr val="tx1">
                    <a:tint val="75000"/>
                  </a:schemeClr>
                </a:solidFill>
              </a:defRPr>
            </a:lvl6pPr>
            <a:lvl7pPr marL="2743119" indent="0" algn="ctr">
              <a:buNone/>
              <a:defRPr>
                <a:solidFill>
                  <a:schemeClr val="tx1">
                    <a:tint val="75000"/>
                  </a:schemeClr>
                </a:solidFill>
              </a:defRPr>
            </a:lvl7pPr>
            <a:lvl8pPr marL="3200304" indent="0" algn="ctr">
              <a:buNone/>
              <a:defRPr>
                <a:solidFill>
                  <a:schemeClr val="tx1">
                    <a:tint val="75000"/>
                  </a:schemeClr>
                </a:solidFill>
              </a:defRPr>
            </a:lvl8pPr>
            <a:lvl9pPr marL="3657489" indent="0" algn="ctr">
              <a:buNone/>
              <a:defRPr>
                <a:solidFill>
                  <a:schemeClr val="tx1">
                    <a:tint val="75000"/>
                  </a:schemeClr>
                </a:solidFill>
              </a:defRPr>
            </a:lvl9pPr>
          </a:lstStyle>
          <a:p>
            <a:r>
              <a:rPr lang="en-US" dirty="0"/>
              <a:t>Click to edit Master </a:t>
            </a:r>
          </a:p>
          <a:p>
            <a:r>
              <a:rPr lang="en-US" dirty="0"/>
              <a:t>subtitle style</a:t>
            </a:r>
          </a:p>
        </p:txBody>
      </p:sp>
      <p:sp>
        <p:nvSpPr>
          <p:cNvPr id="4" name="Date Placeholder 3"/>
          <p:cNvSpPr>
            <a:spLocks noGrp="1"/>
          </p:cNvSpPr>
          <p:nvPr>
            <p:ph type="dt" sz="half" idx="10"/>
          </p:nvPr>
        </p:nvSpPr>
        <p:spPr/>
        <p:txBody>
          <a:bodyPr/>
          <a:lstStyle>
            <a:lvl1pPr>
              <a:defRPr b="1"/>
            </a:lvl1pPr>
          </a:lstStyle>
          <a:p>
            <a:pPr>
              <a:defRPr/>
            </a:pPr>
            <a:fld id="{32EB5FEE-8DFE-4D44-869B-F97A84297B4E}" type="datetimeFigureOut">
              <a:rPr lang="en-US"/>
              <a:pPr>
                <a:defRPr/>
              </a:pPr>
              <a:t>1/17/2017</a:t>
            </a:fld>
            <a:endParaRPr lang="en-US"/>
          </a:p>
        </p:txBody>
      </p:sp>
      <p:sp>
        <p:nvSpPr>
          <p:cNvPr id="5" name="Footer Placeholder 4"/>
          <p:cNvSpPr>
            <a:spLocks noGrp="1"/>
          </p:cNvSpPr>
          <p:nvPr>
            <p:ph type="ftr" sz="quarter" idx="11"/>
          </p:nvPr>
        </p:nvSpPr>
        <p:spPr/>
        <p:txBody>
          <a:bodyPr/>
          <a:lstStyle>
            <a:lvl1pPr>
              <a:defRPr b="1"/>
            </a:lvl1pPr>
          </a:lstStyle>
          <a:p>
            <a:pPr>
              <a:defRPr/>
            </a:pPr>
            <a:endParaRPr lang="en-US"/>
          </a:p>
        </p:txBody>
      </p:sp>
      <p:sp>
        <p:nvSpPr>
          <p:cNvPr id="6" name="Slide Number Placeholder 5"/>
          <p:cNvSpPr>
            <a:spLocks noGrp="1"/>
          </p:cNvSpPr>
          <p:nvPr>
            <p:ph type="sldNum" sz="quarter" idx="12"/>
          </p:nvPr>
        </p:nvSpPr>
        <p:spPr/>
        <p:txBody>
          <a:bodyPr/>
          <a:lstStyle>
            <a:lvl1pPr>
              <a:defRPr b="1"/>
            </a:lvl1pPr>
          </a:lstStyle>
          <a:p>
            <a:pPr>
              <a:defRPr/>
            </a:pPr>
            <a:fld id="{A74A4744-C03F-41D6-9904-C678D9B9DB9D}" type="slidenum">
              <a:rPr lang="en-US"/>
              <a:pPr>
                <a:defRPr/>
              </a:pPr>
              <a:t>‹#›</a:t>
            </a:fld>
            <a:endParaRPr lang="en-US"/>
          </a:p>
        </p:txBody>
      </p:sp>
    </p:spTree>
    <p:extLst>
      <p:ext uri="{BB962C8B-B14F-4D97-AF65-F5344CB8AC3E}">
        <p14:creationId xmlns:p14="http://schemas.microsoft.com/office/powerpoint/2010/main" val="4343307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47803" y="274638"/>
            <a:ext cx="7369908" cy="1143000"/>
          </a:xfrm>
        </p:spPr>
        <p:txBody>
          <a:bodyPr>
            <a:normAutofit/>
          </a:bodyPr>
          <a:lstStyle>
            <a:lvl1pPr>
              <a:defRPr sz="2800"/>
            </a:lvl1pPr>
          </a:lstStyle>
          <a:p>
            <a:r>
              <a:rPr lang="en-US" dirty="0"/>
              <a:t>Click to edit Master title style</a:t>
            </a:r>
          </a:p>
        </p:txBody>
      </p:sp>
      <p:sp>
        <p:nvSpPr>
          <p:cNvPr id="3" name="Content Placeholder 2"/>
          <p:cNvSpPr>
            <a:spLocks noGrp="1"/>
          </p:cNvSpPr>
          <p:nvPr>
            <p:ph idx="1"/>
          </p:nvPr>
        </p:nvSpPr>
        <p:spPr>
          <a:xfrm>
            <a:off x="1752603" y="1600201"/>
            <a:ext cx="7010400" cy="3733800"/>
          </a:xfrm>
        </p:spPr>
        <p:txBody>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lvl1pPr>
              <a:defRPr b="1"/>
            </a:lvl1pPr>
          </a:lstStyle>
          <a:p>
            <a:pPr>
              <a:defRPr/>
            </a:pPr>
            <a:fld id="{4A35F74D-C7E6-4C2E-B8FC-E6E1AEB6D6C2}" type="datetimeFigureOut">
              <a:rPr lang="en-US"/>
              <a:pPr>
                <a:defRPr/>
              </a:pPr>
              <a:t>1/17/2017</a:t>
            </a:fld>
            <a:endParaRPr lang="en-US"/>
          </a:p>
        </p:txBody>
      </p:sp>
      <p:sp>
        <p:nvSpPr>
          <p:cNvPr id="5" name="Footer Placeholder 4"/>
          <p:cNvSpPr>
            <a:spLocks noGrp="1"/>
          </p:cNvSpPr>
          <p:nvPr>
            <p:ph type="ftr" sz="quarter" idx="11"/>
          </p:nvPr>
        </p:nvSpPr>
        <p:spPr/>
        <p:txBody>
          <a:bodyPr/>
          <a:lstStyle>
            <a:lvl1pPr>
              <a:defRPr b="1"/>
            </a:lvl1pPr>
          </a:lstStyle>
          <a:p>
            <a:pPr>
              <a:defRPr/>
            </a:pPr>
            <a:endParaRPr lang="en-US"/>
          </a:p>
        </p:txBody>
      </p:sp>
      <p:sp>
        <p:nvSpPr>
          <p:cNvPr id="6" name="Slide Number Placeholder 5"/>
          <p:cNvSpPr>
            <a:spLocks noGrp="1"/>
          </p:cNvSpPr>
          <p:nvPr>
            <p:ph type="sldNum" sz="quarter" idx="12"/>
          </p:nvPr>
        </p:nvSpPr>
        <p:spPr/>
        <p:txBody>
          <a:bodyPr/>
          <a:lstStyle>
            <a:lvl1pPr>
              <a:defRPr b="1"/>
            </a:lvl1pPr>
          </a:lstStyle>
          <a:p>
            <a:pPr>
              <a:defRPr/>
            </a:pPr>
            <a:fld id="{1B859BA1-1647-4A93-9034-9C4E12BD2ABB}" type="slidenum">
              <a:rPr lang="en-US"/>
              <a:pPr>
                <a:defRPr/>
              </a:pPr>
              <a:t>‹#›</a:t>
            </a:fld>
            <a:endParaRPr lang="en-US"/>
          </a:p>
        </p:txBody>
      </p:sp>
    </p:spTree>
    <p:extLst>
      <p:ext uri="{BB962C8B-B14F-4D97-AF65-F5344CB8AC3E}">
        <p14:creationId xmlns:p14="http://schemas.microsoft.com/office/powerpoint/2010/main" val="2244704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47803" y="274638"/>
            <a:ext cx="7369908" cy="1143000"/>
          </a:xfrm>
        </p:spPr>
        <p:txBody>
          <a:bodyPr>
            <a:normAutofit/>
          </a:bodyPr>
          <a:lstStyle>
            <a:lvl1pPr>
              <a:defRPr sz="2800"/>
            </a:lvl1pPr>
          </a:lstStyle>
          <a:p>
            <a:r>
              <a:rPr lang="en-US" dirty="0"/>
              <a:t>Click to edit Master title style</a:t>
            </a:r>
          </a:p>
        </p:txBody>
      </p:sp>
      <p:sp>
        <p:nvSpPr>
          <p:cNvPr id="3" name="Content Placeholder 2"/>
          <p:cNvSpPr>
            <a:spLocks noGrp="1"/>
          </p:cNvSpPr>
          <p:nvPr>
            <p:ph idx="1"/>
          </p:nvPr>
        </p:nvSpPr>
        <p:spPr>
          <a:xfrm>
            <a:off x="1752603" y="1600201"/>
            <a:ext cx="7010400" cy="3733800"/>
          </a:xfrm>
        </p:spPr>
        <p:txBody>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lvl1pPr>
              <a:defRPr b="1"/>
            </a:lvl1pPr>
          </a:lstStyle>
          <a:p>
            <a:pPr>
              <a:defRPr/>
            </a:pPr>
            <a:fld id="{1160D90D-26AB-4A7B-A7CE-D866B7746DB5}" type="datetimeFigureOut">
              <a:rPr lang="en-US"/>
              <a:pPr>
                <a:defRPr/>
              </a:pPr>
              <a:t>1/17/2017</a:t>
            </a:fld>
            <a:endParaRPr lang="en-US"/>
          </a:p>
        </p:txBody>
      </p:sp>
      <p:sp>
        <p:nvSpPr>
          <p:cNvPr id="5" name="Footer Placeholder 4"/>
          <p:cNvSpPr>
            <a:spLocks noGrp="1"/>
          </p:cNvSpPr>
          <p:nvPr>
            <p:ph type="ftr" sz="quarter" idx="11"/>
          </p:nvPr>
        </p:nvSpPr>
        <p:spPr/>
        <p:txBody>
          <a:bodyPr/>
          <a:lstStyle>
            <a:lvl1pPr>
              <a:defRPr b="1"/>
            </a:lvl1pPr>
          </a:lstStyle>
          <a:p>
            <a:pPr>
              <a:defRPr/>
            </a:pPr>
            <a:endParaRPr lang="en-US"/>
          </a:p>
        </p:txBody>
      </p:sp>
      <p:sp>
        <p:nvSpPr>
          <p:cNvPr id="6" name="Slide Number Placeholder 5"/>
          <p:cNvSpPr>
            <a:spLocks noGrp="1"/>
          </p:cNvSpPr>
          <p:nvPr>
            <p:ph type="sldNum" sz="quarter" idx="12"/>
          </p:nvPr>
        </p:nvSpPr>
        <p:spPr/>
        <p:txBody>
          <a:bodyPr/>
          <a:lstStyle>
            <a:lvl1pPr>
              <a:defRPr b="1"/>
            </a:lvl1pPr>
          </a:lstStyle>
          <a:p>
            <a:pPr>
              <a:defRPr/>
            </a:pPr>
            <a:fld id="{34DDF6C4-F3B7-4374-A97C-B1841299CAD2}" type="slidenum">
              <a:rPr lang="en-US"/>
              <a:pPr>
                <a:defRPr/>
              </a:pPr>
              <a:t>‹#›</a:t>
            </a:fld>
            <a:endParaRPr lang="en-US"/>
          </a:p>
        </p:txBody>
      </p:sp>
    </p:spTree>
    <p:extLst>
      <p:ext uri="{BB962C8B-B14F-4D97-AF65-F5344CB8AC3E}">
        <p14:creationId xmlns:p14="http://schemas.microsoft.com/office/powerpoint/2010/main" val="3192274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3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65741" y="274638"/>
            <a:ext cx="7321002" cy="1143000"/>
          </a:xfrm>
        </p:spPr>
        <p:txBody>
          <a:bodyPr>
            <a:normAutofit/>
          </a:bodyPr>
          <a:lstStyle>
            <a:lvl1pPr>
              <a:defRPr sz="2800"/>
            </a:lvl1pPr>
          </a:lstStyle>
          <a:p>
            <a:r>
              <a:rPr lang="en-US" dirty="0"/>
              <a:t>Click to edit Master title style</a:t>
            </a:r>
          </a:p>
        </p:txBody>
      </p:sp>
      <p:sp>
        <p:nvSpPr>
          <p:cNvPr id="3" name="Content Placeholder 2"/>
          <p:cNvSpPr>
            <a:spLocks noGrp="1"/>
          </p:cNvSpPr>
          <p:nvPr>
            <p:ph idx="1"/>
          </p:nvPr>
        </p:nvSpPr>
        <p:spPr>
          <a:xfrm>
            <a:off x="1371600" y="1600200"/>
            <a:ext cx="7315200" cy="3429000"/>
          </a:xfrm>
        </p:spPr>
        <p:txBody>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lvl1pPr>
              <a:defRPr b="1"/>
            </a:lvl1pPr>
          </a:lstStyle>
          <a:p>
            <a:pPr>
              <a:defRPr/>
            </a:pPr>
            <a:fld id="{04666F69-E9FC-4724-BCD8-AC0A3E16CED4}" type="datetimeFigureOut">
              <a:rPr lang="en-US"/>
              <a:pPr>
                <a:defRPr/>
              </a:pPr>
              <a:t>1/17/2017</a:t>
            </a:fld>
            <a:endParaRPr lang="en-US"/>
          </a:p>
        </p:txBody>
      </p:sp>
      <p:sp>
        <p:nvSpPr>
          <p:cNvPr id="5" name="Footer Placeholder 4"/>
          <p:cNvSpPr>
            <a:spLocks noGrp="1"/>
          </p:cNvSpPr>
          <p:nvPr>
            <p:ph type="ftr" sz="quarter" idx="11"/>
          </p:nvPr>
        </p:nvSpPr>
        <p:spPr/>
        <p:txBody>
          <a:bodyPr/>
          <a:lstStyle>
            <a:lvl1pPr>
              <a:defRPr b="1"/>
            </a:lvl1pPr>
          </a:lstStyle>
          <a:p>
            <a:pPr>
              <a:defRPr/>
            </a:pPr>
            <a:endParaRPr lang="en-US"/>
          </a:p>
        </p:txBody>
      </p:sp>
      <p:sp>
        <p:nvSpPr>
          <p:cNvPr id="6" name="Slide Number Placeholder 5"/>
          <p:cNvSpPr>
            <a:spLocks noGrp="1"/>
          </p:cNvSpPr>
          <p:nvPr>
            <p:ph type="sldNum" sz="quarter" idx="12"/>
          </p:nvPr>
        </p:nvSpPr>
        <p:spPr/>
        <p:txBody>
          <a:bodyPr/>
          <a:lstStyle>
            <a:lvl1pPr>
              <a:defRPr b="1"/>
            </a:lvl1pPr>
          </a:lstStyle>
          <a:p>
            <a:pPr>
              <a:defRPr/>
            </a:pPr>
            <a:fld id="{D1D97AFE-FFD9-4940-8CA0-B8D0F5DCD861}" type="slidenum">
              <a:rPr lang="en-US"/>
              <a:pPr>
                <a:defRPr/>
              </a:pPr>
              <a:t>‹#›</a:t>
            </a:fld>
            <a:endParaRPr lang="en-US"/>
          </a:p>
        </p:txBody>
      </p:sp>
    </p:spTree>
    <p:extLst>
      <p:ext uri="{BB962C8B-B14F-4D97-AF65-F5344CB8AC3E}">
        <p14:creationId xmlns:p14="http://schemas.microsoft.com/office/powerpoint/2010/main" val="7868751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4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65741" y="274638"/>
            <a:ext cx="7321002" cy="1143000"/>
          </a:xfrm>
        </p:spPr>
        <p:txBody>
          <a:bodyPr>
            <a:normAutofit/>
          </a:bodyPr>
          <a:lstStyle>
            <a:lvl1pPr>
              <a:defRPr sz="2800"/>
            </a:lvl1pPr>
          </a:lstStyle>
          <a:p>
            <a:r>
              <a:rPr lang="en-US" dirty="0"/>
              <a:t>Click to edit Master title style</a:t>
            </a:r>
          </a:p>
        </p:txBody>
      </p:sp>
      <p:sp>
        <p:nvSpPr>
          <p:cNvPr id="3" name="Content Placeholder 2"/>
          <p:cNvSpPr>
            <a:spLocks noGrp="1"/>
          </p:cNvSpPr>
          <p:nvPr>
            <p:ph idx="1"/>
          </p:nvPr>
        </p:nvSpPr>
        <p:spPr>
          <a:xfrm>
            <a:off x="1371600" y="1600200"/>
            <a:ext cx="7315200" cy="3429000"/>
          </a:xfrm>
        </p:spPr>
        <p:txBody>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lvl1pPr>
              <a:defRPr b="1"/>
            </a:lvl1pPr>
          </a:lstStyle>
          <a:p>
            <a:pPr>
              <a:defRPr/>
            </a:pPr>
            <a:fld id="{528882E2-7EC3-4B22-9905-DFC3CC0BBAEF}" type="datetimeFigureOut">
              <a:rPr lang="en-US"/>
              <a:pPr>
                <a:defRPr/>
              </a:pPr>
              <a:t>1/17/2017</a:t>
            </a:fld>
            <a:endParaRPr lang="en-US"/>
          </a:p>
        </p:txBody>
      </p:sp>
      <p:sp>
        <p:nvSpPr>
          <p:cNvPr id="5" name="Footer Placeholder 4"/>
          <p:cNvSpPr>
            <a:spLocks noGrp="1"/>
          </p:cNvSpPr>
          <p:nvPr>
            <p:ph type="ftr" sz="quarter" idx="11"/>
          </p:nvPr>
        </p:nvSpPr>
        <p:spPr/>
        <p:txBody>
          <a:bodyPr/>
          <a:lstStyle>
            <a:lvl1pPr>
              <a:defRPr b="1"/>
            </a:lvl1pPr>
          </a:lstStyle>
          <a:p>
            <a:pPr>
              <a:defRPr/>
            </a:pPr>
            <a:endParaRPr lang="en-US"/>
          </a:p>
        </p:txBody>
      </p:sp>
      <p:sp>
        <p:nvSpPr>
          <p:cNvPr id="6" name="Slide Number Placeholder 5"/>
          <p:cNvSpPr>
            <a:spLocks noGrp="1"/>
          </p:cNvSpPr>
          <p:nvPr>
            <p:ph type="sldNum" sz="quarter" idx="12"/>
          </p:nvPr>
        </p:nvSpPr>
        <p:spPr/>
        <p:txBody>
          <a:bodyPr/>
          <a:lstStyle>
            <a:lvl1pPr>
              <a:defRPr b="1"/>
            </a:lvl1pPr>
          </a:lstStyle>
          <a:p>
            <a:pPr>
              <a:defRPr/>
            </a:pPr>
            <a:fld id="{76648929-5F20-4A2B-AF54-0BA5B5E25AA6}" type="slidenum">
              <a:rPr lang="en-US"/>
              <a:pPr>
                <a:defRPr/>
              </a:pPr>
              <a:t>‹#›</a:t>
            </a:fld>
            <a:endParaRPr lang="en-US"/>
          </a:p>
        </p:txBody>
      </p:sp>
    </p:spTree>
    <p:extLst>
      <p:ext uri="{BB962C8B-B14F-4D97-AF65-F5344CB8AC3E}">
        <p14:creationId xmlns:p14="http://schemas.microsoft.com/office/powerpoint/2010/main" val="30579611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5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3" y="304800"/>
            <a:ext cx="7391400" cy="1143000"/>
          </a:xfrm>
        </p:spPr>
        <p:txBody>
          <a:bodyPr>
            <a:normAutofit/>
          </a:bodyPr>
          <a:lstStyle>
            <a:lvl1pPr>
              <a:defRPr sz="2800"/>
            </a:lvl1pPr>
          </a:lstStyle>
          <a:p>
            <a:r>
              <a:rPr lang="en-US" dirty="0"/>
              <a:t>Click to edit Master title style</a:t>
            </a:r>
          </a:p>
        </p:txBody>
      </p:sp>
      <p:sp>
        <p:nvSpPr>
          <p:cNvPr id="3" name="Content Placeholder 2"/>
          <p:cNvSpPr>
            <a:spLocks noGrp="1"/>
          </p:cNvSpPr>
          <p:nvPr>
            <p:ph idx="1"/>
          </p:nvPr>
        </p:nvSpPr>
        <p:spPr>
          <a:xfrm>
            <a:off x="533404" y="1600203"/>
            <a:ext cx="6857999" cy="4267199"/>
          </a:xfrm>
        </p:spPr>
        <p:txBody>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lvl1pPr>
              <a:defRPr b="1"/>
            </a:lvl1pPr>
          </a:lstStyle>
          <a:p>
            <a:pPr>
              <a:defRPr/>
            </a:pPr>
            <a:fld id="{F32B67A5-DA8F-4F1D-80C8-FE7CAD959572}" type="datetimeFigureOut">
              <a:rPr lang="en-US"/>
              <a:pPr>
                <a:defRPr/>
              </a:pPr>
              <a:t>1/17/2017</a:t>
            </a:fld>
            <a:endParaRPr lang="en-US"/>
          </a:p>
        </p:txBody>
      </p:sp>
      <p:sp>
        <p:nvSpPr>
          <p:cNvPr id="5" name="Footer Placeholder 4"/>
          <p:cNvSpPr>
            <a:spLocks noGrp="1"/>
          </p:cNvSpPr>
          <p:nvPr>
            <p:ph type="ftr" sz="quarter" idx="11"/>
          </p:nvPr>
        </p:nvSpPr>
        <p:spPr/>
        <p:txBody>
          <a:bodyPr/>
          <a:lstStyle>
            <a:lvl1pPr>
              <a:defRPr b="1"/>
            </a:lvl1pPr>
          </a:lstStyle>
          <a:p>
            <a:pPr>
              <a:defRPr/>
            </a:pPr>
            <a:endParaRPr lang="en-US"/>
          </a:p>
        </p:txBody>
      </p:sp>
      <p:sp>
        <p:nvSpPr>
          <p:cNvPr id="6" name="Slide Number Placeholder 5"/>
          <p:cNvSpPr>
            <a:spLocks noGrp="1"/>
          </p:cNvSpPr>
          <p:nvPr>
            <p:ph type="sldNum" sz="quarter" idx="12"/>
          </p:nvPr>
        </p:nvSpPr>
        <p:spPr/>
        <p:txBody>
          <a:bodyPr/>
          <a:lstStyle>
            <a:lvl1pPr>
              <a:defRPr b="1"/>
            </a:lvl1pPr>
          </a:lstStyle>
          <a:p>
            <a:pPr>
              <a:defRPr/>
            </a:pPr>
            <a:fld id="{9BFF3BDB-E6E4-45EB-A386-8373AA769195}" type="slidenum">
              <a:rPr lang="en-US"/>
              <a:pPr>
                <a:defRPr/>
              </a:pPr>
              <a:t>‹#›</a:t>
            </a:fld>
            <a:endParaRPr lang="en-US"/>
          </a:p>
        </p:txBody>
      </p:sp>
    </p:spTree>
    <p:extLst>
      <p:ext uri="{BB962C8B-B14F-4D97-AF65-F5344CB8AC3E}">
        <p14:creationId xmlns:p14="http://schemas.microsoft.com/office/powerpoint/2010/main" val="8837462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6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3" y="304800"/>
            <a:ext cx="7391400" cy="1143000"/>
          </a:xfrm>
        </p:spPr>
        <p:txBody>
          <a:bodyPr>
            <a:normAutofit/>
          </a:bodyPr>
          <a:lstStyle>
            <a:lvl1pPr>
              <a:defRPr sz="2800"/>
            </a:lvl1pPr>
          </a:lstStyle>
          <a:p>
            <a:r>
              <a:rPr lang="en-US" dirty="0"/>
              <a:t>Click to edit Master title style</a:t>
            </a:r>
          </a:p>
        </p:txBody>
      </p:sp>
      <p:sp>
        <p:nvSpPr>
          <p:cNvPr id="3" name="Content Placeholder 2"/>
          <p:cNvSpPr>
            <a:spLocks noGrp="1"/>
          </p:cNvSpPr>
          <p:nvPr>
            <p:ph idx="1"/>
          </p:nvPr>
        </p:nvSpPr>
        <p:spPr>
          <a:xfrm>
            <a:off x="533404" y="1600203"/>
            <a:ext cx="6857999" cy="4267199"/>
          </a:xfrm>
        </p:spPr>
        <p:txBody>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lvl1pPr>
              <a:defRPr b="1"/>
            </a:lvl1pPr>
          </a:lstStyle>
          <a:p>
            <a:pPr>
              <a:defRPr/>
            </a:pPr>
            <a:fld id="{E6164542-635B-403A-8CC9-D852D34B376D}" type="datetimeFigureOut">
              <a:rPr lang="en-US"/>
              <a:pPr>
                <a:defRPr/>
              </a:pPr>
              <a:t>1/17/2017</a:t>
            </a:fld>
            <a:endParaRPr lang="en-US"/>
          </a:p>
        </p:txBody>
      </p:sp>
      <p:sp>
        <p:nvSpPr>
          <p:cNvPr id="5" name="Footer Placeholder 4"/>
          <p:cNvSpPr>
            <a:spLocks noGrp="1"/>
          </p:cNvSpPr>
          <p:nvPr>
            <p:ph type="ftr" sz="quarter" idx="11"/>
          </p:nvPr>
        </p:nvSpPr>
        <p:spPr/>
        <p:txBody>
          <a:bodyPr/>
          <a:lstStyle>
            <a:lvl1pPr>
              <a:defRPr b="1"/>
            </a:lvl1pPr>
          </a:lstStyle>
          <a:p>
            <a:pPr>
              <a:defRPr/>
            </a:pPr>
            <a:endParaRPr lang="en-US"/>
          </a:p>
        </p:txBody>
      </p:sp>
      <p:sp>
        <p:nvSpPr>
          <p:cNvPr id="6" name="Slide Number Placeholder 5"/>
          <p:cNvSpPr>
            <a:spLocks noGrp="1"/>
          </p:cNvSpPr>
          <p:nvPr>
            <p:ph type="sldNum" sz="quarter" idx="12"/>
          </p:nvPr>
        </p:nvSpPr>
        <p:spPr/>
        <p:txBody>
          <a:bodyPr/>
          <a:lstStyle>
            <a:lvl1pPr>
              <a:defRPr b="1"/>
            </a:lvl1pPr>
          </a:lstStyle>
          <a:p>
            <a:pPr>
              <a:defRPr/>
            </a:pPr>
            <a:fld id="{5691B874-D5E4-4B4E-B136-8D5055F2B7A4}" type="slidenum">
              <a:rPr lang="en-US"/>
              <a:pPr>
                <a:defRPr/>
              </a:pPr>
              <a:t>‹#›</a:t>
            </a:fld>
            <a:endParaRPr lang="en-US"/>
          </a:p>
        </p:txBody>
      </p:sp>
    </p:spTree>
    <p:extLst>
      <p:ext uri="{BB962C8B-B14F-4D97-AF65-F5344CB8AC3E}">
        <p14:creationId xmlns:p14="http://schemas.microsoft.com/office/powerpoint/2010/main" val="7334294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7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36958" y="274638"/>
            <a:ext cx="7549783" cy="1143000"/>
          </a:xfrm>
        </p:spPr>
        <p:txBody>
          <a:bodyPr>
            <a:normAutofit/>
          </a:bodyPr>
          <a:lstStyle>
            <a:lvl1pPr>
              <a:defRPr sz="2800"/>
            </a:lvl1pPr>
          </a:lstStyle>
          <a:p>
            <a:r>
              <a:rPr lang="en-US" dirty="0"/>
              <a:t>Click to edit Master title style</a:t>
            </a:r>
          </a:p>
        </p:txBody>
      </p:sp>
      <p:sp>
        <p:nvSpPr>
          <p:cNvPr id="3" name="Content Placeholder 2"/>
          <p:cNvSpPr>
            <a:spLocks noGrp="1"/>
          </p:cNvSpPr>
          <p:nvPr>
            <p:ph idx="1"/>
          </p:nvPr>
        </p:nvSpPr>
        <p:spPr>
          <a:xfrm>
            <a:off x="1143000" y="1600201"/>
            <a:ext cx="7543800" cy="4191000"/>
          </a:xfrm>
        </p:spPr>
        <p:txBody>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lvl1pPr>
              <a:defRPr b="1"/>
            </a:lvl1pPr>
          </a:lstStyle>
          <a:p>
            <a:pPr>
              <a:defRPr/>
            </a:pPr>
            <a:fld id="{F20DDB98-AD57-4879-9903-089ECFA85822}" type="datetimeFigureOut">
              <a:rPr lang="en-US"/>
              <a:pPr>
                <a:defRPr/>
              </a:pPr>
              <a:t>1/17/2017</a:t>
            </a:fld>
            <a:endParaRPr lang="en-US"/>
          </a:p>
        </p:txBody>
      </p:sp>
      <p:sp>
        <p:nvSpPr>
          <p:cNvPr id="5" name="Footer Placeholder 4"/>
          <p:cNvSpPr>
            <a:spLocks noGrp="1"/>
          </p:cNvSpPr>
          <p:nvPr>
            <p:ph type="ftr" sz="quarter" idx="11"/>
          </p:nvPr>
        </p:nvSpPr>
        <p:spPr/>
        <p:txBody>
          <a:bodyPr/>
          <a:lstStyle>
            <a:lvl1pPr>
              <a:defRPr b="1"/>
            </a:lvl1pPr>
          </a:lstStyle>
          <a:p>
            <a:pPr>
              <a:defRPr/>
            </a:pPr>
            <a:endParaRPr lang="en-US"/>
          </a:p>
        </p:txBody>
      </p:sp>
      <p:sp>
        <p:nvSpPr>
          <p:cNvPr id="6" name="Slide Number Placeholder 5"/>
          <p:cNvSpPr>
            <a:spLocks noGrp="1"/>
          </p:cNvSpPr>
          <p:nvPr>
            <p:ph type="sldNum" sz="quarter" idx="12"/>
          </p:nvPr>
        </p:nvSpPr>
        <p:spPr/>
        <p:txBody>
          <a:bodyPr/>
          <a:lstStyle>
            <a:lvl1pPr>
              <a:defRPr b="1"/>
            </a:lvl1pPr>
          </a:lstStyle>
          <a:p>
            <a:pPr>
              <a:defRPr/>
            </a:pPr>
            <a:fld id="{38B2F914-C9E2-4D69-9B5C-EB037A5D0D2E}" type="slidenum">
              <a:rPr lang="en-US"/>
              <a:pPr>
                <a:defRPr/>
              </a:pPr>
              <a:t>‹#›</a:t>
            </a:fld>
            <a:endParaRPr lang="en-US"/>
          </a:p>
        </p:txBody>
      </p:sp>
    </p:spTree>
    <p:extLst>
      <p:ext uri="{BB962C8B-B14F-4D97-AF65-F5344CB8AC3E}">
        <p14:creationId xmlns:p14="http://schemas.microsoft.com/office/powerpoint/2010/main" val="24128937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8_Title and Content">
    <p:bg>
      <p:bgPr>
        <a:solidFill>
          <a:schemeClr val="bg1"/>
        </a:solidFill>
        <a:effectLst/>
      </p:bgPr>
    </p:bg>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15200" y="5181600"/>
            <a:ext cx="1590675"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136958" y="274638"/>
            <a:ext cx="7549783" cy="1143000"/>
          </a:xfrm>
        </p:spPr>
        <p:txBody>
          <a:bodyPr>
            <a:normAutofit/>
          </a:bodyPr>
          <a:lstStyle>
            <a:lvl1pPr>
              <a:defRPr sz="2800"/>
            </a:lvl1pPr>
          </a:lstStyle>
          <a:p>
            <a:r>
              <a:rPr lang="en-US" dirty="0"/>
              <a:t>Click to edit Master title style</a:t>
            </a:r>
          </a:p>
        </p:txBody>
      </p:sp>
      <p:sp>
        <p:nvSpPr>
          <p:cNvPr id="3" name="Content Placeholder 2"/>
          <p:cNvSpPr>
            <a:spLocks noGrp="1"/>
          </p:cNvSpPr>
          <p:nvPr>
            <p:ph idx="1"/>
          </p:nvPr>
        </p:nvSpPr>
        <p:spPr>
          <a:xfrm>
            <a:off x="1143000" y="1600201"/>
            <a:ext cx="7543800" cy="4191000"/>
          </a:xfrm>
        </p:spPr>
        <p:txBody>
          <a:bodyPr/>
          <a:lstStyle/>
          <a:p>
            <a:pPr lvl="0"/>
            <a:r>
              <a:rPr lang="en-US" dirty="0"/>
              <a:t>Click to edit Master text styles</a:t>
            </a:r>
          </a:p>
          <a:p>
            <a:pPr lvl="1"/>
            <a:r>
              <a:rPr lang="en-US" dirty="0"/>
              <a:t>Second level</a:t>
            </a:r>
          </a:p>
          <a:p>
            <a:pPr lvl="2"/>
            <a:r>
              <a:rPr lang="en-US" dirty="0"/>
              <a:t>Third level</a:t>
            </a:r>
          </a:p>
        </p:txBody>
      </p:sp>
      <p:sp>
        <p:nvSpPr>
          <p:cNvPr id="5" name="Date Placeholder 3"/>
          <p:cNvSpPr>
            <a:spLocks noGrp="1"/>
          </p:cNvSpPr>
          <p:nvPr>
            <p:ph type="dt" sz="half" idx="10"/>
          </p:nvPr>
        </p:nvSpPr>
        <p:spPr/>
        <p:txBody>
          <a:bodyPr/>
          <a:lstStyle>
            <a:lvl1pPr>
              <a:defRPr b="1"/>
            </a:lvl1pPr>
          </a:lstStyle>
          <a:p>
            <a:pPr>
              <a:defRPr/>
            </a:pPr>
            <a:fld id="{A56240D4-6718-4BE3-BC0C-9F671684E1B5}" type="datetimeFigureOut">
              <a:rPr lang="en-US"/>
              <a:pPr>
                <a:defRPr/>
              </a:pPr>
              <a:t>1/17/2017</a:t>
            </a:fld>
            <a:endParaRPr lang="en-US"/>
          </a:p>
        </p:txBody>
      </p:sp>
      <p:sp>
        <p:nvSpPr>
          <p:cNvPr id="6" name="Footer Placeholder 4"/>
          <p:cNvSpPr>
            <a:spLocks noGrp="1"/>
          </p:cNvSpPr>
          <p:nvPr>
            <p:ph type="ftr" sz="quarter" idx="11"/>
          </p:nvPr>
        </p:nvSpPr>
        <p:spPr/>
        <p:txBody>
          <a:bodyPr/>
          <a:lstStyle>
            <a:lvl1pPr>
              <a:defRPr b="1"/>
            </a:lvl1pPr>
          </a:lstStyle>
          <a:p>
            <a:pPr>
              <a:defRPr/>
            </a:pPr>
            <a:endParaRPr lang="en-US"/>
          </a:p>
        </p:txBody>
      </p:sp>
      <p:sp>
        <p:nvSpPr>
          <p:cNvPr id="7" name="Slide Number Placeholder 5"/>
          <p:cNvSpPr>
            <a:spLocks noGrp="1"/>
          </p:cNvSpPr>
          <p:nvPr>
            <p:ph type="sldNum" sz="quarter" idx="12"/>
          </p:nvPr>
        </p:nvSpPr>
        <p:spPr/>
        <p:txBody>
          <a:bodyPr/>
          <a:lstStyle>
            <a:lvl1pPr>
              <a:defRPr b="1"/>
            </a:lvl1pPr>
          </a:lstStyle>
          <a:p>
            <a:pPr>
              <a:defRPr/>
            </a:pPr>
            <a:fld id="{76052BA3-6CEB-4F31-8ACB-60FA4CCDBBD0}" type="slidenum">
              <a:rPr lang="en-US"/>
              <a:pPr>
                <a:defRPr/>
              </a:pPr>
              <a:t>‹#›</a:t>
            </a:fld>
            <a:endParaRPr lang="en-US"/>
          </a:p>
        </p:txBody>
      </p:sp>
    </p:spTree>
    <p:extLst>
      <p:ext uri="{BB962C8B-B14F-4D97-AF65-F5344CB8AC3E}">
        <p14:creationId xmlns:p14="http://schemas.microsoft.com/office/powerpoint/2010/main" val="251614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C0"/>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8305800" y="6340475"/>
            <a:ext cx="381000" cy="365125"/>
          </a:xfrm>
        </p:spPr>
        <p:txBody>
          <a:bodyPr/>
          <a:lstStyle>
            <a:lvl1pPr>
              <a:defRPr b="1">
                <a:solidFill>
                  <a:schemeClr val="bg1"/>
                </a:solidFill>
                <a:latin typeface="Calibri" pitchFamily="34" charset="0"/>
              </a:defRPr>
            </a:lvl1pPr>
          </a:lstStyle>
          <a:p>
            <a:fld id="{0E35F3BA-FE8B-4E36-87EF-206F94BD42EB}"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b="1"/>
            </a:lvl1pPr>
          </a:lstStyle>
          <a:p>
            <a:pPr>
              <a:defRPr/>
            </a:pPr>
            <a:fld id="{1E19AA33-9FC7-4072-BA90-9115550C0D93}" type="datetimeFigureOut">
              <a:rPr lang="en-US"/>
              <a:pPr>
                <a:defRPr/>
              </a:pPr>
              <a:t>1/17/2017</a:t>
            </a:fld>
            <a:endParaRPr lang="en-US"/>
          </a:p>
        </p:txBody>
      </p:sp>
      <p:sp>
        <p:nvSpPr>
          <p:cNvPr id="4" name="Footer Placeholder 4"/>
          <p:cNvSpPr>
            <a:spLocks noGrp="1"/>
          </p:cNvSpPr>
          <p:nvPr>
            <p:ph type="ftr" sz="quarter" idx="11"/>
          </p:nvPr>
        </p:nvSpPr>
        <p:spPr/>
        <p:txBody>
          <a:bodyPr/>
          <a:lstStyle>
            <a:lvl1pPr>
              <a:defRPr b="1"/>
            </a:lvl1pPr>
          </a:lstStyle>
          <a:p>
            <a:pPr>
              <a:defRPr/>
            </a:pPr>
            <a:endParaRPr lang="en-US"/>
          </a:p>
        </p:txBody>
      </p:sp>
      <p:sp>
        <p:nvSpPr>
          <p:cNvPr id="5" name="Slide Number Placeholder 5"/>
          <p:cNvSpPr>
            <a:spLocks noGrp="1"/>
          </p:cNvSpPr>
          <p:nvPr>
            <p:ph type="sldNum" sz="quarter" idx="12"/>
          </p:nvPr>
        </p:nvSpPr>
        <p:spPr/>
        <p:txBody>
          <a:bodyPr/>
          <a:lstStyle>
            <a:lvl1pPr>
              <a:defRPr b="1"/>
            </a:lvl1pPr>
          </a:lstStyle>
          <a:p>
            <a:pPr>
              <a:defRPr/>
            </a:pPr>
            <a:fld id="{5D729303-159F-477D-90B0-2A6B1C0D9CA4}" type="slidenum">
              <a:rPr lang="en-US"/>
              <a:pPr>
                <a:defRPr/>
              </a:pPr>
              <a:t>‹#›</a:t>
            </a:fld>
            <a:endParaRPr lang="en-US"/>
          </a:p>
        </p:txBody>
      </p:sp>
    </p:spTree>
    <p:extLst>
      <p:ext uri="{BB962C8B-B14F-4D97-AF65-F5344CB8AC3E}">
        <p14:creationId xmlns:p14="http://schemas.microsoft.com/office/powerpoint/2010/main" val="10944834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47803" y="274638"/>
            <a:ext cx="7369908" cy="1143000"/>
          </a:xfrm>
        </p:spPr>
        <p:txBody>
          <a:bodyPr>
            <a:normAutofit/>
          </a:bodyPr>
          <a:lstStyle>
            <a:lvl1pPr>
              <a:defRPr sz="2800"/>
            </a:lvl1pPr>
          </a:lstStyle>
          <a:p>
            <a:r>
              <a:rPr lang="en-US" dirty="0"/>
              <a:t>Click to edit Master title style</a:t>
            </a:r>
          </a:p>
        </p:txBody>
      </p:sp>
      <p:sp>
        <p:nvSpPr>
          <p:cNvPr id="3" name="Content Placeholder 2"/>
          <p:cNvSpPr>
            <a:spLocks noGrp="1"/>
          </p:cNvSpPr>
          <p:nvPr>
            <p:ph idx="1"/>
          </p:nvPr>
        </p:nvSpPr>
        <p:spPr>
          <a:xfrm>
            <a:off x="1447800" y="1600201"/>
            <a:ext cx="7315200" cy="3733800"/>
          </a:xfrm>
        </p:spPr>
        <p:txBody>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lvl1pPr>
              <a:defRPr b="1"/>
            </a:lvl1pPr>
          </a:lstStyle>
          <a:p>
            <a:pPr>
              <a:defRPr/>
            </a:pPr>
            <a:fld id="{62B32D6D-024D-4D13-B010-9B1FA558B7B8}" type="datetimeFigureOut">
              <a:rPr lang="en-US"/>
              <a:pPr>
                <a:defRPr/>
              </a:pPr>
              <a:t>1/17/2017</a:t>
            </a:fld>
            <a:endParaRPr lang="en-US"/>
          </a:p>
        </p:txBody>
      </p:sp>
      <p:sp>
        <p:nvSpPr>
          <p:cNvPr id="5" name="Footer Placeholder 4"/>
          <p:cNvSpPr>
            <a:spLocks noGrp="1"/>
          </p:cNvSpPr>
          <p:nvPr>
            <p:ph type="ftr" sz="quarter" idx="11"/>
          </p:nvPr>
        </p:nvSpPr>
        <p:spPr/>
        <p:txBody>
          <a:bodyPr/>
          <a:lstStyle>
            <a:lvl1pPr>
              <a:defRPr b="1"/>
            </a:lvl1pPr>
          </a:lstStyle>
          <a:p>
            <a:pPr>
              <a:defRPr/>
            </a:pPr>
            <a:endParaRPr lang="en-US"/>
          </a:p>
        </p:txBody>
      </p:sp>
      <p:sp>
        <p:nvSpPr>
          <p:cNvPr id="6" name="Slide Number Placeholder 5"/>
          <p:cNvSpPr>
            <a:spLocks noGrp="1"/>
          </p:cNvSpPr>
          <p:nvPr>
            <p:ph type="sldNum" sz="quarter" idx="12"/>
          </p:nvPr>
        </p:nvSpPr>
        <p:spPr/>
        <p:txBody>
          <a:bodyPr/>
          <a:lstStyle>
            <a:lvl1pPr>
              <a:defRPr b="1"/>
            </a:lvl1pPr>
          </a:lstStyle>
          <a:p>
            <a:pPr>
              <a:defRPr/>
            </a:pPr>
            <a:fld id="{5DCDB2DC-F810-4265-BD29-60AA28CA27EC}" type="slidenum">
              <a:rPr lang="en-US"/>
              <a:pPr>
                <a:defRPr/>
              </a:pPr>
              <a:t>‹#›</a:t>
            </a:fld>
            <a:endParaRPr lang="en-US"/>
          </a:p>
        </p:txBody>
      </p:sp>
    </p:spTree>
    <p:extLst>
      <p:ext uri="{BB962C8B-B14F-4D97-AF65-F5344CB8AC3E}">
        <p14:creationId xmlns:p14="http://schemas.microsoft.com/office/powerpoint/2010/main" val="7604600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b="1"/>
            </a:lvl1pPr>
            <a:extLst/>
          </a:lstStyle>
          <a:p>
            <a:pPr>
              <a:defRPr/>
            </a:pPr>
            <a:fld id="{49D87EC6-1DF9-48B8-93EE-A31A166B3630}" type="datetimeFigureOut">
              <a:rPr lang="en-US"/>
              <a:pPr>
                <a:defRPr/>
              </a:pPr>
              <a:t>1/17/2017</a:t>
            </a:fld>
            <a:endParaRPr lang="en-US"/>
          </a:p>
        </p:txBody>
      </p:sp>
      <p:sp>
        <p:nvSpPr>
          <p:cNvPr id="3" name="Footer Placeholder 2"/>
          <p:cNvSpPr>
            <a:spLocks noGrp="1"/>
          </p:cNvSpPr>
          <p:nvPr>
            <p:ph type="ftr" sz="quarter" idx="11"/>
          </p:nvPr>
        </p:nvSpPr>
        <p:spPr/>
        <p:txBody>
          <a:bodyPr/>
          <a:lstStyle>
            <a:lvl1pPr>
              <a:defRPr b="1"/>
            </a:lvl1pPr>
            <a:extLst/>
          </a:lstStyle>
          <a:p>
            <a:pPr>
              <a:defRPr/>
            </a:pPr>
            <a:endParaRPr lang="en-US"/>
          </a:p>
        </p:txBody>
      </p:sp>
      <p:sp>
        <p:nvSpPr>
          <p:cNvPr id="4" name="Slide Number Placeholder 3"/>
          <p:cNvSpPr>
            <a:spLocks noGrp="1"/>
          </p:cNvSpPr>
          <p:nvPr>
            <p:ph type="sldNum" sz="quarter" idx="12"/>
          </p:nvPr>
        </p:nvSpPr>
        <p:spPr/>
        <p:txBody>
          <a:bodyPr/>
          <a:lstStyle>
            <a:lvl1pPr>
              <a:defRPr b="1"/>
            </a:lvl1pPr>
            <a:extLst/>
          </a:lstStyle>
          <a:p>
            <a:pPr>
              <a:defRPr/>
            </a:pPr>
            <a:fld id="{FE12CD98-7D76-4912-B60D-DF9CE6256ABC}" type="slidenum">
              <a:rPr lang="en-US"/>
              <a:pPr>
                <a:defRPr/>
              </a:pPr>
              <a:t>‹#›</a:t>
            </a:fld>
            <a:endParaRPr lang="en-US"/>
          </a:p>
        </p:txBody>
      </p:sp>
    </p:spTree>
    <p:extLst>
      <p:ext uri="{BB962C8B-B14F-4D97-AF65-F5344CB8AC3E}">
        <p14:creationId xmlns:p14="http://schemas.microsoft.com/office/powerpoint/2010/main" val="1767937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Slide Number Placeholder 4"/>
          <p:cNvSpPr>
            <a:spLocks noGrp="1"/>
          </p:cNvSpPr>
          <p:nvPr>
            <p:ph type="sldNum" sz="quarter" idx="12"/>
          </p:nvPr>
        </p:nvSpPr>
        <p:spPr/>
        <p:txBody>
          <a:bodyPr/>
          <a:lstStyle/>
          <a:p>
            <a:fld id="{0E35F3BA-FE8B-4E36-87EF-206F94BD42E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Rectangle 7"/>
          <p:cNvSpPr/>
          <p:nvPr userDrawn="1"/>
        </p:nvSpPr>
        <p:spPr>
          <a:xfrm>
            <a:off x="0" y="0"/>
            <a:ext cx="8382000" cy="6858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ardrop 8"/>
          <p:cNvSpPr/>
          <p:nvPr userDrawn="1"/>
        </p:nvSpPr>
        <p:spPr>
          <a:xfrm>
            <a:off x="990600" y="1371600"/>
            <a:ext cx="7391400" cy="4343400"/>
          </a:xfrm>
          <a:prstGeom prst="teardrop">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2" name="Rectangle 11"/>
          <p:cNvSpPr/>
          <p:nvPr userDrawn="1"/>
        </p:nvSpPr>
        <p:spPr>
          <a:xfrm>
            <a:off x="990600" y="3657600"/>
            <a:ext cx="7391400" cy="32004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ectangle 10"/>
          <p:cNvSpPr/>
          <p:nvPr userDrawn="1"/>
        </p:nvSpPr>
        <p:spPr>
          <a:xfrm>
            <a:off x="1524000" y="4419600"/>
            <a:ext cx="6248400" cy="15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alibri" pitchFamily="34" charset="0"/>
                <a:ea typeface="+mn-ea"/>
                <a:cs typeface="+mn-cs"/>
              </a:rPr>
              <a:t/>
            </a:r>
            <a:br>
              <a:rPr lang="en-US" dirty="0">
                <a:solidFill>
                  <a:schemeClr val="tx1"/>
                </a:solidFill>
                <a:latin typeface="Calibri" pitchFamily="34" charset="0"/>
                <a:ea typeface="+mn-ea"/>
                <a:cs typeface="+mn-cs"/>
              </a:rPr>
            </a:br>
            <a:endParaRPr lang="en-US" dirty="0">
              <a:solidFill>
                <a:schemeClr val="tx1"/>
              </a:solidFill>
              <a:latin typeface="Calibri" pitchFamily="34" charset="0"/>
            </a:endParaRPr>
          </a:p>
        </p:txBody>
      </p:sp>
      <p:sp>
        <p:nvSpPr>
          <p:cNvPr id="6" name="Slide Number Placeholder 5"/>
          <p:cNvSpPr>
            <a:spLocks noGrp="1"/>
          </p:cNvSpPr>
          <p:nvPr>
            <p:ph type="sldNum" sz="quarter" idx="12"/>
          </p:nvPr>
        </p:nvSpPr>
        <p:spPr>
          <a:xfrm>
            <a:off x="8305800" y="6356351"/>
            <a:ext cx="381000" cy="349250"/>
          </a:xfrm>
        </p:spPr>
        <p:txBody>
          <a:bodyPr/>
          <a:lstStyle>
            <a:lvl1pPr>
              <a:defRPr b="1">
                <a:latin typeface="Calibri" pitchFamily="34" charset="0"/>
              </a:defRPr>
            </a:lvl1pPr>
          </a:lstStyle>
          <a:p>
            <a:fld id="{0E35F3BA-FE8B-4E36-87EF-206F94BD42EB}" type="slidenum">
              <a:rPr lang="en-US" smtClean="0"/>
              <a:pPr/>
              <a:t>‹#›</a:t>
            </a:fld>
            <a:endParaRPr lang="en-US" dirty="0"/>
          </a:p>
        </p:txBody>
      </p:sp>
      <p:pic>
        <p:nvPicPr>
          <p:cNvPr id="13" name="Picture 12" descr="VDOE-h-color sm.png"/>
          <p:cNvPicPr>
            <a:picLocks noChangeAspect="1"/>
          </p:cNvPicPr>
          <p:nvPr userDrawn="1"/>
        </p:nvPicPr>
        <p:blipFill>
          <a:blip r:embed="rId2" cstate="print"/>
          <a:stretch>
            <a:fillRect/>
          </a:stretch>
        </p:blipFill>
        <p:spPr>
          <a:xfrm>
            <a:off x="6019800" y="6324600"/>
            <a:ext cx="2252477" cy="377953"/>
          </a:xfrm>
          <a:prstGeom prst="rect">
            <a:avLst/>
          </a:prstGeom>
        </p:spPr>
      </p:pic>
      <p:sp>
        <p:nvSpPr>
          <p:cNvPr id="14" name="Title 1"/>
          <p:cNvSpPr>
            <a:spLocks noGrp="1"/>
          </p:cNvSpPr>
          <p:nvPr>
            <p:ph type="ctrTitle"/>
          </p:nvPr>
        </p:nvSpPr>
        <p:spPr>
          <a:xfrm>
            <a:off x="1981200" y="2073275"/>
            <a:ext cx="6400800" cy="1470025"/>
          </a:xfrm>
        </p:spPr>
        <p:txBody>
          <a:bodyPr>
            <a:normAutofit/>
          </a:bodyPr>
          <a:lstStyle>
            <a:lvl1pPr>
              <a:defRPr sz="4400"/>
            </a:lvl1pPr>
          </a:lstStyle>
          <a:p>
            <a:r>
              <a:rPr lang="en-US" dirty="0"/>
              <a:t>Click to edit Master title style</a:t>
            </a:r>
          </a:p>
        </p:txBody>
      </p:sp>
      <p:sp>
        <p:nvSpPr>
          <p:cNvPr id="15" name="Subtitle 2"/>
          <p:cNvSpPr>
            <a:spLocks noGrp="1"/>
          </p:cNvSpPr>
          <p:nvPr>
            <p:ph type="subTitle" idx="1"/>
          </p:nvPr>
        </p:nvSpPr>
        <p:spPr>
          <a:xfrm>
            <a:off x="2297722" y="3825875"/>
            <a:ext cx="516987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8600" y="152400"/>
            <a:ext cx="2121788"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8" name="Rectangle 7"/>
          <p:cNvSpPr/>
          <p:nvPr userDrawn="1"/>
        </p:nvSpPr>
        <p:spPr>
          <a:xfrm>
            <a:off x="0" y="0"/>
            <a:ext cx="8382000" cy="62484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ardrop 8"/>
          <p:cNvSpPr/>
          <p:nvPr userDrawn="1"/>
        </p:nvSpPr>
        <p:spPr>
          <a:xfrm>
            <a:off x="990600" y="1371600"/>
            <a:ext cx="7391400" cy="4953000"/>
          </a:xfrm>
          <a:prstGeom prst="teardrop">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title" hasCustomPrompt="1"/>
          </p:nvPr>
        </p:nvSpPr>
        <p:spPr>
          <a:xfrm>
            <a:off x="1524000" y="3124201"/>
            <a:ext cx="6248400" cy="1295400"/>
          </a:xfrm>
        </p:spPr>
        <p:txBody>
          <a:bodyPr anchor="t">
            <a:normAutofit/>
          </a:bodyPr>
          <a:lstStyle>
            <a:lvl1pPr algn="ctr" eaLnBrk="1" fontAlgn="auto" hangingPunct="1">
              <a:spcAft>
                <a:spcPts val="0"/>
              </a:spcAft>
              <a:defRPr lang="en-US" sz="3600" baseline="0">
                <a:solidFill>
                  <a:schemeClr val="tx1">
                    <a:lumMod val="50000"/>
                    <a:lumOff val="50000"/>
                  </a:schemeClr>
                </a:solidFill>
              </a:defRPr>
            </a:lvl1pPr>
          </a:lstStyle>
          <a:p>
            <a:pPr eaLnBrk="1" fontAlgn="auto" hangingPunct="1">
              <a:spcAft>
                <a:spcPts val="0"/>
              </a:spcAft>
              <a:defRPr/>
            </a:pPr>
            <a:r>
              <a:rPr lang="en-US" dirty="0">
                <a:ea typeface="ＭＳ Ｐゴシック" pitchFamily="34" charset="-128"/>
              </a:rPr>
              <a:t>Sub Section Slide</a:t>
            </a:r>
            <a:endParaRPr lang="en-US" dirty="0"/>
          </a:p>
        </p:txBody>
      </p:sp>
      <p:sp>
        <p:nvSpPr>
          <p:cNvPr id="6" name="Slide Number Placeholder 5"/>
          <p:cNvSpPr>
            <a:spLocks noGrp="1"/>
          </p:cNvSpPr>
          <p:nvPr>
            <p:ph type="sldNum" sz="quarter" idx="12"/>
          </p:nvPr>
        </p:nvSpPr>
        <p:spPr/>
        <p:txBody>
          <a:bodyPr/>
          <a:lstStyle/>
          <a:p>
            <a:fld id="{0E35F3BA-FE8B-4E36-87EF-206F94BD42E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0E35F3BA-FE8B-4E36-87EF-206F94BD42E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E35F3BA-FE8B-4E36-87EF-206F94BD42E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Blank 2</a:t>
            </a:r>
          </a:p>
        </p:txBody>
      </p:sp>
      <p:sp>
        <p:nvSpPr>
          <p:cNvPr id="3" name="Date Placeholder 2"/>
          <p:cNvSpPr>
            <a:spLocks noGrp="1"/>
          </p:cNvSpPr>
          <p:nvPr>
            <p:ph type="dt" sz="half" idx="10"/>
          </p:nvPr>
        </p:nvSpPr>
        <p:spPr>
          <a:xfrm>
            <a:off x="5105400" y="6553201"/>
            <a:ext cx="838200" cy="152400"/>
          </a:xfrm>
          <a:prstGeom prst="rect">
            <a:avLst/>
          </a:prstGeom>
        </p:spPr>
        <p:txBody>
          <a:bodyPr/>
          <a:lstStyle/>
          <a:p>
            <a:fld id="{0C94E948-816B-492E-9679-2347A787406D}" type="datetime1">
              <a:rPr lang="en-US" smtClean="0"/>
              <a:pPr/>
              <a:t>1/17/2017</a:t>
            </a:fld>
            <a:endParaRPr lang="en-US" dirty="0"/>
          </a:p>
        </p:txBody>
      </p:sp>
      <p:sp>
        <p:nvSpPr>
          <p:cNvPr id="6" name="Rectangle 5"/>
          <p:cNvSpPr/>
          <p:nvPr userDrawn="1"/>
        </p:nvSpPr>
        <p:spPr>
          <a:xfrm>
            <a:off x="4953000" y="6248400"/>
            <a:ext cx="33528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7686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noAutofit/>
          </a:bodyPr>
          <a:lstStyle>
            <a:lvl1pPr algn="l">
              <a:defRPr sz="2800" b="1"/>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0E35F3BA-FE8B-4E36-87EF-206F94BD42E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a:xfrm rot="16200000" flipH="1">
            <a:off x="5410200" y="2971800"/>
            <a:ext cx="6858000" cy="914400"/>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0C0"/>
              </a:solidFill>
            </a:endParaRPr>
          </a:p>
        </p:txBody>
      </p:sp>
      <p:sp>
        <p:nvSpPr>
          <p:cNvPr id="2" name="Title Placeholder 1"/>
          <p:cNvSpPr>
            <a:spLocks noGrp="1"/>
          </p:cNvSpPr>
          <p:nvPr>
            <p:ph type="title"/>
          </p:nvPr>
        </p:nvSpPr>
        <p:spPr>
          <a:xfrm>
            <a:off x="457200" y="274638"/>
            <a:ext cx="7543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7543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382000" y="6356351"/>
            <a:ext cx="381000" cy="349250"/>
          </a:xfrm>
          <a:prstGeom prst="rect">
            <a:avLst/>
          </a:prstGeom>
        </p:spPr>
        <p:txBody>
          <a:bodyPr vert="horz" lIns="91440" tIns="45720" rIns="91440" bIns="45720" rtlCol="0" anchor="ctr"/>
          <a:lstStyle>
            <a:lvl1pPr algn="r">
              <a:defRPr sz="1200">
                <a:solidFill>
                  <a:schemeClr val="bg1"/>
                </a:solidFill>
              </a:defRPr>
            </a:lvl1pPr>
          </a:lstStyle>
          <a:p>
            <a:fld id="{0E35F3BA-FE8B-4E36-87EF-206F94BD42EB}" type="slidenum">
              <a:rPr lang="en-US" smtClean="0"/>
              <a:pPr/>
              <a:t>‹#›</a:t>
            </a:fld>
            <a:endParaRPr lang="en-US" dirty="0"/>
          </a:p>
        </p:txBody>
      </p:sp>
      <p:pic>
        <p:nvPicPr>
          <p:cNvPr id="7" name="Picture 6" descr="VDOE-h-color sm.png"/>
          <p:cNvPicPr>
            <a:picLocks noChangeAspect="1"/>
          </p:cNvPicPr>
          <p:nvPr/>
        </p:nvPicPr>
        <p:blipFill>
          <a:blip r:embed="rId12" cstate="print"/>
          <a:stretch>
            <a:fillRect/>
          </a:stretch>
        </p:blipFill>
        <p:spPr>
          <a:xfrm>
            <a:off x="6019800" y="6324600"/>
            <a:ext cx="2252477" cy="377953"/>
          </a:xfrm>
          <a:prstGeom prst="rect">
            <a:avLst/>
          </a:prstGeom>
        </p:spPr>
      </p:pic>
    </p:spTree>
  </p:cSld>
  <p:clrMap bg1="lt1" tx1="dk1" bg2="lt2" tx2="dk2" accent1="accent1" accent2="accent2" accent3="accent3" accent4="accent4" accent5="accent5" accent6="accent6" hlink="hlink" folHlink="folHlink"/>
  <p:sldLayoutIdLst>
    <p:sldLayoutId id="2147483739" r:id="rId1"/>
    <p:sldLayoutId id="2147483740" r:id="rId2"/>
    <p:sldLayoutId id="2147483762" r:id="rId3"/>
    <p:sldLayoutId id="2147483741" r:id="rId4"/>
    <p:sldLayoutId id="2147483748" r:id="rId5"/>
    <p:sldLayoutId id="2147483742" r:id="rId6"/>
    <p:sldLayoutId id="2147483745" r:id="rId7"/>
    <p:sldLayoutId id="2147483763" r:id="rId8"/>
    <p:sldLayoutId id="2147483746" r:id="rId9"/>
    <p:sldLayoutId id="2147483747" r:id="rId10"/>
  </p:sldLayoutIdLst>
  <p:hf hdr="0" ftr="0" dt="0"/>
  <p:txStyles>
    <p:titleStyle>
      <a:lvl1pPr algn="ctr" defTabSz="914400" rtl="0" eaLnBrk="1" latinLnBrk="0" hangingPunct="1">
        <a:spcBef>
          <a:spcPct val="0"/>
        </a:spcBef>
        <a:buNone/>
        <a:defRPr lang="en-US" sz="4000" b="1" kern="1200" dirty="0">
          <a:solidFill>
            <a:srgbClr val="0070C0"/>
          </a:solidFill>
          <a:latin typeface="Times New Roman" panose="02020603050405020304" pitchFamily="18" charset="0"/>
          <a:ea typeface="+mj-ea"/>
          <a:cs typeface="Times New Roman" panose="02020603050405020304" pitchFamily="18" charset="0"/>
        </a:defRPr>
      </a:lvl1pPr>
    </p:titleStyle>
    <p:bodyStyle>
      <a:lvl1pPr marL="342900" indent="-342900" algn="l" defTabSz="914400" rtl="0" eaLnBrk="1" latinLnBrk="0" hangingPunct="1">
        <a:spcBef>
          <a:spcPct val="20000"/>
        </a:spcBef>
        <a:buFont typeface="Arial" pitchFamily="34" charset="0"/>
        <a:buChar char="•"/>
        <a:defRPr sz="3600" b="1" kern="1200">
          <a:solidFill>
            <a:schemeClr val="tx1"/>
          </a:solidFill>
          <a:latin typeface="+mj-lt"/>
          <a:ea typeface="+mn-ea"/>
          <a:cs typeface="Lucida Bright" pitchFamily="18" charset="0"/>
        </a:defRPr>
      </a:lvl1pPr>
      <a:lvl2pPr marL="742950" indent="-285750" algn="l" defTabSz="914400" rtl="0" eaLnBrk="1" latinLnBrk="0" hangingPunct="1">
        <a:spcBef>
          <a:spcPct val="20000"/>
        </a:spcBef>
        <a:buFont typeface="Arial" pitchFamily="34" charset="0"/>
        <a:buChar char="•"/>
        <a:defRPr sz="3200" kern="1200">
          <a:solidFill>
            <a:schemeClr val="tx1">
              <a:lumMod val="50000"/>
              <a:lumOff val="50000"/>
            </a:schemeClr>
          </a:solidFill>
          <a:latin typeface="+mj-lt"/>
          <a:ea typeface="+mn-ea"/>
          <a:cs typeface="Lucida Bright" pitchFamily="18" charset="0"/>
        </a:defRPr>
      </a:lvl2pPr>
      <a:lvl3pPr marL="1143000" indent="-228600" algn="l" defTabSz="914400" rtl="0" eaLnBrk="1" latinLnBrk="0" hangingPunct="1">
        <a:spcBef>
          <a:spcPct val="20000"/>
        </a:spcBef>
        <a:buFont typeface="Arial" pitchFamily="34" charset="0"/>
        <a:buChar char="•"/>
        <a:defRPr sz="2800" kern="1200">
          <a:solidFill>
            <a:schemeClr val="tx1">
              <a:lumMod val="50000"/>
              <a:lumOff val="50000"/>
            </a:schemeClr>
          </a:solidFill>
          <a:latin typeface="+mj-lt"/>
          <a:ea typeface="+mn-ea"/>
          <a:cs typeface="Lucida Bright" pitchFamily="18" charset="0"/>
        </a:defRPr>
      </a:lvl3pPr>
      <a:lvl4pPr marL="1600200" indent="-2286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Lucida Bright"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lumMod val="50000"/>
              <a:lumOff val="50000"/>
            </a:schemeClr>
          </a:solidFill>
          <a:latin typeface="+mj-lt"/>
          <a:ea typeface="+mn-ea"/>
          <a:cs typeface="Lucida Bright"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42" name="Title Placeholder 1"/>
          <p:cNvSpPr>
            <a:spLocks noGrp="1"/>
          </p:cNvSpPr>
          <p:nvPr>
            <p:ph type="title"/>
          </p:nvPr>
        </p:nvSpPr>
        <p:spPr bwMode="auto">
          <a:xfrm>
            <a:off x="1447800" y="274638"/>
            <a:ext cx="73691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7" tIns="45717" rIns="91437" bIns="45717" numCol="1" anchor="ctr" anchorCtr="0" compatLnSpc="1">
            <a:prstTxWarp prst="textNoShape">
              <a:avLst/>
            </a:prstTxWarp>
          </a:bodyPr>
          <a:lstStyle/>
          <a:p>
            <a:pPr lvl="0"/>
            <a:r>
              <a:rPr lang="en-US" altLang="en-US"/>
              <a:t>Click to edit Master title style</a:t>
            </a:r>
          </a:p>
        </p:txBody>
      </p:sp>
      <p:sp>
        <p:nvSpPr>
          <p:cNvPr id="10243" name="Text Placeholder 2"/>
          <p:cNvSpPr>
            <a:spLocks noGrp="1"/>
          </p:cNvSpPr>
          <p:nvPr>
            <p:ph type="body" idx="1"/>
          </p:nvPr>
        </p:nvSpPr>
        <p:spPr bwMode="auto">
          <a:xfrm>
            <a:off x="1752600" y="1600200"/>
            <a:ext cx="70104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7" tIns="45717" rIns="91437" bIns="45717"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37" tIns="45717" rIns="91437" bIns="45717" rtlCol="0" anchor="ctr"/>
          <a:lstStyle>
            <a:lvl1pPr algn="l" fontAlgn="auto">
              <a:spcBef>
                <a:spcPts val="0"/>
              </a:spcBef>
              <a:spcAft>
                <a:spcPts val="0"/>
              </a:spcAft>
              <a:defRPr sz="1200" b="0">
                <a:solidFill>
                  <a:prstClr val="black">
                    <a:tint val="75000"/>
                  </a:prstClr>
                </a:solidFill>
                <a:latin typeface="+mn-lt"/>
                <a:cs typeface="+mn-cs"/>
              </a:defRPr>
            </a:lvl1pPr>
          </a:lstStyle>
          <a:p>
            <a:pPr>
              <a:defRPr/>
            </a:pPr>
            <a:fld id="{EC7D306B-EEDC-45BA-A2C2-3DD140013697}" type="datetimeFigureOut">
              <a:rPr lang="en-US"/>
              <a:pPr>
                <a:defRPr/>
              </a:pPr>
              <a:t>1/17/2017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37" tIns="45717" rIns="91437" bIns="45717" rtlCol="0" anchor="ctr"/>
          <a:lstStyle>
            <a:lvl1pPr algn="ctr" fontAlgn="auto">
              <a:spcBef>
                <a:spcPts val="0"/>
              </a:spcBef>
              <a:spcAft>
                <a:spcPts val="0"/>
              </a:spcAft>
              <a:defRPr sz="1200" b="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37" tIns="45717" rIns="91437" bIns="45717" rtlCol="0" anchor="ctr"/>
          <a:lstStyle>
            <a:lvl1pPr algn="r" fontAlgn="auto">
              <a:spcBef>
                <a:spcPts val="0"/>
              </a:spcBef>
              <a:spcAft>
                <a:spcPts val="0"/>
              </a:spcAft>
              <a:defRPr sz="1200" b="0">
                <a:solidFill>
                  <a:prstClr val="black">
                    <a:tint val="75000"/>
                  </a:prstClr>
                </a:solidFill>
                <a:latin typeface="+mn-lt"/>
                <a:cs typeface="+mn-cs"/>
              </a:defRPr>
            </a:lvl1pPr>
          </a:lstStyle>
          <a:p>
            <a:pPr>
              <a:defRPr/>
            </a:pPr>
            <a:fld id="{017237D7-68A1-4F97-A02D-18600AD59738}" type="slidenum">
              <a:rPr lang="en-US"/>
              <a:pPr>
                <a:defRPr/>
              </a:pPr>
              <a:t>‹#›</a:t>
            </a:fld>
            <a:endParaRPr lang="en-US"/>
          </a:p>
        </p:txBody>
      </p:sp>
    </p:spTree>
    <p:extLst>
      <p:ext uri="{BB962C8B-B14F-4D97-AF65-F5344CB8AC3E}">
        <p14:creationId xmlns:p14="http://schemas.microsoft.com/office/powerpoint/2010/main" val="1262365076"/>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Lst>
  <p:txStyles>
    <p:titleStyle>
      <a:lvl1pPr algn="l" rtl="0" eaLnBrk="0" fontAlgn="base" hangingPunct="0">
        <a:spcBef>
          <a:spcPct val="0"/>
        </a:spcBef>
        <a:spcAft>
          <a:spcPct val="0"/>
        </a:spcAft>
        <a:defRPr sz="2800" b="1" kern="1200">
          <a:solidFill>
            <a:srgbClr val="0070C0"/>
          </a:solidFill>
          <a:latin typeface="Arial" pitchFamily="34" charset="0"/>
          <a:ea typeface="+mj-ea"/>
          <a:cs typeface="Arial" pitchFamily="34" charset="0"/>
        </a:defRPr>
      </a:lvl1pPr>
      <a:lvl2pPr algn="l" rtl="0" eaLnBrk="0" fontAlgn="base" hangingPunct="0">
        <a:spcBef>
          <a:spcPct val="0"/>
        </a:spcBef>
        <a:spcAft>
          <a:spcPct val="0"/>
        </a:spcAft>
        <a:defRPr sz="2800" b="1">
          <a:solidFill>
            <a:srgbClr val="0070C0"/>
          </a:solidFill>
          <a:latin typeface="Arial" charset="0"/>
          <a:cs typeface="Arial" charset="0"/>
        </a:defRPr>
      </a:lvl2pPr>
      <a:lvl3pPr algn="l" rtl="0" eaLnBrk="0" fontAlgn="base" hangingPunct="0">
        <a:spcBef>
          <a:spcPct val="0"/>
        </a:spcBef>
        <a:spcAft>
          <a:spcPct val="0"/>
        </a:spcAft>
        <a:defRPr sz="2800" b="1">
          <a:solidFill>
            <a:srgbClr val="0070C0"/>
          </a:solidFill>
          <a:latin typeface="Arial" charset="0"/>
          <a:cs typeface="Arial" charset="0"/>
        </a:defRPr>
      </a:lvl3pPr>
      <a:lvl4pPr algn="l" rtl="0" eaLnBrk="0" fontAlgn="base" hangingPunct="0">
        <a:spcBef>
          <a:spcPct val="0"/>
        </a:spcBef>
        <a:spcAft>
          <a:spcPct val="0"/>
        </a:spcAft>
        <a:defRPr sz="2800" b="1">
          <a:solidFill>
            <a:srgbClr val="0070C0"/>
          </a:solidFill>
          <a:latin typeface="Arial" charset="0"/>
          <a:cs typeface="Arial" charset="0"/>
        </a:defRPr>
      </a:lvl4pPr>
      <a:lvl5pPr algn="l" rtl="0" eaLnBrk="0" fontAlgn="base" hangingPunct="0">
        <a:spcBef>
          <a:spcPct val="0"/>
        </a:spcBef>
        <a:spcAft>
          <a:spcPct val="0"/>
        </a:spcAft>
        <a:defRPr sz="2800" b="1">
          <a:solidFill>
            <a:srgbClr val="0070C0"/>
          </a:solidFill>
          <a:latin typeface="Arial" charset="0"/>
          <a:cs typeface="Arial" charset="0"/>
        </a:defRPr>
      </a:lvl5pPr>
      <a:lvl6pPr marL="457187" algn="l" rtl="0" fontAlgn="base">
        <a:spcBef>
          <a:spcPct val="0"/>
        </a:spcBef>
        <a:spcAft>
          <a:spcPct val="0"/>
        </a:spcAft>
        <a:defRPr sz="2800" b="1">
          <a:solidFill>
            <a:srgbClr val="0070C0"/>
          </a:solidFill>
          <a:latin typeface="Arial" charset="0"/>
          <a:cs typeface="Arial" charset="0"/>
        </a:defRPr>
      </a:lvl6pPr>
      <a:lvl7pPr marL="914373" algn="l" rtl="0" fontAlgn="base">
        <a:spcBef>
          <a:spcPct val="0"/>
        </a:spcBef>
        <a:spcAft>
          <a:spcPct val="0"/>
        </a:spcAft>
        <a:defRPr sz="2800" b="1">
          <a:solidFill>
            <a:srgbClr val="0070C0"/>
          </a:solidFill>
          <a:latin typeface="Arial" charset="0"/>
          <a:cs typeface="Arial" charset="0"/>
        </a:defRPr>
      </a:lvl7pPr>
      <a:lvl8pPr marL="1371560" algn="l" rtl="0" fontAlgn="base">
        <a:spcBef>
          <a:spcPct val="0"/>
        </a:spcBef>
        <a:spcAft>
          <a:spcPct val="0"/>
        </a:spcAft>
        <a:defRPr sz="2800" b="1">
          <a:solidFill>
            <a:srgbClr val="0070C0"/>
          </a:solidFill>
          <a:latin typeface="Arial" charset="0"/>
          <a:cs typeface="Arial" charset="0"/>
        </a:defRPr>
      </a:lvl8pPr>
      <a:lvl9pPr marL="1828746" algn="l" rtl="0" fontAlgn="base">
        <a:spcBef>
          <a:spcPct val="0"/>
        </a:spcBef>
        <a:spcAft>
          <a:spcPct val="0"/>
        </a:spcAft>
        <a:defRPr sz="2800" b="1">
          <a:solidFill>
            <a:srgbClr val="0070C0"/>
          </a:solidFill>
          <a:latin typeface="Arial" charset="0"/>
          <a:cs typeface="Arial" charset="0"/>
        </a:defRPr>
      </a:lvl9pPr>
    </p:titleStyle>
    <p:bodyStyle>
      <a:lvl1pPr marL="228600" indent="-228600" algn="l" rtl="0" eaLnBrk="0" fontAlgn="base" hangingPunct="0">
        <a:spcBef>
          <a:spcPct val="20000"/>
        </a:spcBef>
        <a:spcAft>
          <a:spcPct val="0"/>
        </a:spcAft>
        <a:buClr>
          <a:srgbClr val="F3C51D"/>
        </a:buClr>
        <a:buFont typeface="Wingdings" pitchFamily="2" charset="2"/>
        <a:buChar char="§"/>
        <a:defRPr sz="2400" b="1" kern="1200">
          <a:solidFill>
            <a:schemeClr val="tx1"/>
          </a:solidFill>
          <a:latin typeface="Arial" pitchFamily="34" charset="0"/>
          <a:ea typeface="+mn-ea"/>
          <a:cs typeface="Arial" pitchFamily="34" charset="0"/>
        </a:defRPr>
      </a:lvl1pPr>
      <a:lvl2pPr marL="512763" indent="-282575" algn="l" rtl="0" eaLnBrk="0" fontAlgn="base" hangingPunct="0">
        <a:spcBef>
          <a:spcPct val="20000"/>
        </a:spcBef>
        <a:spcAft>
          <a:spcPct val="0"/>
        </a:spcAft>
        <a:buClr>
          <a:srgbClr val="FF0000"/>
        </a:buClr>
        <a:buFont typeface="Arial" pitchFamily="34" charset="0"/>
        <a:buChar char="–"/>
        <a:defRPr sz="2000" b="1" kern="1200">
          <a:solidFill>
            <a:srgbClr val="595959"/>
          </a:solidFill>
          <a:latin typeface="Arial" pitchFamily="34" charset="0"/>
          <a:ea typeface="+mn-ea"/>
          <a:cs typeface="Arial" pitchFamily="34" charset="0"/>
        </a:defRPr>
      </a:lvl2pPr>
      <a:lvl3pPr marL="682625" indent="-168275" algn="l" rtl="0" eaLnBrk="0" fontAlgn="base" hangingPunct="0">
        <a:spcBef>
          <a:spcPct val="20000"/>
        </a:spcBef>
        <a:spcAft>
          <a:spcPct val="0"/>
        </a:spcAft>
        <a:buClr>
          <a:srgbClr val="00B050"/>
        </a:buClr>
        <a:buFont typeface="Wingdings" pitchFamily="2" charset="2"/>
        <a:buChar char="§"/>
        <a:defRPr b="1" kern="1200">
          <a:solidFill>
            <a:srgbClr val="7F7F7F"/>
          </a:solidFill>
          <a:latin typeface="Arial" pitchFamily="34" charset="0"/>
          <a:ea typeface="+mn-ea"/>
          <a:cs typeface="Arial" pitchFamily="34" charset="0"/>
        </a:defRPr>
      </a:lvl3pPr>
      <a:lvl4pPr marL="1598613" indent="-227013" algn="l" rtl="0" eaLnBrk="0" fontAlgn="base" hangingPunct="0">
        <a:spcBef>
          <a:spcPct val="20000"/>
        </a:spcBef>
        <a:spcAft>
          <a:spcPct val="0"/>
        </a:spcAft>
        <a:buFont typeface="Arial" pitchFamily="34" charset="0"/>
        <a:buChar char="–"/>
        <a:defRPr sz="2000" b="1" kern="1200">
          <a:solidFill>
            <a:schemeClr val="tx1"/>
          </a:solidFill>
          <a:latin typeface="Arial" pitchFamily="34" charset="0"/>
          <a:ea typeface="+mn-ea"/>
          <a:cs typeface="Arial" pitchFamily="34" charset="0"/>
        </a:defRPr>
      </a:lvl4pPr>
      <a:lvl5pPr marL="2055813" indent="-227013" algn="l" rtl="0" eaLnBrk="0" fontAlgn="base" hangingPunct="0">
        <a:spcBef>
          <a:spcPct val="20000"/>
        </a:spcBef>
        <a:spcAft>
          <a:spcPct val="0"/>
        </a:spcAft>
        <a:buFont typeface="Arial" pitchFamily="34" charset="0"/>
        <a:buChar char="»"/>
        <a:defRPr sz="2000" b="1" kern="1200">
          <a:solidFill>
            <a:schemeClr val="tx1"/>
          </a:solidFill>
          <a:latin typeface="Arial" pitchFamily="34" charset="0"/>
          <a:ea typeface="+mn-ea"/>
          <a:cs typeface="Arial" pitchFamily="34" charset="0"/>
        </a:defRPr>
      </a:lvl5pPr>
      <a:lvl6pPr marL="2514525" indent="-228593" algn="l" defTabSz="91437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11" indent="-228593" algn="l" defTabSz="91437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97" indent="-228593" algn="l" defTabSz="91437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83" indent="-228593" algn="l" defTabSz="91437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3" rtl="0" eaLnBrk="1" latinLnBrk="0" hangingPunct="1">
        <a:defRPr sz="1800" kern="1200">
          <a:solidFill>
            <a:schemeClr val="tx1"/>
          </a:solidFill>
          <a:latin typeface="+mn-lt"/>
          <a:ea typeface="+mn-ea"/>
          <a:cs typeface="+mn-cs"/>
        </a:defRPr>
      </a:lvl1pPr>
      <a:lvl2pPr marL="457187" algn="l" defTabSz="914373" rtl="0" eaLnBrk="1" latinLnBrk="0" hangingPunct="1">
        <a:defRPr sz="1800" kern="1200">
          <a:solidFill>
            <a:schemeClr val="tx1"/>
          </a:solidFill>
          <a:latin typeface="+mn-lt"/>
          <a:ea typeface="+mn-ea"/>
          <a:cs typeface="+mn-cs"/>
        </a:defRPr>
      </a:lvl2pPr>
      <a:lvl3pPr marL="914373" algn="l" defTabSz="914373" rtl="0" eaLnBrk="1" latinLnBrk="0" hangingPunct="1">
        <a:defRPr sz="1800" kern="1200">
          <a:solidFill>
            <a:schemeClr val="tx1"/>
          </a:solidFill>
          <a:latin typeface="+mn-lt"/>
          <a:ea typeface="+mn-ea"/>
          <a:cs typeface="+mn-cs"/>
        </a:defRPr>
      </a:lvl3pPr>
      <a:lvl4pPr marL="1371560" algn="l" defTabSz="914373" rtl="0" eaLnBrk="1" latinLnBrk="0" hangingPunct="1">
        <a:defRPr sz="1800" kern="1200">
          <a:solidFill>
            <a:schemeClr val="tx1"/>
          </a:solidFill>
          <a:latin typeface="+mn-lt"/>
          <a:ea typeface="+mn-ea"/>
          <a:cs typeface="+mn-cs"/>
        </a:defRPr>
      </a:lvl4pPr>
      <a:lvl5pPr marL="1828746" algn="l" defTabSz="914373" rtl="0" eaLnBrk="1" latinLnBrk="0" hangingPunct="1">
        <a:defRPr sz="1800" kern="1200">
          <a:solidFill>
            <a:schemeClr val="tx1"/>
          </a:solidFill>
          <a:latin typeface="+mn-lt"/>
          <a:ea typeface="+mn-ea"/>
          <a:cs typeface="+mn-cs"/>
        </a:defRPr>
      </a:lvl5pPr>
      <a:lvl6pPr marL="2285933" algn="l" defTabSz="914373" rtl="0" eaLnBrk="1" latinLnBrk="0" hangingPunct="1">
        <a:defRPr sz="1800" kern="1200">
          <a:solidFill>
            <a:schemeClr val="tx1"/>
          </a:solidFill>
          <a:latin typeface="+mn-lt"/>
          <a:ea typeface="+mn-ea"/>
          <a:cs typeface="+mn-cs"/>
        </a:defRPr>
      </a:lvl6pPr>
      <a:lvl7pPr marL="2743119" algn="l" defTabSz="914373" rtl="0" eaLnBrk="1" latinLnBrk="0" hangingPunct="1">
        <a:defRPr sz="1800" kern="1200">
          <a:solidFill>
            <a:schemeClr val="tx1"/>
          </a:solidFill>
          <a:latin typeface="+mn-lt"/>
          <a:ea typeface="+mn-ea"/>
          <a:cs typeface="+mn-cs"/>
        </a:defRPr>
      </a:lvl7pPr>
      <a:lvl8pPr marL="3200304" algn="l" defTabSz="914373" rtl="0" eaLnBrk="1" latinLnBrk="0" hangingPunct="1">
        <a:defRPr sz="1800" kern="1200">
          <a:solidFill>
            <a:schemeClr val="tx1"/>
          </a:solidFill>
          <a:latin typeface="+mn-lt"/>
          <a:ea typeface="+mn-ea"/>
          <a:cs typeface="+mn-cs"/>
        </a:defRPr>
      </a:lvl8pPr>
      <a:lvl9pPr marL="3657489" algn="l" defTabSz="91437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doe.virginia.gov/testing/sol/standards_docs/history_socialscience/2015/index.s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hyperlink" Target="http://www.loc.gov/teachers"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4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www.ancientegypt.co.uk/menu.html"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imoIu4xf7NAhWDHB4KHTbIDqUQjRwIBw&amp;url=http://danview.net/sharing-caring/&amp;bvm=bv.127178174,d.eWE&amp;psig=AFQjCNF_JEmx9gHhox_nFC6S4NsDRRARhQ&amp;ust=1468983837735612"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51.png"/></Relationships>
</file>

<file path=ppt/slides/_rels/slide72.xml.rels><?xml version="1.0" encoding="UTF-8" standalone="yes"?>
<Relationships xmlns="http://schemas.openxmlformats.org/package/2006/relationships"><Relationship Id="rId3" Type="http://schemas.openxmlformats.org/officeDocument/2006/relationships/hyperlink" Target="http://www.doe.virginia.gov/administrators/superintendents_memos/2015/163-15.shtml" TargetMode="External"/><Relationship Id="rId2" Type="http://schemas.openxmlformats.org/officeDocument/2006/relationships/hyperlink" Target="http://www.doe.virginia.gov/testing/sol/standards_docs/history_socialscience/index.shtml" TargetMode="External"/><Relationship Id="rId1" Type="http://schemas.openxmlformats.org/officeDocument/2006/relationships/slideLayout" Target="../slideLayouts/slideLayout2.xml"/><Relationship Id="rId4" Type="http://schemas.openxmlformats.org/officeDocument/2006/relationships/hyperlink" Target="http://www.doe.virginia.gov/administrators/superintendents_memos/2015/163-15a.pdf" TargetMode="External"/></Relationships>
</file>

<file path=ppt/slides/_rels/slide7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8" Type="http://schemas.openxmlformats.org/officeDocument/2006/relationships/hyperlink" Target="mailto:Knealon@fcps.edu" TargetMode="External"/><Relationship Id="rId3" Type="http://schemas.openxmlformats.org/officeDocument/2006/relationships/hyperlink" Target="mailto:awynter@richmond.k12.va.us" TargetMode="External"/><Relationship Id="rId7" Type="http://schemas.openxmlformats.org/officeDocument/2006/relationships/hyperlink" Target="mailto:jennifer.burgin@apsva.us" TargetMode="External"/><Relationship Id="rId2" Type="http://schemas.openxmlformats.org/officeDocument/2006/relationships/hyperlink" Target="mailto:carla.crump@powhatan.k12.va.us" TargetMode="External"/><Relationship Id="rId1" Type="http://schemas.openxmlformats.org/officeDocument/2006/relationships/slideLayout" Target="../slideLayouts/slideLayout3.xml"/><Relationship Id="rId6" Type="http://schemas.openxmlformats.org/officeDocument/2006/relationships/hyperlink" Target="mailto:bushme@staffordschools.net" TargetMode="External"/><Relationship Id="rId5" Type="http://schemas.openxmlformats.org/officeDocument/2006/relationships/hyperlink" Target="mailto:melissa.mygas@nn.k12.va.us" TargetMode="External"/><Relationship Id="rId4" Type="http://schemas.openxmlformats.org/officeDocument/2006/relationships/hyperlink" Target="mailto:Quoteshia.Hargett@pps.k12.va.us" TargetMode="External"/><Relationship Id="rId9" Type="http://schemas.openxmlformats.org/officeDocument/2006/relationships/hyperlink" Target="mailto:smayo@mcpsva.org" TargetMode="External"/></Relationships>
</file>

<file path=ppt/slides/_rels/slide78.xml.rels><?xml version="1.0" encoding="UTF-8" standalone="yes"?>
<Relationships xmlns="http://schemas.openxmlformats.org/package/2006/relationships"><Relationship Id="rId8" Type="http://schemas.openxmlformats.org/officeDocument/2006/relationships/hyperlink" Target="mailto:tgreen@bcpschools.org" TargetMode="External"/><Relationship Id="rId3" Type="http://schemas.openxmlformats.org/officeDocument/2006/relationships/hyperlink" Target="mailto:acash@augusta.k12.va.us" TargetMode="External"/><Relationship Id="rId7" Type="http://schemas.openxmlformats.org/officeDocument/2006/relationships/hyperlink" Target="mailto:bcollins@tazewell.k12.va.us" TargetMode="External"/><Relationship Id="rId2" Type="http://schemas.openxmlformats.org/officeDocument/2006/relationships/hyperlink" Target="mailto:jkettelkamp@harrisonburg.k12.va.us" TargetMode="External"/><Relationship Id="rId1" Type="http://schemas.openxmlformats.org/officeDocument/2006/relationships/slideLayout" Target="../slideLayouts/slideLayout7.xml"/><Relationship Id="rId6" Type="http://schemas.openxmlformats.org/officeDocument/2006/relationships/hyperlink" Target="mailto:mjeffers@wcs.k12.va.us" TargetMode="External"/><Relationship Id="rId5" Type="http://schemas.openxmlformats.org/officeDocument/2006/relationships/hyperlink" Target="mailto:heathk@floyd.k12.va.us" TargetMode="External"/><Relationship Id="rId4" Type="http://schemas.openxmlformats.org/officeDocument/2006/relationships/hyperlink" Target="mailto:dtoole@martinsville.k12.va.us" TargetMode="External"/><Relationship Id="rId9" Type="http://schemas.openxmlformats.org/officeDocument/2006/relationships/hyperlink" Target="mailto:vmason@halifax.k12.va.us" TargetMode="External"/></Relationships>
</file>

<file path=ppt/slides/_rels/slide7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mailto:Christonya.Brown@doe.virginia.gov"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hyperlink" Target="mailto:Jill.Nogueras@doe.virginia.gov" TargetMode="External"/><Relationship Id="rId4" Type="http://schemas.openxmlformats.org/officeDocument/2006/relationships/hyperlink" Target="mailto:Betsy.Barton@doe.virginia.gov"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E35F3BA-FE8B-4E36-87EF-206F94BD42EB}" type="slidenum">
              <a:rPr lang="en-US" smtClean="0"/>
              <a:pPr/>
              <a:t>1</a:t>
            </a:fld>
            <a:endParaRPr lang="en-US" dirty="0"/>
          </a:p>
        </p:txBody>
      </p:sp>
      <p:sp>
        <p:nvSpPr>
          <p:cNvPr id="5" name="Shape 227"/>
          <p:cNvSpPr txBox="1">
            <a:spLocks/>
          </p:cNvSpPr>
          <p:nvPr/>
        </p:nvSpPr>
        <p:spPr>
          <a:xfrm>
            <a:off x="1752600" y="2247900"/>
            <a:ext cx="6400799" cy="1790700"/>
          </a:xfrm>
          <a:prstGeom prst="rect">
            <a:avLst/>
          </a:prstGeom>
        </p:spPr>
        <p:txBody>
          <a:bodyPr vert="horz" lIns="45699" tIns="45699" rIns="45699" bIns="45699" rtlCol="0" anchor="ctr">
            <a:noAutofit/>
          </a:bodyPr>
          <a:lstStyle>
            <a:lvl1pPr algn="ctr" defTabSz="914400" rtl="0" eaLnBrk="1" latinLnBrk="0" hangingPunct="1">
              <a:spcBef>
                <a:spcPct val="0"/>
              </a:spcBef>
              <a:buNone/>
              <a:defRPr lang="en-US" sz="4400" b="1" kern="1200">
                <a:solidFill>
                  <a:srgbClr val="0070C0"/>
                </a:solidFill>
                <a:latin typeface="Times New Roman" panose="02020603050405020304" pitchFamily="18" charset="0"/>
                <a:ea typeface="+mj-ea"/>
                <a:cs typeface="Times New Roman" panose="02020603050405020304" pitchFamily="18" charset="0"/>
              </a:defRPr>
            </a:lvl1pPr>
          </a:lstStyle>
          <a:p>
            <a:r>
              <a:rPr lang="en-US" smtClean="0">
                <a:latin typeface="Batang" panose="02030600000101010101" pitchFamily="18" charset="-127"/>
                <a:ea typeface="Batang" panose="02030600000101010101" pitchFamily="18" charset="-127"/>
              </a:rPr>
              <a:t>Grade </a:t>
            </a:r>
            <a:r>
              <a:rPr lang="en-US" smtClean="0">
                <a:latin typeface="Batang" panose="02030600000101010101" pitchFamily="18" charset="-127"/>
                <a:ea typeface="Batang" panose="02030600000101010101" pitchFamily="18" charset="-127"/>
              </a:rPr>
              <a:t>Three</a:t>
            </a:r>
            <a:endParaRPr lang="en-US" dirty="0" smtClean="0">
              <a:latin typeface="Batang" panose="02030600000101010101" pitchFamily="18" charset="-127"/>
              <a:ea typeface="Batang" panose="02030600000101010101" pitchFamily="18" charset="-127"/>
            </a:endParaRPr>
          </a:p>
        </p:txBody>
      </p:sp>
      <p:sp>
        <p:nvSpPr>
          <p:cNvPr id="7" name="Text Placeholder 2"/>
          <p:cNvSpPr txBox="1">
            <a:spLocks/>
          </p:cNvSpPr>
          <p:nvPr/>
        </p:nvSpPr>
        <p:spPr>
          <a:xfrm>
            <a:off x="2286000" y="4419600"/>
            <a:ext cx="5169879" cy="1387475"/>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itchFamily="34" charset="0"/>
              <a:buNone/>
              <a:defRPr sz="3600" b="1" kern="1200">
                <a:solidFill>
                  <a:schemeClr val="tx1">
                    <a:tint val="75000"/>
                  </a:schemeClr>
                </a:solidFill>
                <a:latin typeface="+mj-lt"/>
                <a:ea typeface="+mn-ea"/>
                <a:cs typeface="Lucida Bright" pitchFamily="18" charset="0"/>
              </a:defRPr>
            </a:lvl1pPr>
            <a:lvl2pPr marL="457200" indent="0" algn="ctr" defTabSz="914400" rtl="0" eaLnBrk="1" latinLnBrk="0" hangingPunct="1">
              <a:spcBef>
                <a:spcPct val="20000"/>
              </a:spcBef>
              <a:buFont typeface="Arial" pitchFamily="34" charset="0"/>
              <a:buNone/>
              <a:defRPr sz="3200" kern="1200">
                <a:solidFill>
                  <a:schemeClr val="tx1">
                    <a:tint val="75000"/>
                  </a:schemeClr>
                </a:solidFill>
                <a:latin typeface="+mj-lt"/>
                <a:ea typeface="+mn-ea"/>
                <a:cs typeface="Lucida Bright" pitchFamily="18" charset="0"/>
              </a:defRPr>
            </a:lvl2pPr>
            <a:lvl3pPr marL="914400" indent="0" algn="ctr" defTabSz="914400" rtl="0" eaLnBrk="1" latinLnBrk="0" hangingPunct="1">
              <a:spcBef>
                <a:spcPct val="20000"/>
              </a:spcBef>
              <a:buFont typeface="Arial" pitchFamily="34" charset="0"/>
              <a:buNone/>
              <a:defRPr sz="2800" kern="1200">
                <a:solidFill>
                  <a:schemeClr val="tx1">
                    <a:tint val="75000"/>
                  </a:schemeClr>
                </a:solidFill>
                <a:latin typeface="+mj-lt"/>
                <a:ea typeface="+mn-ea"/>
                <a:cs typeface="Lucida Bright" pitchFamily="18" charset="0"/>
              </a:defRPr>
            </a:lvl3pPr>
            <a:lvl4pPr marL="1371600" indent="0" algn="ctr" defTabSz="914400" rtl="0" eaLnBrk="1" latinLnBrk="0" hangingPunct="1">
              <a:spcBef>
                <a:spcPct val="20000"/>
              </a:spcBef>
              <a:buFont typeface="Arial" pitchFamily="34" charset="0"/>
              <a:buNone/>
              <a:defRPr sz="2400" kern="1200">
                <a:solidFill>
                  <a:schemeClr val="tx1">
                    <a:tint val="75000"/>
                  </a:schemeClr>
                </a:solidFill>
                <a:latin typeface="+mj-lt"/>
                <a:ea typeface="+mn-ea"/>
                <a:cs typeface="Lucida Bright" pitchFamily="18" charset="0"/>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j-lt"/>
                <a:ea typeface="+mn-ea"/>
                <a:cs typeface="Lucida Bright"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800" smtClean="0">
                <a:solidFill>
                  <a:schemeClr val="tx1"/>
                </a:solidFill>
              </a:rPr>
              <a:t>History and Social Science </a:t>
            </a:r>
          </a:p>
          <a:p>
            <a:r>
              <a:rPr lang="en-US" sz="2800" smtClean="0">
                <a:solidFill>
                  <a:schemeClr val="tx1"/>
                </a:solidFill>
              </a:rPr>
              <a:t>Fall Institute</a:t>
            </a:r>
          </a:p>
          <a:p>
            <a:r>
              <a:rPr lang="en-US" sz="2800" smtClean="0">
                <a:solidFill>
                  <a:schemeClr val="tx1"/>
                </a:solidFill>
              </a:rPr>
              <a:t>2016</a:t>
            </a:r>
            <a:endParaRPr lang="en-US" sz="2800" dirty="0">
              <a:solidFill>
                <a:schemeClr val="tx1"/>
              </a:solidFill>
            </a:endParaRPr>
          </a:p>
        </p:txBody>
      </p:sp>
    </p:spTree>
    <p:extLst>
      <p:ext uri="{BB962C8B-B14F-4D97-AF65-F5344CB8AC3E}">
        <p14:creationId xmlns:p14="http://schemas.microsoft.com/office/powerpoint/2010/main" val="13971137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7543800" cy="4525963"/>
          </a:xfrm>
        </p:spPr>
        <p:txBody>
          <a:bodyPr>
            <a:normAutofit/>
          </a:bodyPr>
          <a:lstStyle/>
          <a:p>
            <a:pPr marL="0" indent="0">
              <a:buNone/>
            </a:pPr>
            <a:r>
              <a:rPr lang="en-US" dirty="0" smtClean="0">
                <a:latin typeface="Calibri" panose="020F0502020204030204" pitchFamily="34" charset="0"/>
              </a:rPr>
              <a:t>The experiences should be –</a:t>
            </a:r>
          </a:p>
          <a:p>
            <a:r>
              <a:rPr lang="en-US" b="0" dirty="0" smtClean="0">
                <a:latin typeface="Calibri" panose="020F0502020204030204" pitchFamily="34" charset="0"/>
              </a:rPr>
              <a:t>engaging, </a:t>
            </a:r>
          </a:p>
          <a:p>
            <a:r>
              <a:rPr lang="en-US" b="0" dirty="0" smtClean="0">
                <a:latin typeface="Calibri" panose="020F0502020204030204" pitchFamily="34" charset="0"/>
              </a:rPr>
              <a:t>rigorous with higher level thinking questions, </a:t>
            </a:r>
          </a:p>
          <a:p>
            <a:r>
              <a:rPr lang="en-US" b="0" dirty="0" smtClean="0">
                <a:latin typeface="Calibri" panose="020F0502020204030204" pitchFamily="34" charset="0"/>
              </a:rPr>
              <a:t>relevant                                       (connecting time periods, places, and events to the present day).</a:t>
            </a:r>
            <a:endParaRPr lang="en-US" b="0" dirty="0">
              <a:latin typeface="Calibri" panose="020F0502020204030204" pitchFamily="34" charset="0"/>
            </a:endParaRPr>
          </a:p>
        </p:txBody>
      </p:sp>
    </p:spTree>
    <p:extLst>
      <p:ext uri="{BB962C8B-B14F-4D97-AF65-F5344CB8AC3E}">
        <p14:creationId xmlns:p14="http://schemas.microsoft.com/office/powerpoint/2010/main" val="256118810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effectLst>
                  <a:outerShdw blurRad="38100" dist="38100" dir="2700000" algn="tl">
                    <a:srgbClr val="000000">
                      <a:alpha val="43137"/>
                    </a:srgbClr>
                  </a:outerShdw>
                </a:effectLst>
              </a:rPr>
              <a:t>Experiences</a:t>
            </a:r>
            <a:endParaRPr lang="en-US" sz="5400" dirty="0">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p:txBody>
          <a:bodyPr>
            <a:normAutofit fontScale="92500"/>
          </a:bodyPr>
          <a:lstStyle/>
          <a:p>
            <a:endParaRPr lang="en-US" b="0" dirty="0" smtClean="0">
              <a:latin typeface="+mn-lt"/>
            </a:endParaRPr>
          </a:p>
          <a:p>
            <a:r>
              <a:rPr lang="en-US" b="0" dirty="0" smtClean="0">
                <a:latin typeface="+mn-lt"/>
              </a:rPr>
              <a:t>Engaging- promoting discussion, collaboration, and understanding</a:t>
            </a:r>
          </a:p>
          <a:p>
            <a:r>
              <a:rPr lang="en-US" b="0" dirty="0" smtClean="0">
                <a:latin typeface="+mn-lt"/>
              </a:rPr>
              <a:t>Opportunities to practice social science skills using various content</a:t>
            </a:r>
          </a:p>
          <a:p>
            <a:r>
              <a:rPr lang="en-US" b="0" dirty="0" smtClean="0">
                <a:latin typeface="+mn-lt"/>
              </a:rPr>
              <a:t>Varied throughout the lesson to help students make connections</a:t>
            </a:r>
            <a:endParaRPr lang="en-US" b="0" dirty="0">
              <a:latin typeface="+mn-lt"/>
            </a:endParaRPr>
          </a:p>
        </p:txBody>
      </p:sp>
      <p:sp>
        <p:nvSpPr>
          <p:cNvPr id="4" name="Content Placeholder 3"/>
          <p:cNvSpPr>
            <a:spLocks noGrp="1"/>
          </p:cNvSpPr>
          <p:nvPr>
            <p:ph sz="half" idx="2"/>
          </p:nvPr>
        </p:nvSpPr>
        <p:spPr>
          <a:xfrm>
            <a:off x="4648200" y="1600200"/>
            <a:ext cx="3623185" cy="4525963"/>
          </a:xfrm>
        </p:spPr>
        <p:txBody>
          <a:bodyPr>
            <a:normAutofit fontScale="92500"/>
          </a:bodyPr>
          <a:lstStyle/>
          <a:p>
            <a:pPr marL="0" indent="0">
              <a:buNone/>
            </a:pPr>
            <a:endParaRPr lang="en-US" b="0" dirty="0" smtClean="0">
              <a:latin typeface="+mn-lt"/>
            </a:endParaRPr>
          </a:p>
          <a:p>
            <a:r>
              <a:rPr lang="en-US" b="0" dirty="0" smtClean="0">
                <a:latin typeface="+mn-lt"/>
              </a:rPr>
              <a:t>Worksheets</a:t>
            </a:r>
          </a:p>
          <a:p>
            <a:r>
              <a:rPr lang="en-US" b="0" dirty="0" smtClean="0">
                <a:latin typeface="+mn-lt"/>
              </a:rPr>
              <a:t>Specific to one Standard, topic, or course</a:t>
            </a:r>
          </a:p>
          <a:p>
            <a:endParaRPr lang="en-US" b="0" dirty="0">
              <a:latin typeface="+mn-lt"/>
            </a:endParaRPr>
          </a:p>
        </p:txBody>
      </p:sp>
      <p:sp>
        <p:nvSpPr>
          <p:cNvPr id="5" name="Slide Number Placeholder 4"/>
          <p:cNvSpPr>
            <a:spLocks noGrp="1"/>
          </p:cNvSpPr>
          <p:nvPr>
            <p:ph type="sldNum" sz="quarter" idx="12"/>
          </p:nvPr>
        </p:nvSpPr>
        <p:spPr/>
        <p:txBody>
          <a:bodyPr/>
          <a:lstStyle/>
          <a:p>
            <a:fld id="{0E35F3BA-FE8B-4E36-87EF-206F94BD42EB}" type="slidenum">
              <a:rPr lang="en-US" smtClean="0">
                <a:solidFill>
                  <a:prstClr val="white"/>
                </a:solidFill>
              </a:rPr>
              <a:pPr/>
              <a:t>11</a:t>
            </a:fld>
            <a:endParaRPr lang="en-US" dirty="0">
              <a:solidFill>
                <a:prstClr val="white"/>
              </a:solidFill>
            </a:endParaRPr>
          </a:p>
        </p:txBody>
      </p:sp>
      <p:sp>
        <p:nvSpPr>
          <p:cNvPr id="6" name="Rectangle 5"/>
          <p:cNvSpPr/>
          <p:nvPr/>
        </p:nvSpPr>
        <p:spPr>
          <a:xfrm>
            <a:off x="264201" y="1219200"/>
            <a:ext cx="2326599"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dirty="0">
                <a:ln/>
                <a:solidFill>
                  <a:srgbClr val="9BBB59"/>
                </a:solidFill>
                <a:cs typeface="Arial"/>
                <a:sym typeface="Arial"/>
              </a:rPr>
              <a:t>Are . . .</a:t>
            </a:r>
          </a:p>
        </p:txBody>
      </p:sp>
      <p:sp>
        <p:nvSpPr>
          <p:cNvPr id="7" name="Rectangle 6"/>
          <p:cNvSpPr/>
          <p:nvPr/>
        </p:nvSpPr>
        <p:spPr>
          <a:xfrm>
            <a:off x="4495800" y="1225621"/>
            <a:ext cx="377558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cs typeface="Arial"/>
                <a:sym typeface="Arial"/>
              </a:rPr>
              <a:t>Are NOT. . .</a:t>
            </a:r>
          </a:p>
        </p:txBody>
      </p:sp>
    </p:spTree>
    <p:extLst>
      <p:ext uri="{BB962C8B-B14F-4D97-AF65-F5344CB8AC3E}">
        <p14:creationId xmlns:p14="http://schemas.microsoft.com/office/powerpoint/2010/main" val="291520508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484583" y="452718"/>
            <a:ext cx="7053542" cy="1400530"/>
          </a:xfrm>
          <a:prstGeom prst="rect">
            <a:avLst/>
          </a:prstGeom>
          <a:noFill/>
          <a:ln>
            <a:noFill/>
          </a:ln>
        </p:spPr>
        <p:txBody>
          <a:bodyPr lIns="91425" tIns="45700" rIns="91425" bIns="45700" anchor="t" anchorCtr="0">
            <a:noAutofit/>
          </a:bodyPr>
          <a:lstStyle/>
          <a:p>
            <a:pPr marL="0" marR="0" lvl="0" indent="0" algn="l" rtl="0">
              <a:spcBef>
                <a:spcPts val="0"/>
              </a:spcBef>
              <a:buClr>
                <a:schemeClr val="lt2"/>
              </a:buClr>
              <a:buSzPct val="25000"/>
              <a:buFont typeface="Questrial"/>
              <a:buNone/>
            </a:pPr>
            <a:endParaRPr sz="4200" b="1" i="1" u="none" strike="noStrike" cap="none">
              <a:solidFill>
                <a:schemeClr val="lt2"/>
              </a:solidFill>
              <a:latin typeface="Questrial"/>
              <a:ea typeface="Questrial"/>
              <a:cs typeface="Questrial"/>
              <a:sym typeface="Questrial"/>
            </a:endParaRPr>
          </a:p>
        </p:txBody>
      </p:sp>
      <p:pic>
        <p:nvPicPr>
          <p:cNvPr id="192" name="Shape 192"/>
          <p:cNvPicPr preferRelativeResize="0"/>
          <p:nvPr/>
        </p:nvPicPr>
        <p:blipFill rotWithShape="1">
          <a:blip r:embed="rId3">
            <a:alphaModFix/>
          </a:blip>
          <a:srcRect/>
          <a:stretch/>
        </p:blipFill>
        <p:spPr>
          <a:xfrm>
            <a:off x="0" y="0"/>
            <a:ext cx="9372600" cy="6857999"/>
          </a:xfrm>
          <a:prstGeom prst="rect">
            <a:avLst/>
          </a:prstGeom>
          <a:noFill/>
          <a:ln>
            <a:noFill/>
          </a:ln>
        </p:spPr>
      </p:pic>
      <p:sp>
        <p:nvSpPr>
          <p:cNvPr id="193" name="Shape 193"/>
          <p:cNvSpPr txBox="1">
            <a:spLocks noGrp="1"/>
          </p:cNvSpPr>
          <p:nvPr>
            <p:ph idx="1"/>
          </p:nvPr>
        </p:nvSpPr>
        <p:spPr>
          <a:xfrm>
            <a:off x="228600" y="4325063"/>
            <a:ext cx="9144000" cy="1784791"/>
          </a:xfrm>
          <a:prstGeom prst="rect">
            <a:avLst/>
          </a:prstGeom>
          <a:noFill/>
          <a:ln>
            <a:noFill/>
          </a:ln>
        </p:spPr>
        <p:txBody>
          <a:bodyPr lIns="91425" tIns="45700" rIns="91425" bIns="45700" anchor="t" anchorCtr="0">
            <a:noAutofit/>
          </a:bodyPr>
          <a:lstStyle/>
          <a:p>
            <a:pPr marL="0" marR="0" lvl="0" indent="0" rtl="0">
              <a:spcBef>
                <a:spcPts val="0"/>
              </a:spcBef>
              <a:spcAft>
                <a:spcPts val="0"/>
              </a:spcAft>
              <a:buClr>
                <a:schemeClr val="accent1"/>
              </a:buClr>
              <a:buSzPct val="25000"/>
              <a:buFont typeface="Noto Sans Symbols"/>
              <a:buNone/>
            </a:pPr>
            <a:r>
              <a:rPr lang="en-US" b="1" i="1" u="none" strike="noStrike" cap="none" dirty="0">
                <a:solidFill>
                  <a:schemeClr val="lt1"/>
                </a:solidFill>
                <a:latin typeface="Architects Daughter"/>
                <a:ea typeface="Architects Daughter"/>
                <a:cs typeface="Architects Daughter"/>
                <a:sym typeface="Architects Daughter"/>
              </a:rPr>
              <a:t>How can </a:t>
            </a:r>
            <a:r>
              <a:rPr lang="en-US" i="1" dirty="0" smtClean="0">
                <a:solidFill>
                  <a:schemeClr val="lt1"/>
                </a:solidFill>
                <a:latin typeface="Architects Daughter"/>
                <a:ea typeface="Architects Daughter"/>
                <a:cs typeface="Architects Daughter"/>
                <a:sym typeface="Architects Daughter"/>
              </a:rPr>
              <a:t>Grade Three history &amp; social science</a:t>
            </a:r>
            <a:r>
              <a:rPr lang="en-US" b="1" i="1" u="none" strike="noStrike" cap="none" dirty="0" smtClean="0">
                <a:solidFill>
                  <a:schemeClr val="lt1"/>
                </a:solidFill>
                <a:latin typeface="Architects Daughter"/>
                <a:ea typeface="Architects Daughter"/>
                <a:cs typeface="Architects Daughter"/>
                <a:sym typeface="Architects Daughter"/>
              </a:rPr>
              <a:t> </a:t>
            </a:r>
            <a:r>
              <a:rPr lang="en-US" b="1" i="1" u="none" strike="noStrike" cap="none" dirty="0">
                <a:solidFill>
                  <a:schemeClr val="lt1"/>
                </a:solidFill>
                <a:latin typeface="Architects Daughter"/>
                <a:ea typeface="Architects Daughter"/>
                <a:cs typeface="Architects Daughter"/>
                <a:sym typeface="Architects Daughter"/>
              </a:rPr>
              <a:t>skills be incorporated into </a:t>
            </a:r>
            <a:r>
              <a:rPr lang="en-US" b="1" i="1" u="none" strike="noStrike" cap="none" dirty="0" smtClean="0">
                <a:solidFill>
                  <a:schemeClr val="lt1"/>
                </a:solidFill>
                <a:latin typeface="Architects Daughter"/>
                <a:ea typeface="Architects Daughter"/>
                <a:cs typeface="Architects Daughter"/>
                <a:sym typeface="Architects Daughter"/>
              </a:rPr>
              <a:t> standards-based </a:t>
            </a:r>
            <a:r>
              <a:rPr lang="en-US" b="1" i="1" u="none" strike="noStrike" cap="none" dirty="0">
                <a:solidFill>
                  <a:schemeClr val="lt1"/>
                </a:solidFill>
                <a:latin typeface="Architects Daughter"/>
                <a:ea typeface="Architects Daughter"/>
                <a:cs typeface="Architects Daughter"/>
                <a:sym typeface="Architects Daughter"/>
              </a:rPr>
              <a:t>lessons?</a:t>
            </a:r>
          </a:p>
        </p:txBody>
      </p:sp>
    </p:spTree>
    <p:extLst>
      <p:ext uri="{BB962C8B-B14F-4D97-AF65-F5344CB8AC3E}">
        <p14:creationId xmlns:p14="http://schemas.microsoft.com/office/powerpoint/2010/main" val="3542270225"/>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Good practice</a:t>
            </a:r>
          </a:p>
        </p:txBody>
      </p:sp>
      <p:sp>
        <p:nvSpPr>
          <p:cNvPr id="3" name="Content Placeholder 2"/>
          <p:cNvSpPr>
            <a:spLocks noGrp="1"/>
          </p:cNvSpPr>
          <p:nvPr>
            <p:ph idx="1"/>
          </p:nvPr>
        </p:nvSpPr>
        <p:spPr/>
        <p:txBody>
          <a:bodyPr/>
          <a:lstStyle/>
          <a:p>
            <a:pPr marL="0" lvl="0" indent="0">
              <a:buNone/>
            </a:pPr>
            <a:r>
              <a:rPr lang="en-US" dirty="0">
                <a:latin typeface="+mn-lt"/>
              </a:rPr>
              <a:t>Use of aim/objective to give students a concrete goal for the lesson.  </a:t>
            </a:r>
            <a:endParaRPr lang="en-US" dirty="0" smtClean="0">
              <a:latin typeface="+mn-lt"/>
            </a:endParaRPr>
          </a:p>
          <a:p>
            <a:pPr marL="0" lvl="0" indent="0">
              <a:buNone/>
            </a:pPr>
            <a:endParaRPr lang="en-US" dirty="0">
              <a:latin typeface="+mn-lt"/>
            </a:endParaRPr>
          </a:p>
          <a:p>
            <a:pPr marL="0" lvl="0" indent="0" algn="ctr">
              <a:buNone/>
            </a:pPr>
            <a:r>
              <a:rPr lang="en-US" dirty="0" smtClean="0">
                <a:latin typeface="+mn-lt"/>
              </a:rPr>
              <a:t>“</a:t>
            </a:r>
            <a:r>
              <a:rPr lang="en-US" dirty="0">
                <a:latin typeface="+mn-lt"/>
              </a:rPr>
              <a:t>By the end of class/end of unit/etc., you should be able to</a:t>
            </a:r>
            <a:r>
              <a:rPr lang="en-US" dirty="0" smtClean="0">
                <a:latin typeface="+mn-lt"/>
              </a:rPr>
              <a:t>…”</a:t>
            </a:r>
            <a:endParaRPr lang="en-US" dirty="0">
              <a:latin typeface="+mn-lt"/>
            </a:endParaRPr>
          </a:p>
        </p:txBody>
      </p:sp>
      <p:sp>
        <p:nvSpPr>
          <p:cNvPr id="4" name="Slide Number Placeholder 3"/>
          <p:cNvSpPr>
            <a:spLocks noGrp="1"/>
          </p:cNvSpPr>
          <p:nvPr>
            <p:ph type="sldNum" sz="quarter" idx="12"/>
          </p:nvPr>
        </p:nvSpPr>
        <p:spPr/>
        <p:txBody>
          <a:bodyPr/>
          <a:lstStyle/>
          <a:p>
            <a:fld id="{0E35F3BA-FE8B-4E36-87EF-206F94BD42EB}" type="slidenum">
              <a:rPr lang="en-US" smtClean="0"/>
              <a:pPr/>
              <a:t>13</a:t>
            </a:fld>
            <a:endParaRPr lang="en-US" dirty="0"/>
          </a:p>
        </p:txBody>
      </p:sp>
    </p:spTree>
    <p:extLst>
      <p:ext uri="{BB962C8B-B14F-4D97-AF65-F5344CB8AC3E}">
        <p14:creationId xmlns:p14="http://schemas.microsoft.com/office/powerpoint/2010/main" val="353031248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mv="urn:schemas-microsoft-com:mac:vml"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p.vcu.edu/enochhale/wp-content/uploads/sites/4392/2015/07/chalkboar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2964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solidFill>
                  <a:schemeClr val="bg1"/>
                </a:solidFill>
                <a:latin typeface="Lucida Handwriting" panose="03010101010101010101" pitchFamily="66" charset="0"/>
              </a:rPr>
              <a:t>Today we will . . .</a:t>
            </a:r>
          </a:p>
        </p:txBody>
      </p:sp>
      <p:sp>
        <p:nvSpPr>
          <p:cNvPr id="3" name="Content Placeholder 2"/>
          <p:cNvSpPr>
            <a:spLocks noGrp="1"/>
          </p:cNvSpPr>
          <p:nvPr>
            <p:ph idx="1"/>
          </p:nvPr>
        </p:nvSpPr>
        <p:spPr>
          <a:xfrm>
            <a:off x="609600" y="1524000"/>
            <a:ext cx="6172200" cy="4525963"/>
          </a:xfrm>
        </p:spPr>
        <p:txBody>
          <a:bodyPr/>
          <a:lstStyle/>
          <a:p>
            <a:r>
              <a:rPr lang="en-US" dirty="0">
                <a:solidFill>
                  <a:schemeClr val="bg1"/>
                </a:solidFill>
                <a:latin typeface="Lucida Handwriting" panose="03010101010101010101" pitchFamily="66" charset="0"/>
              </a:rPr>
              <a:t>Practice strategies to incorporate new standards-based           skills  into  daily lessons to teach             and </a:t>
            </a:r>
            <a:r>
              <a:rPr lang="en-US" dirty="0" smtClean="0">
                <a:solidFill>
                  <a:schemeClr val="bg1"/>
                </a:solidFill>
                <a:latin typeface="Lucida Handwriting" panose="03010101010101010101" pitchFamily="66" charset="0"/>
              </a:rPr>
              <a:t>check for understanding of content</a:t>
            </a:r>
            <a:endParaRPr lang="en-US" dirty="0">
              <a:solidFill>
                <a:schemeClr val="bg1"/>
              </a:solidFill>
              <a:latin typeface="Lucida Handwriting" panose="03010101010101010101" pitchFamily="66" charset="0"/>
            </a:endParaRPr>
          </a:p>
          <a:p>
            <a:endParaRPr lang="en-US" dirty="0">
              <a:solidFill>
                <a:schemeClr val="bg1"/>
              </a:solidFill>
              <a:latin typeface="Lucida Handwriting" panose="03010101010101010101" pitchFamily="66" charset="0"/>
            </a:endParaRPr>
          </a:p>
        </p:txBody>
      </p:sp>
      <p:sp>
        <p:nvSpPr>
          <p:cNvPr id="4" name="Slide Number Placeholder 3"/>
          <p:cNvSpPr>
            <a:spLocks noGrp="1"/>
          </p:cNvSpPr>
          <p:nvPr>
            <p:ph type="sldNum" sz="quarter" idx="12"/>
          </p:nvPr>
        </p:nvSpPr>
        <p:spPr/>
        <p:txBody>
          <a:bodyPr/>
          <a:lstStyle/>
          <a:p>
            <a:fld id="{0E35F3BA-FE8B-4E36-87EF-206F94BD42EB}" type="slidenum">
              <a:rPr lang="en-US" smtClean="0"/>
              <a:pPr/>
              <a:t>14</a:t>
            </a:fld>
            <a:endParaRPr lang="en-US" dirty="0"/>
          </a:p>
        </p:txBody>
      </p:sp>
    </p:spTree>
    <p:extLst>
      <p:ext uri="{BB962C8B-B14F-4D97-AF65-F5344CB8AC3E}">
        <p14:creationId xmlns:p14="http://schemas.microsoft.com/office/powerpoint/2010/main" val="245774696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mv="urn:schemas-microsoft-com:mac:vml"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7924800" cy="1905000"/>
          </a:xfrm>
        </p:spPr>
        <p:txBody>
          <a:bodyPr>
            <a:normAutofit fontScale="90000"/>
          </a:bodyPr>
          <a:lstStyle/>
          <a:p>
            <a:r>
              <a:rPr lang="en-US" sz="4900" i="1" dirty="0">
                <a:latin typeface="Calibri" panose="020F0502020204030204" pitchFamily="34" charset="0"/>
              </a:rPr>
              <a:t>History and Social Science </a:t>
            </a:r>
            <a:br>
              <a:rPr lang="en-US" sz="4900" i="1" dirty="0">
                <a:latin typeface="Calibri" panose="020F0502020204030204" pitchFamily="34" charset="0"/>
              </a:rPr>
            </a:br>
            <a:r>
              <a:rPr lang="en-US" sz="4900" i="1" dirty="0">
                <a:latin typeface="Calibri" panose="020F0502020204030204" pitchFamily="34" charset="0"/>
              </a:rPr>
              <a:t>Standards of Learning                                           </a:t>
            </a:r>
            <a:r>
              <a:rPr lang="en-US" dirty="0">
                <a:latin typeface="Calibri" panose="020F0502020204030204" pitchFamily="34" charset="0"/>
              </a:rPr>
              <a:t>2016 Fall Institute </a:t>
            </a:r>
          </a:p>
        </p:txBody>
      </p:sp>
      <p:sp>
        <p:nvSpPr>
          <p:cNvPr id="3" name="Slide Number Placeholder 2"/>
          <p:cNvSpPr>
            <a:spLocks noGrp="1"/>
          </p:cNvSpPr>
          <p:nvPr>
            <p:ph type="sldNum" sz="quarter" idx="12"/>
          </p:nvPr>
        </p:nvSpPr>
        <p:spPr/>
        <p:txBody>
          <a:bodyPr/>
          <a:lstStyle/>
          <a:p>
            <a:fld id="{0E35F3BA-FE8B-4E36-87EF-206F94BD42EB}" type="slidenum">
              <a:rPr lang="en-US" smtClean="0"/>
              <a:pPr/>
              <a:t>15</a:t>
            </a:fld>
            <a:endParaRPr lang="en-US" dirty="0"/>
          </a:p>
        </p:txBody>
      </p:sp>
      <p:sp>
        <p:nvSpPr>
          <p:cNvPr id="6" name="Rectangle 2"/>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latin typeface="Calibri" panose="020F0502020204030204" pitchFamily="34" charset="0"/>
            </a:endParaRPr>
          </a:p>
        </p:txBody>
      </p:sp>
      <p:sp>
        <p:nvSpPr>
          <p:cNvPr id="7" name="Content Placeholder 2"/>
          <p:cNvSpPr txBox="1">
            <a:spLocks/>
          </p:cNvSpPr>
          <p:nvPr/>
        </p:nvSpPr>
        <p:spPr>
          <a:xfrm>
            <a:off x="457200" y="2362199"/>
            <a:ext cx="7467600" cy="3978275"/>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600" b="1" kern="1200">
                <a:solidFill>
                  <a:schemeClr val="tx1"/>
                </a:solidFill>
                <a:latin typeface="+mj-lt"/>
                <a:ea typeface="+mn-ea"/>
                <a:cs typeface="Lucida Bright" pitchFamily="18" charset="0"/>
              </a:defRPr>
            </a:lvl1pPr>
            <a:lvl2pPr marL="742950" indent="-285750" algn="l" defTabSz="914400" rtl="0" eaLnBrk="1" latinLnBrk="0" hangingPunct="1">
              <a:spcBef>
                <a:spcPct val="20000"/>
              </a:spcBef>
              <a:buFont typeface="Arial" pitchFamily="34" charset="0"/>
              <a:buChar char="•"/>
              <a:defRPr sz="3200" kern="1200">
                <a:solidFill>
                  <a:schemeClr val="tx1">
                    <a:lumMod val="50000"/>
                    <a:lumOff val="50000"/>
                  </a:schemeClr>
                </a:solidFill>
                <a:latin typeface="+mj-lt"/>
                <a:ea typeface="+mn-ea"/>
                <a:cs typeface="Lucida Bright" pitchFamily="18" charset="0"/>
              </a:defRPr>
            </a:lvl2pPr>
            <a:lvl3pPr marL="1143000" indent="-228600" algn="l" defTabSz="914400" rtl="0" eaLnBrk="1" latinLnBrk="0" hangingPunct="1">
              <a:spcBef>
                <a:spcPct val="20000"/>
              </a:spcBef>
              <a:buFont typeface="Arial" pitchFamily="34" charset="0"/>
              <a:buChar char="•"/>
              <a:defRPr sz="2800" kern="1200">
                <a:solidFill>
                  <a:schemeClr val="tx1">
                    <a:lumMod val="50000"/>
                    <a:lumOff val="50000"/>
                  </a:schemeClr>
                </a:solidFill>
                <a:latin typeface="+mj-lt"/>
                <a:ea typeface="+mn-ea"/>
                <a:cs typeface="Lucida Bright" pitchFamily="18" charset="0"/>
              </a:defRPr>
            </a:lvl3pPr>
            <a:lvl4pPr marL="1600200" indent="-2286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Lucida Bright"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lumMod val="50000"/>
                    <a:lumOff val="50000"/>
                  </a:schemeClr>
                </a:solidFill>
                <a:latin typeface="+mj-lt"/>
                <a:ea typeface="+mn-ea"/>
                <a:cs typeface="Lucida Bright"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latin typeface="Calibri" panose="020F0502020204030204" pitchFamily="34" charset="0"/>
              </a:rPr>
              <a:t>Welcome</a:t>
            </a:r>
          </a:p>
          <a:p>
            <a:r>
              <a:rPr lang="en-US" sz="2400" dirty="0" smtClean="0">
                <a:latin typeface="Calibri" panose="020F0502020204030204" pitchFamily="34" charset="0"/>
              </a:rPr>
              <a:t>Meet-and-Greet</a:t>
            </a:r>
            <a:endParaRPr lang="en-US" sz="2400" dirty="0">
              <a:latin typeface="Calibri" panose="020F0502020204030204" pitchFamily="34" charset="0"/>
            </a:endParaRPr>
          </a:p>
          <a:p>
            <a:r>
              <a:rPr lang="en-US" sz="2400" dirty="0">
                <a:latin typeface="Calibri" panose="020F0502020204030204" pitchFamily="34" charset="0"/>
              </a:rPr>
              <a:t>Agenda for the day</a:t>
            </a:r>
          </a:p>
          <a:p>
            <a:pPr lvl="1"/>
            <a:r>
              <a:rPr lang="en-US" sz="2400" b="1" dirty="0">
                <a:latin typeface="Calibri" panose="020F0502020204030204" pitchFamily="34" charset="0"/>
              </a:rPr>
              <a:t>Presentation of Learning Experiences</a:t>
            </a:r>
          </a:p>
          <a:p>
            <a:pPr lvl="1"/>
            <a:r>
              <a:rPr lang="en-US" sz="2400" b="1" dirty="0">
                <a:latin typeface="Calibri" panose="020F0502020204030204" pitchFamily="34" charset="0"/>
              </a:rPr>
              <a:t>Creating Skill Experiences</a:t>
            </a:r>
            <a:endParaRPr lang="en-US" sz="2800" b="1" dirty="0">
              <a:latin typeface="Calibri" panose="020F0502020204030204" pitchFamily="34" charset="0"/>
            </a:endParaRPr>
          </a:p>
          <a:p>
            <a:r>
              <a:rPr lang="en-US" sz="2400" dirty="0">
                <a:latin typeface="Calibri" panose="020F0502020204030204" pitchFamily="34" charset="0"/>
              </a:rPr>
              <a:t>Questions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rPr>
              <a:t>Today’s Working Norms</a:t>
            </a:r>
          </a:p>
        </p:txBody>
      </p:sp>
      <p:sp>
        <p:nvSpPr>
          <p:cNvPr id="3" name="Content Placeholder 2"/>
          <p:cNvSpPr>
            <a:spLocks noGrp="1"/>
          </p:cNvSpPr>
          <p:nvPr>
            <p:ph idx="1"/>
          </p:nvPr>
        </p:nvSpPr>
        <p:spPr/>
        <p:txBody>
          <a:bodyPr/>
          <a:lstStyle/>
          <a:p>
            <a:r>
              <a:rPr lang="en-US" dirty="0">
                <a:latin typeface="Calibri" panose="020F0502020204030204" pitchFamily="34" charset="0"/>
              </a:rPr>
              <a:t>Be engaged</a:t>
            </a:r>
          </a:p>
          <a:p>
            <a:r>
              <a:rPr lang="en-US" dirty="0">
                <a:latin typeface="Calibri" panose="020F0502020204030204" pitchFamily="34" charset="0"/>
              </a:rPr>
              <a:t>Be open to new ideas</a:t>
            </a:r>
          </a:p>
          <a:p>
            <a:r>
              <a:rPr lang="en-US" dirty="0">
                <a:latin typeface="Calibri" panose="020F0502020204030204" pitchFamily="34" charset="0"/>
              </a:rPr>
              <a:t>Limit sidebar conversations</a:t>
            </a:r>
          </a:p>
          <a:p>
            <a:r>
              <a:rPr lang="en-US" dirty="0">
                <a:latin typeface="Calibri" panose="020F0502020204030204" pitchFamily="34" charset="0"/>
              </a:rPr>
              <a:t>Laptop/Cell phone use</a:t>
            </a:r>
          </a:p>
        </p:txBody>
      </p:sp>
      <p:sp>
        <p:nvSpPr>
          <p:cNvPr id="4" name="Slide Number Placeholder 3"/>
          <p:cNvSpPr>
            <a:spLocks noGrp="1"/>
          </p:cNvSpPr>
          <p:nvPr>
            <p:ph type="sldNum" sz="quarter" idx="12"/>
          </p:nvPr>
        </p:nvSpPr>
        <p:spPr/>
        <p:txBody>
          <a:bodyPr/>
          <a:lstStyle/>
          <a:p>
            <a:fld id="{0E35F3BA-FE8B-4E36-87EF-206F94BD42EB}" type="slidenum">
              <a:rPr lang="en-US" smtClean="0"/>
              <a:pPr/>
              <a:t>16</a:t>
            </a:fld>
            <a:endParaRPr lang="en-US" dirty="0"/>
          </a:p>
        </p:txBody>
      </p:sp>
    </p:spTree>
    <p:extLst>
      <p:ext uri="{BB962C8B-B14F-4D97-AF65-F5344CB8AC3E}">
        <p14:creationId xmlns:p14="http://schemas.microsoft.com/office/powerpoint/2010/main" val="12136382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58058" y="186908"/>
            <a:ext cx="7543800" cy="1143000"/>
          </a:xfrm>
        </p:spPr>
        <p:txBody>
          <a:bodyPr>
            <a:normAutofit fontScale="90000"/>
          </a:bodyPr>
          <a:lstStyle/>
          <a:p>
            <a:r>
              <a:rPr lang="en-US" sz="6000" dirty="0">
                <a:latin typeface="Calibri" panose="020F0502020204030204" pitchFamily="34" charset="0"/>
              </a:rPr>
              <a:t>Grounding:</a:t>
            </a:r>
            <a:r>
              <a:rPr lang="en-US" sz="4900" dirty="0">
                <a:latin typeface="Calibri" panose="020F0502020204030204" pitchFamily="34" charset="0"/>
              </a:rPr>
              <a:t> </a:t>
            </a:r>
            <a:br>
              <a:rPr lang="en-US" sz="4900" dirty="0">
                <a:latin typeface="Calibri" panose="020F0502020204030204" pitchFamily="34" charset="0"/>
              </a:rPr>
            </a:br>
            <a:r>
              <a:rPr lang="en-US" i="1" dirty="0">
                <a:latin typeface="Calibri" panose="020F0502020204030204" pitchFamily="34" charset="0"/>
              </a:rPr>
              <a:t>Who Are We?</a:t>
            </a:r>
          </a:p>
        </p:txBody>
      </p:sp>
      <p:sp>
        <p:nvSpPr>
          <p:cNvPr id="3" name="Slide Number Placeholder 2"/>
          <p:cNvSpPr>
            <a:spLocks noGrp="1"/>
          </p:cNvSpPr>
          <p:nvPr>
            <p:ph type="sldNum" sz="quarter" idx="12"/>
          </p:nvPr>
        </p:nvSpPr>
        <p:spPr/>
        <p:txBody>
          <a:bodyPr/>
          <a:lstStyle/>
          <a:p>
            <a:fld id="{0E35F3BA-FE8B-4E36-87EF-206F94BD42EB}" type="slidenum">
              <a:rPr lang="en-US" smtClean="0"/>
              <a:pPr/>
              <a:t>17</a:t>
            </a:fld>
            <a:endParaRPr lang="en-US" dirty="0"/>
          </a:p>
        </p:txBody>
      </p:sp>
      <p:sp>
        <p:nvSpPr>
          <p:cNvPr id="6" name="Rectangle 2"/>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latin typeface="Calibri" panose="020F0502020204030204" pitchFamily="34" charset="0"/>
            </a:endParaRPr>
          </a:p>
        </p:txBody>
      </p:sp>
      <p:sp>
        <p:nvSpPr>
          <p:cNvPr id="7" name="Content Placeholder 2"/>
          <p:cNvSpPr txBox="1">
            <a:spLocks/>
          </p:cNvSpPr>
          <p:nvPr/>
        </p:nvSpPr>
        <p:spPr>
          <a:xfrm>
            <a:off x="830451" y="1745872"/>
            <a:ext cx="7467600" cy="36576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600" b="1" kern="1200">
                <a:solidFill>
                  <a:schemeClr val="tx1"/>
                </a:solidFill>
                <a:latin typeface="+mj-lt"/>
                <a:ea typeface="+mn-ea"/>
                <a:cs typeface="Lucida Bright" pitchFamily="18" charset="0"/>
              </a:defRPr>
            </a:lvl1pPr>
            <a:lvl2pPr marL="742950" indent="-285750" algn="l" defTabSz="914400" rtl="0" eaLnBrk="1" latinLnBrk="0" hangingPunct="1">
              <a:spcBef>
                <a:spcPct val="20000"/>
              </a:spcBef>
              <a:buFont typeface="Arial" pitchFamily="34" charset="0"/>
              <a:buChar char="•"/>
              <a:defRPr sz="3200" kern="1200">
                <a:solidFill>
                  <a:schemeClr val="tx1">
                    <a:lumMod val="50000"/>
                    <a:lumOff val="50000"/>
                  </a:schemeClr>
                </a:solidFill>
                <a:latin typeface="+mj-lt"/>
                <a:ea typeface="+mn-ea"/>
                <a:cs typeface="Lucida Bright" pitchFamily="18" charset="0"/>
              </a:defRPr>
            </a:lvl2pPr>
            <a:lvl3pPr marL="1143000" indent="-228600" algn="l" defTabSz="914400" rtl="0" eaLnBrk="1" latinLnBrk="0" hangingPunct="1">
              <a:spcBef>
                <a:spcPct val="20000"/>
              </a:spcBef>
              <a:buFont typeface="Arial" pitchFamily="34" charset="0"/>
              <a:buChar char="•"/>
              <a:defRPr sz="2800" kern="1200">
                <a:solidFill>
                  <a:schemeClr val="tx1">
                    <a:lumMod val="50000"/>
                    <a:lumOff val="50000"/>
                  </a:schemeClr>
                </a:solidFill>
                <a:latin typeface="+mj-lt"/>
                <a:ea typeface="+mn-ea"/>
                <a:cs typeface="Lucida Bright" pitchFamily="18" charset="0"/>
              </a:defRPr>
            </a:lvl3pPr>
            <a:lvl4pPr marL="1600200" indent="-2286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Lucida Bright"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lumMod val="50000"/>
                    <a:lumOff val="50000"/>
                  </a:schemeClr>
                </a:solidFill>
                <a:latin typeface="+mj-lt"/>
                <a:ea typeface="+mn-ea"/>
                <a:cs typeface="Lucida Bright"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200" dirty="0">
                <a:latin typeface="Calibri" panose="020F0502020204030204" pitchFamily="34" charset="0"/>
              </a:rPr>
              <a:t>Introduce yourself to a shoulder partner</a:t>
            </a:r>
          </a:p>
          <a:p>
            <a:pPr lvl="1"/>
            <a:r>
              <a:rPr lang="en-US" sz="2800" dirty="0">
                <a:latin typeface="Calibri" panose="020F0502020204030204" pitchFamily="34" charset="0"/>
              </a:rPr>
              <a:t>Name, position, school/location you teach</a:t>
            </a:r>
          </a:p>
          <a:p>
            <a:pPr lvl="1"/>
            <a:r>
              <a:rPr lang="en-US" sz="2800" dirty="0">
                <a:latin typeface="Calibri" panose="020F0502020204030204" pitchFamily="34" charset="0"/>
              </a:rPr>
              <a:t>What is your </a:t>
            </a:r>
            <a:r>
              <a:rPr lang="en-US" sz="2800" i="1" u="sng" dirty="0">
                <a:latin typeface="Calibri" panose="020F0502020204030204" pitchFamily="34" charset="0"/>
              </a:rPr>
              <a:t>favorite</a:t>
            </a:r>
            <a:r>
              <a:rPr lang="en-US" sz="2800" dirty="0">
                <a:latin typeface="Calibri" panose="020F0502020204030204" pitchFamily="34" charset="0"/>
              </a:rPr>
              <a:t> unit/topic to teach in Social Studies?  Why?</a:t>
            </a:r>
          </a:p>
          <a:p>
            <a:pPr lvl="1"/>
            <a:endParaRPr lang="en-US" sz="2800" dirty="0">
              <a:latin typeface="Calibri" panose="020F0502020204030204" pitchFamily="34" charset="0"/>
            </a:endParaRPr>
          </a:p>
          <a:p>
            <a:pPr marL="457200" lvl="1" indent="0">
              <a:buNone/>
            </a:pPr>
            <a:endParaRPr lang="en-US" sz="2800" b="0" dirty="0">
              <a:latin typeface="Calibri" panose="020F0502020204030204" pitchFamily="34" charset="0"/>
            </a:endParaRPr>
          </a:p>
        </p:txBody>
      </p:sp>
      <p:pic>
        <p:nvPicPr>
          <p:cNvPr id="8"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05477">
            <a:off x="6787882" y="298491"/>
            <a:ext cx="2121435" cy="122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272513" y="4122439"/>
            <a:ext cx="1976033" cy="914400"/>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rPr>
              <a:t>Geography</a:t>
            </a:r>
          </a:p>
        </p:txBody>
      </p:sp>
      <p:sp>
        <p:nvSpPr>
          <p:cNvPr id="9" name="Oval 8"/>
          <p:cNvSpPr/>
          <p:nvPr/>
        </p:nvSpPr>
        <p:spPr>
          <a:xfrm>
            <a:off x="2811651" y="5610046"/>
            <a:ext cx="1752600" cy="91440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rPr>
              <a:t>Civics</a:t>
            </a:r>
          </a:p>
        </p:txBody>
      </p:sp>
      <p:sp>
        <p:nvSpPr>
          <p:cNvPr id="10" name="Oval 9"/>
          <p:cNvSpPr/>
          <p:nvPr/>
        </p:nvSpPr>
        <p:spPr>
          <a:xfrm>
            <a:off x="4768438" y="5152846"/>
            <a:ext cx="1888210" cy="914400"/>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rPr>
              <a:t>Famous Americans</a:t>
            </a:r>
          </a:p>
        </p:txBody>
      </p:sp>
      <p:sp>
        <p:nvSpPr>
          <p:cNvPr id="11" name="Oval 10"/>
          <p:cNvSpPr/>
          <p:nvPr/>
        </p:nvSpPr>
        <p:spPr>
          <a:xfrm>
            <a:off x="3397404" y="4081494"/>
            <a:ext cx="1752600" cy="914400"/>
          </a:xfrm>
          <a:prstGeom prst="ellipse">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rPr>
              <a:t>American Indians</a:t>
            </a:r>
          </a:p>
        </p:txBody>
      </p:sp>
      <p:sp>
        <p:nvSpPr>
          <p:cNvPr id="12" name="Oval 11"/>
          <p:cNvSpPr/>
          <p:nvPr/>
        </p:nvSpPr>
        <p:spPr>
          <a:xfrm>
            <a:off x="272513" y="5610046"/>
            <a:ext cx="2174928" cy="1041103"/>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rPr>
              <a:t>History</a:t>
            </a:r>
          </a:p>
        </p:txBody>
      </p:sp>
      <p:sp>
        <p:nvSpPr>
          <p:cNvPr id="13" name="Oval 12"/>
          <p:cNvSpPr/>
          <p:nvPr/>
        </p:nvSpPr>
        <p:spPr>
          <a:xfrm>
            <a:off x="6362329" y="4132691"/>
            <a:ext cx="2578496" cy="914400"/>
          </a:xfrm>
          <a:prstGeom prst="ellipse">
            <a:avLst/>
          </a:prstGeom>
          <a:solidFill>
            <a:srgbClr val="FF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rPr>
              <a:t>Ancient Cultures</a:t>
            </a:r>
            <a:endParaRPr lang="en-US" b="1" dirty="0">
              <a:latin typeface="Calibri" panose="020F0502020204030204" pitchFamily="34" charset="0"/>
            </a:endParaRPr>
          </a:p>
        </p:txBody>
      </p:sp>
      <p:sp>
        <p:nvSpPr>
          <p:cNvPr id="15" name="Oval 14"/>
          <p:cNvSpPr/>
          <p:nvPr/>
        </p:nvSpPr>
        <p:spPr>
          <a:xfrm>
            <a:off x="6637794" y="5673397"/>
            <a:ext cx="2303031" cy="1121256"/>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rPr>
              <a:t>Economics</a:t>
            </a:r>
          </a:p>
        </p:txBody>
      </p:sp>
    </p:spTree>
    <p:extLst>
      <p:ext uri="{BB962C8B-B14F-4D97-AF65-F5344CB8AC3E}">
        <p14:creationId xmlns:p14="http://schemas.microsoft.com/office/powerpoint/2010/main" val="5174925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rPr>
              <a:t>Just Like Me</a:t>
            </a:r>
          </a:p>
        </p:txBody>
      </p:sp>
      <p:sp>
        <p:nvSpPr>
          <p:cNvPr id="3" name="Content Placeholder 2"/>
          <p:cNvSpPr>
            <a:spLocks noGrp="1"/>
          </p:cNvSpPr>
          <p:nvPr>
            <p:ph idx="1"/>
          </p:nvPr>
        </p:nvSpPr>
        <p:spPr/>
        <p:txBody>
          <a:bodyPr/>
          <a:lstStyle/>
          <a:p>
            <a:pPr marL="0" indent="0">
              <a:buNone/>
            </a:pPr>
            <a:r>
              <a:rPr lang="en-US" dirty="0">
                <a:latin typeface="Calibri" panose="020F0502020204030204" pitchFamily="34" charset="0"/>
              </a:rPr>
              <a:t>When you hear something that applies to you-</a:t>
            </a:r>
          </a:p>
          <a:p>
            <a:pPr marL="0" indent="0">
              <a:buNone/>
            </a:pPr>
            <a:r>
              <a:rPr lang="en-US" dirty="0">
                <a:latin typeface="Calibri" panose="020F0502020204030204" pitchFamily="34" charset="0"/>
              </a:rPr>
              <a:t>	Stand up and say…</a:t>
            </a:r>
          </a:p>
          <a:p>
            <a:pPr marL="0" indent="0">
              <a:buNone/>
            </a:pPr>
            <a:r>
              <a:rPr lang="en-US" dirty="0"/>
              <a:t>	</a:t>
            </a:r>
          </a:p>
        </p:txBody>
      </p:sp>
      <p:sp>
        <p:nvSpPr>
          <p:cNvPr id="4" name="Slide Number Placeholder 3"/>
          <p:cNvSpPr>
            <a:spLocks noGrp="1"/>
          </p:cNvSpPr>
          <p:nvPr>
            <p:ph type="sldNum" sz="quarter" idx="12"/>
          </p:nvPr>
        </p:nvSpPr>
        <p:spPr/>
        <p:txBody>
          <a:bodyPr/>
          <a:lstStyle/>
          <a:p>
            <a:fld id="{0E35F3BA-FE8B-4E36-87EF-206F94BD42EB}" type="slidenum">
              <a:rPr lang="en-US" smtClean="0"/>
              <a:pPr/>
              <a:t>18</a:t>
            </a:fld>
            <a:endParaRPr lang="en-US" dirty="0"/>
          </a:p>
        </p:txBody>
      </p:sp>
      <p:sp>
        <p:nvSpPr>
          <p:cNvPr id="6" name="TextBox 5"/>
          <p:cNvSpPr txBox="1"/>
          <p:nvPr/>
        </p:nvSpPr>
        <p:spPr>
          <a:xfrm>
            <a:off x="5029200" y="3657600"/>
            <a:ext cx="2438400" cy="584775"/>
          </a:xfrm>
          <a:prstGeom prst="rect">
            <a:avLst/>
          </a:prstGeom>
          <a:noFill/>
        </p:spPr>
        <p:txBody>
          <a:bodyPr wrap="square" rtlCol="0">
            <a:spAutoFit/>
          </a:bodyPr>
          <a:lstStyle/>
          <a:p>
            <a:r>
              <a:rPr lang="en-US" sz="3200" b="1" dirty="0">
                <a:latin typeface="Calibri" panose="020F0502020204030204" pitchFamily="34" charset="0"/>
              </a:rPr>
              <a:t>Just like me!</a:t>
            </a:r>
          </a:p>
        </p:txBody>
      </p:sp>
      <p:sp>
        <p:nvSpPr>
          <p:cNvPr id="7" name="Oval Callout 6"/>
          <p:cNvSpPr/>
          <p:nvPr/>
        </p:nvSpPr>
        <p:spPr>
          <a:xfrm>
            <a:off x="4648200" y="3114020"/>
            <a:ext cx="3124200" cy="1828800"/>
          </a:xfrm>
          <a:prstGeom prst="wedgeEllipse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knealon\AppData\Local\Microsoft\Windows\Temporary Internet Files\Content.IE5\FUWBXBTD\large-stick-figure-surprised-33.3-11586[1].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26668" y="4648200"/>
            <a:ext cx="1643063" cy="1983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67199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Calibri" panose="020F0502020204030204" pitchFamily="34" charset="0"/>
              </a:rPr>
              <a:t>Implementing the new Social Studies Curriculum!</a:t>
            </a:r>
            <a:endParaRPr lang="en-US" dirty="0">
              <a:latin typeface="Calibri" panose="020F0502020204030204" pitchFamily="34" charset="0"/>
            </a:endParaRPr>
          </a:p>
        </p:txBody>
      </p:sp>
      <p:sp>
        <p:nvSpPr>
          <p:cNvPr id="3" name="Subtitle 2"/>
          <p:cNvSpPr>
            <a:spLocks noGrp="1"/>
          </p:cNvSpPr>
          <p:nvPr>
            <p:ph type="subTitle" idx="1"/>
          </p:nvPr>
        </p:nvSpPr>
        <p:spPr>
          <a:xfrm>
            <a:off x="914400" y="3886200"/>
            <a:ext cx="6934200" cy="1752600"/>
          </a:xfrm>
        </p:spPr>
        <p:txBody>
          <a:bodyPr/>
          <a:lstStyle/>
          <a:p>
            <a:r>
              <a:rPr lang="en-US" dirty="0" smtClean="0">
                <a:solidFill>
                  <a:schemeClr val="tx1"/>
                </a:solidFill>
                <a:latin typeface="Calibri" panose="020F0502020204030204" pitchFamily="34" charset="0"/>
              </a:rPr>
              <a:t>Getting Ready for 2017-2018</a:t>
            </a:r>
          </a:p>
          <a:p>
            <a:endParaRPr lang="en-US" dirty="0">
              <a:solidFill>
                <a:schemeClr val="tx1"/>
              </a:solidFill>
            </a:endParaRPr>
          </a:p>
        </p:txBody>
      </p:sp>
    </p:spTree>
    <p:extLst>
      <p:ext uri="{BB962C8B-B14F-4D97-AF65-F5344CB8AC3E}">
        <p14:creationId xmlns:p14="http://schemas.microsoft.com/office/powerpoint/2010/main" val="180705693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
            <a:ext cx="7543800" cy="1143001"/>
          </a:xfrm>
        </p:spPr>
        <p:txBody>
          <a:bodyPr>
            <a:normAutofit/>
          </a:bodyPr>
          <a:lstStyle/>
          <a:p>
            <a:r>
              <a:rPr lang="en-US" sz="4800" u="sng" cap="all" dirty="0" smtClean="0">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Disclaimer</a:t>
            </a:r>
            <a:endParaRPr lang="en-US" sz="4800" u="sng" cap="all" dirty="0">
              <a:effectLst>
                <a:outerShdw blurRad="38100" dist="38100" dir="2700000" algn="tl">
                  <a:srgbClr val="000000">
                    <a:alpha val="43137"/>
                  </a:srgbClr>
                </a:outerShdw>
              </a:effectLst>
              <a:latin typeface="Batang" panose="02030600000101010101" pitchFamily="18" charset="-127"/>
              <a:ea typeface="Batang" panose="02030600000101010101" pitchFamily="18" charset="-127"/>
            </a:endParaRPr>
          </a:p>
        </p:txBody>
      </p:sp>
      <p:sp>
        <p:nvSpPr>
          <p:cNvPr id="3" name="Text Placeholder 2"/>
          <p:cNvSpPr>
            <a:spLocks noGrp="1"/>
          </p:cNvSpPr>
          <p:nvPr>
            <p:ph type="body" idx="1"/>
          </p:nvPr>
        </p:nvSpPr>
        <p:spPr>
          <a:xfrm>
            <a:off x="152400" y="1219200"/>
            <a:ext cx="8801100" cy="4830763"/>
          </a:xfrm>
          <a:solidFill>
            <a:srgbClr val="95B3D7">
              <a:alpha val="87059"/>
            </a:srgbClr>
          </a:solidFill>
          <a:ln>
            <a:solidFill>
              <a:schemeClr val="tx1">
                <a:lumMod val="95000"/>
                <a:lumOff val="5000"/>
              </a:schemeClr>
            </a:solidFill>
          </a:ln>
        </p:spPr>
        <p:txBody>
          <a:bodyPr>
            <a:normAutofit/>
          </a:bodyPr>
          <a:lstStyle/>
          <a:p>
            <a:pPr marL="228600" indent="0" algn="ctr">
              <a:buNone/>
            </a:pPr>
            <a:r>
              <a:rPr lang="en-US" dirty="0" smtClean="0"/>
              <a:t>Reference within this presentation to any specific commercial </a:t>
            </a:r>
            <a:r>
              <a:rPr lang="en-US" smtClean="0"/>
              <a:t>or              non-commercial </a:t>
            </a:r>
            <a:r>
              <a:rPr lang="en-US" dirty="0" smtClean="0"/>
              <a:t>product, process, or service by trade name, trademark, manufacturer or otherwise does not constitute or imply an endorsement, recommendation, or favoring by the </a:t>
            </a:r>
            <a:r>
              <a:rPr lang="en-US" dirty="0" smtClean="0">
                <a:effectLst>
                  <a:outerShdw blurRad="38100" dist="38100" dir="2700000" algn="tl">
                    <a:srgbClr val="000000">
                      <a:alpha val="43137"/>
                    </a:srgbClr>
                  </a:outerShdw>
                </a:effectLst>
              </a:rPr>
              <a:t>Virginia Department of Education</a:t>
            </a:r>
            <a:r>
              <a:rPr lang="en-US" dirty="0" smtClean="0"/>
              <a:t>. </a:t>
            </a:r>
            <a:endParaRPr lang="en-US" dirty="0"/>
          </a:p>
        </p:txBody>
      </p:sp>
    </p:spTree>
    <p:extLst>
      <p:ext uri="{BB962C8B-B14F-4D97-AF65-F5344CB8AC3E}">
        <p14:creationId xmlns:p14="http://schemas.microsoft.com/office/powerpoint/2010/main" val="18138734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alibri" panose="020F0502020204030204" pitchFamily="34" charset="0"/>
              </a:rPr>
              <a:t>What are these experiences teachers are to provide for the students?</a:t>
            </a:r>
            <a:endParaRPr lang="en-US" dirty="0">
              <a:latin typeface="Calibri" panose="020F0502020204030204" pitchFamily="34" charset="0"/>
            </a:endParaRPr>
          </a:p>
        </p:txBody>
      </p:sp>
      <p:sp>
        <p:nvSpPr>
          <p:cNvPr id="3" name="Content Placeholder 2"/>
          <p:cNvSpPr>
            <a:spLocks noGrp="1"/>
          </p:cNvSpPr>
          <p:nvPr>
            <p:ph idx="1"/>
          </p:nvPr>
        </p:nvSpPr>
        <p:spPr/>
        <p:txBody>
          <a:bodyPr>
            <a:normAutofit/>
          </a:bodyPr>
          <a:lstStyle/>
          <a:p>
            <a:pPr marL="0" indent="0">
              <a:buNone/>
            </a:pPr>
            <a:r>
              <a:rPr lang="en-US" dirty="0" smtClean="0">
                <a:latin typeface="Calibri" panose="020F0502020204030204" pitchFamily="34" charset="0"/>
              </a:rPr>
              <a:t>The experiences should be –</a:t>
            </a:r>
          </a:p>
          <a:p>
            <a:r>
              <a:rPr lang="en-US" b="0" dirty="0" smtClean="0">
                <a:latin typeface="Calibri" panose="020F0502020204030204" pitchFamily="34" charset="0"/>
              </a:rPr>
              <a:t>engaging, </a:t>
            </a:r>
          </a:p>
          <a:p>
            <a:r>
              <a:rPr lang="en-US" b="0" dirty="0" smtClean="0">
                <a:latin typeface="Calibri" panose="020F0502020204030204" pitchFamily="34" charset="0"/>
              </a:rPr>
              <a:t>rigorous with higher level thinking questions, </a:t>
            </a:r>
          </a:p>
          <a:p>
            <a:r>
              <a:rPr lang="en-US" b="0" dirty="0" smtClean="0">
                <a:latin typeface="Calibri" panose="020F0502020204030204" pitchFamily="34" charset="0"/>
              </a:rPr>
              <a:t>relevant (connecting time periods, places, and events to the present day).</a:t>
            </a:r>
            <a:endParaRPr lang="en-US" b="0" dirty="0">
              <a:latin typeface="Calibri" panose="020F0502020204030204" pitchFamily="34" charset="0"/>
            </a:endParaRPr>
          </a:p>
        </p:txBody>
      </p:sp>
    </p:spTree>
    <p:extLst>
      <p:ext uri="{BB962C8B-B14F-4D97-AF65-F5344CB8AC3E}">
        <p14:creationId xmlns:p14="http://schemas.microsoft.com/office/powerpoint/2010/main" val="276832362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alibri" panose="020F0502020204030204" pitchFamily="34" charset="0"/>
              </a:rPr>
              <a:t>How do I plan for these experiences?</a:t>
            </a:r>
            <a:endParaRPr lang="en-US" dirty="0">
              <a:latin typeface="Calibri" panose="020F0502020204030204" pitchFamily="34" charset="0"/>
            </a:endParaRPr>
          </a:p>
        </p:txBody>
      </p:sp>
      <p:sp>
        <p:nvSpPr>
          <p:cNvPr id="3" name="Content Placeholder 2"/>
          <p:cNvSpPr>
            <a:spLocks noGrp="1"/>
          </p:cNvSpPr>
          <p:nvPr>
            <p:ph idx="1"/>
          </p:nvPr>
        </p:nvSpPr>
        <p:spPr/>
        <p:txBody>
          <a:bodyPr/>
          <a:lstStyle/>
          <a:p>
            <a:r>
              <a:rPr lang="en-US" dirty="0" smtClean="0">
                <a:latin typeface="Calibri" panose="020F0502020204030204" pitchFamily="34" charset="0"/>
              </a:rPr>
              <a:t>When planning for these experiences you should think about how we learn about the past.</a:t>
            </a:r>
          </a:p>
          <a:p>
            <a:pPr lvl="2"/>
            <a:r>
              <a:rPr lang="en-US" sz="2600" dirty="0" smtClean="0">
                <a:solidFill>
                  <a:schemeClr val="tx1"/>
                </a:solidFill>
                <a:latin typeface="Calibri" panose="020F0502020204030204" pitchFamily="34" charset="0"/>
              </a:rPr>
              <a:t>Asking questions.</a:t>
            </a:r>
            <a:endParaRPr lang="en-US" sz="2600" dirty="0">
              <a:solidFill>
                <a:schemeClr val="tx1"/>
              </a:solidFill>
              <a:latin typeface="Calibri" panose="020F0502020204030204" pitchFamily="34" charset="0"/>
            </a:endParaRPr>
          </a:p>
          <a:p>
            <a:pPr lvl="2"/>
            <a:r>
              <a:rPr lang="en-US" sz="2600" dirty="0" smtClean="0">
                <a:solidFill>
                  <a:schemeClr val="tx1"/>
                </a:solidFill>
                <a:latin typeface="Calibri" panose="020F0502020204030204" pitchFamily="34" charset="0"/>
              </a:rPr>
              <a:t>Gathering the </a:t>
            </a:r>
            <a:r>
              <a:rPr lang="en-US" sz="2600" dirty="0">
                <a:solidFill>
                  <a:schemeClr val="tx1"/>
                </a:solidFill>
                <a:latin typeface="Calibri" panose="020F0502020204030204" pitchFamily="34" charset="0"/>
              </a:rPr>
              <a:t>sources, organize them, and evaluate the evidence in the </a:t>
            </a:r>
            <a:r>
              <a:rPr lang="en-US" sz="2600" dirty="0" smtClean="0">
                <a:solidFill>
                  <a:schemeClr val="tx1"/>
                </a:solidFill>
                <a:latin typeface="Calibri" panose="020F0502020204030204" pitchFamily="34" charset="0"/>
              </a:rPr>
              <a:t>sources.</a:t>
            </a:r>
            <a:endParaRPr lang="en-US" sz="2600" dirty="0">
              <a:solidFill>
                <a:schemeClr val="tx1"/>
              </a:solidFill>
              <a:latin typeface="Calibri" panose="020F0502020204030204" pitchFamily="34" charset="0"/>
            </a:endParaRPr>
          </a:p>
          <a:p>
            <a:pPr lvl="2"/>
            <a:r>
              <a:rPr lang="en-US" sz="2600" dirty="0" smtClean="0">
                <a:solidFill>
                  <a:schemeClr val="tx1"/>
                </a:solidFill>
                <a:latin typeface="Calibri" panose="020F0502020204030204" pitchFamily="34" charset="0"/>
              </a:rPr>
              <a:t>Drawing conclusions </a:t>
            </a:r>
            <a:r>
              <a:rPr lang="en-US" sz="2600" dirty="0">
                <a:solidFill>
                  <a:schemeClr val="tx1"/>
                </a:solidFill>
                <a:latin typeface="Calibri" panose="020F0502020204030204" pitchFamily="34" charset="0"/>
              </a:rPr>
              <a:t>that are supported by the evidence in the </a:t>
            </a:r>
            <a:r>
              <a:rPr lang="en-US" sz="2600" dirty="0" smtClean="0">
                <a:solidFill>
                  <a:schemeClr val="tx1"/>
                </a:solidFill>
                <a:latin typeface="Calibri" panose="020F0502020204030204" pitchFamily="34" charset="0"/>
              </a:rPr>
              <a:t>sources.</a:t>
            </a:r>
            <a:endParaRPr lang="en-US" sz="2600" dirty="0">
              <a:solidFill>
                <a:schemeClr val="tx1"/>
              </a:solidFill>
              <a:latin typeface="Calibri" panose="020F0502020204030204" pitchFamily="34" charset="0"/>
            </a:endParaRPr>
          </a:p>
          <a:p>
            <a:pPr lvl="4"/>
            <a:endParaRPr lang="en-US" dirty="0" smtClean="0"/>
          </a:p>
        </p:txBody>
      </p:sp>
    </p:spTree>
    <p:extLst>
      <p:ext uri="{BB962C8B-B14F-4D97-AF65-F5344CB8AC3E}">
        <p14:creationId xmlns:p14="http://schemas.microsoft.com/office/powerpoint/2010/main" val="99039742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Calibri" panose="020F0502020204030204" pitchFamily="34" charset="0"/>
              </a:rPr>
              <a:t> Questions to ask about the past….</a:t>
            </a:r>
            <a:endParaRPr lang="en-US" dirty="0">
              <a:latin typeface="Calibri" panose="020F0502020204030204" pitchFamily="34" charset="0"/>
            </a:endParaRPr>
          </a:p>
        </p:txBody>
      </p:sp>
      <p:sp>
        <p:nvSpPr>
          <p:cNvPr id="3" name="Content Placeholder 2"/>
          <p:cNvSpPr>
            <a:spLocks noGrp="1"/>
          </p:cNvSpPr>
          <p:nvPr>
            <p:ph idx="1"/>
          </p:nvPr>
        </p:nvSpPr>
        <p:spPr/>
        <p:txBody>
          <a:bodyPr/>
          <a:lstStyle/>
          <a:p>
            <a:r>
              <a:rPr lang="en-US" dirty="0" smtClean="0">
                <a:latin typeface="Calibri" panose="020F0502020204030204" pitchFamily="34" charset="0"/>
              </a:rPr>
              <a:t>How?</a:t>
            </a:r>
          </a:p>
          <a:p>
            <a:r>
              <a:rPr lang="en-US" dirty="0" smtClean="0">
                <a:latin typeface="Calibri" panose="020F0502020204030204" pitchFamily="34" charset="0"/>
              </a:rPr>
              <a:t>What?</a:t>
            </a:r>
          </a:p>
          <a:p>
            <a:r>
              <a:rPr lang="en-US" dirty="0" smtClean="0">
                <a:latin typeface="Calibri" panose="020F0502020204030204" pitchFamily="34" charset="0"/>
              </a:rPr>
              <a:t>When?</a:t>
            </a:r>
          </a:p>
          <a:p>
            <a:r>
              <a:rPr lang="en-US" dirty="0" smtClean="0">
                <a:latin typeface="Calibri" panose="020F0502020204030204" pitchFamily="34" charset="0"/>
              </a:rPr>
              <a:t>Where?</a:t>
            </a:r>
          </a:p>
          <a:p>
            <a:r>
              <a:rPr lang="en-US" dirty="0" smtClean="0">
                <a:latin typeface="Calibri" panose="020F0502020204030204" pitchFamily="34" charset="0"/>
              </a:rPr>
              <a:t>Who?</a:t>
            </a:r>
          </a:p>
          <a:p>
            <a:endParaRPr lang="en-US" dirty="0" smtClean="0"/>
          </a:p>
        </p:txBody>
      </p:sp>
    </p:spTree>
    <p:extLst>
      <p:ext uri="{BB962C8B-B14F-4D97-AF65-F5344CB8AC3E}">
        <p14:creationId xmlns:p14="http://schemas.microsoft.com/office/powerpoint/2010/main" val="81236624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7400" y="2649187"/>
            <a:ext cx="4863935" cy="4049889"/>
          </a:xfrm>
          <a:prstGeom prst="rect">
            <a:avLst/>
          </a:prstGeom>
        </p:spPr>
      </p:pic>
      <p:sp>
        <p:nvSpPr>
          <p:cNvPr id="2" name="Title 1"/>
          <p:cNvSpPr>
            <a:spLocks noGrp="1"/>
          </p:cNvSpPr>
          <p:nvPr>
            <p:ph type="title"/>
          </p:nvPr>
        </p:nvSpPr>
        <p:spPr/>
        <p:txBody>
          <a:bodyPr/>
          <a:lstStyle/>
          <a:p>
            <a:r>
              <a:rPr lang="en-US" dirty="0" smtClean="0">
                <a:latin typeface="Calibri" panose="020F0502020204030204" pitchFamily="34" charset="0"/>
              </a:rPr>
              <a:t>Things to consider</a:t>
            </a:r>
            <a:r>
              <a:rPr lang="en-US" dirty="0" smtClean="0">
                <a:latin typeface="Calibri" panose="020F0502020204030204" pitchFamily="34" charset="0"/>
                <a:sym typeface="Wingdings" panose="05000000000000000000" pitchFamily="2" charset="2"/>
              </a:rPr>
              <a:t></a:t>
            </a:r>
            <a:endParaRPr lang="en-US" dirty="0">
              <a:latin typeface="Calibri" panose="020F0502020204030204" pitchFamily="34" charset="0"/>
            </a:endParaRPr>
          </a:p>
        </p:txBody>
      </p:sp>
      <p:sp>
        <p:nvSpPr>
          <p:cNvPr id="3" name="Content Placeholder 2"/>
          <p:cNvSpPr>
            <a:spLocks noGrp="1"/>
          </p:cNvSpPr>
          <p:nvPr>
            <p:ph idx="1"/>
          </p:nvPr>
        </p:nvSpPr>
        <p:spPr>
          <a:xfrm>
            <a:off x="228600" y="1371600"/>
            <a:ext cx="8077200" cy="1828800"/>
          </a:xfrm>
        </p:spPr>
        <p:txBody>
          <a:bodyPr>
            <a:normAutofit/>
          </a:bodyPr>
          <a:lstStyle/>
          <a:p>
            <a:pPr marL="0" indent="0">
              <a:buNone/>
            </a:pPr>
            <a:r>
              <a:rPr lang="en-US" sz="2800" b="1" dirty="0" smtClean="0">
                <a:latin typeface="Calibri" panose="020F0502020204030204" pitchFamily="34" charset="0"/>
              </a:rPr>
              <a:t>Cause and Effect</a:t>
            </a:r>
            <a:r>
              <a:rPr lang="en-US" sz="2800" dirty="0" smtClean="0">
                <a:latin typeface="Calibri" panose="020F0502020204030204" pitchFamily="34" charset="0"/>
              </a:rPr>
              <a:t>- </a:t>
            </a:r>
            <a:r>
              <a:rPr lang="en-US" sz="2800" b="0" dirty="0" smtClean="0">
                <a:latin typeface="Calibri" panose="020F0502020204030204" pitchFamily="34" charset="0"/>
              </a:rPr>
              <a:t>events from the past have a short term and long term (often times unforeseen) effects on the development of societies. </a:t>
            </a:r>
          </a:p>
          <a:p>
            <a:pPr marL="0" indent="0">
              <a:buNone/>
            </a:pPr>
            <a:endParaRPr lang="en-US" dirty="0" smtClean="0"/>
          </a:p>
        </p:txBody>
      </p:sp>
    </p:spTree>
    <p:extLst>
      <p:ext uri="{BB962C8B-B14F-4D97-AF65-F5344CB8AC3E}">
        <p14:creationId xmlns:p14="http://schemas.microsoft.com/office/powerpoint/2010/main" val="17920682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Things to consider</a:t>
            </a:r>
            <a:r>
              <a:rPr lang="en-US" dirty="0" smtClean="0">
                <a:latin typeface="Calibri" panose="020F0502020204030204" pitchFamily="34" charset="0"/>
                <a:sym typeface="Wingdings" panose="05000000000000000000" pitchFamily="2" charset="2"/>
              </a:rPr>
              <a:t></a:t>
            </a:r>
            <a:endParaRPr lang="en-US" dirty="0">
              <a:latin typeface="Calibri" panose="020F0502020204030204" pitchFamily="34" charset="0"/>
            </a:endParaRPr>
          </a:p>
        </p:txBody>
      </p:sp>
      <p:sp>
        <p:nvSpPr>
          <p:cNvPr id="3" name="Content Placeholder 2"/>
          <p:cNvSpPr>
            <a:spLocks noGrp="1"/>
          </p:cNvSpPr>
          <p:nvPr>
            <p:ph idx="1"/>
          </p:nvPr>
        </p:nvSpPr>
        <p:spPr>
          <a:xfrm>
            <a:off x="457200" y="1643902"/>
            <a:ext cx="7886700" cy="3263504"/>
          </a:xfrm>
        </p:spPr>
        <p:txBody>
          <a:bodyPr>
            <a:normAutofit lnSpcReduction="10000"/>
          </a:bodyPr>
          <a:lstStyle/>
          <a:p>
            <a:pPr marL="0" indent="0">
              <a:buNone/>
            </a:pPr>
            <a:r>
              <a:rPr lang="en-US" b="1" dirty="0" smtClean="0">
                <a:latin typeface="Calibri" panose="020F0502020204030204" pitchFamily="34" charset="0"/>
              </a:rPr>
              <a:t>Change and Continuity- </a:t>
            </a:r>
            <a:r>
              <a:rPr lang="en-US" b="0" dirty="0" smtClean="0">
                <a:latin typeface="Calibri" panose="020F0502020204030204" pitchFamily="34" charset="0"/>
              </a:rPr>
              <a:t>focus on change over time; understanding what changed and what remained the same, fosters a deeper understanding of the uneven pace for which events unfolded throughout history. </a:t>
            </a:r>
          </a:p>
          <a:p>
            <a:pPr marL="0" indent="0">
              <a:buNone/>
            </a:pPr>
            <a:endParaRPr lang="en-US" b="0" dirty="0"/>
          </a:p>
        </p:txBody>
      </p:sp>
    </p:spTree>
    <p:extLst>
      <p:ext uri="{BB962C8B-B14F-4D97-AF65-F5344CB8AC3E}">
        <p14:creationId xmlns:p14="http://schemas.microsoft.com/office/powerpoint/2010/main" val="164025519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Things to consider</a:t>
            </a:r>
            <a:r>
              <a:rPr lang="en-US" dirty="0" smtClean="0">
                <a:latin typeface="Calibri" panose="020F0502020204030204" pitchFamily="34" charset="0"/>
                <a:sym typeface="Wingdings" panose="05000000000000000000" pitchFamily="2" charset="2"/>
              </a:rPr>
              <a:t></a:t>
            </a:r>
            <a:endParaRPr lang="en-US" dirty="0">
              <a:latin typeface="Calibri" panose="020F0502020204030204" pitchFamily="34" charset="0"/>
            </a:endParaRPr>
          </a:p>
        </p:txBody>
      </p:sp>
      <p:sp>
        <p:nvSpPr>
          <p:cNvPr id="3" name="Content Placeholder 2"/>
          <p:cNvSpPr>
            <a:spLocks noGrp="1"/>
          </p:cNvSpPr>
          <p:nvPr>
            <p:ph idx="1"/>
          </p:nvPr>
        </p:nvSpPr>
        <p:spPr/>
        <p:txBody>
          <a:bodyPr/>
          <a:lstStyle/>
          <a:p>
            <a:pPr marL="0" indent="0">
              <a:buNone/>
            </a:pPr>
            <a:r>
              <a:rPr lang="en-US" b="1" dirty="0" smtClean="0">
                <a:latin typeface="Calibri" panose="020F0502020204030204" pitchFamily="34" charset="0"/>
              </a:rPr>
              <a:t>Turning Points</a:t>
            </a:r>
            <a:r>
              <a:rPr lang="en-US" dirty="0" smtClean="0">
                <a:latin typeface="Calibri" panose="020F0502020204030204" pitchFamily="34" charset="0"/>
              </a:rPr>
              <a:t>- </a:t>
            </a:r>
            <a:r>
              <a:rPr lang="en-US" b="0" dirty="0" smtClean="0">
                <a:latin typeface="Calibri" panose="020F0502020204030204" pitchFamily="34" charset="0"/>
              </a:rPr>
              <a:t>focuses on events of great significance that caused individual experiences and societal developments to go in a different direction.</a:t>
            </a:r>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1600" y="4572000"/>
            <a:ext cx="5714285" cy="1482197"/>
          </a:xfrm>
          <a:prstGeom prst="rect">
            <a:avLst/>
          </a:prstGeom>
        </p:spPr>
      </p:pic>
    </p:spTree>
    <p:extLst>
      <p:ext uri="{BB962C8B-B14F-4D97-AF65-F5344CB8AC3E}">
        <p14:creationId xmlns:p14="http://schemas.microsoft.com/office/powerpoint/2010/main" val="49053828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Things to consider</a:t>
            </a:r>
            <a:r>
              <a:rPr lang="en-US" dirty="0" smtClean="0">
                <a:latin typeface="Calibri" panose="020F0502020204030204" pitchFamily="34" charset="0"/>
                <a:sym typeface="Wingdings" panose="05000000000000000000" pitchFamily="2" charset="2"/>
              </a:rPr>
              <a:t></a:t>
            </a:r>
            <a:endParaRPr lang="en-US" dirty="0">
              <a:latin typeface="Calibri" panose="020F0502020204030204" pitchFamily="34" charset="0"/>
            </a:endParaRPr>
          </a:p>
        </p:txBody>
      </p:sp>
      <p:sp>
        <p:nvSpPr>
          <p:cNvPr id="3" name="Content Placeholder 2"/>
          <p:cNvSpPr>
            <a:spLocks noGrp="1"/>
          </p:cNvSpPr>
          <p:nvPr>
            <p:ph idx="1"/>
          </p:nvPr>
        </p:nvSpPr>
        <p:spPr/>
        <p:txBody>
          <a:bodyPr/>
          <a:lstStyle/>
          <a:p>
            <a:pPr marL="0" indent="0">
              <a:buNone/>
            </a:pPr>
            <a:r>
              <a:rPr lang="en-US" b="1" dirty="0" smtClean="0">
                <a:latin typeface="Calibri" panose="020F0502020204030204" pitchFamily="34" charset="0"/>
              </a:rPr>
              <a:t>Using the Past</a:t>
            </a:r>
            <a:r>
              <a:rPr lang="en-US" dirty="0" smtClean="0">
                <a:latin typeface="Calibri" panose="020F0502020204030204" pitchFamily="34" charset="0"/>
              </a:rPr>
              <a:t>- </a:t>
            </a:r>
            <a:r>
              <a:rPr lang="en-US" sz="3200" b="0" dirty="0" smtClean="0">
                <a:latin typeface="Calibri" panose="020F0502020204030204" pitchFamily="34" charset="0"/>
              </a:rPr>
              <a:t>finding the usable past and using it to better understand events from that time frame and how it relates to the present. This makes history relevant and gives history meaning.</a:t>
            </a:r>
          </a:p>
          <a:p>
            <a:pPr marL="0" indent="0">
              <a:buNone/>
            </a:pP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2600" y="4419600"/>
            <a:ext cx="5714285" cy="1175024"/>
          </a:xfrm>
          <a:prstGeom prst="rect">
            <a:avLst/>
          </a:prstGeom>
        </p:spPr>
      </p:pic>
    </p:spTree>
    <p:extLst>
      <p:ext uri="{BB962C8B-B14F-4D97-AF65-F5344CB8AC3E}">
        <p14:creationId xmlns:p14="http://schemas.microsoft.com/office/powerpoint/2010/main" val="265864075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stretch>
            <a:fillRect/>
          </a:stretch>
        </p:blipFill>
        <p:spPr>
          <a:xfrm>
            <a:off x="1219200" y="5334000"/>
            <a:ext cx="3813379" cy="1284906"/>
          </a:xfrm>
          <a:prstGeom prst="rect">
            <a:avLst/>
          </a:prstGeom>
        </p:spPr>
      </p:pic>
      <p:sp>
        <p:nvSpPr>
          <p:cNvPr id="2" name="Title 1"/>
          <p:cNvSpPr>
            <a:spLocks noGrp="1"/>
          </p:cNvSpPr>
          <p:nvPr>
            <p:ph type="title"/>
          </p:nvPr>
        </p:nvSpPr>
        <p:spPr/>
        <p:txBody>
          <a:bodyPr/>
          <a:lstStyle/>
          <a:p>
            <a:r>
              <a:rPr lang="en-US" dirty="0" smtClean="0">
                <a:latin typeface="Calibri" panose="020F0502020204030204" pitchFamily="34" charset="0"/>
              </a:rPr>
              <a:t>Things to consider</a:t>
            </a:r>
            <a:r>
              <a:rPr lang="en-US" dirty="0" smtClean="0">
                <a:latin typeface="Calibri" panose="020F0502020204030204" pitchFamily="34" charset="0"/>
                <a:sym typeface="Wingdings" panose="05000000000000000000" pitchFamily="2" charset="2"/>
              </a:rPr>
              <a:t></a:t>
            </a:r>
            <a:endParaRPr lang="en-US" dirty="0">
              <a:latin typeface="Calibri" panose="020F0502020204030204" pitchFamily="34" charset="0"/>
            </a:endParaRPr>
          </a:p>
        </p:txBody>
      </p:sp>
      <p:sp>
        <p:nvSpPr>
          <p:cNvPr id="5" name="Content Placeholder 4"/>
          <p:cNvSpPr>
            <a:spLocks noGrp="1"/>
          </p:cNvSpPr>
          <p:nvPr>
            <p:ph idx="1"/>
          </p:nvPr>
        </p:nvSpPr>
        <p:spPr>
          <a:xfrm>
            <a:off x="457200" y="1600200"/>
            <a:ext cx="7543800" cy="5018706"/>
          </a:xfrm>
        </p:spPr>
        <p:txBody>
          <a:bodyPr/>
          <a:lstStyle/>
          <a:p>
            <a:pPr marL="0" indent="0">
              <a:buNone/>
            </a:pPr>
            <a:r>
              <a:rPr lang="en-US" b="1" dirty="0" smtClean="0">
                <a:latin typeface="Calibri" panose="020F0502020204030204" pitchFamily="34" charset="0"/>
              </a:rPr>
              <a:t>Through their Eyes</a:t>
            </a:r>
            <a:r>
              <a:rPr lang="en-US" dirty="0" smtClean="0">
                <a:latin typeface="Calibri" panose="020F0502020204030204" pitchFamily="34" charset="0"/>
              </a:rPr>
              <a:t>- </a:t>
            </a:r>
            <a:r>
              <a:rPr lang="en-US" b="0" dirty="0" smtClean="0">
                <a:latin typeface="Calibri" panose="020F0502020204030204" pitchFamily="34" charset="0"/>
              </a:rPr>
              <a:t>We need to see the world as they saw it in order to get a deeper understanding of why people thought and acted the way they did and the reasoning for the choices they made.</a:t>
            </a:r>
          </a:p>
          <a:p>
            <a:pPr marL="0" indent="0">
              <a:buNone/>
            </a:pPr>
            <a:endParaRPr lang="en-US" dirty="0"/>
          </a:p>
        </p:txBody>
      </p:sp>
    </p:spTree>
    <p:extLst>
      <p:ext uri="{BB962C8B-B14F-4D97-AF65-F5344CB8AC3E}">
        <p14:creationId xmlns:p14="http://schemas.microsoft.com/office/powerpoint/2010/main" val="3641068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609600" y="3733800"/>
            <a:ext cx="7543800" cy="2362200"/>
          </a:xfrm>
          <a:prstGeom prst="rect">
            <a:avLst/>
          </a:prstGeom>
          <a:noFill/>
          <a:ln>
            <a:noFill/>
          </a:ln>
        </p:spPr>
        <p:txBody>
          <a:bodyPr lIns="91425" tIns="45700" rIns="91425" bIns="45700" anchor="ctr" anchorCtr="0">
            <a:noAutofit/>
          </a:bodyPr>
          <a:lstStyle/>
          <a:p>
            <a:pPr marL="0" marR="0" lvl="0" indent="0" algn="ctr" rtl="0">
              <a:spcBef>
                <a:spcPts val="0"/>
              </a:spcBef>
              <a:buClr>
                <a:srgbClr val="0070C0"/>
              </a:buClr>
              <a:buSzPct val="25000"/>
              <a:buFont typeface="Arial Narrow"/>
              <a:buNone/>
            </a:pPr>
            <a:r>
              <a:rPr lang="en-US" sz="2800" b="1" i="0" u="none" strike="noStrike" cap="none" dirty="0">
                <a:solidFill>
                  <a:schemeClr val="tx1"/>
                </a:solidFill>
                <a:latin typeface="Calibri" panose="020F0502020204030204" pitchFamily="34" charset="0"/>
                <a:ea typeface="Arial Narrow"/>
                <a:cs typeface="Arial Narrow"/>
                <a:sym typeface="Arial Narrow"/>
              </a:rPr>
              <a:t>The Essential Skills, which are found in Standard 1 for each grade level or course, serve as tools to facilitate active engagement in learning, to deepen student understanding of content material and to create better-informed citizens.</a:t>
            </a:r>
          </a:p>
        </p:txBody>
      </p:sp>
      <p:sp>
        <p:nvSpPr>
          <p:cNvPr id="78" name="Shape 78"/>
          <p:cNvSpPr txBox="1">
            <a:spLocks noGrp="1"/>
          </p:cNvSpPr>
          <p:nvPr>
            <p:ph type="sldNum" idx="12"/>
          </p:nvPr>
        </p:nvSpPr>
        <p:spPr>
          <a:xfrm>
            <a:off x="8305800" y="6340475"/>
            <a:ext cx="3810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1">
                <a:solidFill>
                  <a:schemeClr val="lt1"/>
                </a:solidFill>
                <a:latin typeface="Calibri"/>
                <a:ea typeface="Calibri"/>
                <a:cs typeface="Calibri"/>
                <a:sym typeface="Calibri"/>
              </a:rPr>
              <a:t>28</a:t>
            </a:fld>
            <a:endParaRPr lang="en-US" sz="1200" b="1">
              <a:solidFill>
                <a:schemeClr val="lt1"/>
              </a:solidFill>
              <a:latin typeface="Calibri"/>
              <a:ea typeface="Calibri"/>
              <a:cs typeface="Calibri"/>
              <a:sym typeface="Calibri"/>
            </a:endParaRPr>
          </a:p>
        </p:txBody>
      </p:sp>
      <p:pic>
        <p:nvPicPr>
          <p:cNvPr id="79" name="Shape 79"/>
          <p:cNvPicPr preferRelativeResize="0">
            <a:picLocks noGrp="1"/>
          </p:cNvPicPr>
          <p:nvPr>
            <p:ph type="body" idx="1"/>
          </p:nvPr>
        </p:nvPicPr>
        <p:blipFill rotWithShape="1">
          <a:blip r:embed="rId3">
            <a:alphaModFix/>
          </a:blip>
          <a:srcRect/>
          <a:stretch/>
        </p:blipFill>
        <p:spPr>
          <a:xfrm>
            <a:off x="304800" y="304800"/>
            <a:ext cx="8737797" cy="3177380"/>
          </a:xfrm>
          <a:prstGeom prst="rect">
            <a:avLst/>
          </a:prstGeom>
          <a:noFill/>
          <a:ln>
            <a:noFill/>
          </a:ln>
        </p:spPr>
      </p:pic>
    </p:spTree>
    <p:extLst>
      <p:ext uri="{BB962C8B-B14F-4D97-AF65-F5344CB8AC3E}">
        <p14:creationId xmlns:p14="http://schemas.microsoft.com/office/powerpoint/2010/main" val="1412054916"/>
      </p:ext>
    </p:extLst>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457200" y="274637"/>
            <a:ext cx="7543800" cy="1143000"/>
          </a:xfrm>
          <a:prstGeom prst="rect">
            <a:avLst/>
          </a:prstGeom>
          <a:noFill/>
          <a:ln>
            <a:noFill/>
          </a:ln>
        </p:spPr>
        <p:txBody>
          <a:bodyPr lIns="91425" tIns="45700" rIns="91425" bIns="45700" anchor="ctr" anchorCtr="0">
            <a:noAutofit/>
          </a:bodyPr>
          <a:lstStyle/>
          <a:p>
            <a:pPr marL="0" marR="0" lvl="0" indent="0" algn="ctr" rtl="0">
              <a:spcBef>
                <a:spcPts val="0"/>
              </a:spcBef>
              <a:buClr>
                <a:srgbClr val="0070C0"/>
              </a:buClr>
              <a:buSzPct val="25000"/>
              <a:buFont typeface="Times New Roman"/>
              <a:buNone/>
            </a:pPr>
            <a:r>
              <a:rPr lang="en-US" sz="4000" b="1" i="0" u="none" strike="noStrike" cap="none" dirty="0">
                <a:solidFill>
                  <a:srgbClr val="0070C0"/>
                </a:solidFill>
                <a:latin typeface="Calibri" panose="020F0502020204030204" pitchFamily="34" charset="0"/>
                <a:ea typeface="Times New Roman"/>
                <a:cs typeface="Times New Roman"/>
                <a:sym typeface="Times New Roman"/>
              </a:rPr>
              <a:t>Standard 1</a:t>
            </a:r>
          </a:p>
        </p:txBody>
      </p:sp>
      <p:sp>
        <p:nvSpPr>
          <p:cNvPr id="85" name="Shape 85"/>
          <p:cNvSpPr txBox="1">
            <a:spLocks noGrp="1"/>
          </p:cNvSpPr>
          <p:nvPr>
            <p:ph type="body" idx="1"/>
          </p:nvPr>
        </p:nvSpPr>
        <p:spPr>
          <a:xfrm>
            <a:off x="457200" y="1600200"/>
            <a:ext cx="7543800" cy="4525963"/>
          </a:xfrm>
          <a:prstGeom prst="rect">
            <a:avLst/>
          </a:prstGeom>
          <a:noFill/>
          <a:ln>
            <a:noFill/>
          </a:ln>
        </p:spPr>
        <p:txBody>
          <a:bodyPr lIns="91425" tIns="45700" rIns="91425" bIns="45700" anchor="t" anchorCtr="0">
            <a:noAutofit/>
          </a:bodyPr>
          <a:lstStyle/>
          <a:p>
            <a:pPr marL="742950" marR="0" lvl="0" indent="-742950" algn="l" rtl="0">
              <a:lnSpc>
                <a:spcPct val="80000"/>
              </a:lnSpc>
              <a:spcBef>
                <a:spcPts val="0"/>
              </a:spcBef>
              <a:spcAft>
                <a:spcPts val="0"/>
              </a:spcAft>
              <a:buClr>
                <a:schemeClr val="dk1"/>
              </a:buClr>
              <a:buSzPct val="99642"/>
              <a:buFont typeface="Arial"/>
              <a:buAutoNum type="alphaLcParenR"/>
            </a:pPr>
            <a:r>
              <a:rPr lang="en-US" sz="2790" b="1" i="0" u="none" strike="noStrike" cap="none" dirty="0">
                <a:solidFill>
                  <a:schemeClr val="dk1"/>
                </a:solidFill>
                <a:latin typeface="Calibri" panose="020F0502020204030204" pitchFamily="34" charset="0"/>
                <a:ea typeface="Arial"/>
                <a:cs typeface="Arial"/>
                <a:sym typeface="Arial"/>
              </a:rPr>
              <a:t>Use information sources.</a:t>
            </a:r>
          </a:p>
          <a:p>
            <a:pPr marL="742950" marR="0" lvl="0" indent="-742950" algn="l" rtl="0">
              <a:lnSpc>
                <a:spcPct val="80000"/>
              </a:lnSpc>
              <a:spcBef>
                <a:spcPts val="558"/>
              </a:spcBef>
              <a:spcAft>
                <a:spcPts val="0"/>
              </a:spcAft>
              <a:buClr>
                <a:schemeClr val="dk1"/>
              </a:buClr>
              <a:buSzPct val="99642"/>
              <a:buFont typeface="Arial"/>
              <a:buAutoNum type="alphaLcParenR"/>
            </a:pPr>
            <a:r>
              <a:rPr lang="en-US" sz="2790" b="1" i="0" u="none" strike="noStrike" cap="none" dirty="0">
                <a:solidFill>
                  <a:schemeClr val="dk1"/>
                </a:solidFill>
                <a:latin typeface="Calibri" panose="020F0502020204030204" pitchFamily="34" charset="0"/>
                <a:ea typeface="Arial"/>
                <a:cs typeface="Arial"/>
                <a:sym typeface="Arial"/>
              </a:rPr>
              <a:t>Apply geography skills.</a:t>
            </a:r>
          </a:p>
          <a:p>
            <a:pPr marL="742950" marR="0" lvl="0" indent="-742950" algn="l" rtl="0">
              <a:lnSpc>
                <a:spcPct val="80000"/>
              </a:lnSpc>
              <a:spcBef>
                <a:spcPts val="558"/>
              </a:spcBef>
              <a:spcAft>
                <a:spcPts val="0"/>
              </a:spcAft>
              <a:buClr>
                <a:schemeClr val="dk1"/>
              </a:buClr>
              <a:buSzPct val="99642"/>
              <a:buFont typeface="Arial"/>
              <a:buAutoNum type="alphaLcParenR"/>
            </a:pPr>
            <a:r>
              <a:rPr lang="en-US" sz="2790" b="1" i="0" u="none" strike="noStrike" cap="none" dirty="0">
                <a:solidFill>
                  <a:schemeClr val="dk1"/>
                </a:solidFill>
                <a:latin typeface="Calibri" panose="020F0502020204030204" pitchFamily="34" charset="0"/>
                <a:ea typeface="Arial"/>
                <a:cs typeface="Arial"/>
                <a:sym typeface="Arial"/>
              </a:rPr>
              <a:t>Organize information.</a:t>
            </a:r>
          </a:p>
          <a:p>
            <a:pPr marL="742950" marR="0" lvl="0" indent="-742950" algn="l" rtl="0">
              <a:lnSpc>
                <a:spcPct val="80000"/>
              </a:lnSpc>
              <a:spcBef>
                <a:spcPts val="558"/>
              </a:spcBef>
              <a:spcAft>
                <a:spcPts val="0"/>
              </a:spcAft>
              <a:buClr>
                <a:schemeClr val="dk1"/>
              </a:buClr>
              <a:buSzPct val="99642"/>
              <a:buFont typeface="Arial"/>
              <a:buAutoNum type="alphaLcParenR"/>
            </a:pPr>
            <a:r>
              <a:rPr lang="en-US" sz="2790" b="1" i="0" u="none" strike="noStrike" cap="none" dirty="0">
                <a:solidFill>
                  <a:schemeClr val="dk1"/>
                </a:solidFill>
                <a:latin typeface="Calibri" panose="020F0502020204030204" pitchFamily="34" charset="0"/>
                <a:ea typeface="Arial"/>
                <a:cs typeface="Arial"/>
                <a:sym typeface="Arial"/>
              </a:rPr>
              <a:t>Demonstrate critical thinking.</a:t>
            </a:r>
          </a:p>
          <a:p>
            <a:pPr marL="742950" marR="0" lvl="0" indent="-742950" algn="l" rtl="0">
              <a:lnSpc>
                <a:spcPct val="80000"/>
              </a:lnSpc>
              <a:spcBef>
                <a:spcPts val="558"/>
              </a:spcBef>
              <a:spcAft>
                <a:spcPts val="0"/>
              </a:spcAft>
              <a:buClr>
                <a:schemeClr val="dk1"/>
              </a:buClr>
              <a:buSzPct val="99642"/>
              <a:buFont typeface="Arial"/>
              <a:buAutoNum type="alphaLcParenR"/>
            </a:pPr>
            <a:r>
              <a:rPr lang="en-US" sz="2790" b="1" i="0" u="none" strike="noStrike" cap="none" dirty="0">
                <a:solidFill>
                  <a:schemeClr val="dk1"/>
                </a:solidFill>
                <a:latin typeface="Calibri" panose="020F0502020204030204" pitchFamily="34" charset="0"/>
                <a:ea typeface="Arial"/>
                <a:cs typeface="Arial"/>
                <a:sym typeface="Arial"/>
              </a:rPr>
              <a:t>Compare and contrast.</a:t>
            </a:r>
          </a:p>
          <a:p>
            <a:pPr marL="742950" marR="0" lvl="0" indent="-742950" algn="l" rtl="0">
              <a:lnSpc>
                <a:spcPct val="80000"/>
              </a:lnSpc>
              <a:spcBef>
                <a:spcPts val="558"/>
              </a:spcBef>
              <a:spcAft>
                <a:spcPts val="0"/>
              </a:spcAft>
              <a:buClr>
                <a:schemeClr val="dk1"/>
              </a:buClr>
              <a:buSzPct val="99642"/>
              <a:buFont typeface="Arial"/>
              <a:buAutoNum type="alphaLcParenR"/>
            </a:pPr>
            <a:r>
              <a:rPr lang="en-US" sz="2790" b="1" i="0" u="none" strike="noStrike" cap="none" dirty="0">
                <a:solidFill>
                  <a:schemeClr val="dk1"/>
                </a:solidFill>
                <a:latin typeface="Calibri" panose="020F0502020204030204" pitchFamily="34" charset="0"/>
                <a:ea typeface="Arial"/>
                <a:cs typeface="Arial"/>
                <a:sym typeface="Arial"/>
              </a:rPr>
              <a:t>Determine cause and effect.</a:t>
            </a:r>
          </a:p>
          <a:p>
            <a:pPr marL="742950" marR="0" lvl="0" indent="-742950" algn="l" rtl="0">
              <a:lnSpc>
                <a:spcPct val="80000"/>
              </a:lnSpc>
              <a:spcBef>
                <a:spcPts val="558"/>
              </a:spcBef>
              <a:spcAft>
                <a:spcPts val="0"/>
              </a:spcAft>
              <a:buClr>
                <a:schemeClr val="dk1"/>
              </a:buClr>
              <a:buSzPct val="99642"/>
              <a:buFont typeface="Arial"/>
              <a:buAutoNum type="alphaLcParenR"/>
            </a:pPr>
            <a:r>
              <a:rPr lang="en-US" sz="2790" b="1" i="0" u="none" strike="noStrike" cap="none" dirty="0">
                <a:solidFill>
                  <a:schemeClr val="dk1"/>
                </a:solidFill>
                <a:latin typeface="Calibri" panose="020F0502020204030204" pitchFamily="34" charset="0"/>
                <a:ea typeface="Arial"/>
                <a:cs typeface="Arial"/>
                <a:sym typeface="Arial"/>
              </a:rPr>
              <a:t>Make connections.</a:t>
            </a:r>
          </a:p>
          <a:p>
            <a:pPr marL="742950" marR="0" lvl="0" indent="-742950" algn="l" rtl="0">
              <a:lnSpc>
                <a:spcPct val="80000"/>
              </a:lnSpc>
              <a:spcBef>
                <a:spcPts val="558"/>
              </a:spcBef>
              <a:spcAft>
                <a:spcPts val="0"/>
              </a:spcAft>
              <a:buClr>
                <a:schemeClr val="dk1"/>
              </a:buClr>
              <a:buSzPct val="99642"/>
              <a:buFont typeface="Arial"/>
              <a:buAutoNum type="alphaLcParenR"/>
            </a:pPr>
            <a:r>
              <a:rPr lang="en-US" sz="2790" b="1" i="0" u="none" strike="noStrike" cap="none" dirty="0">
                <a:solidFill>
                  <a:schemeClr val="dk1"/>
                </a:solidFill>
                <a:latin typeface="Calibri" panose="020F0502020204030204" pitchFamily="34" charset="0"/>
                <a:ea typeface="Arial"/>
                <a:cs typeface="Arial"/>
                <a:sym typeface="Arial"/>
              </a:rPr>
              <a:t>Make economic decisions.</a:t>
            </a:r>
          </a:p>
          <a:p>
            <a:pPr marL="742950" marR="0" lvl="0" indent="-742950" algn="l" rtl="0">
              <a:lnSpc>
                <a:spcPct val="80000"/>
              </a:lnSpc>
              <a:spcBef>
                <a:spcPts val="558"/>
              </a:spcBef>
              <a:spcAft>
                <a:spcPts val="0"/>
              </a:spcAft>
              <a:buClr>
                <a:schemeClr val="dk1"/>
              </a:buClr>
              <a:buSzPct val="99642"/>
              <a:buFont typeface="Arial"/>
              <a:buAutoNum type="alphaLcParenR"/>
            </a:pPr>
            <a:r>
              <a:rPr lang="en-US" sz="2790" b="1" i="0" u="none" strike="noStrike" cap="none" dirty="0">
                <a:solidFill>
                  <a:schemeClr val="dk1"/>
                </a:solidFill>
                <a:latin typeface="Calibri" panose="020F0502020204030204" pitchFamily="34" charset="0"/>
                <a:ea typeface="Arial"/>
                <a:cs typeface="Arial"/>
                <a:sym typeface="Arial"/>
              </a:rPr>
              <a:t>Exercise civic responsibilities.</a:t>
            </a:r>
          </a:p>
          <a:p>
            <a:pPr marL="742950" marR="0" lvl="0" indent="-742950" algn="l" rtl="0">
              <a:lnSpc>
                <a:spcPct val="80000"/>
              </a:lnSpc>
              <a:spcBef>
                <a:spcPts val="558"/>
              </a:spcBef>
              <a:buClr>
                <a:schemeClr val="dk1"/>
              </a:buClr>
              <a:buSzPct val="99642"/>
              <a:buFont typeface="Arial"/>
              <a:buAutoNum type="alphaLcParenR"/>
            </a:pPr>
            <a:r>
              <a:rPr lang="en-US" sz="2790" b="1" i="0" u="none" strike="noStrike" cap="none" dirty="0">
                <a:solidFill>
                  <a:schemeClr val="dk1"/>
                </a:solidFill>
                <a:latin typeface="Calibri" panose="020F0502020204030204" pitchFamily="34" charset="0"/>
                <a:ea typeface="Arial"/>
                <a:cs typeface="Arial"/>
                <a:sym typeface="Arial"/>
              </a:rPr>
              <a:t>Demonstrate comprehension.</a:t>
            </a:r>
          </a:p>
        </p:txBody>
      </p:sp>
      <p:sp>
        <p:nvSpPr>
          <p:cNvPr id="86" name="Shape 86"/>
          <p:cNvSpPr txBox="1">
            <a:spLocks noGrp="1"/>
          </p:cNvSpPr>
          <p:nvPr>
            <p:ph type="sldNum" idx="12"/>
          </p:nvPr>
        </p:nvSpPr>
        <p:spPr>
          <a:xfrm>
            <a:off x="8305800" y="6340475"/>
            <a:ext cx="3810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1">
                <a:solidFill>
                  <a:schemeClr val="lt1"/>
                </a:solidFill>
                <a:latin typeface="Calibri"/>
                <a:ea typeface="Calibri"/>
                <a:cs typeface="Calibri"/>
                <a:sym typeface="Calibri"/>
              </a:rPr>
              <a:t>29</a:t>
            </a:fld>
            <a:endParaRPr lang="en-US" sz="1200" b="1">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869586358"/>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sp>
        <p:nvSpPr>
          <p:cNvPr id="667" name="Shape 667"/>
          <p:cNvSpPr txBox="1">
            <a:spLocks noGrp="1"/>
          </p:cNvSpPr>
          <p:nvPr>
            <p:ph type="title"/>
          </p:nvPr>
        </p:nvSpPr>
        <p:spPr>
          <a:xfrm>
            <a:off x="0" y="-23647"/>
            <a:ext cx="83820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0070C0"/>
              </a:buClr>
              <a:buSzPct val="25000"/>
              <a:buFont typeface="Times New Roman"/>
              <a:buNone/>
            </a:pPr>
            <a:r>
              <a:rPr lang="en-US" sz="4400" b="1" i="0" u="none" strike="noStrike" cap="none" dirty="0">
                <a:solidFill>
                  <a:srgbClr val="0070C0"/>
                </a:solidFill>
                <a:latin typeface="Times New Roman"/>
                <a:ea typeface="Times New Roman"/>
                <a:cs typeface="Times New Roman"/>
                <a:sym typeface="Times New Roman"/>
              </a:rPr>
              <a:t>Questions to Ask During Planning</a:t>
            </a:r>
          </a:p>
        </p:txBody>
      </p:sp>
      <p:sp>
        <p:nvSpPr>
          <p:cNvPr id="668" name="Shape 668"/>
          <p:cNvSpPr txBox="1">
            <a:spLocks noGrp="1"/>
          </p:cNvSpPr>
          <p:nvPr>
            <p:ph type="body" idx="1"/>
          </p:nvPr>
        </p:nvSpPr>
        <p:spPr>
          <a:xfrm>
            <a:off x="228600" y="1143000"/>
            <a:ext cx="7924800" cy="5105399"/>
          </a:xfrm>
          <a:prstGeom prst="rect">
            <a:avLst/>
          </a:prstGeom>
          <a:noFill/>
          <a:ln>
            <a:noFill/>
          </a:ln>
        </p:spPr>
        <p:txBody>
          <a:bodyPr lIns="91425" tIns="91425" rIns="91425" bIns="91425" anchor="t" anchorCtr="0">
            <a:noAutofit/>
          </a:bodyPr>
          <a:lstStyle/>
          <a:p>
            <a:pPr marL="228600" indent="0" algn="ctr">
              <a:spcBef>
                <a:spcPts val="0"/>
              </a:spcBef>
              <a:buNone/>
            </a:pPr>
            <a:r>
              <a:rPr lang="en-US" sz="2400" b="0" dirty="0">
                <a:latin typeface="Times New Roman" panose="02020603050405020304" pitchFamily="18" charset="0"/>
                <a:cs typeface="Times New Roman" panose="02020603050405020304" pitchFamily="18" charset="0"/>
              </a:rPr>
              <a:t>Essential Components in Planning an Effective Lesson </a:t>
            </a:r>
          </a:p>
          <a:p>
            <a:pPr marL="228600" indent="0" algn="ctr">
              <a:spcBef>
                <a:spcPts val="0"/>
              </a:spcBef>
              <a:buNone/>
            </a:pPr>
            <a:r>
              <a:rPr lang="en-US" sz="2400" b="0" dirty="0">
                <a:latin typeface="Times New Roman" panose="02020603050405020304" pitchFamily="18" charset="0"/>
                <a:cs typeface="Times New Roman" panose="02020603050405020304" pitchFamily="18" charset="0"/>
              </a:rPr>
              <a:t>using the </a:t>
            </a:r>
          </a:p>
          <a:p>
            <a:pPr marL="228600" lvl="0" indent="0" algn="ctr">
              <a:spcBef>
                <a:spcPts val="0"/>
              </a:spcBef>
              <a:buClr>
                <a:srgbClr val="000000"/>
              </a:buClr>
              <a:buNone/>
            </a:pPr>
            <a:r>
              <a:rPr lang="en-US" sz="2400" dirty="0" smtClean="0">
                <a:solidFill>
                  <a:srgbClr val="000000"/>
                </a:solidFill>
                <a:latin typeface="Times New Roman" panose="02020603050405020304" pitchFamily="18" charset="0"/>
                <a:cs typeface="Times New Roman" panose="02020603050405020304" pitchFamily="18" charset="0"/>
                <a:hlinkClick r:id="rId3"/>
              </a:rPr>
              <a:t>2015 </a:t>
            </a:r>
            <a:r>
              <a:rPr lang="en-US" sz="2400" i="1" dirty="0">
                <a:solidFill>
                  <a:srgbClr val="000000"/>
                </a:solidFill>
                <a:latin typeface="Times New Roman" panose="02020603050405020304" pitchFamily="18" charset="0"/>
                <a:cs typeface="Times New Roman" panose="02020603050405020304" pitchFamily="18" charset="0"/>
                <a:hlinkClick r:id="rId3"/>
              </a:rPr>
              <a:t>History and Social Science Standards of Learning</a:t>
            </a:r>
            <a:endParaRPr lang="en-US" sz="2400" i="1" dirty="0">
              <a:solidFill>
                <a:srgbClr val="000000"/>
              </a:solidFill>
              <a:latin typeface="Times New Roman" panose="02020603050405020304" pitchFamily="18" charset="0"/>
              <a:cs typeface="Times New Roman" panose="02020603050405020304" pitchFamily="18" charset="0"/>
            </a:endParaRPr>
          </a:p>
          <a:p>
            <a:pPr marL="228600" indent="0" algn="ctr">
              <a:spcBef>
                <a:spcPts val="0"/>
              </a:spcBef>
              <a:buNone/>
            </a:pPr>
            <a:endParaRPr lang="en-US" sz="2400" b="0" i="1" u="none" strike="noStrike" cap="none" dirty="0">
              <a:solidFill>
                <a:schemeClr val="dk1"/>
              </a:solidFill>
              <a:latin typeface="Times New Roman" panose="02020603050405020304" pitchFamily="18" charset="0"/>
              <a:cs typeface="Times New Roman" panose="02020603050405020304" pitchFamily="18" charset="0"/>
              <a:sym typeface="Arial"/>
            </a:endParaRPr>
          </a:p>
          <a:p>
            <a:pPr marL="514350" indent="-285750"/>
            <a:r>
              <a:rPr lang="en-US" sz="1800" b="0" i="0" u="none" strike="noStrike" cap="none" dirty="0" smtClean="0">
                <a:solidFill>
                  <a:schemeClr val="dk1"/>
                </a:solidFill>
                <a:latin typeface="Times New Roman" panose="02020603050405020304" pitchFamily="18" charset="0"/>
                <a:cs typeface="Times New Roman" panose="02020603050405020304" pitchFamily="18" charset="0"/>
                <a:sym typeface="Arial"/>
              </a:rPr>
              <a:t>What </a:t>
            </a:r>
            <a:r>
              <a:rPr lang="en-US" sz="1800" b="0" i="0" u="none" strike="noStrike" cap="none" dirty="0">
                <a:solidFill>
                  <a:schemeClr val="dk1"/>
                </a:solidFill>
                <a:latin typeface="Times New Roman" panose="02020603050405020304" pitchFamily="18" charset="0"/>
                <a:cs typeface="Times New Roman" panose="02020603050405020304" pitchFamily="18" charset="0"/>
                <a:sym typeface="Arial"/>
              </a:rPr>
              <a:t>do students need to know and understand by the end of this lesson?</a:t>
            </a:r>
          </a:p>
          <a:p>
            <a:pPr marL="514350" indent="-285750"/>
            <a:r>
              <a:rPr lang="en-US" sz="1800" b="0" i="0" u="none" strike="noStrike" cap="none" dirty="0">
                <a:solidFill>
                  <a:schemeClr val="dk1"/>
                </a:solidFill>
                <a:latin typeface="Times New Roman" panose="02020603050405020304" pitchFamily="18" charset="0"/>
                <a:cs typeface="Times New Roman" panose="02020603050405020304" pitchFamily="18" charset="0"/>
                <a:sym typeface="Arial"/>
              </a:rPr>
              <a:t>What do students need to do during this lesson?</a:t>
            </a:r>
          </a:p>
          <a:p>
            <a:pPr marL="514350" indent="-285750"/>
            <a:r>
              <a:rPr lang="en-US" sz="1800" b="0" i="0" u="none" strike="noStrike" cap="none" dirty="0">
                <a:solidFill>
                  <a:schemeClr val="dk1"/>
                </a:solidFill>
                <a:latin typeface="Times New Roman" panose="02020603050405020304" pitchFamily="18" charset="0"/>
                <a:cs typeface="Times New Roman" panose="02020603050405020304" pitchFamily="18" charset="0"/>
                <a:sym typeface="Arial"/>
              </a:rPr>
              <a:t>Which historical thinking skills are best suited for this standard?</a:t>
            </a:r>
          </a:p>
          <a:p>
            <a:pPr marL="514350" indent="-285750"/>
            <a:r>
              <a:rPr lang="en-US" sz="1800" b="0" i="0" u="none" strike="noStrike" cap="none" dirty="0">
                <a:solidFill>
                  <a:schemeClr val="dk1"/>
                </a:solidFill>
                <a:latin typeface="Times New Roman" panose="02020603050405020304" pitchFamily="18" charset="0"/>
                <a:cs typeface="Times New Roman" panose="02020603050405020304" pitchFamily="18" charset="0"/>
                <a:sym typeface="Arial"/>
              </a:rPr>
              <a:t>What other content material should be added to provide historical context and richness to the lesson in order to maximize student understanding of the standard?</a:t>
            </a:r>
          </a:p>
          <a:p>
            <a:pPr marL="514350" indent="-285750"/>
            <a:r>
              <a:rPr lang="en-US" sz="1800" b="0" i="0" u="none" strike="noStrike" cap="none" dirty="0">
                <a:solidFill>
                  <a:schemeClr val="dk1"/>
                </a:solidFill>
                <a:latin typeface="Times New Roman" panose="02020603050405020304" pitchFamily="18" charset="0"/>
                <a:cs typeface="Times New Roman" panose="02020603050405020304" pitchFamily="18" charset="0"/>
                <a:sym typeface="Arial"/>
              </a:rPr>
              <a:t>What student learning experiences would be most effective during this lesson?</a:t>
            </a:r>
          </a:p>
          <a:p>
            <a:pPr marL="514350" indent="-285750"/>
            <a:r>
              <a:rPr lang="en-US" sz="1800" b="0" i="0" u="none" strike="noStrike" cap="none" dirty="0" smtClean="0">
                <a:solidFill>
                  <a:schemeClr val="dk1"/>
                </a:solidFill>
                <a:latin typeface="Times New Roman" panose="02020603050405020304" pitchFamily="18" charset="0"/>
                <a:cs typeface="Times New Roman" panose="02020603050405020304" pitchFamily="18" charset="0"/>
                <a:sym typeface="Arial"/>
              </a:rPr>
              <a:t>How can I check for understanding effectively </a:t>
            </a:r>
            <a:r>
              <a:rPr lang="en-US" sz="1800" b="0" i="0" u="none" strike="noStrike" cap="none" dirty="0">
                <a:solidFill>
                  <a:schemeClr val="dk1"/>
                </a:solidFill>
                <a:latin typeface="Times New Roman" panose="02020603050405020304" pitchFamily="18" charset="0"/>
                <a:cs typeface="Times New Roman" panose="02020603050405020304" pitchFamily="18" charset="0"/>
                <a:sym typeface="Arial"/>
              </a:rPr>
              <a:t>and </a:t>
            </a:r>
            <a:r>
              <a:rPr lang="en-US" sz="1800" b="0" i="0" u="none" strike="noStrike" cap="none" dirty="0" smtClean="0">
                <a:solidFill>
                  <a:schemeClr val="dk1"/>
                </a:solidFill>
                <a:latin typeface="Times New Roman" panose="02020603050405020304" pitchFamily="18" charset="0"/>
                <a:cs typeface="Times New Roman" panose="02020603050405020304" pitchFamily="18" charset="0"/>
                <a:sym typeface="Arial"/>
              </a:rPr>
              <a:t>accurately to </a:t>
            </a:r>
            <a:r>
              <a:rPr lang="en-US" sz="1800" b="0" i="0" u="none" strike="noStrike" cap="none" dirty="0">
                <a:solidFill>
                  <a:schemeClr val="dk1"/>
                </a:solidFill>
                <a:latin typeface="Times New Roman" panose="02020603050405020304" pitchFamily="18" charset="0"/>
                <a:cs typeface="Times New Roman" panose="02020603050405020304" pitchFamily="18" charset="0"/>
                <a:sym typeface="Arial"/>
              </a:rPr>
              <a:t>measure the students’ content knowledge and historical thinking skills</a:t>
            </a:r>
            <a:r>
              <a:rPr lang="en-US" sz="1800" b="0" i="0" u="none" strike="noStrike" cap="none" dirty="0" smtClean="0">
                <a:solidFill>
                  <a:schemeClr val="dk1"/>
                </a:solidFill>
                <a:latin typeface="Times New Roman" panose="02020603050405020304" pitchFamily="18" charset="0"/>
                <a:cs typeface="Times New Roman" panose="02020603050405020304" pitchFamily="18" charset="0"/>
                <a:sym typeface="Arial"/>
              </a:rPr>
              <a:t>?</a:t>
            </a:r>
            <a:endParaRPr lang="en-US" sz="1800" b="0" i="0" u="none" strike="noStrike" cap="none" dirty="0">
              <a:solidFill>
                <a:schemeClr val="dk1"/>
              </a:solidFill>
              <a:latin typeface="Times New Roman" panose="02020603050405020304" pitchFamily="18" charset="0"/>
              <a:cs typeface="Times New Roman" panose="02020603050405020304" pitchFamily="18" charset="0"/>
              <a:sym typeface="Arial"/>
            </a:endParaRPr>
          </a:p>
        </p:txBody>
      </p:sp>
      <p:sp>
        <p:nvSpPr>
          <p:cNvPr id="669" name="Shape 669"/>
          <p:cNvSpPr txBox="1">
            <a:spLocks noGrp="1"/>
          </p:cNvSpPr>
          <p:nvPr>
            <p:ph type="sldNum" idx="12"/>
          </p:nvPr>
        </p:nvSpPr>
        <p:spPr>
          <a:xfrm>
            <a:off x="8305800" y="6340476"/>
            <a:ext cx="381000" cy="365125"/>
          </a:xfrm>
          <a:prstGeom prst="rect">
            <a:avLst/>
          </a:prstGeom>
          <a:noFill/>
          <a:ln>
            <a:noFill/>
          </a:ln>
        </p:spPr>
        <p:txBody>
          <a:bodyPr lIns="91425" tIns="45700" rIns="91425" bIns="45700" anchor="ctr" anchorCtr="0">
            <a:noAutofit/>
          </a:bodyPr>
          <a:lstStyle/>
          <a:p>
            <a:pPr algn="r">
              <a:buClr>
                <a:srgbClr val="FFFFFF"/>
              </a:buClr>
              <a:buSzPct val="25000"/>
              <a:buFont typeface="Calibri"/>
              <a:buNone/>
            </a:pPr>
            <a:fld id="{00000000-1234-1234-1234-123412341234}" type="slidenum">
              <a:rPr lang="en-US" sz="1200" b="1">
                <a:solidFill>
                  <a:srgbClr val="FFFFFF"/>
                </a:solidFill>
                <a:latin typeface="Calibri"/>
                <a:ea typeface="Calibri"/>
                <a:cs typeface="Calibri"/>
                <a:sym typeface="Calibri"/>
              </a:rPr>
              <a:pPr algn="r">
                <a:buClr>
                  <a:srgbClr val="FFFFFF"/>
                </a:buClr>
                <a:buSzPct val="25000"/>
                <a:buFont typeface="Calibri"/>
                <a:buNone/>
              </a:pPr>
              <a:t>3</a:t>
            </a:fld>
            <a:endParaRPr lang="en-US" sz="1200" b="1">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288373833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mv="urn:schemas-microsoft-com:mac:vml"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3401E261-CCB0-49C5-A0AF-9D10FC252207}" type="slidenum">
              <a:rPr lang="en-US" smtClean="0"/>
              <a:pPr>
                <a:defRPr/>
              </a:pPr>
              <a:t>30</a:t>
            </a:fld>
            <a:endParaRPr lang="en-US" dirty="0"/>
          </a:p>
        </p:txBody>
      </p:sp>
      <p:sp>
        <p:nvSpPr>
          <p:cNvPr id="7" name="Title 1"/>
          <p:cNvSpPr>
            <a:spLocks noGrp="1"/>
          </p:cNvSpPr>
          <p:nvPr>
            <p:ph type="title"/>
          </p:nvPr>
        </p:nvSpPr>
        <p:spPr>
          <a:xfrm>
            <a:off x="457200" y="381000"/>
            <a:ext cx="7543800" cy="1143000"/>
          </a:xfrm>
        </p:spPr>
        <p:txBody>
          <a:bodyPr>
            <a:normAutofit fontScale="90000"/>
          </a:bodyPr>
          <a:lstStyle/>
          <a:p>
            <a:r>
              <a:rPr lang="en-US" sz="5300" dirty="0">
                <a:solidFill>
                  <a:schemeClr val="tx1"/>
                </a:solidFill>
                <a:latin typeface="Calibri" panose="020F0502020204030204" pitchFamily="34" charset="0"/>
                <a:ea typeface="Batang" panose="02030600000101010101" pitchFamily="18" charset="-127"/>
              </a:rPr>
              <a:t>Let’s Explore:</a:t>
            </a:r>
            <a:br>
              <a:rPr lang="en-US" sz="5300" dirty="0">
                <a:solidFill>
                  <a:schemeClr val="tx1"/>
                </a:solidFill>
                <a:latin typeface="Calibri" panose="020F0502020204030204" pitchFamily="34" charset="0"/>
                <a:ea typeface="Batang" panose="02030600000101010101" pitchFamily="18" charset="-127"/>
              </a:rPr>
            </a:br>
            <a:r>
              <a:rPr lang="en-US" sz="4400" i="1" dirty="0">
                <a:latin typeface="Calibri" panose="020F0502020204030204" pitchFamily="34" charset="0"/>
                <a:ea typeface="Batang" panose="02030600000101010101" pitchFamily="18" charset="-127"/>
              </a:rPr>
              <a:t>Rigorous Social Studies </a:t>
            </a:r>
            <a:br>
              <a:rPr lang="en-US" sz="4400" i="1" dirty="0">
                <a:latin typeface="Calibri" panose="020F0502020204030204" pitchFamily="34" charset="0"/>
                <a:ea typeface="Batang" panose="02030600000101010101" pitchFamily="18" charset="-127"/>
              </a:rPr>
            </a:br>
            <a:r>
              <a:rPr lang="en-US" sz="4400" i="1" dirty="0">
                <a:latin typeface="Calibri" panose="020F0502020204030204" pitchFamily="34" charset="0"/>
                <a:ea typeface="Batang" panose="02030600000101010101" pitchFamily="18" charset="-127"/>
              </a:rPr>
              <a:t>Learning Experiences</a:t>
            </a:r>
          </a:p>
        </p:txBody>
      </p:sp>
      <p:pic>
        <p:nvPicPr>
          <p:cNvPr id="2050" name="Picture 2" descr="http://www.cehd.umn.edu/ci/Images/GeographyLess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981200"/>
            <a:ext cx="6324600" cy="419444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08335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6248400" cy="1295400"/>
          </a:xfrm>
        </p:spPr>
        <p:txBody>
          <a:bodyPr>
            <a:noAutofit/>
          </a:bodyPr>
          <a:lstStyle/>
          <a:p>
            <a:r>
              <a:rPr lang="en-US" sz="8000" dirty="0" smtClean="0">
                <a:latin typeface="Calibri" panose="020F0502020204030204" pitchFamily="34" charset="0"/>
              </a:rPr>
              <a:t>Grade Three</a:t>
            </a:r>
            <a:endParaRPr lang="en-US" sz="8000" dirty="0">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0E35F3BA-FE8B-4E36-87EF-206F94BD42EB}" type="slidenum">
              <a:rPr lang="en-US" smtClean="0">
                <a:solidFill>
                  <a:prstClr val="white"/>
                </a:solidFill>
              </a:rPr>
              <a:pPr/>
              <a:t>31</a:t>
            </a:fld>
            <a:endParaRPr lang="en-US" dirty="0">
              <a:solidFill>
                <a:prstClr val="white"/>
              </a:solidFill>
            </a:endParaRPr>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1985739"/>
            <a:ext cx="4495800" cy="327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1976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Calibri" panose="020F0502020204030204" pitchFamily="34" charset="0"/>
              </a:rPr>
              <a:t>Using Information Sources: 3</a:t>
            </a:r>
            <a:r>
              <a:rPr lang="en-US" baseline="30000" dirty="0">
                <a:latin typeface="Calibri" panose="020F0502020204030204" pitchFamily="34" charset="0"/>
              </a:rPr>
              <a:t>rd</a:t>
            </a:r>
            <a:r>
              <a:rPr lang="en-US" dirty="0">
                <a:latin typeface="Calibri" panose="020F0502020204030204" pitchFamily="34" charset="0"/>
              </a:rPr>
              <a:t> Grade</a:t>
            </a:r>
          </a:p>
        </p:txBody>
      </p:sp>
      <p:pic>
        <p:nvPicPr>
          <p:cNvPr id="5" name="Content Placeholder 4"/>
          <p:cNvPicPr>
            <a:picLocks noGrp="1" noChangeAspect="1"/>
          </p:cNvPicPr>
          <p:nvPr>
            <p:ph idx="1"/>
          </p:nvPr>
        </p:nvPicPr>
        <p:blipFill>
          <a:blip r:embed="rId2"/>
          <a:stretch>
            <a:fillRect/>
          </a:stretch>
        </p:blipFill>
        <p:spPr>
          <a:xfrm>
            <a:off x="304800" y="1371600"/>
            <a:ext cx="7543800" cy="3122928"/>
          </a:xfrm>
          <a:prstGeom prst="rect">
            <a:avLst/>
          </a:prstGeom>
        </p:spPr>
      </p:pic>
      <p:sp>
        <p:nvSpPr>
          <p:cNvPr id="4" name="Slide Number Placeholder 3"/>
          <p:cNvSpPr>
            <a:spLocks noGrp="1"/>
          </p:cNvSpPr>
          <p:nvPr>
            <p:ph type="sldNum" sz="quarter" idx="12"/>
          </p:nvPr>
        </p:nvSpPr>
        <p:spPr/>
        <p:txBody>
          <a:bodyPr/>
          <a:lstStyle/>
          <a:p>
            <a:fld id="{0E35F3BA-FE8B-4E36-87EF-206F94BD42EB}" type="slidenum">
              <a:rPr lang="en-US" smtClean="0"/>
              <a:pPr/>
              <a:t>32</a:t>
            </a:fld>
            <a:endParaRPr lang="en-US" dirty="0"/>
          </a:p>
        </p:txBody>
      </p:sp>
    </p:spTree>
    <p:extLst>
      <p:ext uri="{BB962C8B-B14F-4D97-AF65-F5344CB8AC3E}">
        <p14:creationId xmlns:p14="http://schemas.microsoft.com/office/powerpoint/2010/main" val="36302586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rPr>
              <a:t>More Standards</a:t>
            </a:r>
          </a:p>
        </p:txBody>
      </p:sp>
      <p:pic>
        <p:nvPicPr>
          <p:cNvPr id="5" name="Content Placeholder 4"/>
          <p:cNvPicPr>
            <a:picLocks noGrp="1" noChangeAspect="1"/>
          </p:cNvPicPr>
          <p:nvPr>
            <p:ph idx="1"/>
          </p:nvPr>
        </p:nvPicPr>
        <p:blipFill>
          <a:blip r:embed="rId2"/>
          <a:stretch>
            <a:fillRect/>
          </a:stretch>
        </p:blipFill>
        <p:spPr>
          <a:xfrm>
            <a:off x="457200" y="1143000"/>
            <a:ext cx="7543800" cy="3689986"/>
          </a:xfrm>
          <a:prstGeom prst="rect">
            <a:avLst/>
          </a:prstGeom>
          <a:ln>
            <a:noFill/>
          </a:ln>
          <a:effectLst>
            <a:outerShdw blurRad="292100" dist="139700" dir="2700000" algn="tl" rotWithShape="0">
              <a:srgbClr val="333333">
                <a:alpha val="65000"/>
              </a:srgbClr>
            </a:outerShdw>
          </a:effectLst>
        </p:spPr>
      </p:pic>
      <p:sp>
        <p:nvSpPr>
          <p:cNvPr id="4" name="Slide Number Placeholder 3"/>
          <p:cNvSpPr>
            <a:spLocks noGrp="1"/>
          </p:cNvSpPr>
          <p:nvPr>
            <p:ph type="sldNum" sz="quarter" idx="12"/>
          </p:nvPr>
        </p:nvSpPr>
        <p:spPr/>
        <p:txBody>
          <a:bodyPr/>
          <a:lstStyle/>
          <a:p>
            <a:fld id="{0E35F3BA-FE8B-4E36-87EF-206F94BD42EB}" type="slidenum">
              <a:rPr lang="en-US" smtClean="0"/>
              <a:pPr/>
              <a:t>33</a:t>
            </a:fld>
            <a:endParaRPr lang="en-US" dirty="0"/>
          </a:p>
        </p:txBody>
      </p:sp>
      <p:pic>
        <p:nvPicPr>
          <p:cNvPr id="6" name="Picture 5"/>
          <p:cNvPicPr>
            <a:picLocks noChangeAspect="1"/>
          </p:cNvPicPr>
          <p:nvPr/>
        </p:nvPicPr>
        <p:blipFill>
          <a:blip r:embed="rId3"/>
          <a:stretch>
            <a:fillRect/>
          </a:stretch>
        </p:blipFill>
        <p:spPr>
          <a:xfrm>
            <a:off x="381000" y="3810000"/>
            <a:ext cx="7315200" cy="262748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744939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Calibri" panose="020F0502020204030204" pitchFamily="34" charset="0"/>
              </a:rPr>
              <a:t>Content: Ancient Egypt</a:t>
            </a:r>
          </a:p>
        </p:txBody>
      </p:sp>
      <p:pic>
        <p:nvPicPr>
          <p:cNvPr id="5" name="Content Placeholder 4"/>
          <p:cNvPicPr>
            <a:picLocks noGrp="1" noChangeAspect="1"/>
          </p:cNvPicPr>
          <p:nvPr>
            <p:ph idx="1"/>
          </p:nvPr>
        </p:nvPicPr>
        <p:blipFill>
          <a:blip r:embed="rId2"/>
          <a:stretch>
            <a:fillRect/>
          </a:stretch>
        </p:blipFill>
        <p:spPr>
          <a:xfrm>
            <a:off x="457200" y="1219200"/>
            <a:ext cx="7543800" cy="3547138"/>
          </a:xfrm>
          <a:prstGeom prst="rect">
            <a:avLst/>
          </a:prstGeom>
          <a:ln>
            <a:noFill/>
          </a:ln>
          <a:effectLst>
            <a:outerShdw blurRad="292100" dist="139700" dir="2700000" algn="tl" rotWithShape="0">
              <a:srgbClr val="333333">
                <a:alpha val="65000"/>
              </a:srgbClr>
            </a:outerShdw>
          </a:effectLst>
        </p:spPr>
      </p:pic>
      <p:sp>
        <p:nvSpPr>
          <p:cNvPr id="4" name="Slide Number Placeholder 3"/>
          <p:cNvSpPr>
            <a:spLocks noGrp="1"/>
          </p:cNvSpPr>
          <p:nvPr>
            <p:ph type="sldNum" sz="quarter" idx="12"/>
          </p:nvPr>
        </p:nvSpPr>
        <p:spPr/>
        <p:txBody>
          <a:bodyPr/>
          <a:lstStyle/>
          <a:p>
            <a:fld id="{0E35F3BA-FE8B-4E36-87EF-206F94BD42EB}" type="slidenum">
              <a:rPr lang="en-US" smtClean="0"/>
              <a:pPr/>
              <a:t>34</a:t>
            </a:fld>
            <a:endParaRPr lang="en-US" dirty="0"/>
          </a:p>
        </p:txBody>
      </p:sp>
    </p:spTree>
    <p:extLst>
      <p:ext uri="{BB962C8B-B14F-4D97-AF65-F5344CB8AC3E}">
        <p14:creationId xmlns:p14="http://schemas.microsoft.com/office/powerpoint/2010/main" val="25314390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428531" y="1417638"/>
            <a:ext cx="7543800" cy="3639622"/>
          </a:xfrm>
          <a:prstGeom prst="rect">
            <a:avLst/>
          </a:prstGeom>
          <a:ln>
            <a:noFill/>
          </a:ln>
          <a:effectLst>
            <a:outerShdw blurRad="292100" dist="139700" dir="2700000" algn="tl" rotWithShape="0">
              <a:srgbClr val="333333">
                <a:alpha val="65000"/>
              </a:srgbClr>
            </a:outerShdw>
          </a:effectLst>
        </p:spPr>
      </p:pic>
      <p:sp>
        <p:nvSpPr>
          <p:cNvPr id="4" name="Slide Number Placeholder 3"/>
          <p:cNvSpPr>
            <a:spLocks noGrp="1"/>
          </p:cNvSpPr>
          <p:nvPr>
            <p:ph type="sldNum" sz="quarter" idx="12"/>
          </p:nvPr>
        </p:nvSpPr>
        <p:spPr/>
        <p:txBody>
          <a:bodyPr/>
          <a:lstStyle/>
          <a:p>
            <a:fld id="{0E35F3BA-FE8B-4E36-87EF-206F94BD42EB}" type="slidenum">
              <a:rPr lang="en-US" smtClean="0"/>
              <a:pPr/>
              <a:t>35</a:t>
            </a:fld>
            <a:endParaRPr lang="en-US" dirty="0"/>
          </a:p>
        </p:txBody>
      </p:sp>
      <p:sp>
        <p:nvSpPr>
          <p:cNvPr id="6" name="Title 1"/>
          <p:cNvSpPr>
            <a:spLocks noGrp="1"/>
          </p:cNvSpPr>
          <p:nvPr>
            <p:ph type="title"/>
          </p:nvPr>
        </p:nvSpPr>
        <p:spPr>
          <a:xfrm>
            <a:off x="457200" y="274638"/>
            <a:ext cx="7543800" cy="1143000"/>
          </a:xfrm>
        </p:spPr>
        <p:txBody>
          <a:bodyPr>
            <a:normAutofit/>
          </a:bodyPr>
          <a:lstStyle/>
          <a:p>
            <a:r>
              <a:rPr lang="en-US" dirty="0">
                <a:latin typeface="Calibri" panose="020F0502020204030204" pitchFamily="34" charset="0"/>
              </a:rPr>
              <a:t>Content: Ancient Egypt</a:t>
            </a:r>
          </a:p>
        </p:txBody>
      </p:sp>
    </p:spTree>
    <p:extLst>
      <p:ext uri="{BB962C8B-B14F-4D97-AF65-F5344CB8AC3E}">
        <p14:creationId xmlns:p14="http://schemas.microsoft.com/office/powerpoint/2010/main" val="25038175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0E35F3BA-FE8B-4E36-87EF-206F94BD42EB}" type="slidenum">
              <a:rPr lang="en-US" smtClean="0"/>
              <a:pPr/>
              <a:t>36</a:t>
            </a:fld>
            <a:endParaRPr lang="en-US" dirty="0"/>
          </a:p>
        </p:txBody>
      </p:sp>
      <p:pic>
        <p:nvPicPr>
          <p:cNvPr id="5" name="Picture 4"/>
          <p:cNvPicPr>
            <a:picLocks noChangeAspect="1"/>
          </p:cNvPicPr>
          <p:nvPr/>
        </p:nvPicPr>
        <p:blipFill>
          <a:blip r:embed="rId2"/>
          <a:stretch>
            <a:fillRect/>
          </a:stretch>
        </p:blipFill>
        <p:spPr>
          <a:xfrm>
            <a:off x="128587" y="1600199"/>
            <a:ext cx="7872413" cy="4467225"/>
          </a:xfrm>
          <a:prstGeom prst="rect">
            <a:avLst/>
          </a:prstGeom>
          <a:ln>
            <a:noFill/>
          </a:ln>
          <a:effectLst>
            <a:outerShdw blurRad="292100" dist="139700" dir="2700000" algn="tl" rotWithShape="0">
              <a:srgbClr val="333333">
                <a:alpha val="65000"/>
              </a:srgbClr>
            </a:outerShdw>
          </a:effectLst>
        </p:spPr>
      </p:pic>
      <p:sp>
        <p:nvSpPr>
          <p:cNvPr id="6" name="Title 1"/>
          <p:cNvSpPr>
            <a:spLocks noGrp="1"/>
          </p:cNvSpPr>
          <p:nvPr>
            <p:ph type="title"/>
          </p:nvPr>
        </p:nvSpPr>
        <p:spPr>
          <a:xfrm>
            <a:off x="457200" y="274638"/>
            <a:ext cx="7543800" cy="1143000"/>
          </a:xfrm>
        </p:spPr>
        <p:txBody>
          <a:bodyPr>
            <a:normAutofit/>
          </a:bodyPr>
          <a:lstStyle/>
          <a:p>
            <a:r>
              <a:rPr lang="en-US" dirty="0">
                <a:latin typeface="Calibri" panose="020F0502020204030204" pitchFamily="34" charset="0"/>
              </a:rPr>
              <a:t>Content: Ancient Egypt</a:t>
            </a:r>
          </a:p>
        </p:txBody>
      </p:sp>
    </p:spTree>
    <p:extLst>
      <p:ext uri="{BB962C8B-B14F-4D97-AF65-F5344CB8AC3E}">
        <p14:creationId xmlns:p14="http://schemas.microsoft.com/office/powerpoint/2010/main" val="4743387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rPr>
              <a:t>Activating Strategy</a:t>
            </a:r>
          </a:p>
        </p:txBody>
      </p:sp>
      <p:pic>
        <p:nvPicPr>
          <p:cNvPr id="5" name="Content Placeholder 4" descr="mad for evernote :: 영수증을 스캔해서 에버노트에 ..."/>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33600" y="1524000"/>
            <a:ext cx="3943350" cy="2714625"/>
          </a:xfrm>
        </p:spPr>
      </p:pic>
      <p:sp>
        <p:nvSpPr>
          <p:cNvPr id="4" name="Slide Number Placeholder 3"/>
          <p:cNvSpPr>
            <a:spLocks noGrp="1"/>
          </p:cNvSpPr>
          <p:nvPr>
            <p:ph type="sldNum" sz="quarter" idx="12"/>
          </p:nvPr>
        </p:nvSpPr>
        <p:spPr/>
        <p:txBody>
          <a:bodyPr/>
          <a:lstStyle/>
          <a:p>
            <a:fld id="{0E35F3BA-FE8B-4E36-87EF-206F94BD42EB}" type="slidenum">
              <a:rPr lang="en-US" smtClean="0"/>
              <a:pPr/>
              <a:t>37</a:t>
            </a:fld>
            <a:endParaRPr lang="en-US" dirty="0"/>
          </a:p>
        </p:txBody>
      </p:sp>
      <p:sp>
        <p:nvSpPr>
          <p:cNvPr id="6" name="TextBox 5"/>
          <p:cNvSpPr txBox="1"/>
          <p:nvPr/>
        </p:nvSpPr>
        <p:spPr>
          <a:xfrm>
            <a:off x="685800" y="4344987"/>
            <a:ext cx="6781800" cy="1384995"/>
          </a:xfrm>
          <a:prstGeom prst="rect">
            <a:avLst/>
          </a:prstGeom>
          <a:noFill/>
        </p:spPr>
        <p:txBody>
          <a:bodyPr wrap="square" rtlCol="0">
            <a:spAutoFit/>
          </a:bodyPr>
          <a:lstStyle/>
          <a:p>
            <a:pPr algn="ctr"/>
            <a:r>
              <a:rPr lang="en-US" sz="2800" dirty="0">
                <a:latin typeface="Calibri" panose="020F0502020204030204" pitchFamily="34" charset="0"/>
              </a:rPr>
              <a:t>What can you learn about someone by observing, asking questions and drawing conclusions using receipts?</a:t>
            </a:r>
          </a:p>
        </p:txBody>
      </p:sp>
    </p:spTree>
    <p:extLst>
      <p:ext uri="{BB962C8B-B14F-4D97-AF65-F5344CB8AC3E}">
        <p14:creationId xmlns:p14="http://schemas.microsoft.com/office/powerpoint/2010/main" val="11489630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581400" cy="1143000"/>
          </a:xfrm>
        </p:spPr>
        <p:txBody>
          <a:bodyPr/>
          <a:lstStyle/>
          <a:p>
            <a:r>
              <a:rPr lang="en-US" dirty="0">
                <a:latin typeface="Calibri" panose="020F0502020204030204" pitchFamily="34" charset="0"/>
              </a:rPr>
              <a:t>Let’s Try It!</a:t>
            </a:r>
          </a:p>
        </p:txBody>
      </p:sp>
      <p:sp>
        <p:nvSpPr>
          <p:cNvPr id="4" name="Slide Number Placeholder 3"/>
          <p:cNvSpPr>
            <a:spLocks noGrp="1"/>
          </p:cNvSpPr>
          <p:nvPr>
            <p:ph type="sldNum" sz="quarter" idx="12"/>
          </p:nvPr>
        </p:nvSpPr>
        <p:spPr/>
        <p:txBody>
          <a:bodyPr/>
          <a:lstStyle/>
          <a:p>
            <a:fld id="{0E35F3BA-FE8B-4E36-87EF-206F94BD42EB}" type="slidenum">
              <a:rPr lang="en-US" smtClean="0"/>
              <a:pPr/>
              <a:t>38</a:t>
            </a:fld>
            <a:endParaRPr lang="en-US" dirty="0"/>
          </a:p>
        </p:txBody>
      </p:sp>
      <p:pic>
        <p:nvPicPr>
          <p:cNvPr id="10" name="Picture 9"/>
          <p:cNvPicPr>
            <a:picLocks noChangeAspect="1"/>
          </p:cNvPicPr>
          <p:nvPr/>
        </p:nvPicPr>
        <p:blipFill>
          <a:blip r:embed="rId2"/>
          <a:stretch>
            <a:fillRect/>
          </a:stretch>
        </p:blipFill>
        <p:spPr>
          <a:xfrm>
            <a:off x="4267200" y="381000"/>
            <a:ext cx="2952750" cy="58578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9488461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rPr>
              <a:t>Primary Sources: Receipts!</a:t>
            </a:r>
          </a:p>
        </p:txBody>
      </p:sp>
      <p:sp>
        <p:nvSpPr>
          <p:cNvPr id="3" name="Content Placeholder 2"/>
          <p:cNvSpPr>
            <a:spLocks noGrp="1"/>
          </p:cNvSpPr>
          <p:nvPr>
            <p:ph idx="1"/>
          </p:nvPr>
        </p:nvSpPr>
        <p:spPr>
          <a:xfrm>
            <a:off x="457200" y="1295400"/>
            <a:ext cx="7543800" cy="4525963"/>
          </a:xfrm>
        </p:spPr>
        <p:txBody>
          <a:bodyPr>
            <a:normAutofit fontScale="92500" lnSpcReduction="10000"/>
          </a:bodyPr>
          <a:lstStyle/>
          <a:p>
            <a:r>
              <a:rPr lang="en-US" dirty="0">
                <a:latin typeface="Calibri" panose="020F0502020204030204" pitchFamily="34" charset="0"/>
              </a:rPr>
              <a:t>With partner, look at the collection of receipts and ask each other questions. Then write down what you think that you learned about the person based on the receipts. </a:t>
            </a:r>
          </a:p>
          <a:p>
            <a:r>
              <a:rPr lang="en-US" dirty="0">
                <a:latin typeface="Calibri" panose="020F0502020204030204" pitchFamily="34" charset="0"/>
              </a:rPr>
              <a:t>Sort your ideas into categories. Example: lifestyle, interests, characteristics</a:t>
            </a:r>
          </a:p>
          <a:p>
            <a:r>
              <a:rPr lang="en-US" dirty="0">
                <a:latin typeface="Calibri" panose="020F0502020204030204" pitchFamily="34" charset="0"/>
              </a:rPr>
              <a:t>Share Out</a:t>
            </a:r>
          </a:p>
        </p:txBody>
      </p:sp>
      <p:sp>
        <p:nvSpPr>
          <p:cNvPr id="4" name="Slide Number Placeholder 3"/>
          <p:cNvSpPr>
            <a:spLocks noGrp="1"/>
          </p:cNvSpPr>
          <p:nvPr>
            <p:ph type="sldNum" sz="quarter" idx="12"/>
          </p:nvPr>
        </p:nvSpPr>
        <p:spPr/>
        <p:txBody>
          <a:bodyPr/>
          <a:lstStyle/>
          <a:p>
            <a:fld id="{0E35F3BA-FE8B-4E36-87EF-206F94BD42EB}" type="slidenum">
              <a:rPr lang="en-US" smtClean="0"/>
              <a:pPr/>
              <a:t>39</a:t>
            </a:fld>
            <a:endParaRPr lang="en-US" dirty="0"/>
          </a:p>
        </p:txBody>
      </p:sp>
    </p:spTree>
    <p:extLst>
      <p:ext uri="{BB962C8B-B14F-4D97-AF65-F5344CB8AC3E}">
        <p14:creationId xmlns:p14="http://schemas.microsoft.com/office/powerpoint/2010/main" val="6426958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starts with the . . .</a:t>
            </a:r>
            <a:endParaRPr lang="en-US" dirty="0"/>
          </a:p>
        </p:txBody>
      </p:sp>
      <p:sp>
        <p:nvSpPr>
          <p:cNvPr id="3" name="Slide Number Placeholder 2"/>
          <p:cNvSpPr>
            <a:spLocks noGrp="1"/>
          </p:cNvSpPr>
          <p:nvPr>
            <p:ph type="sldNum" sz="quarter" idx="12"/>
          </p:nvPr>
        </p:nvSpPr>
        <p:spPr/>
        <p:txBody>
          <a:bodyPr/>
          <a:lstStyle/>
          <a:p>
            <a:fld id="{0E35F3BA-FE8B-4E36-87EF-206F94BD42EB}" type="slidenum">
              <a:rPr lang="en-US" smtClean="0">
                <a:solidFill>
                  <a:prstClr val="white"/>
                </a:solidFill>
              </a:rPr>
              <a:pPr/>
              <a:t>4</a:t>
            </a:fld>
            <a:endParaRPr lang="en-US" dirty="0">
              <a:solidFill>
                <a:prstClr val="white"/>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1600" y="1600200"/>
            <a:ext cx="5736167" cy="413004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1626747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rPr>
              <a:t>Primary and Secondary Sources</a:t>
            </a:r>
          </a:p>
        </p:txBody>
      </p:sp>
      <p:sp>
        <p:nvSpPr>
          <p:cNvPr id="3" name="Content Placeholder 2"/>
          <p:cNvSpPr>
            <a:spLocks noGrp="1"/>
          </p:cNvSpPr>
          <p:nvPr>
            <p:ph idx="1"/>
          </p:nvPr>
        </p:nvSpPr>
        <p:spPr/>
        <p:txBody>
          <a:bodyPr>
            <a:normAutofit lnSpcReduction="10000"/>
          </a:bodyPr>
          <a:lstStyle/>
          <a:p>
            <a:pPr marL="0" indent="0">
              <a:buNone/>
            </a:pPr>
            <a:r>
              <a:rPr lang="en-US" dirty="0">
                <a:latin typeface="Calibri" panose="020F0502020204030204" pitchFamily="34" charset="0"/>
              </a:rPr>
              <a:t>What are they?</a:t>
            </a:r>
          </a:p>
          <a:p>
            <a:pPr marL="0" indent="0">
              <a:buNone/>
            </a:pPr>
            <a:r>
              <a:rPr lang="en-US" b="0" dirty="0">
                <a:solidFill>
                  <a:srgbClr val="FF0000"/>
                </a:solidFill>
                <a:latin typeface="Calibri" panose="020F0502020204030204" pitchFamily="34" charset="0"/>
              </a:rPr>
              <a:t>Primary sources</a:t>
            </a:r>
            <a:r>
              <a:rPr lang="en-US" b="0" dirty="0">
                <a:latin typeface="Calibri" panose="020F0502020204030204" pitchFamily="34" charset="0"/>
              </a:rPr>
              <a:t> are the raw materials of history — original documents and objects which were created at the time under study. They are different from </a:t>
            </a:r>
            <a:r>
              <a:rPr lang="en-US" b="0" dirty="0">
                <a:solidFill>
                  <a:srgbClr val="FF0000"/>
                </a:solidFill>
                <a:latin typeface="Calibri" panose="020F0502020204030204" pitchFamily="34" charset="0"/>
              </a:rPr>
              <a:t>secondary sources</a:t>
            </a:r>
            <a:r>
              <a:rPr lang="en-US" b="0" dirty="0">
                <a:latin typeface="Calibri" panose="020F0502020204030204" pitchFamily="34" charset="0"/>
              </a:rPr>
              <a:t>, accounts or interpretations of events created by someone without firsthand experience</a:t>
            </a:r>
            <a:r>
              <a:rPr lang="en-US" b="0" dirty="0"/>
              <a:t>.</a:t>
            </a:r>
            <a:endParaRPr lang="en-US" dirty="0"/>
          </a:p>
        </p:txBody>
      </p:sp>
      <p:sp>
        <p:nvSpPr>
          <p:cNvPr id="4" name="Slide Number Placeholder 3"/>
          <p:cNvSpPr>
            <a:spLocks noGrp="1"/>
          </p:cNvSpPr>
          <p:nvPr>
            <p:ph type="sldNum" sz="quarter" idx="12"/>
          </p:nvPr>
        </p:nvSpPr>
        <p:spPr/>
        <p:txBody>
          <a:bodyPr/>
          <a:lstStyle/>
          <a:p>
            <a:fld id="{0E35F3BA-FE8B-4E36-87EF-206F94BD42EB}" type="slidenum">
              <a:rPr lang="en-US" smtClean="0"/>
              <a:pPr/>
              <a:t>40</a:t>
            </a:fld>
            <a:endParaRPr lang="en-US" dirty="0"/>
          </a:p>
        </p:txBody>
      </p:sp>
      <p:sp>
        <p:nvSpPr>
          <p:cNvPr id="5" name="TextBox 4"/>
          <p:cNvSpPr txBox="1"/>
          <p:nvPr/>
        </p:nvSpPr>
        <p:spPr>
          <a:xfrm>
            <a:off x="762000" y="6019800"/>
            <a:ext cx="5181600" cy="646331"/>
          </a:xfrm>
          <a:prstGeom prst="rect">
            <a:avLst/>
          </a:prstGeom>
          <a:noFill/>
        </p:spPr>
        <p:txBody>
          <a:bodyPr wrap="square" rtlCol="0">
            <a:spAutoFit/>
          </a:bodyPr>
          <a:lstStyle/>
          <a:p>
            <a:r>
              <a:rPr lang="en-US" dirty="0"/>
              <a:t>Source: </a:t>
            </a:r>
            <a:r>
              <a:rPr lang="en-US" i="1" dirty="0"/>
              <a:t>Library of Congress</a:t>
            </a:r>
            <a:r>
              <a:rPr lang="en-US" dirty="0"/>
              <a:t>, </a:t>
            </a:r>
            <a:r>
              <a:rPr lang="en-US" dirty="0">
                <a:hlinkClick r:id="rId2"/>
              </a:rPr>
              <a:t>www.loc.gov/teachers</a:t>
            </a:r>
            <a:endParaRPr lang="en-US" dirty="0"/>
          </a:p>
          <a:p>
            <a:endParaRPr lang="en-US" dirty="0"/>
          </a:p>
        </p:txBody>
      </p:sp>
    </p:spTree>
    <p:extLst>
      <p:ext uri="{BB962C8B-B14F-4D97-AF65-F5344CB8AC3E}">
        <p14:creationId xmlns:p14="http://schemas.microsoft.com/office/powerpoint/2010/main" val="43002808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rPr>
              <a:t>Observe, Question, Reflect</a:t>
            </a:r>
          </a:p>
        </p:txBody>
      </p:sp>
      <p:sp>
        <p:nvSpPr>
          <p:cNvPr id="4" name="Slide Number Placeholder 3"/>
          <p:cNvSpPr>
            <a:spLocks noGrp="1"/>
          </p:cNvSpPr>
          <p:nvPr>
            <p:ph type="sldNum" sz="quarter" idx="12"/>
          </p:nvPr>
        </p:nvSpPr>
        <p:spPr/>
        <p:txBody>
          <a:bodyPr/>
          <a:lstStyle/>
          <a:p>
            <a:fld id="{0E35F3BA-FE8B-4E36-87EF-206F94BD42EB}" type="slidenum">
              <a:rPr lang="en-US" smtClean="0"/>
              <a:pPr/>
              <a:t>41</a:t>
            </a:fld>
            <a:endParaRPr lang="en-US" dirty="0"/>
          </a:p>
        </p:txBody>
      </p:sp>
      <p:sp>
        <p:nvSpPr>
          <p:cNvPr id="5" name="Rectangle 4"/>
          <p:cNvSpPr/>
          <p:nvPr/>
        </p:nvSpPr>
        <p:spPr>
          <a:xfrm>
            <a:off x="762000" y="1219200"/>
            <a:ext cx="2209800" cy="46482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u="sng" dirty="0"/>
          </a:p>
          <a:p>
            <a:pPr algn="ctr"/>
            <a:endParaRPr lang="en-US" sz="2000" u="sng" dirty="0"/>
          </a:p>
          <a:p>
            <a:pPr algn="ctr"/>
            <a:endParaRPr lang="en-US" sz="2000" u="sng" dirty="0"/>
          </a:p>
          <a:p>
            <a:pPr algn="ctr"/>
            <a:endParaRPr lang="en-US" sz="2000" u="sng" dirty="0"/>
          </a:p>
          <a:p>
            <a:pPr algn="ctr"/>
            <a:endParaRPr lang="en-US" sz="2000" u="sng" dirty="0"/>
          </a:p>
          <a:p>
            <a:pPr algn="ctr"/>
            <a:r>
              <a:rPr lang="en-US" sz="2000" u="sng" dirty="0"/>
              <a:t>Observe: Identify and Note Details</a:t>
            </a:r>
          </a:p>
          <a:p>
            <a:pPr algn="ctr"/>
            <a:endParaRPr lang="en-US" sz="2000" u="sng" dirty="0"/>
          </a:p>
          <a:p>
            <a:pPr marL="285750" indent="-285750">
              <a:buFont typeface="Arial" panose="020B0604020202020204" pitchFamily="34" charset="0"/>
              <a:buChar char="•"/>
            </a:pPr>
            <a:r>
              <a:rPr lang="en-US" dirty="0"/>
              <a:t>What do you notice first?</a:t>
            </a:r>
          </a:p>
          <a:p>
            <a:pPr marL="285750" indent="-285750">
              <a:buFont typeface="Arial" panose="020B0604020202020204" pitchFamily="34" charset="0"/>
              <a:buChar char="•"/>
            </a:pPr>
            <a:r>
              <a:rPr lang="en-US" dirty="0"/>
              <a:t>What do you notice that you didn’t expect?</a:t>
            </a:r>
          </a:p>
          <a:p>
            <a:pPr marL="285750" indent="-285750">
              <a:buFont typeface="Arial" panose="020B0604020202020204" pitchFamily="34" charset="0"/>
              <a:buChar char="•"/>
            </a:pPr>
            <a:r>
              <a:rPr lang="en-US" dirty="0"/>
              <a:t>What do you notice that you can’t explain?</a:t>
            </a:r>
          </a:p>
          <a:p>
            <a:pPr marL="285750" indent="-285750">
              <a:buFont typeface="Arial" panose="020B0604020202020204" pitchFamily="34" charset="0"/>
              <a:buChar char="•"/>
            </a:pPr>
            <a:r>
              <a:rPr lang="en-US" dirty="0"/>
              <a:t>What is small but interesting?</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6" name="Rectangle 5"/>
          <p:cNvSpPr/>
          <p:nvPr/>
        </p:nvSpPr>
        <p:spPr>
          <a:xfrm>
            <a:off x="3429000" y="1219200"/>
            <a:ext cx="2209800" cy="4724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sng" dirty="0">
                <a:solidFill>
                  <a:schemeClr val="tx1"/>
                </a:solidFill>
              </a:rPr>
              <a:t>Question: Ask questions that lead to more observations and to reflections</a:t>
            </a:r>
          </a:p>
          <a:p>
            <a:pPr algn="ctr"/>
            <a:endParaRPr lang="en-US" u="sng" dirty="0">
              <a:solidFill>
                <a:schemeClr val="tx1"/>
              </a:solidFill>
            </a:endParaRPr>
          </a:p>
          <a:p>
            <a:pPr marL="285750" indent="-285750">
              <a:buFont typeface="Arial" panose="020B0604020202020204" pitchFamily="34" charset="0"/>
              <a:buChar char="•"/>
            </a:pPr>
            <a:r>
              <a:rPr lang="en-US" dirty="0">
                <a:solidFill>
                  <a:schemeClr val="tx1"/>
                </a:solidFill>
              </a:rPr>
              <a:t>What do you wonder about?</a:t>
            </a:r>
          </a:p>
          <a:p>
            <a:pPr marL="285750" indent="-285750">
              <a:buFont typeface="Arial" panose="020B0604020202020204" pitchFamily="34" charset="0"/>
              <a:buChar char="•"/>
            </a:pPr>
            <a:r>
              <a:rPr lang="en-US" dirty="0">
                <a:solidFill>
                  <a:schemeClr val="tx1"/>
                </a:solidFill>
              </a:rPr>
              <a:t>Who?</a:t>
            </a:r>
          </a:p>
          <a:p>
            <a:pPr marL="285750" indent="-285750">
              <a:buFont typeface="Arial" panose="020B0604020202020204" pitchFamily="34" charset="0"/>
              <a:buChar char="•"/>
            </a:pPr>
            <a:r>
              <a:rPr lang="en-US" dirty="0">
                <a:solidFill>
                  <a:schemeClr val="tx1"/>
                </a:solidFill>
              </a:rPr>
              <a:t>What?</a:t>
            </a:r>
          </a:p>
          <a:p>
            <a:pPr marL="285750" indent="-285750">
              <a:buFont typeface="Arial" panose="020B0604020202020204" pitchFamily="34" charset="0"/>
              <a:buChar char="•"/>
            </a:pPr>
            <a:r>
              <a:rPr lang="en-US" dirty="0">
                <a:solidFill>
                  <a:schemeClr val="tx1"/>
                </a:solidFill>
              </a:rPr>
              <a:t>Where?</a:t>
            </a:r>
          </a:p>
          <a:p>
            <a:pPr marL="285750" indent="-285750">
              <a:buFont typeface="Arial" panose="020B0604020202020204" pitchFamily="34" charset="0"/>
              <a:buChar char="•"/>
            </a:pPr>
            <a:r>
              <a:rPr lang="en-US" dirty="0">
                <a:solidFill>
                  <a:schemeClr val="tx1"/>
                </a:solidFill>
              </a:rPr>
              <a:t>When?</a:t>
            </a:r>
          </a:p>
          <a:p>
            <a:pPr marL="285750" indent="-285750">
              <a:buFont typeface="Arial" panose="020B0604020202020204" pitchFamily="34" charset="0"/>
              <a:buChar char="•"/>
            </a:pPr>
            <a:r>
              <a:rPr lang="en-US" dirty="0">
                <a:solidFill>
                  <a:schemeClr val="tx1"/>
                </a:solidFill>
              </a:rPr>
              <a:t>Why?</a:t>
            </a:r>
          </a:p>
          <a:p>
            <a:pPr marL="285750" indent="-285750">
              <a:buFont typeface="Arial" panose="020B0604020202020204" pitchFamily="34" charset="0"/>
              <a:buChar char="•"/>
            </a:pPr>
            <a:r>
              <a:rPr lang="en-US" dirty="0">
                <a:solidFill>
                  <a:schemeClr val="tx1"/>
                </a:solidFill>
              </a:rPr>
              <a:t>How?</a:t>
            </a:r>
          </a:p>
          <a:p>
            <a:pPr marL="285750" indent="-285750">
              <a:buFont typeface="Arial" panose="020B0604020202020204" pitchFamily="34" charset="0"/>
              <a:buChar char="•"/>
            </a:pPr>
            <a:endParaRPr lang="en-US" dirty="0">
              <a:solidFill>
                <a:schemeClr val="tx1"/>
              </a:solidFill>
            </a:endParaRPr>
          </a:p>
          <a:p>
            <a:pPr marL="285750" indent="-285750">
              <a:buFont typeface="Arial" panose="020B0604020202020204" pitchFamily="34" charset="0"/>
              <a:buChar char="•"/>
            </a:pPr>
            <a:endParaRPr lang="en-US" dirty="0">
              <a:solidFill>
                <a:schemeClr val="tx1"/>
              </a:solidFill>
            </a:endParaRPr>
          </a:p>
          <a:p>
            <a:endParaRPr lang="en-US" dirty="0">
              <a:solidFill>
                <a:schemeClr val="tx1"/>
              </a:solidFill>
            </a:endParaRPr>
          </a:p>
        </p:txBody>
      </p:sp>
      <p:sp>
        <p:nvSpPr>
          <p:cNvPr id="7" name="Rectangle 6"/>
          <p:cNvSpPr/>
          <p:nvPr/>
        </p:nvSpPr>
        <p:spPr>
          <a:xfrm>
            <a:off x="6019800" y="1219200"/>
            <a:ext cx="2209800" cy="47244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sng" dirty="0"/>
              <a:t>Reflect: Encourage students to draw conclusions</a:t>
            </a:r>
          </a:p>
          <a:p>
            <a:pPr algn="ctr"/>
            <a:endParaRPr lang="en-US" u="sng" dirty="0"/>
          </a:p>
          <a:p>
            <a:pPr marL="285750" indent="-285750">
              <a:buFont typeface="Arial" panose="020B0604020202020204" pitchFamily="34" charset="0"/>
              <a:buChar char="•"/>
            </a:pPr>
            <a:r>
              <a:rPr lang="en-US" dirty="0"/>
              <a:t>Where do you think this came from?</a:t>
            </a:r>
          </a:p>
          <a:p>
            <a:pPr marL="285750" indent="-285750">
              <a:buFont typeface="Arial" panose="020B0604020202020204" pitchFamily="34" charset="0"/>
              <a:buChar char="•"/>
            </a:pPr>
            <a:r>
              <a:rPr lang="en-US" dirty="0"/>
              <a:t>Why do you think someone made this?</a:t>
            </a:r>
          </a:p>
          <a:p>
            <a:pPr marL="285750" indent="-285750">
              <a:buFont typeface="Arial" panose="020B0604020202020204" pitchFamily="34" charset="0"/>
              <a:buChar char="•"/>
            </a:pPr>
            <a:r>
              <a:rPr lang="en-US" dirty="0"/>
              <a:t>Why do you think this item is so important? </a:t>
            </a:r>
          </a:p>
          <a:p>
            <a:pPr marL="285750" indent="-285750">
              <a:buFont typeface="Arial" panose="020B0604020202020204" pitchFamily="34" charset="0"/>
              <a:buChar char="•"/>
            </a:pPr>
            <a:r>
              <a:rPr lang="en-US" dirty="0"/>
              <a:t>What can you learn from examining this?</a:t>
            </a:r>
          </a:p>
        </p:txBody>
      </p:sp>
      <p:pic>
        <p:nvPicPr>
          <p:cNvPr id="2050" name="Picture 2" descr="http://www.loc.gov/teachers/primary-source-analysis-tool/images/observe_reflect_question_300dp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81925" y="198336"/>
            <a:ext cx="1200150" cy="11620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3"/>
          <a:stretch>
            <a:fillRect/>
          </a:stretch>
        </p:blipFill>
        <p:spPr>
          <a:xfrm>
            <a:off x="533400" y="6184997"/>
            <a:ext cx="5230821" cy="682811"/>
          </a:xfrm>
          <a:prstGeom prst="rect">
            <a:avLst/>
          </a:prstGeom>
        </p:spPr>
      </p:pic>
    </p:spTree>
    <p:extLst>
      <p:ext uri="{BB962C8B-B14F-4D97-AF65-F5344CB8AC3E}">
        <p14:creationId xmlns:p14="http://schemas.microsoft.com/office/powerpoint/2010/main" val="256512186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rPr>
              <a:t>Observe, Question, Reflect</a:t>
            </a:r>
          </a:p>
        </p:txBody>
      </p:sp>
      <p:sp>
        <p:nvSpPr>
          <p:cNvPr id="3" name="Content Placeholder 2"/>
          <p:cNvSpPr>
            <a:spLocks noGrp="1"/>
          </p:cNvSpPr>
          <p:nvPr>
            <p:ph idx="1"/>
          </p:nvPr>
        </p:nvSpPr>
        <p:spPr>
          <a:xfrm>
            <a:off x="304800" y="1219201"/>
            <a:ext cx="7848599" cy="3905646"/>
          </a:xfrm>
        </p:spPr>
        <p:txBody>
          <a:bodyPr/>
          <a:lstStyle/>
          <a:p>
            <a:r>
              <a:rPr lang="en-US" dirty="0">
                <a:latin typeface="Calibri" panose="020F0502020204030204" pitchFamily="34" charset="0"/>
              </a:rPr>
              <a:t>Sticky Notes</a:t>
            </a:r>
          </a:p>
          <a:p>
            <a:r>
              <a:rPr lang="en-US" dirty="0">
                <a:latin typeface="Calibri" panose="020F0502020204030204" pitchFamily="34" charset="0"/>
              </a:rPr>
              <a:t>Primary Source Analysis Tool</a:t>
            </a:r>
          </a:p>
        </p:txBody>
      </p:sp>
      <p:sp>
        <p:nvSpPr>
          <p:cNvPr id="4" name="Slide Number Placeholder 3"/>
          <p:cNvSpPr>
            <a:spLocks noGrp="1"/>
          </p:cNvSpPr>
          <p:nvPr>
            <p:ph type="sldNum" sz="quarter" idx="12"/>
          </p:nvPr>
        </p:nvSpPr>
        <p:spPr/>
        <p:txBody>
          <a:bodyPr/>
          <a:lstStyle/>
          <a:p>
            <a:fld id="{0E35F3BA-FE8B-4E36-87EF-206F94BD42EB}" type="slidenum">
              <a:rPr lang="en-US" smtClean="0"/>
              <a:pPr/>
              <a:t>42</a:t>
            </a:fld>
            <a:endParaRPr lang="en-US" dirty="0"/>
          </a:p>
        </p:txBody>
      </p:sp>
      <p:pic>
        <p:nvPicPr>
          <p:cNvPr id="3074" name="Picture 2" descr="https://oneweekinaugust.files.wordpress.com/2015/05/post-it-not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19499" y="1205413"/>
            <a:ext cx="1219200" cy="8089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stretch>
            <a:fillRect/>
          </a:stretch>
        </p:blipFill>
        <p:spPr>
          <a:xfrm>
            <a:off x="457200" y="2580678"/>
            <a:ext cx="5562600" cy="4277322"/>
          </a:xfrm>
          <a:prstGeom prst="rect">
            <a:avLst/>
          </a:prstGeom>
        </p:spPr>
      </p:pic>
      <p:pic>
        <p:nvPicPr>
          <p:cNvPr id="7" name="Picture 6"/>
          <p:cNvPicPr>
            <a:picLocks noChangeAspect="1"/>
          </p:cNvPicPr>
          <p:nvPr/>
        </p:nvPicPr>
        <p:blipFill>
          <a:blip r:embed="rId4"/>
          <a:stretch>
            <a:fillRect/>
          </a:stretch>
        </p:blipFill>
        <p:spPr>
          <a:xfrm>
            <a:off x="6037906" y="5782621"/>
            <a:ext cx="2267893" cy="417605"/>
          </a:xfrm>
          <a:prstGeom prst="rect">
            <a:avLst/>
          </a:prstGeom>
        </p:spPr>
      </p:pic>
    </p:spTree>
    <p:extLst>
      <p:ext uri="{BB962C8B-B14F-4D97-AF65-F5344CB8AC3E}">
        <p14:creationId xmlns:p14="http://schemas.microsoft.com/office/powerpoint/2010/main" val="22118177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rPr>
              <a:t>Ancient Egypt</a:t>
            </a:r>
          </a:p>
        </p:txBody>
      </p:sp>
      <p:sp>
        <p:nvSpPr>
          <p:cNvPr id="3" name="Content Placeholder 2"/>
          <p:cNvSpPr>
            <a:spLocks noGrp="1"/>
          </p:cNvSpPr>
          <p:nvPr>
            <p:ph idx="1"/>
          </p:nvPr>
        </p:nvSpPr>
        <p:spPr>
          <a:xfrm>
            <a:off x="457200" y="1295400"/>
            <a:ext cx="7543800" cy="4525963"/>
          </a:xfrm>
        </p:spPr>
        <p:txBody>
          <a:bodyPr/>
          <a:lstStyle/>
          <a:p>
            <a:pPr marL="0" indent="0" algn="ctr">
              <a:buNone/>
            </a:pPr>
            <a:r>
              <a:rPr lang="en-US" dirty="0">
                <a:latin typeface="Calibri" panose="020F0502020204030204" pitchFamily="34" charset="0"/>
              </a:rPr>
              <a:t>Gallery Walk of Primary and Secondary Sources of Ancient Egypt</a:t>
            </a:r>
          </a:p>
          <a:p>
            <a:pPr marL="0" indent="0" algn="ctr">
              <a:buNone/>
            </a:pPr>
            <a:endParaRPr lang="en-US" dirty="0"/>
          </a:p>
        </p:txBody>
      </p:sp>
      <p:sp>
        <p:nvSpPr>
          <p:cNvPr id="4" name="Slide Number Placeholder 3"/>
          <p:cNvSpPr>
            <a:spLocks noGrp="1"/>
          </p:cNvSpPr>
          <p:nvPr>
            <p:ph type="sldNum" sz="quarter" idx="12"/>
          </p:nvPr>
        </p:nvSpPr>
        <p:spPr/>
        <p:txBody>
          <a:bodyPr/>
          <a:lstStyle/>
          <a:p>
            <a:fld id="{0E35F3BA-FE8B-4E36-87EF-206F94BD42EB}" type="slidenum">
              <a:rPr lang="en-US" smtClean="0"/>
              <a:pPr/>
              <a:t>43</a:t>
            </a:fld>
            <a:endParaRPr lang="en-US" dirty="0"/>
          </a:p>
        </p:txBody>
      </p:sp>
      <p:pic>
        <p:nvPicPr>
          <p:cNvPr id="5" name="Picture 4"/>
          <p:cNvPicPr>
            <a:picLocks noChangeAspect="1"/>
          </p:cNvPicPr>
          <p:nvPr/>
        </p:nvPicPr>
        <p:blipFill>
          <a:blip r:embed="rId2"/>
          <a:stretch>
            <a:fillRect/>
          </a:stretch>
        </p:blipFill>
        <p:spPr>
          <a:xfrm>
            <a:off x="1181100" y="3200400"/>
            <a:ext cx="6096000" cy="2727960"/>
          </a:xfrm>
          <a:prstGeom prst="rect">
            <a:avLst/>
          </a:prstGeom>
        </p:spPr>
      </p:pic>
    </p:spTree>
    <p:extLst>
      <p:ext uri="{BB962C8B-B14F-4D97-AF65-F5344CB8AC3E}">
        <p14:creationId xmlns:p14="http://schemas.microsoft.com/office/powerpoint/2010/main" val="253789971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alibri" panose="020F0502020204030204" pitchFamily="34" charset="0"/>
              </a:rPr>
              <a:t>More Practice using Standards of Learning!!</a:t>
            </a:r>
            <a:endParaRPr lang="en-US" dirty="0">
              <a:latin typeface="Calibri" panose="020F0502020204030204" pitchFamily="34" charset="0"/>
            </a:endParaRPr>
          </a:p>
        </p:txBody>
      </p:sp>
      <p:sp>
        <p:nvSpPr>
          <p:cNvPr id="3" name="Content Placeholder 2"/>
          <p:cNvSpPr>
            <a:spLocks noGrp="1"/>
          </p:cNvSpPr>
          <p:nvPr>
            <p:ph idx="1"/>
          </p:nvPr>
        </p:nvSpPr>
        <p:spPr/>
        <p:txBody>
          <a:bodyPr>
            <a:normAutofit/>
          </a:bodyPr>
          <a:lstStyle/>
          <a:p>
            <a:r>
              <a:rPr lang="en-US" dirty="0">
                <a:latin typeface="Calibri" panose="020F0502020204030204" pitchFamily="34" charset="0"/>
              </a:rPr>
              <a:t>SOL </a:t>
            </a:r>
            <a:r>
              <a:rPr lang="en-US" dirty="0" smtClean="0">
                <a:latin typeface="Calibri" panose="020F0502020204030204" pitchFamily="34" charset="0"/>
              </a:rPr>
              <a:t>3.1a- </a:t>
            </a:r>
            <a:r>
              <a:rPr lang="en-US" b="0" dirty="0" smtClean="0">
                <a:latin typeface="Calibri" panose="020F0502020204030204" pitchFamily="34" charset="0"/>
              </a:rPr>
              <a:t>The student will </a:t>
            </a:r>
            <a:r>
              <a:rPr lang="en-US" b="0" dirty="0">
                <a:latin typeface="Calibri" panose="020F0502020204030204" pitchFamily="34" charset="0"/>
              </a:rPr>
              <a:t>demonstrate skills for </a:t>
            </a:r>
            <a:r>
              <a:rPr lang="en-US" b="0" dirty="0">
                <a:solidFill>
                  <a:srgbClr val="FF0000"/>
                </a:solidFill>
                <a:latin typeface="Calibri" panose="020F0502020204030204" pitchFamily="34" charset="0"/>
              </a:rPr>
              <a:t>historical thinking</a:t>
            </a:r>
            <a:r>
              <a:rPr lang="en-US" b="0" dirty="0">
                <a:latin typeface="Calibri" panose="020F0502020204030204" pitchFamily="34" charset="0"/>
              </a:rPr>
              <a:t>, geographical analysis, economic decision making, and responsible citizenship by identifying </a:t>
            </a:r>
            <a:r>
              <a:rPr lang="en-US" b="0" dirty="0" smtClean="0">
                <a:latin typeface="Calibri" panose="020F0502020204030204" pitchFamily="34" charset="0"/>
              </a:rPr>
              <a:t>artifacts, primary, </a:t>
            </a:r>
            <a:r>
              <a:rPr lang="en-US" b="0" dirty="0">
                <a:latin typeface="Calibri" panose="020F0502020204030204" pitchFamily="34" charset="0"/>
              </a:rPr>
              <a:t>and secondary resources to understand events in world cultures.</a:t>
            </a:r>
          </a:p>
        </p:txBody>
      </p:sp>
    </p:spTree>
    <p:extLst>
      <p:ext uri="{BB962C8B-B14F-4D97-AF65-F5344CB8AC3E}">
        <p14:creationId xmlns:p14="http://schemas.microsoft.com/office/powerpoint/2010/main" val="25643029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1600" y="846138"/>
            <a:ext cx="3143250" cy="814388"/>
          </a:xfrm>
          <a:prstGeom prst="rect">
            <a:avLst/>
          </a:prstGeom>
        </p:spPr>
      </p:pic>
      <p:sp>
        <p:nvSpPr>
          <p:cNvPr id="2" name="Title 1"/>
          <p:cNvSpPr>
            <a:spLocks noGrp="1"/>
          </p:cNvSpPr>
          <p:nvPr>
            <p:ph type="title"/>
          </p:nvPr>
        </p:nvSpPr>
        <p:spPr/>
        <p:txBody>
          <a:bodyPr>
            <a:normAutofit/>
          </a:bodyPr>
          <a:lstStyle/>
          <a:p>
            <a:r>
              <a:rPr lang="en-US" sz="4800" b="1" i="1" dirty="0" smtClean="0">
                <a:latin typeface="Calibri" panose="020F0502020204030204" pitchFamily="34" charset="0"/>
              </a:rPr>
              <a:t>Gallery Walk </a:t>
            </a:r>
            <a:endParaRPr lang="en-US" sz="4800" b="1" i="1" dirty="0">
              <a:latin typeface="Calibri" panose="020F0502020204030204" pitchFamily="34" charset="0"/>
            </a:endParaRPr>
          </a:p>
        </p:txBody>
      </p:sp>
      <p:sp>
        <p:nvSpPr>
          <p:cNvPr id="3" name="Content Placeholder 2"/>
          <p:cNvSpPr>
            <a:spLocks noGrp="1"/>
          </p:cNvSpPr>
          <p:nvPr>
            <p:ph idx="1"/>
          </p:nvPr>
        </p:nvSpPr>
        <p:spPr>
          <a:xfrm>
            <a:off x="457200" y="2209800"/>
            <a:ext cx="7543800" cy="3916363"/>
          </a:xfrm>
        </p:spPr>
        <p:txBody>
          <a:bodyPr>
            <a:normAutofit/>
          </a:bodyPr>
          <a:lstStyle/>
          <a:p>
            <a:pPr marL="0" indent="0">
              <a:buNone/>
            </a:pPr>
            <a:r>
              <a:rPr lang="en-US" sz="3000" dirty="0">
                <a:latin typeface="Calibri" panose="020F0502020204030204" pitchFamily="34" charset="0"/>
              </a:rPr>
              <a:t>Directions: </a:t>
            </a:r>
            <a:r>
              <a:rPr lang="en-US" sz="3000" b="0" dirty="0">
                <a:latin typeface="Calibri" panose="020F0502020204030204" pitchFamily="34" charset="0"/>
              </a:rPr>
              <a:t>Visit each photograph. Use your sticky notes to make an observation, reflect, or pose a question on three of the photographs. </a:t>
            </a:r>
          </a:p>
          <a:p>
            <a:pPr marL="0" indent="0" algn="ctr">
              <a:buNone/>
            </a:pPr>
            <a:r>
              <a:rPr lang="en-US" sz="3000" dirty="0">
                <a:latin typeface="Calibri" panose="020F0502020204030204" pitchFamily="34" charset="0"/>
              </a:rPr>
              <a:t>*One sticky note per photograph.</a:t>
            </a:r>
          </a:p>
          <a:p>
            <a:pPr marL="0" indent="0">
              <a:buNone/>
            </a:pPr>
            <a:endParaRPr lang="en-US" sz="3000" dirty="0"/>
          </a:p>
        </p:txBody>
      </p:sp>
    </p:spTree>
    <p:extLst>
      <p:ext uri="{BB962C8B-B14F-4D97-AF65-F5344CB8AC3E}">
        <p14:creationId xmlns:p14="http://schemas.microsoft.com/office/powerpoint/2010/main" val="268214058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Calibri" panose="020F0502020204030204" pitchFamily="34" charset="0"/>
              </a:rPr>
              <a:t>Ancient Egypt</a:t>
            </a:r>
            <a:endParaRPr lang="en-US" b="1" dirty="0">
              <a:latin typeface="Calibri" panose="020F0502020204030204" pitchFamily="34" charset="0"/>
            </a:endParaRPr>
          </a:p>
        </p:txBody>
      </p:sp>
      <p:pic>
        <p:nvPicPr>
          <p:cNvPr id="6" name="Content Placeholder 5"/>
          <p:cNvPicPr>
            <a:picLocks noGrp="1" noChangeAspect="1"/>
          </p:cNvPicPr>
          <p:nvPr>
            <p:ph idx="1"/>
          </p:nvPr>
        </p:nvPicPr>
        <p:blipFill>
          <a:blip r:embed="rId2" cstate="print"/>
          <a:stretch>
            <a:fillRect/>
          </a:stretch>
        </p:blipFill>
        <p:spPr>
          <a:xfrm>
            <a:off x="914400" y="1295400"/>
            <a:ext cx="6781800" cy="493255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825998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Questions that can be posed…</a:t>
            </a:r>
            <a:endParaRPr lang="en-US" dirty="0">
              <a:latin typeface="Calibri" panose="020F0502020204030204" pitchFamily="34" charset="0"/>
            </a:endParaRPr>
          </a:p>
        </p:txBody>
      </p:sp>
      <p:sp>
        <p:nvSpPr>
          <p:cNvPr id="3" name="Content Placeholder 2"/>
          <p:cNvSpPr>
            <a:spLocks noGrp="1"/>
          </p:cNvSpPr>
          <p:nvPr>
            <p:ph idx="1"/>
          </p:nvPr>
        </p:nvSpPr>
        <p:spPr>
          <a:xfrm>
            <a:off x="457200" y="1600200"/>
            <a:ext cx="7543800" cy="4876800"/>
          </a:xfrm>
        </p:spPr>
        <p:txBody>
          <a:bodyPr/>
          <a:lstStyle/>
          <a:p>
            <a:pPr marL="0" indent="0">
              <a:buNone/>
            </a:pPr>
            <a:r>
              <a:rPr lang="en-US" sz="3200" dirty="0" smtClean="0">
                <a:latin typeface="Calibri" panose="020F0502020204030204" pitchFamily="34" charset="0"/>
              </a:rPr>
              <a:t>Who is that a statute of?</a:t>
            </a:r>
          </a:p>
          <a:p>
            <a:pPr marL="0" indent="0">
              <a:buNone/>
            </a:pPr>
            <a:r>
              <a:rPr lang="en-US" sz="3200" dirty="0" smtClean="0">
                <a:latin typeface="Calibri" panose="020F0502020204030204" pitchFamily="34" charset="0"/>
              </a:rPr>
              <a:t>What are they doing with that statue?</a:t>
            </a:r>
          </a:p>
          <a:p>
            <a:pPr marL="0" indent="0">
              <a:buNone/>
            </a:pPr>
            <a:r>
              <a:rPr lang="en-US" sz="3200" dirty="0" smtClean="0">
                <a:latin typeface="Calibri" panose="020F0502020204030204" pitchFamily="34" charset="0"/>
              </a:rPr>
              <a:t>Why did they build that statue?</a:t>
            </a:r>
          </a:p>
          <a:p>
            <a:pPr marL="0" indent="0">
              <a:buNone/>
            </a:pPr>
            <a:r>
              <a:rPr lang="en-US" sz="3200" dirty="0" smtClean="0">
                <a:latin typeface="Calibri" panose="020F0502020204030204" pitchFamily="34" charset="0"/>
              </a:rPr>
              <a:t>When was that statue built?</a:t>
            </a:r>
          </a:p>
          <a:p>
            <a:pPr marL="0" indent="0">
              <a:buNone/>
            </a:pPr>
            <a:r>
              <a:rPr lang="en-US" sz="3200" dirty="0" smtClean="0">
                <a:latin typeface="Calibri" panose="020F0502020204030204" pitchFamily="34" charset="0"/>
              </a:rPr>
              <a:t>How was that statue built?</a:t>
            </a:r>
          </a:p>
          <a:p>
            <a:pPr marL="0" indent="0">
              <a:buNone/>
            </a:pPr>
            <a:r>
              <a:rPr lang="en-US" sz="3200" dirty="0" smtClean="0">
                <a:latin typeface="Calibri" panose="020F0502020204030204" pitchFamily="34" charset="0"/>
              </a:rPr>
              <a:t>Who built that statue?</a:t>
            </a:r>
          </a:p>
          <a:p>
            <a:pPr marL="0" indent="0">
              <a:buNone/>
            </a:pPr>
            <a:r>
              <a:rPr lang="en-US" sz="3200" dirty="0" smtClean="0">
                <a:latin typeface="Calibri" panose="020F0502020204030204" pitchFamily="34" charset="0"/>
              </a:rPr>
              <a:t>Who are the people in the picture?</a:t>
            </a:r>
          </a:p>
          <a:p>
            <a:pPr marL="0" indent="0">
              <a:buNone/>
            </a:pPr>
            <a:r>
              <a:rPr lang="en-US" sz="3200" dirty="0" smtClean="0">
                <a:latin typeface="Calibri" panose="020F0502020204030204" pitchFamily="34" charset="0"/>
              </a:rPr>
              <a:t>Where is this statue from?</a:t>
            </a:r>
          </a:p>
          <a:p>
            <a:pPr marL="0" indent="0">
              <a:buNone/>
            </a:pPr>
            <a:endParaRPr lang="en-US" dirty="0" smtClean="0"/>
          </a:p>
        </p:txBody>
      </p:sp>
      <p:sp>
        <p:nvSpPr>
          <p:cNvPr id="4" name="Slide Number Placeholder 3"/>
          <p:cNvSpPr>
            <a:spLocks noGrp="1"/>
          </p:cNvSpPr>
          <p:nvPr>
            <p:ph type="sldNum" sz="quarter" idx="12"/>
          </p:nvPr>
        </p:nvSpPr>
        <p:spPr/>
        <p:txBody>
          <a:bodyPr/>
          <a:lstStyle/>
          <a:p>
            <a:fld id="{0E35F3BA-FE8B-4E36-87EF-206F94BD42EB}" type="slidenum">
              <a:rPr lang="en-US" smtClean="0">
                <a:solidFill>
                  <a:prstClr val="white"/>
                </a:solidFill>
              </a:rPr>
              <a:pPr/>
              <a:t>47</a:t>
            </a:fld>
            <a:endParaRPr lang="en-US" dirty="0">
              <a:solidFill>
                <a:prstClr val="white"/>
              </a:solidFill>
            </a:endParaRPr>
          </a:p>
        </p:txBody>
      </p:sp>
    </p:spTree>
    <p:extLst>
      <p:ext uri="{BB962C8B-B14F-4D97-AF65-F5344CB8AC3E}">
        <p14:creationId xmlns:p14="http://schemas.microsoft.com/office/powerpoint/2010/main" val="226787055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prstClr val="black"/>
                </a:solidFill>
                <a:latin typeface="Calibri" panose="020F0502020204030204" pitchFamily="34" charset="0"/>
              </a:rPr>
              <a:t>Ancient Egypt</a:t>
            </a:r>
            <a:endParaRPr lang="en-US" dirty="0">
              <a:latin typeface="Calibri" panose="020F0502020204030204" pitchFamily="34" charset="0"/>
            </a:endParaRPr>
          </a:p>
        </p:txBody>
      </p:sp>
      <p:pic>
        <p:nvPicPr>
          <p:cNvPr id="4" name="Content Placeholder 3"/>
          <p:cNvPicPr>
            <a:picLocks noGrp="1" noChangeAspect="1"/>
          </p:cNvPicPr>
          <p:nvPr>
            <p:ph idx="1"/>
          </p:nvPr>
        </p:nvPicPr>
        <p:blipFill>
          <a:blip r:embed="rId2" cstate="print"/>
          <a:stretch>
            <a:fillRect/>
          </a:stretch>
        </p:blipFill>
        <p:spPr>
          <a:xfrm>
            <a:off x="1603137" y="1295400"/>
            <a:ext cx="5483463" cy="495299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4493656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alibri" panose="020F0502020204030204" pitchFamily="34" charset="0"/>
              </a:rPr>
              <a:t>Observations to be made about this artifact….</a:t>
            </a:r>
            <a:endParaRPr lang="en-US" dirty="0">
              <a:latin typeface="Calibri" panose="020F0502020204030204" pitchFamily="34" charset="0"/>
            </a:endParaRPr>
          </a:p>
        </p:txBody>
      </p:sp>
      <p:sp>
        <p:nvSpPr>
          <p:cNvPr id="3" name="Content Placeholder 2"/>
          <p:cNvSpPr>
            <a:spLocks noGrp="1"/>
          </p:cNvSpPr>
          <p:nvPr>
            <p:ph idx="1"/>
          </p:nvPr>
        </p:nvSpPr>
        <p:spPr/>
        <p:txBody>
          <a:bodyPr>
            <a:normAutofit lnSpcReduction="10000"/>
          </a:bodyPr>
          <a:lstStyle/>
          <a:p>
            <a:pPr marL="0" indent="0">
              <a:buNone/>
            </a:pPr>
            <a:r>
              <a:rPr lang="en-US" dirty="0" smtClean="0">
                <a:latin typeface="Calibri" panose="020F0502020204030204" pitchFamily="34" charset="0"/>
              </a:rPr>
              <a:t>This pyramid has steps.</a:t>
            </a:r>
          </a:p>
          <a:p>
            <a:pPr marL="0" indent="0">
              <a:buNone/>
            </a:pPr>
            <a:r>
              <a:rPr lang="en-US" dirty="0" smtClean="0">
                <a:latin typeface="Calibri" panose="020F0502020204030204" pitchFamily="34" charset="0"/>
              </a:rPr>
              <a:t>It is different from other pyramids we have seen.</a:t>
            </a:r>
          </a:p>
          <a:p>
            <a:pPr marL="0" indent="0">
              <a:buNone/>
            </a:pPr>
            <a:r>
              <a:rPr lang="en-US" dirty="0" smtClean="0">
                <a:latin typeface="Calibri" panose="020F0502020204030204" pitchFamily="34" charset="0"/>
              </a:rPr>
              <a:t>There are two people riding on camels.</a:t>
            </a:r>
          </a:p>
          <a:p>
            <a:pPr marL="0" indent="0">
              <a:buNone/>
            </a:pPr>
            <a:r>
              <a:rPr lang="en-US" dirty="0" smtClean="0">
                <a:latin typeface="Calibri" panose="020F0502020204030204" pitchFamily="34" charset="0"/>
              </a:rPr>
              <a:t>There is no vegetation in the picture.</a:t>
            </a:r>
          </a:p>
          <a:p>
            <a:pPr marL="0" indent="0">
              <a:buNone/>
            </a:pPr>
            <a:r>
              <a:rPr lang="en-US" dirty="0" smtClean="0">
                <a:latin typeface="Calibri" panose="020F0502020204030204" pitchFamily="34" charset="0"/>
              </a:rPr>
              <a:t>The environment for which this pyramid is located is the desert.</a:t>
            </a:r>
            <a:endParaRPr lang="en-US" dirty="0">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0E35F3BA-FE8B-4E36-87EF-206F94BD42EB}" type="slidenum">
              <a:rPr lang="en-US" smtClean="0">
                <a:solidFill>
                  <a:prstClr val="white"/>
                </a:solidFill>
              </a:rPr>
              <a:pPr/>
              <a:t>49</a:t>
            </a:fld>
            <a:endParaRPr lang="en-US" dirty="0">
              <a:solidFill>
                <a:prstClr val="white"/>
              </a:solidFill>
            </a:endParaRPr>
          </a:p>
        </p:txBody>
      </p:sp>
    </p:spTree>
    <p:extLst>
      <p:ext uri="{BB962C8B-B14F-4D97-AF65-F5344CB8AC3E}">
        <p14:creationId xmlns:p14="http://schemas.microsoft.com/office/powerpoint/2010/main" val="113252381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E35F3BA-FE8B-4E36-87EF-206F94BD42EB}" type="slidenum">
              <a:rPr lang="en-US" smtClean="0">
                <a:solidFill>
                  <a:prstClr val="white"/>
                </a:solidFill>
              </a:rPr>
              <a:pPr/>
              <a:t>5</a:t>
            </a:fld>
            <a:endParaRPr lang="en-US" dirty="0">
              <a:solidFill>
                <a:prstClr val="white"/>
              </a:solidFill>
            </a:endParaRPr>
          </a:p>
        </p:txBody>
      </p:sp>
      <p:pic>
        <p:nvPicPr>
          <p:cNvPr id="3" name="Picture 2" descr="skills - Google Search - Windows Internet Explorer provided by VA IT Infrastructure Partnership"/>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10793" t="41081" r="35287" b="12628"/>
          <a:stretch/>
        </p:blipFill>
        <p:spPr>
          <a:xfrm>
            <a:off x="594360" y="1752600"/>
            <a:ext cx="7254240" cy="3352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8282700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prstClr val="black"/>
                </a:solidFill>
                <a:latin typeface="Calibri" panose="020F0502020204030204" pitchFamily="34" charset="0"/>
              </a:rPr>
              <a:t>Ancient Egypt</a:t>
            </a:r>
            <a:endParaRPr lang="en-US" dirty="0">
              <a:latin typeface="Calibri" panose="020F0502020204030204" pitchFamily="34" charset="0"/>
            </a:endParaRPr>
          </a:p>
        </p:txBody>
      </p:sp>
      <p:sp>
        <p:nvSpPr>
          <p:cNvPr id="5" name="Content Placeholder 4"/>
          <p:cNvSpPr>
            <a:spLocks noGrp="1"/>
          </p:cNvSpPr>
          <p:nvPr>
            <p:ph idx="1"/>
          </p:nvPr>
        </p:nvSpPr>
        <p:spPr/>
        <p:txBody>
          <a:bodyPr/>
          <a:lstStyle/>
          <a:p>
            <a:r>
              <a:rPr lang="en-US" sz="3200" b="1" u="sng" dirty="0" smtClean="0">
                <a:latin typeface="Calibri" panose="020F0502020204030204" pitchFamily="34" charset="0"/>
              </a:rPr>
              <a:t>A secondary source- </a:t>
            </a:r>
            <a:r>
              <a:rPr lang="en-US" sz="3200" b="0" dirty="0" smtClean="0">
                <a:latin typeface="Calibri" panose="020F0502020204030204" pitchFamily="34" charset="0"/>
              </a:rPr>
              <a:t>a book illustration of a tomb wall in ancient Egypt.</a:t>
            </a:r>
          </a:p>
          <a:p>
            <a:pPr marL="0" indent="0">
              <a:buNone/>
            </a:pPr>
            <a:endParaRPr lang="en-US" dirty="0"/>
          </a:p>
        </p:txBody>
      </p:sp>
      <p:pic>
        <p:nvPicPr>
          <p:cNvPr id="6" name="Picture 5"/>
          <p:cNvPicPr>
            <a:picLocks noChangeAspect="1"/>
          </p:cNvPicPr>
          <p:nvPr/>
        </p:nvPicPr>
        <p:blipFill>
          <a:blip r:embed="rId2" cstate="print"/>
          <a:stretch>
            <a:fillRect/>
          </a:stretch>
        </p:blipFill>
        <p:spPr>
          <a:xfrm>
            <a:off x="1295400" y="3150919"/>
            <a:ext cx="6129192" cy="3581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9858040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Reflections anyone???</a:t>
            </a:r>
            <a:endParaRPr lang="en-US" dirty="0">
              <a:latin typeface="Calibri" panose="020F0502020204030204" pitchFamily="34" charset="0"/>
            </a:endParaRPr>
          </a:p>
        </p:txBody>
      </p:sp>
      <p:sp>
        <p:nvSpPr>
          <p:cNvPr id="3" name="Content Placeholder 2"/>
          <p:cNvSpPr>
            <a:spLocks noGrp="1"/>
          </p:cNvSpPr>
          <p:nvPr>
            <p:ph idx="1"/>
          </p:nvPr>
        </p:nvSpPr>
        <p:spPr/>
        <p:txBody>
          <a:bodyPr>
            <a:normAutofit lnSpcReduction="10000"/>
          </a:bodyPr>
          <a:lstStyle/>
          <a:p>
            <a:pPr marL="0" indent="0">
              <a:buNone/>
            </a:pPr>
            <a:r>
              <a:rPr lang="en-US" dirty="0" smtClean="0">
                <a:latin typeface="Calibri" panose="020F0502020204030204" pitchFamily="34" charset="0"/>
              </a:rPr>
              <a:t>Egyptians seems to be some hard working people.</a:t>
            </a:r>
          </a:p>
          <a:p>
            <a:pPr marL="0" indent="0">
              <a:buNone/>
            </a:pPr>
            <a:r>
              <a:rPr lang="en-US" dirty="0" smtClean="0">
                <a:latin typeface="Calibri" panose="020F0502020204030204" pitchFamily="34" charset="0"/>
              </a:rPr>
              <a:t>The ancient Egyptians were creative and used technology to build and create things as we do today.</a:t>
            </a:r>
          </a:p>
          <a:p>
            <a:pPr marL="0" indent="0">
              <a:buNone/>
            </a:pPr>
            <a:r>
              <a:rPr lang="en-US" dirty="0" smtClean="0">
                <a:latin typeface="Calibri" panose="020F0502020204030204" pitchFamily="34" charset="0"/>
              </a:rPr>
              <a:t>Ancient civilizations used their natural, human, and capital resources like we do now.</a:t>
            </a:r>
            <a:endParaRPr lang="en-US" dirty="0">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0E35F3BA-FE8B-4E36-87EF-206F94BD42EB}" type="slidenum">
              <a:rPr lang="en-US" smtClean="0">
                <a:solidFill>
                  <a:prstClr val="white"/>
                </a:solidFill>
              </a:rPr>
              <a:pPr/>
              <a:t>51</a:t>
            </a:fld>
            <a:endParaRPr lang="en-US" dirty="0">
              <a:solidFill>
                <a:prstClr val="white"/>
              </a:solidFill>
            </a:endParaRPr>
          </a:p>
        </p:txBody>
      </p:sp>
    </p:spTree>
    <p:extLst>
      <p:ext uri="{BB962C8B-B14F-4D97-AF65-F5344CB8AC3E}">
        <p14:creationId xmlns:p14="http://schemas.microsoft.com/office/powerpoint/2010/main" val="377530299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prstClr val="black"/>
                </a:solidFill>
                <a:latin typeface="Calibri" panose="020F0502020204030204" pitchFamily="34" charset="0"/>
              </a:rPr>
              <a:t>Ancient Egypt</a:t>
            </a:r>
            <a:endParaRPr lang="en-US" dirty="0">
              <a:latin typeface="Calibri" panose="020F0502020204030204" pitchFamily="34" charset="0"/>
            </a:endParaRPr>
          </a:p>
        </p:txBody>
      </p:sp>
      <p:pic>
        <p:nvPicPr>
          <p:cNvPr id="4" name="Content Placeholder 3"/>
          <p:cNvPicPr>
            <a:picLocks noGrp="1" noChangeAspect="1"/>
          </p:cNvPicPr>
          <p:nvPr>
            <p:ph idx="1"/>
          </p:nvPr>
        </p:nvPicPr>
        <p:blipFill>
          <a:blip r:embed="rId2" cstate="print"/>
          <a:stretch>
            <a:fillRect/>
          </a:stretch>
        </p:blipFill>
        <p:spPr>
          <a:xfrm>
            <a:off x="838200" y="1417638"/>
            <a:ext cx="6629400" cy="483076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9610877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Calibri" panose="020F0502020204030204" pitchFamily="34" charset="0"/>
              </a:rPr>
              <a:t>OBSERVATIONS</a:t>
            </a:r>
            <a:endParaRPr lang="en-US" dirty="0">
              <a:latin typeface="Calibri" panose="020F0502020204030204" pitchFamily="34" charset="0"/>
            </a:endParaRPr>
          </a:p>
        </p:txBody>
      </p:sp>
      <p:sp>
        <p:nvSpPr>
          <p:cNvPr id="3" name="Content Placeholder 2"/>
          <p:cNvSpPr>
            <a:spLocks noGrp="1"/>
          </p:cNvSpPr>
          <p:nvPr>
            <p:ph idx="1"/>
          </p:nvPr>
        </p:nvSpPr>
        <p:spPr>
          <a:xfrm>
            <a:off x="457200" y="1600201"/>
            <a:ext cx="7543800" cy="2895600"/>
          </a:xfrm>
        </p:spPr>
        <p:txBody>
          <a:bodyPr>
            <a:normAutofit/>
          </a:bodyPr>
          <a:lstStyle/>
          <a:p>
            <a:pPr>
              <a:buFont typeface="Wingdings" panose="05000000000000000000" pitchFamily="2" charset="2"/>
              <a:buChar char="Ø"/>
            </a:pPr>
            <a:r>
              <a:rPr lang="en-US" sz="3000" dirty="0" smtClean="0">
                <a:latin typeface="Calibri" panose="020F0502020204030204" pitchFamily="34" charset="0"/>
              </a:rPr>
              <a:t>What did you notice first?</a:t>
            </a:r>
          </a:p>
          <a:p>
            <a:pPr>
              <a:buFont typeface="Wingdings" panose="05000000000000000000" pitchFamily="2" charset="2"/>
              <a:buChar char="Ø"/>
            </a:pPr>
            <a:r>
              <a:rPr lang="en-US" sz="3000" dirty="0" smtClean="0">
                <a:latin typeface="Calibri" panose="020F0502020204030204" pitchFamily="34" charset="0"/>
              </a:rPr>
              <a:t>Find something small but interesting.</a:t>
            </a:r>
          </a:p>
          <a:p>
            <a:pPr>
              <a:buFont typeface="Wingdings" panose="05000000000000000000" pitchFamily="2" charset="2"/>
              <a:buChar char="Ø"/>
            </a:pPr>
            <a:r>
              <a:rPr lang="en-US" sz="3000" dirty="0" smtClean="0">
                <a:latin typeface="Calibri" panose="020F0502020204030204" pitchFamily="34" charset="0"/>
              </a:rPr>
              <a:t>What did you notice that you didn’t expect?</a:t>
            </a:r>
          </a:p>
          <a:p>
            <a:pPr>
              <a:buFont typeface="Wingdings" panose="05000000000000000000" pitchFamily="2" charset="2"/>
              <a:buChar char="Ø"/>
            </a:pPr>
            <a:r>
              <a:rPr lang="en-US" sz="3000" dirty="0" smtClean="0">
                <a:latin typeface="Calibri" panose="020F0502020204030204" pitchFamily="34" charset="0"/>
              </a:rPr>
              <a:t>What do you notice that you can’t explain?</a:t>
            </a:r>
          </a:p>
          <a:p>
            <a:pPr>
              <a:buFont typeface="Wingdings" panose="05000000000000000000" pitchFamily="2" charset="2"/>
              <a:buChar char="Ø"/>
            </a:pPr>
            <a:r>
              <a:rPr lang="en-US" sz="3000" dirty="0" smtClean="0">
                <a:latin typeface="Calibri" panose="020F0502020204030204" pitchFamily="34" charset="0"/>
              </a:rPr>
              <a:t>What do you notice that you didn’t earlier?</a:t>
            </a:r>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21592124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Calibri" panose="020F0502020204030204" pitchFamily="34" charset="0"/>
              </a:rPr>
              <a:t>REFLECT</a:t>
            </a:r>
            <a:endParaRPr lang="en-US" dirty="0">
              <a:latin typeface="Calibri" panose="020F0502020204030204" pitchFamily="34" charset="0"/>
            </a:endParaRPr>
          </a:p>
        </p:txBody>
      </p:sp>
      <p:sp>
        <p:nvSpPr>
          <p:cNvPr id="3" name="Content Placeholder 2"/>
          <p:cNvSpPr>
            <a:spLocks noGrp="1"/>
          </p:cNvSpPr>
          <p:nvPr>
            <p:ph idx="1"/>
          </p:nvPr>
        </p:nvSpPr>
        <p:spPr/>
        <p:txBody>
          <a:bodyPr>
            <a:normAutofit fontScale="77500" lnSpcReduction="20000"/>
          </a:bodyPr>
          <a:lstStyle/>
          <a:p>
            <a:r>
              <a:rPr lang="en-US" dirty="0" smtClean="0">
                <a:latin typeface="Calibri" panose="020F0502020204030204" pitchFamily="34" charset="0"/>
              </a:rPr>
              <a:t>Where do you think this came from?</a:t>
            </a:r>
          </a:p>
          <a:p>
            <a:r>
              <a:rPr lang="en-US" dirty="0" smtClean="0">
                <a:latin typeface="Calibri" panose="020F0502020204030204" pitchFamily="34" charset="0"/>
              </a:rPr>
              <a:t>Why do you think somebody made this?</a:t>
            </a:r>
          </a:p>
          <a:p>
            <a:r>
              <a:rPr lang="en-US" dirty="0">
                <a:latin typeface="Calibri" panose="020F0502020204030204" pitchFamily="34" charset="0"/>
              </a:rPr>
              <a:t> </a:t>
            </a:r>
            <a:r>
              <a:rPr lang="en-US" dirty="0" smtClean="0">
                <a:latin typeface="Calibri" panose="020F0502020204030204" pitchFamily="34" charset="0"/>
              </a:rPr>
              <a:t>What do you think was happening when this was made?</a:t>
            </a:r>
          </a:p>
          <a:p>
            <a:r>
              <a:rPr lang="en-US" dirty="0" smtClean="0">
                <a:latin typeface="Calibri" panose="020F0502020204030204" pitchFamily="34" charset="0"/>
              </a:rPr>
              <a:t>Who do you think was the audience for this item?</a:t>
            </a:r>
          </a:p>
          <a:p>
            <a:r>
              <a:rPr lang="en-US" dirty="0" smtClean="0">
                <a:latin typeface="Calibri" panose="020F0502020204030204" pitchFamily="34" charset="0"/>
              </a:rPr>
              <a:t>What tool was used to create this?</a:t>
            </a:r>
          </a:p>
          <a:p>
            <a:r>
              <a:rPr lang="en-US" dirty="0" smtClean="0">
                <a:latin typeface="Calibri" panose="020F0502020204030204" pitchFamily="34" charset="0"/>
              </a:rPr>
              <a:t>Why do you think this item is so important?</a:t>
            </a:r>
          </a:p>
          <a:p>
            <a:r>
              <a:rPr lang="en-US" dirty="0">
                <a:latin typeface="Calibri" panose="020F0502020204030204" pitchFamily="34" charset="0"/>
              </a:rPr>
              <a:t> </a:t>
            </a:r>
            <a:r>
              <a:rPr lang="en-US" dirty="0" smtClean="0">
                <a:latin typeface="Calibri" panose="020F0502020204030204" pitchFamily="34" charset="0"/>
              </a:rPr>
              <a:t>If someone made this today, what would be different?</a:t>
            </a:r>
          </a:p>
          <a:p>
            <a:r>
              <a:rPr lang="en-US" dirty="0">
                <a:latin typeface="Calibri" panose="020F0502020204030204" pitchFamily="34" charset="0"/>
              </a:rPr>
              <a:t> </a:t>
            </a:r>
            <a:r>
              <a:rPr lang="en-US" dirty="0" smtClean="0">
                <a:latin typeface="Calibri" panose="020F0502020204030204" pitchFamily="34" charset="0"/>
              </a:rPr>
              <a:t>What can you learn from examining this?</a:t>
            </a:r>
            <a:endParaRPr lang="en-US" dirty="0">
              <a:latin typeface="Calibri" panose="020F0502020204030204" pitchFamily="34" charset="0"/>
            </a:endParaRPr>
          </a:p>
        </p:txBody>
      </p:sp>
    </p:spTree>
    <p:extLst>
      <p:ext uri="{BB962C8B-B14F-4D97-AF65-F5344CB8AC3E}">
        <p14:creationId xmlns:p14="http://schemas.microsoft.com/office/powerpoint/2010/main" val="171963851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Calibri" panose="020F0502020204030204" pitchFamily="34" charset="0"/>
              </a:rPr>
              <a:t>QUESTIONS</a:t>
            </a:r>
            <a:endParaRPr lang="en-US" dirty="0">
              <a:latin typeface="Calibri" panose="020F0502020204030204" pitchFamily="34" charset="0"/>
            </a:endParaRPr>
          </a:p>
        </p:txBody>
      </p:sp>
      <p:sp>
        <p:nvSpPr>
          <p:cNvPr id="3" name="Content Placeholder 2"/>
          <p:cNvSpPr>
            <a:spLocks noGrp="1"/>
          </p:cNvSpPr>
          <p:nvPr>
            <p:ph idx="1"/>
          </p:nvPr>
        </p:nvSpPr>
        <p:spPr/>
        <p:txBody>
          <a:bodyPr>
            <a:normAutofit lnSpcReduction="10000"/>
          </a:bodyPr>
          <a:lstStyle/>
          <a:p>
            <a:pPr marL="0" indent="0">
              <a:buNone/>
            </a:pPr>
            <a:r>
              <a:rPr lang="en-US" dirty="0" smtClean="0">
                <a:latin typeface="Calibri" panose="020F0502020204030204" pitchFamily="34" charset="0"/>
              </a:rPr>
              <a:t>What are you wondering about?</a:t>
            </a:r>
          </a:p>
          <a:p>
            <a:pPr>
              <a:buFont typeface="Wingdings" panose="05000000000000000000" pitchFamily="2" charset="2"/>
              <a:buChar char="Ø"/>
            </a:pPr>
            <a:r>
              <a:rPr lang="en-US" dirty="0">
                <a:latin typeface="Calibri" panose="020F0502020204030204" pitchFamily="34" charset="0"/>
              </a:rPr>
              <a:t> </a:t>
            </a:r>
            <a:r>
              <a:rPr lang="en-US" dirty="0" smtClean="0">
                <a:latin typeface="Calibri" panose="020F0502020204030204" pitchFamily="34" charset="0"/>
              </a:rPr>
              <a:t>Who?</a:t>
            </a:r>
          </a:p>
          <a:p>
            <a:pPr>
              <a:buFont typeface="Wingdings" panose="05000000000000000000" pitchFamily="2" charset="2"/>
              <a:buChar char="Ø"/>
            </a:pPr>
            <a:r>
              <a:rPr lang="en-US" dirty="0">
                <a:latin typeface="Calibri" panose="020F0502020204030204" pitchFamily="34" charset="0"/>
              </a:rPr>
              <a:t> </a:t>
            </a:r>
            <a:r>
              <a:rPr lang="en-US" dirty="0" smtClean="0">
                <a:latin typeface="Calibri" panose="020F0502020204030204" pitchFamily="34" charset="0"/>
              </a:rPr>
              <a:t>What?</a:t>
            </a:r>
          </a:p>
          <a:p>
            <a:pPr>
              <a:buFont typeface="Wingdings" panose="05000000000000000000" pitchFamily="2" charset="2"/>
              <a:buChar char="Ø"/>
            </a:pPr>
            <a:r>
              <a:rPr lang="en-US" dirty="0">
                <a:latin typeface="Calibri" panose="020F0502020204030204" pitchFamily="34" charset="0"/>
              </a:rPr>
              <a:t> </a:t>
            </a:r>
            <a:r>
              <a:rPr lang="en-US" dirty="0" smtClean="0">
                <a:latin typeface="Calibri" panose="020F0502020204030204" pitchFamily="34" charset="0"/>
              </a:rPr>
              <a:t>When?</a:t>
            </a:r>
          </a:p>
          <a:p>
            <a:pPr>
              <a:buFont typeface="Wingdings" panose="05000000000000000000" pitchFamily="2" charset="2"/>
              <a:buChar char="Ø"/>
            </a:pPr>
            <a:r>
              <a:rPr lang="en-US" dirty="0">
                <a:latin typeface="Calibri" panose="020F0502020204030204" pitchFamily="34" charset="0"/>
              </a:rPr>
              <a:t> </a:t>
            </a:r>
            <a:r>
              <a:rPr lang="en-US" dirty="0" smtClean="0">
                <a:latin typeface="Calibri" panose="020F0502020204030204" pitchFamily="34" charset="0"/>
              </a:rPr>
              <a:t>Where?</a:t>
            </a:r>
          </a:p>
          <a:p>
            <a:pPr>
              <a:buFont typeface="Wingdings" panose="05000000000000000000" pitchFamily="2" charset="2"/>
              <a:buChar char="Ø"/>
            </a:pPr>
            <a:r>
              <a:rPr lang="en-US" dirty="0">
                <a:latin typeface="Calibri" panose="020F0502020204030204" pitchFamily="34" charset="0"/>
              </a:rPr>
              <a:t> </a:t>
            </a:r>
            <a:r>
              <a:rPr lang="en-US" dirty="0" smtClean="0">
                <a:latin typeface="Calibri" panose="020F0502020204030204" pitchFamily="34" charset="0"/>
              </a:rPr>
              <a:t>Why?</a:t>
            </a:r>
          </a:p>
          <a:p>
            <a:pPr>
              <a:buFont typeface="Wingdings" panose="05000000000000000000" pitchFamily="2" charset="2"/>
              <a:buChar char="Ø"/>
            </a:pPr>
            <a:r>
              <a:rPr lang="en-US" dirty="0">
                <a:latin typeface="Calibri" panose="020F0502020204030204" pitchFamily="34" charset="0"/>
              </a:rPr>
              <a:t> </a:t>
            </a:r>
            <a:r>
              <a:rPr lang="en-US" dirty="0" smtClean="0">
                <a:latin typeface="Calibri" panose="020F0502020204030204" pitchFamily="34" charset="0"/>
              </a:rPr>
              <a:t>How?</a:t>
            </a:r>
            <a:endParaRPr lang="en-US" dirty="0">
              <a:latin typeface="Calibri" panose="020F0502020204030204" pitchFamily="34" charset="0"/>
            </a:endParaRPr>
          </a:p>
        </p:txBody>
      </p:sp>
    </p:spTree>
    <p:extLst>
      <p:ext uri="{BB962C8B-B14F-4D97-AF65-F5344CB8AC3E}">
        <p14:creationId xmlns:p14="http://schemas.microsoft.com/office/powerpoint/2010/main" val="218021479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543800" cy="1295400"/>
          </a:xfrm>
        </p:spPr>
        <p:txBody>
          <a:bodyPr>
            <a:noAutofit/>
          </a:bodyPr>
          <a:lstStyle/>
          <a:p>
            <a:r>
              <a:rPr lang="en-US" sz="2800" dirty="0" smtClean="0">
                <a:latin typeface="Calibri" panose="020F0502020204030204" pitchFamily="34" charset="0"/>
              </a:rPr>
              <a:t>Using primary and secondary sources to identify the human characteristics of ancient Egyptians--</a:t>
            </a:r>
            <a:endParaRPr lang="en-US" sz="2800" dirty="0">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0E35F3BA-FE8B-4E36-87EF-206F94BD42EB}" type="slidenum">
              <a:rPr lang="en-US" smtClean="0">
                <a:solidFill>
                  <a:prstClr val="white"/>
                </a:solidFill>
              </a:rPr>
              <a:pPr/>
              <a:t>56</a:t>
            </a:fld>
            <a:endParaRPr lang="en-US" dirty="0">
              <a:solidFill>
                <a:prstClr val="white"/>
              </a:solidFill>
            </a:endParaRPr>
          </a:p>
        </p:txBody>
      </p:sp>
      <p:pic>
        <p:nvPicPr>
          <p:cNvPr id="1026" name="Picture 2" descr="http://4.bp.blogspot.com/-oLp0f_Aco20/UePtmJljIlI/AAAAAAAAGZQ/MWjOgJKn9SU/s1600/Tomb+of+Nakht.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47700" y="1600200"/>
            <a:ext cx="4381500" cy="241429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stretch>
            <a:fillRect/>
          </a:stretch>
        </p:blipFill>
        <p:spPr>
          <a:xfrm>
            <a:off x="2514600" y="4038600"/>
            <a:ext cx="4625616" cy="2383449"/>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5029200" y="1913421"/>
            <a:ext cx="3200400" cy="646331"/>
          </a:xfrm>
          <a:prstGeom prst="rect">
            <a:avLst/>
          </a:prstGeom>
        </p:spPr>
        <p:txBody>
          <a:bodyPr wrap="square">
            <a:spAutoFit/>
          </a:bodyPr>
          <a:lstStyle/>
          <a:p>
            <a:r>
              <a:rPr lang="en-US" i="1" dirty="0">
                <a:solidFill>
                  <a:prstClr val="black"/>
                </a:solidFill>
                <a:latin typeface="Calibri" panose="020F0502020204030204" pitchFamily="34" charset="0"/>
              </a:rPr>
              <a:t>They herded cattle.</a:t>
            </a:r>
          </a:p>
          <a:p>
            <a:r>
              <a:rPr lang="en-US" i="1" dirty="0">
                <a:solidFill>
                  <a:prstClr val="black"/>
                </a:solidFill>
                <a:latin typeface="Calibri" panose="020F0502020204030204" pitchFamily="34" charset="0"/>
              </a:rPr>
              <a:t>They grew crops (farmers).</a:t>
            </a:r>
          </a:p>
        </p:txBody>
      </p:sp>
      <p:sp>
        <p:nvSpPr>
          <p:cNvPr id="6" name="Rectangle 5"/>
          <p:cNvSpPr/>
          <p:nvPr/>
        </p:nvSpPr>
        <p:spPr>
          <a:xfrm>
            <a:off x="304800" y="4419600"/>
            <a:ext cx="2590800" cy="923330"/>
          </a:xfrm>
          <a:prstGeom prst="rect">
            <a:avLst/>
          </a:prstGeom>
        </p:spPr>
        <p:txBody>
          <a:bodyPr wrap="square">
            <a:spAutoFit/>
          </a:bodyPr>
          <a:lstStyle/>
          <a:p>
            <a:r>
              <a:rPr lang="en-US" i="1" dirty="0">
                <a:solidFill>
                  <a:prstClr val="black"/>
                </a:solidFill>
                <a:latin typeface="Calibri" panose="020F0502020204030204" pitchFamily="34" charset="0"/>
              </a:rPr>
              <a:t>What items can you identify in the bottom picture?</a:t>
            </a:r>
          </a:p>
        </p:txBody>
      </p:sp>
    </p:spTree>
    <p:extLst>
      <p:ext uri="{BB962C8B-B14F-4D97-AF65-F5344CB8AC3E}">
        <p14:creationId xmlns:p14="http://schemas.microsoft.com/office/powerpoint/2010/main" val="48335633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Virtual Field Trip</a:t>
            </a:r>
            <a:endParaRPr lang="en-US" dirty="0">
              <a:latin typeface="Calibri" panose="020F0502020204030204" pitchFamily="34" charset="0"/>
            </a:endParaRPr>
          </a:p>
        </p:txBody>
      </p:sp>
      <p:sp>
        <p:nvSpPr>
          <p:cNvPr id="3" name="Content Placeholder 2"/>
          <p:cNvSpPr>
            <a:spLocks noGrp="1"/>
          </p:cNvSpPr>
          <p:nvPr>
            <p:ph idx="1"/>
          </p:nvPr>
        </p:nvSpPr>
        <p:spPr/>
        <p:txBody>
          <a:bodyPr>
            <a:normAutofit lnSpcReduction="10000"/>
          </a:bodyPr>
          <a:lstStyle/>
          <a:p>
            <a:pPr marL="0" indent="0">
              <a:buNone/>
            </a:pPr>
            <a:r>
              <a:rPr lang="en-US" dirty="0" smtClean="0">
                <a:latin typeface="Calibri" panose="020F0502020204030204" pitchFamily="34" charset="0"/>
              </a:rPr>
              <a:t>Let’s go on a trip…</a:t>
            </a:r>
          </a:p>
          <a:p>
            <a:pPr marL="0" indent="0">
              <a:buNone/>
            </a:pPr>
            <a:r>
              <a:rPr lang="en-US" sz="2800" dirty="0" smtClean="0">
                <a:latin typeface="Calibri" panose="020F0502020204030204" pitchFamily="34" charset="0"/>
              </a:rPr>
              <a:t>We are going on a trip to the </a:t>
            </a:r>
            <a:r>
              <a:rPr lang="en-US" sz="2800" dirty="0" smtClean="0">
                <a:solidFill>
                  <a:srgbClr val="FF0000"/>
                </a:solidFill>
                <a:latin typeface="Calibri" panose="020F0502020204030204" pitchFamily="34" charset="0"/>
              </a:rPr>
              <a:t>British Museum</a:t>
            </a:r>
            <a:r>
              <a:rPr lang="en-US" sz="2800" dirty="0" smtClean="0">
                <a:latin typeface="Calibri" panose="020F0502020204030204" pitchFamily="34" charset="0"/>
              </a:rPr>
              <a:t>. We are going to explore the ancient </a:t>
            </a:r>
            <a:r>
              <a:rPr lang="en-US" sz="2800" dirty="0" smtClean="0">
                <a:solidFill>
                  <a:srgbClr val="00B050"/>
                </a:solidFill>
                <a:latin typeface="Calibri" panose="020F0502020204030204" pitchFamily="34" charset="0"/>
              </a:rPr>
              <a:t>Egyptians</a:t>
            </a:r>
            <a:r>
              <a:rPr lang="en-US" sz="2800" dirty="0" smtClean="0">
                <a:latin typeface="Calibri" panose="020F0502020204030204" pitchFamily="34" charset="0"/>
              </a:rPr>
              <a:t>. You will write two paragraphs depicting what you have learned by examining </a:t>
            </a:r>
            <a:r>
              <a:rPr lang="en-US" sz="2800" dirty="0" smtClean="0">
                <a:solidFill>
                  <a:srgbClr val="FFC000"/>
                </a:solidFill>
                <a:latin typeface="Calibri" panose="020F0502020204030204" pitchFamily="34" charset="0"/>
              </a:rPr>
              <a:t>primary</a:t>
            </a:r>
            <a:r>
              <a:rPr lang="en-US" sz="2800" dirty="0" smtClean="0">
                <a:latin typeface="Calibri" panose="020F0502020204030204" pitchFamily="34" charset="0"/>
              </a:rPr>
              <a:t> and </a:t>
            </a:r>
            <a:r>
              <a:rPr lang="en-US" sz="2800" dirty="0" smtClean="0">
                <a:solidFill>
                  <a:srgbClr val="FF0000"/>
                </a:solidFill>
                <a:latin typeface="Calibri" panose="020F0502020204030204" pitchFamily="34" charset="0"/>
              </a:rPr>
              <a:t>secondary</a:t>
            </a:r>
            <a:r>
              <a:rPr lang="en-US" sz="2800" dirty="0" smtClean="0">
                <a:latin typeface="Calibri" panose="020F0502020204030204" pitchFamily="34" charset="0"/>
              </a:rPr>
              <a:t> sources (artifacts) while at the museum. Have Fun!!</a:t>
            </a:r>
          </a:p>
          <a:p>
            <a:pPr marL="0" indent="0">
              <a:buNone/>
            </a:pPr>
            <a:r>
              <a:rPr lang="en-US" sz="2800" dirty="0" smtClean="0">
                <a:latin typeface="Calibri" panose="020F0502020204030204" pitchFamily="34" charset="0"/>
              </a:rPr>
              <a:t>*Take notes and draw pictures.</a:t>
            </a:r>
          </a:p>
          <a:p>
            <a:pPr marL="0" indent="0">
              <a:buNone/>
            </a:pPr>
            <a:endParaRPr lang="en-US" sz="2800" dirty="0">
              <a:latin typeface="Calibri" panose="020F0502020204030204" pitchFamily="34" charset="0"/>
            </a:endParaRPr>
          </a:p>
          <a:p>
            <a:pPr marL="0" indent="0">
              <a:buNone/>
            </a:pPr>
            <a:r>
              <a:rPr lang="en-US" sz="2800" dirty="0" smtClean="0">
                <a:latin typeface="Calibri" panose="020F0502020204030204" pitchFamily="34" charset="0"/>
                <a:hlinkClick r:id="rId2"/>
              </a:rPr>
              <a:t>www.ancientegypt.co.uk/menu.html</a:t>
            </a:r>
            <a:endParaRPr lang="en-US" sz="2800" dirty="0" smtClean="0">
              <a:latin typeface="Calibri" panose="020F0502020204030204" pitchFamily="34" charset="0"/>
            </a:endParaRPr>
          </a:p>
          <a:p>
            <a:pPr marL="0" indent="0">
              <a:buNone/>
            </a:pPr>
            <a:endParaRPr lang="en-US" sz="2800" dirty="0">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0E35F3BA-FE8B-4E36-87EF-206F94BD42EB}" type="slidenum">
              <a:rPr lang="en-US" smtClean="0">
                <a:solidFill>
                  <a:prstClr val="white"/>
                </a:solidFill>
              </a:rPr>
              <a:pPr/>
              <a:t>57</a:t>
            </a:fld>
            <a:endParaRPr lang="en-US" dirty="0">
              <a:solidFill>
                <a:prstClr val="white"/>
              </a:solidFill>
            </a:endParaRPr>
          </a:p>
        </p:txBody>
      </p:sp>
    </p:spTree>
    <p:extLst>
      <p:ext uri="{BB962C8B-B14F-4D97-AF65-F5344CB8AC3E}">
        <p14:creationId xmlns:p14="http://schemas.microsoft.com/office/powerpoint/2010/main" val="339211145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543800" cy="2239962"/>
          </a:xfrm>
        </p:spPr>
        <p:txBody>
          <a:bodyPr>
            <a:normAutofit/>
          </a:bodyPr>
          <a:lstStyle/>
          <a:p>
            <a:pPr algn="l"/>
            <a:r>
              <a:rPr lang="en-US" sz="3200" dirty="0" smtClean="0">
                <a:latin typeface="Calibri" panose="020F0502020204030204" pitchFamily="34" charset="0"/>
              </a:rPr>
              <a:t>TT can have the students to work in pairs. Bring the class back together to discuss what they have learned and connecting it to the standard.</a:t>
            </a:r>
            <a:endParaRPr lang="en-US" sz="3200" dirty="0">
              <a:latin typeface="Calibri" panose="020F0502020204030204" pitchFamily="34" charset="0"/>
            </a:endParaRPr>
          </a:p>
        </p:txBody>
      </p:sp>
      <p:sp>
        <p:nvSpPr>
          <p:cNvPr id="3" name="Content Placeholder 2"/>
          <p:cNvSpPr>
            <a:spLocks noGrp="1"/>
          </p:cNvSpPr>
          <p:nvPr>
            <p:ph idx="1"/>
          </p:nvPr>
        </p:nvSpPr>
        <p:spPr>
          <a:xfrm>
            <a:off x="457200" y="2819400"/>
            <a:ext cx="7543800" cy="3306763"/>
          </a:xfrm>
        </p:spPr>
        <p:txBody>
          <a:bodyPr/>
          <a:lstStyle/>
          <a:p>
            <a:pPr marL="0" indent="0">
              <a:buNone/>
            </a:pPr>
            <a:r>
              <a:rPr lang="en-US" sz="2800" dirty="0">
                <a:latin typeface="Calibri" panose="020F0502020204030204" pitchFamily="34" charset="0"/>
              </a:rPr>
              <a:t>SOL 3.1a- </a:t>
            </a:r>
            <a:r>
              <a:rPr lang="en-US" sz="2800" b="0" dirty="0" smtClean="0">
                <a:latin typeface="Calibri" panose="020F0502020204030204" pitchFamily="34" charset="0"/>
              </a:rPr>
              <a:t>The student will </a:t>
            </a:r>
            <a:r>
              <a:rPr lang="en-US" sz="2800" b="0" dirty="0">
                <a:latin typeface="Calibri" panose="020F0502020204030204" pitchFamily="34" charset="0"/>
              </a:rPr>
              <a:t>demonstrate skills for </a:t>
            </a:r>
            <a:r>
              <a:rPr lang="en-US" sz="2800" b="0" dirty="0">
                <a:solidFill>
                  <a:srgbClr val="FF0000"/>
                </a:solidFill>
                <a:latin typeface="Calibri" panose="020F0502020204030204" pitchFamily="34" charset="0"/>
              </a:rPr>
              <a:t>historical thinking</a:t>
            </a:r>
            <a:r>
              <a:rPr lang="en-US" sz="2800" b="0" dirty="0">
                <a:latin typeface="Calibri" panose="020F0502020204030204" pitchFamily="34" charset="0"/>
              </a:rPr>
              <a:t>, geographical analysis, economic decision making, and responsible citizenship by identifying artifacts, primary, and secondary resources to understand events in world cultures.</a:t>
            </a:r>
          </a:p>
          <a:p>
            <a:pPr marL="0" indent="0">
              <a:buNone/>
            </a:pPr>
            <a:endParaRPr lang="en-US" dirty="0"/>
          </a:p>
        </p:txBody>
      </p:sp>
      <p:sp>
        <p:nvSpPr>
          <p:cNvPr id="4" name="Slide Number Placeholder 3"/>
          <p:cNvSpPr>
            <a:spLocks noGrp="1"/>
          </p:cNvSpPr>
          <p:nvPr>
            <p:ph type="sldNum" sz="quarter" idx="12"/>
          </p:nvPr>
        </p:nvSpPr>
        <p:spPr/>
        <p:txBody>
          <a:bodyPr/>
          <a:lstStyle/>
          <a:p>
            <a:fld id="{0E35F3BA-FE8B-4E36-87EF-206F94BD42EB}" type="slidenum">
              <a:rPr lang="en-US" smtClean="0">
                <a:solidFill>
                  <a:prstClr val="white"/>
                </a:solidFill>
              </a:rPr>
              <a:pPr/>
              <a:t>58</a:t>
            </a:fld>
            <a:endParaRPr lang="en-US" dirty="0">
              <a:solidFill>
                <a:prstClr val="white"/>
              </a:solidFill>
            </a:endParaRPr>
          </a:p>
        </p:txBody>
      </p:sp>
    </p:spTree>
    <p:extLst>
      <p:ext uri="{BB962C8B-B14F-4D97-AF65-F5344CB8AC3E}">
        <p14:creationId xmlns:p14="http://schemas.microsoft.com/office/powerpoint/2010/main" val="127572817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alibri" panose="020F0502020204030204" pitchFamily="34" charset="0"/>
              </a:rPr>
              <a:t>Facilitate learning by connecting the dots…</a:t>
            </a:r>
            <a:endParaRPr lang="en-US" dirty="0">
              <a:latin typeface="Calibri" panose="020F0502020204030204" pitchFamily="34" charset="0"/>
            </a:endParaRPr>
          </a:p>
        </p:txBody>
      </p:sp>
      <p:sp>
        <p:nvSpPr>
          <p:cNvPr id="3" name="Content Placeholder 2"/>
          <p:cNvSpPr>
            <a:spLocks noGrp="1"/>
          </p:cNvSpPr>
          <p:nvPr>
            <p:ph idx="1"/>
          </p:nvPr>
        </p:nvSpPr>
        <p:spPr/>
        <p:txBody>
          <a:bodyPr>
            <a:normAutofit lnSpcReduction="10000"/>
          </a:bodyPr>
          <a:lstStyle/>
          <a:p>
            <a:r>
              <a:rPr lang="en-US" dirty="0" smtClean="0">
                <a:latin typeface="Calibri" panose="020F0502020204030204" pitchFamily="34" charset="0"/>
              </a:rPr>
              <a:t>Where is ancient Egypt located (continent)?</a:t>
            </a:r>
          </a:p>
          <a:p>
            <a:r>
              <a:rPr lang="en-US" dirty="0" smtClean="0">
                <a:latin typeface="Calibri" panose="020F0502020204030204" pitchFamily="34" charset="0"/>
              </a:rPr>
              <a:t>What water sources did the ancient Egyptians have access to?</a:t>
            </a:r>
          </a:p>
          <a:p>
            <a:r>
              <a:rPr lang="en-US" dirty="0" smtClean="0">
                <a:latin typeface="Calibri" panose="020F0502020204030204" pitchFamily="34" charset="0"/>
              </a:rPr>
              <a:t>What are some things the ancient Egyptians traded for?</a:t>
            </a:r>
          </a:p>
          <a:p>
            <a:r>
              <a:rPr lang="en-US" dirty="0" smtClean="0">
                <a:latin typeface="Calibri" panose="020F0502020204030204" pitchFamily="34" charset="0"/>
              </a:rPr>
              <a:t>Why did they have to trade for those things?</a:t>
            </a:r>
          </a:p>
          <a:p>
            <a:pPr marL="0" indent="0">
              <a:buNone/>
            </a:pPr>
            <a:endParaRPr lang="en-US" dirty="0"/>
          </a:p>
        </p:txBody>
      </p:sp>
      <p:sp>
        <p:nvSpPr>
          <p:cNvPr id="4" name="Slide Number Placeholder 3"/>
          <p:cNvSpPr>
            <a:spLocks noGrp="1"/>
          </p:cNvSpPr>
          <p:nvPr>
            <p:ph type="sldNum" sz="quarter" idx="12"/>
          </p:nvPr>
        </p:nvSpPr>
        <p:spPr/>
        <p:txBody>
          <a:bodyPr/>
          <a:lstStyle/>
          <a:p>
            <a:fld id="{0E35F3BA-FE8B-4E36-87EF-206F94BD42EB}" type="slidenum">
              <a:rPr lang="en-US" smtClean="0">
                <a:solidFill>
                  <a:prstClr val="white"/>
                </a:solidFill>
              </a:rPr>
              <a:pPr/>
              <a:t>59</a:t>
            </a:fld>
            <a:endParaRPr lang="en-US" dirty="0">
              <a:solidFill>
                <a:prstClr val="white"/>
              </a:solidFill>
            </a:endParaRPr>
          </a:p>
        </p:txBody>
      </p:sp>
    </p:spTree>
    <p:extLst>
      <p:ext uri="{BB962C8B-B14F-4D97-AF65-F5344CB8AC3E}">
        <p14:creationId xmlns:p14="http://schemas.microsoft.com/office/powerpoint/2010/main" val="217157410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2015 SOL Skill Progression </a:t>
            </a:r>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0E35F3BA-FE8B-4E36-87EF-206F94BD42EB}" type="slidenum">
              <a:rPr lang="en-US" smtClean="0"/>
              <a:pPr/>
              <a:t>6</a:t>
            </a:fld>
            <a:endParaRPr lang="en-US" dirty="0"/>
          </a:p>
        </p:txBody>
      </p:sp>
      <p:pic>
        <p:nvPicPr>
          <p:cNvPr id="5" name="Picture 4"/>
          <p:cNvPicPr>
            <a:picLocks noChangeAspect="1"/>
          </p:cNvPicPr>
          <p:nvPr/>
        </p:nvPicPr>
        <p:blipFill>
          <a:blip r:embed="rId3"/>
          <a:stretch>
            <a:fillRect/>
          </a:stretch>
        </p:blipFill>
        <p:spPr>
          <a:xfrm>
            <a:off x="228600" y="1289050"/>
            <a:ext cx="8146981" cy="5568950"/>
          </a:xfrm>
          <a:prstGeom prst="rect">
            <a:avLst/>
          </a:prstGeom>
        </p:spPr>
      </p:pic>
      <p:sp>
        <p:nvSpPr>
          <p:cNvPr id="6" name="Rectangle 5"/>
          <p:cNvSpPr/>
          <p:nvPr/>
        </p:nvSpPr>
        <p:spPr>
          <a:xfrm rot="10800000">
            <a:off x="4819650" y="1133474"/>
            <a:ext cx="609601" cy="661720"/>
          </a:xfrm>
          <a:prstGeom prst="rect">
            <a:avLst/>
          </a:prstGeom>
        </p:spPr>
        <p:txBody>
          <a:bodyPr wrap="square">
            <a:spAutoFit/>
          </a:bodyPr>
          <a:lstStyle/>
          <a:p>
            <a:r>
              <a:rPr lang="en-US" sz="3700" dirty="0">
                <a:solidFill>
                  <a:srgbClr val="FF00FF"/>
                </a:solidFill>
                <a:latin typeface="Wingdings"/>
                <a:ea typeface="Wingdings"/>
                <a:cs typeface="Wingdings"/>
              </a:rPr>
              <a:t></a:t>
            </a:r>
            <a:endParaRPr lang="en-US" sz="3700" dirty="0">
              <a:solidFill>
                <a:srgbClr val="FF00FF"/>
              </a:solidFill>
            </a:endParaRPr>
          </a:p>
        </p:txBody>
      </p:sp>
    </p:spTree>
    <p:extLst>
      <p:ext uri="{BB962C8B-B14F-4D97-AF65-F5344CB8AC3E}">
        <p14:creationId xmlns:p14="http://schemas.microsoft.com/office/powerpoint/2010/main" val="228938821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mv="urn:schemas-microsoft-com:mac:vml" xmlns="">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Pop Quiz</a:t>
            </a:r>
            <a:endParaRPr lang="en-US" dirty="0">
              <a:latin typeface="Calibri" panose="020F0502020204030204" pitchFamily="34" charset="0"/>
            </a:endParaRPr>
          </a:p>
        </p:txBody>
      </p:sp>
      <p:sp>
        <p:nvSpPr>
          <p:cNvPr id="3" name="Content Placeholder 2"/>
          <p:cNvSpPr>
            <a:spLocks noGrp="1"/>
          </p:cNvSpPr>
          <p:nvPr>
            <p:ph idx="1"/>
          </p:nvPr>
        </p:nvSpPr>
        <p:spPr/>
        <p:txBody>
          <a:bodyPr/>
          <a:lstStyle/>
          <a:p>
            <a:pPr marL="742950" indent="-742950">
              <a:buAutoNum type="arabicPeriod"/>
            </a:pPr>
            <a:r>
              <a:rPr lang="en-US" dirty="0" smtClean="0">
                <a:latin typeface="Calibri" panose="020F0502020204030204" pitchFamily="34" charset="0"/>
              </a:rPr>
              <a:t>How can what you have learned about ancient Egypt (past) relate to you now (present)?</a:t>
            </a:r>
          </a:p>
          <a:p>
            <a:pPr marL="0" indent="0">
              <a:buNone/>
            </a:pPr>
            <a:endParaRPr lang="en-US" dirty="0"/>
          </a:p>
        </p:txBody>
      </p:sp>
      <p:sp>
        <p:nvSpPr>
          <p:cNvPr id="4" name="Slide Number Placeholder 3"/>
          <p:cNvSpPr>
            <a:spLocks noGrp="1"/>
          </p:cNvSpPr>
          <p:nvPr>
            <p:ph type="sldNum" sz="quarter" idx="12"/>
          </p:nvPr>
        </p:nvSpPr>
        <p:spPr/>
        <p:txBody>
          <a:bodyPr/>
          <a:lstStyle/>
          <a:p>
            <a:fld id="{0E35F3BA-FE8B-4E36-87EF-206F94BD42EB}" type="slidenum">
              <a:rPr lang="en-US" smtClean="0">
                <a:solidFill>
                  <a:prstClr val="white"/>
                </a:solidFill>
              </a:rPr>
              <a:pPr/>
              <a:t>60</a:t>
            </a:fld>
            <a:endParaRPr lang="en-US" dirty="0">
              <a:solidFill>
                <a:prstClr val="white"/>
              </a:solidFill>
            </a:endParaRPr>
          </a:p>
        </p:txBody>
      </p:sp>
    </p:spTree>
    <p:extLst>
      <p:ext uri="{BB962C8B-B14F-4D97-AF65-F5344CB8AC3E}">
        <p14:creationId xmlns:p14="http://schemas.microsoft.com/office/powerpoint/2010/main" val="267513942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543800" cy="2057400"/>
          </a:xfrm>
        </p:spPr>
        <p:txBody>
          <a:bodyPr>
            <a:normAutofit fontScale="90000"/>
          </a:bodyPr>
          <a:lstStyle/>
          <a:p>
            <a:r>
              <a:rPr lang="en-US" sz="3100" i="1" u="sng" dirty="0" smtClean="0">
                <a:latin typeface="Calibri" panose="020F0502020204030204" pitchFamily="34" charset="0"/>
              </a:rPr>
              <a:t>Map of Ancient Egypt</a:t>
            </a:r>
            <a:r>
              <a:rPr lang="en-US" sz="3100" dirty="0" smtClean="0">
                <a:latin typeface="Calibri" panose="020F0502020204030204" pitchFamily="34" charset="0"/>
              </a:rPr>
              <a:t/>
            </a:r>
            <a:br>
              <a:rPr lang="en-US" sz="3100" dirty="0" smtClean="0">
                <a:latin typeface="Calibri" panose="020F0502020204030204" pitchFamily="34" charset="0"/>
              </a:rPr>
            </a:br>
            <a:r>
              <a:rPr lang="en-US" sz="3100" dirty="0" smtClean="0">
                <a:latin typeface="Calibri" panose="020F0502020204030204" pitchFamily="34" charset="0"/>
              </a:rPr>
              <a:t>Choose a natural resource to explore. </a:t>
            </a:r>
            <a:br>
              <a:rPr lang="en-US" sz="3100" dirty="0" smtClean="0">
                <a:latin typeface="Calibri" panose="020F0502020204030204" pitchFamily="34" charset="0"/>
              </a:rPr>
            </a:br>
            <a:r>
              <a:rPr lang="en-US" sz="3100" dirty="0" smtClean="0">
                <a:latin typeface="Calibri" panose="020F0502020204030204" pitchFamily="34" charset="0"/>
              </a:rPr>
              <a:t>Explain what goods and/or services could have been made using these natural resource. </a:t>
            </a:r>
            <a:br>
              <a:rPr lang="en-US" sz="3100" dirty="0" smtClean="0">
                <a:latin typeface="Calibri" panose="020F0502020204030204" pitchFamily="34" charset="0"/>
              </a:rPr>
            </a:br>
            <a:r>
              <a:rPr lang="en-US" sz="3100" dirty="0" smtClean="0">
                <a:solidFill>
                  <a:srgbClr val="FF0000"/>
                </a:solidFill>
                <a:latin typeface="Calibri" panose="020F0502020204030204" pitchFamily="34" charset="0"/>
              </a:rPr>
              <a:t>Economic Decision Making.</a:t>
            </a:r>
            <a:endParaRPr lang="en-US" dirty="0">
              <a:solidFill>
                <a:srgbClr val="FF0000"/>
              </a:solidFill>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0E35F3BA-FE8B-4E36-87EF-206F94BD42EB}" type="slidenum">
              <a:rPr lang="en-US" smtClean="0">
                <a:solidFill>
                  <a:prstClr val="white"/>
                </a:solidFill>
              </a:rPr>
              <a:pPr/>
              <a:t>61</a:t>
            </a:fld>
            <a:endParaRPr lang="en-US" dirty="0">
              <a:solidFill>
                <a:prstClr val="white"/>
              </a:solidFill>
            </a:endParaRPr>
          </a:p>
        </p:txBody>
      </p:sp>
      <p:pic>
        <p:nvPicPr>
          <p:cNvPr id="7" name="Content Placeholder 6"/>
          <p:cNvPicPr>
            <a:picLocks noGrp="1" noChangeAspect="1"/>
          </p:cNvPicPr>
          <p:nvPr>
            <p:ph idx="1"/>
          </p:nvPr>
        </p:nvPicPr>
        <p:blipFill>
          <a:blip r:embed="rId2" cstate="print"/>
          <a:stretch>
            <a:fillRect/>
          </a:stretch>
        </p:blipFill>
        <p:spPr>
          <a:xfrm>
            <a:off x="1066800" y="2667000"/>
            <a:ext cx="6835894" cy="39004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0856178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Probe for understanding.</a:t>
            </a:r>
            <a:endParaRPr lang="en-US" dirty="0">
              <a:latin typeface="Calibri" panose="020F0502020204030204" pitchFamily="34" charset="0"/>
            </a:endParaRPr>
          </a:p>
        </p:txBody>
      </p:sp>
      <p:sp>
        <p:nvSpPr>
          <p:cNvPr id="3" name="Content Placeholder 2"/>
          <p:cNvSpPr>
            <a:spLocks noGrp="1"/>
          </p:cNvSpPr>
          <p:nvPr>
            <p:ph idx="1"/>
          </p:nvPr>
        </p:nvSpPr>
        <p:spPr/>
        <p:txBody>
          <a:bodyPr>
            <a:normAutofit/>
          </a:bodyPr>
          <a:lstStyle/>
          <a:p>
            <a:r>
              <a:rPr lang="en-US" dirty="0" smtClean="0">
                <a:latin typeface="Calibri" panose="020F0502020204030204" pitchFamily="34" charset="0"/>
              </a:rPr>
              <a:t>Why didn’t the ancient Egyptians specialize in ship building?</a:t>
            </a:r>
          </a:p>
          <a:p>
            <a:pPr marL="400050" lvl="1" indent="0">
              <a:buNone/>
            </a:pPr>
            <a:r>
              <a:rPr lang="en-US" dirty="0" smtClean="0">
                <a:solidFill>
                  <a:schemeClr val="tx1"/>
                </a:solidFill>
                <a:latin typeface="Calibri" panose="020F0502020204030204" pitchFamily="34" charset="0"/>
              </a:rPr>
              <a:t>[trees were not a plentiful natural resource]</a:t>
            </a:r>
          </a:p>
          <a:p>
            <a:r>
              <a:rPr lang="en-US" dirty="0" smtClean="0">
                <a:latin typeface="Calibri" panose="020F0502020204030204" pitchFamily="34" charset="0"/>
              </a:rPr>
              <a:t>Why did the ancient Egyptians trade for timber and wild domesticated animals?</a:t>
            </a:r>
            <a:endParaRPr lang="en-US" dirty="0">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0E35F3BA-FE8B-4E36-87EF-206F94BD42EB}" type="slidenum">
              <a:rPr lang="en-US" smtClean="0">
                <a:solidFill>
                  <a:prstClr val="white"/>
                </a:solidFill>
              </a:rPr>
              <a:pPr/>
              <a:t>62</a:t>
            </a:fld>
            <a:endParaRPr lang="en-US" dirty="0">
              <a:solidFill>
                <a:prstClr val="white"/>
              </a:solidFill>
            </a:endParaRPr>
          </a:p>
        </p:txBody>
      </p:sp>
    </p:spTree>
    <p:extLst>
      <p:ext uri="{BB962C8B-B14F-4D97-AF65-F5344CB8AC3E}">
        <p14:creationId xmlns:p14="http://schemas.microsoft.com/office/powerpoint/2010/main" val="28324311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alibri" panose="020F0502020204030204" pitchFamily="34" charset="0"/>
              </a:rPr>
              <a:t>Use this map to answer the following questions. The red area is Egypt.</a:t>
            </a:r>
            <a:endParaRPr lang="en-US" dirty="0">
              <a:latin typeface="Calibri" panose="020F0502020204030204" pitchFamily="34" charset="0"/>
            </a:endParaRPr>
          </a:p>
        </p:txBody>
      </p:sp>
      <p:pic>
        <p:nvPicPr>
          <p:cNvPr id="5" name="Content Placeholder 4"/>
          <p:cNvPicPr>
            <a:picLocks noGrp="1" noChangeAspect="1"/>
          </p:cNvPicPr>
          <p:nvPr>
            <p:ph idx="1"/>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657225" y="1739106"/>
            <a:ext cx="7143750" cy="4248150"/>
          </a:xfrm>
          <a:prstGeom prst="rect">
            <a:avLst/>
          </a:prstGeom>
          <a:ln>
            <a:noFill/>
          </a:ln>
          <a:effectLst>
            <a:outerShdw blurRad="292100" dist="139700" dir="2700000" algn="tl" rotWithShape="0">
              <a:srgbClr val="333333">
                <a:alpha val="65000"/>
              </a:srgbClr>
            </a:outerShdw>
          </a:effectLst>
        </p:spPr>
      </p:pic>
      <p:sp>
        <p:nvSpPr>
          <p:cNvPr id="4" name="Slide Number Placeholder 3"/>
          <p:cNvSpPr>
            <a:spLocks noGrp="1"/>
          </p:cNvSpPr>
          <p:nvPr>
            <p:ph type="sldNum" sz="quarter" idx="12"/>
          </p:nvPr>
        </p:nvSpPr>
        <p:spPr/>
        <p:txBody>
          <a:bodyPr/>
          <a:lstStyle/>
          <a:p>
            <a:fld id="{0E35F3BA-FE8B-4E36-87EF-206F94BD42EB}" type="slidenum">
              <a:rPr lang="en-US" smtClean="0">
                <a:solidFill>
                  <a:prstClr val="white"/>
                </a:solidFill>
              </a:rPr>
              <a:pPr/>
              <a:t>63</a:t>
            </a:fld>
            <a:endParaRPr lang="en-US" dirty="0">
              <a:solidFill>
                <a:prstClr val="white"/>
              </a:solidFill>
            </a:endParaRPr>
          </a:p>
        </p:txBody>
      </p:sp>
    </p:spTree>
    <p:extLst>
      <p:ext uri="{BB962C8B-B14F-4D97-AF65-F5344CB8AC3E}">
        <p14:creationId xmlns:p14="http://schemas.microsoft.com/office/powerpoint/2010/main" val="334793836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alibri" panose="020F0502020204030204" pitchFamily="34" charset="0"/>
              </a:rPr>
              <a:t>Ancient Egypt interacting with other civilizations. (anticipation guide)</a:t>
            </a:r>
            <a:endParaRPr lang="en-US" dirty="0">
              <a:latin typeface="Calibri" panose="020F0502020204030204" pitchFamily="34" charset="0"/>
            </a:endParaRPr>
          </a:p>
        </p:txBody>
      </p:sp>
      <p:sp>
        <p:nvSpPr>
          <p:cNvPr id="3" name="Content Placeholder 2"/>
          <p:cNvSpPr>
            <a:spLocks noGrp="1"/>
          </p:cNvSpPr>
          <p:nvPr>
            <p:ph idx="1"/>
          </p:nvPr>
        </p:nvSpPr>
        <p:spPr/>
        <p:txBody>
          <a:bodyPr>
            <a:normAutofit/>
          </a:bodyPr>
          <a:lstStyle/>
          <a:p>
            <a:r>
              <a:rPr lang="en-US" dirty="0" smtClean="0">
                <a:latin typeface="Calibri" panose="020F0502020204030204" pitchFamily="34" charset="0"/>
              </a:rPr>
              <a:t>Who did the ancient Egyptians  trade with?</a:t>
            </a:r>
          </a:p>
          <a:p>
            <a:r>
              <a:rPr lang="en-US" dirty="0" smtClean="0">
                <a:latin typeface="Calibri" panose="020F0502020204030204" pitchFamily="34" charset="0"/>
              </a:rPr>
              <a:t>What type of goods or services did the ancient Egyptians trade?</a:t>
            </a:r>
          </a:p>
          <a:p>
            <a:r>
              <a:rPr lang="en-US" dirty="0" smtClean="0">
                <a:latin typeface="Calibri" panose="020F0502020204030204" pitchFamily="34" charset="0"/>
              </a:rPr>
              <a:t>What type of goods or services did the ancient Egyptians have a demand for?</a:t>
            </a:r>
          </a:p>
          <a:p>
            <a:pPr marL="0" indent="0">
              <a:buNone/>
            </a:pPr>
            <a:endParaRPr lang="en-US" dirty="0"/>
          </a:p>
        </p:txBody>
      </p:sp>
      <p:sp>
        <p:nvSpPr>
          <p:cNvPr id="4" name="Slide Number Placeholder 3"/>
          <p:cNvSpPr>
            <a:spLocks noGrp="1"/>
          </p:cNvSpPr>
          <p:nvPr>
            <p:ph type="sldNum" sz="quarter" idx="12"/>
          </p:nvPr>
        </p:nvSpPr>
        <p:spPr/>
        <p:txBody>
          <a:bodyPr/>
          <a:lstStyle/>
          <a:p>
            <a:fld id="{0E35F3BA-FE8B-4E36-87EF-206F94BD42EB}" type="slidenum">
              <a:rPr lang="en-US" smtClean="0">
                <a:solidFill>
                  <a:prstClr val="white"/>
                </a:solidFill>
              </a:rPr>
              <a:pPr/>
              <a:t>64</a:t>
            </a:fld>
            <a:endParaRPr lang="en-US" dirty="0">
              <a:solidFill>
                <a:prstClr val="white"/>
              </a:solidFill>
            </a:endParaRPr>
          </a:p>
        </p:txBody>
      </p:sp>
    </p:spTree>
    <p:extLst>
      <p:ext uri="{BB962C8B-B14F-4D97-AF65-F5344CB8AC3E}">
        <p14:creationId xmlns:p14="http://schemas.microsoft.com/office/powerpoint/2010/main" val="293072788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Trade</a:t>
            </a:r>
            <a:endParaRPr lang="en-US" dirty="0">
              <a:latin typeface="Calibri" panose="020F0502020204030204" pitchFamily="34" charset="0"/>
            </a:endParaRPr>
          </a:p>
        </p:txBody>
      </p:sp>
      <p:sp>
        <p:nvSpPr>
          <p:cNvPr id="3" name="Content Placeholder 2"/>
          <p:cNvSpPr>
            <a:spLocks noGrp="1"/>
          </p:cNvSpPr>
          <p:nvPr>
            <p:ph idx="1"/>
          </p:nvPr>
        </p:nvSpPr>
        <p:spPr/>
        <p:txBody>
          <a:bodyPr/>
          <a:lstStyle/>
          <a:p>
            <a:pPr marL="0" indent="0">
              <a:buNone/>
            </a:pPr>
            <a:r>
              <a:rPr lang="en-US" dirty="0" smtClean="0">
                <a:latin typeface="Calibri" panose="020F0502020204030204" pitchFamily="34" charset="0"/>
              </a:rPr>
              <a:t>Supply- </a:t>
            </a:r>
            <a:r>
              <a:rPr lang="en-US" b="0" dirty="0" smtClean="0">
                <a:latin typeface="Calibri" panose="020F0502020204030204" pitchFamily="34" charset="0"/>
              </a:rPr>
              <a:t>The amount of a product or service that is available. (What you have.)</a:t>
            </a:r>
          </a:p>
          <a:p>
            <a:pPr marL="0" indent="0">
              <a:buNone/>
            </a:pPr>
            <a:endParaRPr lang="en-US" dirty="0" smtClean="0">
              <a:latin typeface="Calibri" panose="020F0502020204030204" pitchFamily="34" charset="0"/>
            </a:endParaRPr>
          </a:p>
          <a:p>
            <a:pPr marL="0" indent="0">
              <a:buNone/>
            </a:pPr>
            <a:r>
              <a:rPr lang="en-US" dirty="0" smtClean="0">
                <a:latin typeface="Calibri" panose="020F0502020204030204" pitchFamily="34" charset="0"/>
              </a:rPr>
              <a:t>Demand- </a:t>
            </a:r>
            <a:r>
              <a:rPr lang="en-US" b="0" dirty="0" smtClean="0">
                <a:latin typeface="Calibri" panose="020F0502020204030204" pitchFamily="34" charset="0"/>
              </a:rPr>
              <a:t>The desire of buyers for a product or service. (What is wanted.)</a:t>
            </a:r>
            <a:endParaRPr lang="en-US" b="0" dirty="0">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0E35F3BA-FE8B-4E36-87EF-206F94BD42EB}" type="slidenum">
              <a:rPr lang="en-US" smtClean="0">
                <a:solidFill>
                  <a:prstClr val="white"/>
                </a:solidFill>
              </a:rPr>
              <a:pPr/>
              <a:t>65</a:t>
            </a:fld>
            <a:endParaRPr lang="en-US" dirty="0">
              <a:solidFill>
                <a:prstClr val="white"/>
              </a:solidFill>
            </a:endParaRPr>
          </a:p>
        </p:txBody>
      </p:sp>
    </p:spTree>
    <p:extLst>
      <p:ext uri="{BB962C8B-B14F-4D97-AF65-F5344CB8AC3E}">
        <p14:creationId xmlns:p14="http://schemas.microsoft.com/office/powerpoint/2010/main" val="185516545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Ancient Egypt Trade</a:t>
            </a:r>
            <a:endParaRPr lang="en-US" dirty="0">
              <a:latin typeface="Calibri" panose="020F0502020204030204" pitchFamily="34" charset="0"/>
            </a:endParaRPr>
          </a:p>
        </p:txBody>
      </p:sp>
      <p:sp>
        <p:nvSpPr>
          <p:cNvPr id="3" name="Content Placeholder 2"/>
          <p:cNvSpPr>
            <a:spLocks noGrp="1"/>
          </p:cNvSpPr>
          <p:nvPr>
            <p:ph idx="1"/>
          </p:nvPr>
        </p:nvSpPr>
        <p:spPr/>
        <p:txBody>
          <a:bodyPr>
            <a:normAutofit/>
          </a:bodyPr>
          <a:lstStyle/>
          <a:p>
            <a:pPr marL="0" indent="0">
              <a:buNone/>
            </a:pPr>
            <a:r>
              <a:rPr lang="en-US" sz="2800" dirty="0" smtClean="0">
                <a:latin typeface="Calibri" panose="020F0502020204030204" pitchFamily="34" charset="0"/>
              </a:rPr>
              <a:t>1. Name a product or service that the ancient Egyptians produced or provided (supply)?</a:t>
            </a:r>
            <a:endParaRPr lang="en-US" sz="2800" dirty="0">
              <a:latin typeface="Calibri" panose="020F0502020204030204" pitchFamily="34" charset="0"/>
            </a:endParaRPr>
          </a:p>
          <a:p>
            <a:pPr marL="0" indent="0">
              <a:buNone/>
            </a:pPr>
            <a:r>
              <a:rPr lang="en-US" sz="2800" dirty="0" smtClean="0">
                <a:solidFill>
                  <a:srgbClr val="0070C0"/>
                </a:solidFill>
                <a:latin typeface="Calibri" panose="020F0502020204030204" pitchFamily="34" charset="0"/>
              </a:rPr>
              <a:t>2. What natural resources were needed to make or produce this good or service?</a:t>
            </a:r>
          </a:p>
          <a:p>
            <a:pPr marL="0" indent="0">
              <a:buNone/>
            </a:pPr>
            <a:r>
              <a:rPr lang="en-US" sz="2800" dirty="0" smtClean="0">
                <a:latin typeface="Calibri" panose="020F0502020204030204" pitchFamily="34" charset="0"/>
              </a:rPr>
              <a:t>3. Name a product or service that the ancient Egyptians needed (demand).</a:t>
            </a:r>
          </a:p>
          <a:p>
            <a:pPr marL="0" indent="0">
              <a:buNone/>
            </a:pPr>
            <a:endParaRPr lang="en-US" sz="2800" dirty="0" smtClean="0">
              <a:latin typeface="Calibri" panose="020F0502020204030204" pitchFamily="34" charset="0"/>
            </a:endParaRPr>
          </a:p>
          <a:p>
            <a:pPr marL="0" indent="0">
              <a:buNone/>
            </a:pPr>
            <a:endParaRPr lang="en-US" sz="2800" dirty="0">
              <a:solidFill>
                <a:srgbClr val="0070C0"/>
              </a:solidFill>
            </a:endParaRPr>
          </a:p>
        </p:txBody>
      </p:sp>
      <p:sp>
        <p:nvSpPr>
          <p:cNvPr id="4" name="Slide Number Placeholder 3"/>
          <p:cNvSpPr>
            <a:spLocks noGrp="1"/>
          </p:cNvSpPr>
          <p:nvPr>
            <p:ph type="sldNum" sz="quarter" idx="12"/>
          </p:nvPr>
        </p:nvSpPr>
        <p:spPr/>
        <p:txBody>
          <a:bodyPr/>
          <a:lstStyle/>
          <a:p>
            <a:fld id="{0E35F3BA-FE8B-4E36-87EF-206F94BD42EB}" type="slidenum">
              <a:rPr lang="en-US" smtClean="0">
                <a:solidFill>
                  <a:prstClr val="white"/>
                </a:solidFill>
              </a:rPr>
              <a:pPr/>
              <a:t>66</a:t>
            </a:fld>
            <a:endParaRPr lang="en-US" dirty="0">
              <a:solidFill>
                <a:prstClr val="white"/>
              </a:solidFill>
            </a:endParaRPr>
          </a:p>
        </p:txBody>
      </p:sp>
    </p:spTree>
    <p:extLst>
      <p:ext uri="{BB962C8B-B14F-4D97-AF65-F5344CB8AC3E}">
        <p14:creationId xmlns:p14="http://schemas.microsoft.com/office/powerpoint/2010/main" val="8754573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alibri" panose="020F0502020204030204" pitchFamily="34" charset="0"/>
              </a:rPr>
              <a:t>Ancient Egypt interacting with other civilizations. (anticipation guide)</a:t>
            </a:r>
            <a:endParaRPr lang="en-US" dirty="0">
              <a:latin typeface="Calibri" panose="020F0502020204030204" pitchFamily="34" charset="0"/>
            </a:endParaRPr>
          </a:p>
        </p:txBody>
      </p:sp>
      <p:sp>
        <p:nvSpPr>
          <p:cNvPr id="3" name="Content Placeholder 2"/>
          <p:cNvSpPr>
            <a:spLocks noGrp="1"/>
          </p:cNvSpPr>
          <p:nvPr>
            <p:ph idx="1"/>
          </p:nvPr>
        </p:nvSpPr>
        <p:spPr/>
        <p:txBody>
          <a:bodyPr>
            <a:normAutofit/>
          </a:bodyPr>
          <a:lstStyle/>
          <a:p>
            <a:r>
              <a:rPr lang="en-US" dirty="0" smtClean="0">
                <a:latin typeface="Calibri" panose="020F0502020204030204" pitchFamily="34" charset="0"/>
              </a:rPr>
              <a:t>Who did the ancient Egyptians  trade with?</a:t>
            </a:r>
          </a:p>
          <a:p>
            <a:r>
              <a:rPr lang="en-US" dirty="0" smtClean="0">
                <a:latin typeface="Calibri" panose="020F0502020204030204" pitchFamily="34" charset="0"/>
              </a:rPr>
              <a:t>What type of goods or services did the ancient Egyptians trade?</a:t>
            </a:r>
          </a:p>
          <a:p>
            <a:r>
              <a:rPr lang="en-US" dirty="0" smtClean="0">
                <a:latin typeface="Calibri" panose="020F0502020204030204" pitchFamily="34" charset="0"/>
              </a:rPr>
              <a:t>What type of goods or services did the ancient Egyptians have a demand for?</a:t>
            </a:r>
          </a:p>
          <a:p>
            <a:pPr marL="0" indent="0">
              <a:buNone/>
            </a:pPr>
            <a:endParaRPr lang="en-US" dirty="0"/>
          </a:p>
        </p:txBody>
      </p:sp>
      <p:sp>
        <p:nvSpPr>
          <p:cNvPr id="4" name="Slide Number Placeholder 3"/>
          <p:cNvSpPr>
            <a:spLocks noGrp="1"/>
          </p:cNvSpPr>
          <p:nvPr>
            <p:ph type="sldNum" sz="quarter" idx="12"/>
          </p:nvPr>
        </p:nvSpPr>
        <p:spPr/>
        <p:txBody>
          <a:bodyPr/>
          <a:lstStyle/>
          <a:p>
            <a:fld id="{0E35F3BA-FE8B-4E36-87EF-206F94BD42EB}" type="slidenum">
              <a:rPr lang="en-US" smtClean="0">
                <a:solidFill>
                  <a:prstClr val="white"/>
                </a:solidFill>
              </a:rPr>
              <a:pPr/>
              <a:t>67</a:t>
            </a:fld>
            <a:endParaRPr lang="en-US" dirty="0">
              <a:solidFill>
                <a:prstClr val="white"/>
              </a:solidFill>
            </a:endParaRPr>
          </a:p>
        </p:txBody>
      </p:sp>
    </p:spTree>
    <p:extLst>
      <p:ext uri="{BB962C8B-B14F-4D97-AF65-F5344CB8AC3E}">
        <p14:creationId xmlns:p14="http://schemas.microsoft.com/office/powerpoint/2010/main" val="376047571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543800" cy="1143000"/>
          </a:xfrm>
        </p:spPr>
        <p:txBody>
          <a:bodyPr>
            <a:normAutofit/>
          </a:bodyPr>
          <a:lstStyle/>
          <a:p>
            <a:r>
              <a:rPr lang="en-US" sz="2400" i="1" dirty="0" smtClean="0">
                <a:latin typeface="Calibri" panose="020F0502020204030204" pitchFamily="34" charset="0"/>
              </a:rPr>
              <a:t>Use as a guide to help YOU as you FACILITATE learning in YOUR classroom. This is a take away.</a:t>
            </a:r>
            <a:endParaRPr lang="en-US" sz="2400" i="1" dirty="0">
              <a:latin typeface="Calibri" panose="020F0502020204030204" pitchFamily="34" charset="0"/>
            </a:endParaRPr>
          </a:p>
        </p:txBody>
      </p:sp>
      <p:pic>
        <p:nvPicPr>
          <p:cNvPr id="4" name="Content Placeholder 3"/>
          <p:cNvPicPr>
            <a:picLocks noGrp="1" noChangeAspect="1"/>
          </p:cNvPicPr>
          <p:nvPr>
            <p:ph idx="1"/>
          </p:nvPr>
        </p:nvPicPr>
        <p:blipFill>
          <a:blip r:embed="rId2" cstate="print"/>
          <a:stretch>
            <a:fillRect/>
          </a:stretch>
        </p:blipFill>
        <p:spPr>
          <a:xfrm>
            <a:off x="838200" y="2286000"/>
            <a:ext cx="7010400" cy="4061950"/>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381000" y="1447800"/>
            <a:ext cx="7924800" cy="707886"/>
          </a:xfrm>
          <a:prstGeom prst="rect">
            <a:avLst/>
          </a:prstGeom>
        </p:spPr>
        <p:txBody>
          <a:bodyPr wrap="square">
            <a:spAutoFit/>
          </a:bodyPr>
          <a:lstStyle/>
          <a:p>
            <a:r>
              <a:rPr lang="en-US" sz="2000" b="1" i="1" dirty="0">
                <a:solidFill>
                  <a:prstClr val="black"/>
                </a:solidFill>
                <a:latin typeface="Calibri" panose="020F0502020204030204" pitchFamily="34" charset="0"/>
              </a:rPr>
              <a:t>A “Historical Thinking Chart” to help learners make sense of the past, understand the present and prepare for the future!!!</a:t>
            </a:r>
          </a:p>
        </p:txBody>
      </p:sp>
    </p:spTree>
    <p:extLst>
      <p:ext uri="{BB962C8B-B14F-4D97-AF65-F5344CB8AC3E}">
        <p14:creationId xmlns:p14="http://schemas.microsoft.com/office/powerpoint/2010/main" val="222308326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Works Cited</a:t>
            </a:r>
            <a:endParaRPr lang="en-US" dirty="0">
              <a:latin typeface="Calibri" panose="020F0502020204030204" pitchFamily="34" charset="0"/>
            </a:endParaRPr>
          </a:p>
        </p:txBody>
      </p:sp>
      <p:sp>
        <p:nvSpPr>
          <p:cNvPr id="3" name="Content Placeholder 2"/>
          <p:cNvSpPr>
            <a:spLocks noGrp="1"/>
          </p:cNvSpPr>
          <p:nvPr>
            <p:ph idx="1"/>
          </p:nvPr>
        </p:nvSpPr>
        <p:spPr/>
        <p:txBody>
          <a:bodyPr>
            <a:normAutofit/>
          </a:bodyPr>
          <a:lstStyle/>
          <a:p>
            <a:pPr marL="0" indent="0">
              <a:buNone/>
            </a:pPr>
            <a:r>
              <a:rPr lang="en-US" sz="1800" dirty="0" err="1" smtClean="0">
                <a:latin typeface="Calibri" panose="020F0502020204030204" pitchFamily="34" charset="0"/>
              </a:rPr>
              <a:t>Mandell</a:t>
            </a:r>
            <a:r>
              <a:rPr lang="en-US" sz="1800" dirty="0" smtClean="0">
                <a:latin typeface="Calibri" panose="020F0502020204030204" pitchFamily="34" charset="0"/>
              </a:rPr>
              <a:t>, N.(2008,April).Thinking Like a Historian: A Framework for Teaching and Learning. Organization of American Historians, 55-59.</a:t>
            </a:r>
          </a:p>
          <a:p>
            <a:pPr marL="0" indent="0">
              <a:buNone/>
            </a:pPr>
            <a:endParaRPr lang="en-US" sz="1800" dirty="0">
              <a:latin typeface="Calibri" panose="020F0502020204030204" pitchFamily="34" charset="0"/>
            </a:endParaRPr>
          </a:p>
          <a:p>
            <a:pPr marL="0" indent="0">
              <a:buNone/>
            </a:pPr>
            <a:r>
              <a:rPr lang="en-US" sz="1800" dirty="0" smtClean="0">
                <a:latin typeface="Calibri" panose="020F0502020204030204" pitchFamily="34" charset="0"/>
              </a:rPr>
              <a:t>Statue of Ramses the Great on the site of Ancient Memphis, Egypt. Washington DC: Library of Congress, 9 June 1896.JPEG</a:t>
            </a:r>
          </a:p>
          <a:p>
            <a:pPr marL="0" indent="0">
              <a:buNone/>
            </a:pPr>
            <a:endParaRPr lang="en-US" sz="1800" dirty="0">
              <a:latin typeface="Calibri" panose="020F0502020204030204" pitchFamily="34" charset="0"/>
            </a:endParaRPr>
          </a:p>
          <a:p>
            <a:pPr marL="0" indent="0">
              <a:buNone/>
            </a:pPr>
            <a:r>
              <a:rPr lang="en-US" sz="1800" dirty="0" smtClean="0">
                <a:latin typeface="Calibri" panose="020F0502020204030204" pitchFamily="34" charset="0"/>
              </a:rPr>
              <a:t>Nubian Soldiers (on camel) and the Step Pyramid, the most ancient structure in the world, Egypt. Washington DC: Library of Congress, 1896. JPEG</a:t>
            </a:r>
          </a:p>
          <a:p>
            <a:pPr marL="0" indent="0">
              <a:buNone/>
            </a:pPr>
            <a:endParaRPr lang="en-US" sz="1800" dirty="0">
              <a:latin typeface="Calibri" panose="020F0502020204030204" pitchFamily="34" charset="0"/>
            </a:endParaRPr>
          </a:p>
          <a:p>
            <a:pPr marL="0" indent="0">
              <a:buNone/>
            </a:pPr>
            <a:r>
              <a:rPr lang="en-US" sz="1800" dirty="0" smtClean="0">
                <a:latin typeface="Calibri" panose="020F0502020204030204" pitchFamily="34" charset="0"/>
              </a:rPr>
              <a:t>Book Illustration show painting on tomb wall, Egypt. Washington DC: Library of Congress, 1898-1942. JPEG</a:t>
            </a:r>
            <a:endParaRPr lang="en-US" sz="1800" dirty="0">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0E35F3BA-FE8B-4E36-87EF-206F94BD42EB}" type="slidenum">
              <a:rPr lang="en-US" smtClean="0">
                <a:solidFill>
                  <a:prstClr val="white"/>
                </a:solidFill>
              </a:rPr>
              <a:pPr/>
              <a:t>69</a:t>
            </a:fld>
            <a:endParaRPr lang="en-US" dirty="0">
              <a:solidFill>
                <a:prstClr val="white"/>
              </a:solidFill>
            </a:endParaRPr>
          </a:p>
        </p:txBody>
      </p:sp>
    </p:spTree>
    <p:extLst>
      <p:ext uri="{BB962C8B-B14F-4D97-AF65-F5344CB8AC3E}">
        <p14:creationId xmlns:p14="http://schemas.microsoft.com/office/powerpoint/2010/main" val="124743703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2015 SOL Skill Progression </a:t>
            </a:r>
          </a:p>
        </p:txBody>
      </p:sp>
      <p:sp>
        <p:nvSpPr>
          <p:cNvPr id="4" name="Slide Number Placeholder 3"/>
          <p:cNvSpPr>
            <a:spLocks noGrp="1"/>
          </p:cNvSpPr>
          <p:nvPr>
            <p:ph type="sldNum" sz="quarter" idx="12"/>
          </p:nvPr>
        </p:nvSpPr>
        <p:spPr/>
        <p:txBody>
          <a:bodyPr/>
          <a:lstStyle/>
          <a:p>
            <a:fld id="{0E35F3BA-FE8B-4E36-87EF-206F94BD42EB}" type="slidenum">
              <a:rPr lang="en-US" smtClean="0"/>
              <a:pPr/>
              <a:t>7</a:t>
            </a:fld>
            <a:endParaRPr lang="en-US" dirty="0"/>
          </a:p>
        </p:txBody>
      </p:sp>
      <p:sp>
        <p:nvSpPr>
          <p:cNvPr id="6" name="Rectangle 5"/>
          <p:cNvSpPr/>
          <p:nvPr/>
        </p:nvSpPr>
        <p:spPr>
          <a:xfrm rot="10800000">
            <a:off x="4800600" y="1143000"/>
            <a:ext cx="609601" cy="661720"/>
          </a:xfrm>
          <a:prstGeom prst="rect">
            <a:avLst/>
          </a:prstGeom>
        </p:spPr>
        <p:txBody>
          <a:bodyPr wrap="square">
            <a:spAutoFit/>
          </a:bodyPr>
          <a:lstStyle/>
          <a:p>
            <a:r>
              <a:rPr lang="en-US" sz="3700" dirty="0">
                <a:solidFill>
                  <a:srgbClr val="FF00FF"/>
                </a:solidFill>
                <a:latin typeface="Wingdings"/>
                <a:ea typeface="Wingdings"/>
                <a:cs typeface="Wingdings"/>
              </a:rPr>
              <a:t></a:t>
            </a:r>
            <a:endParaRPr lang="en-US" sz="3700" dirty="0">
              <a:solidFill>
                <a:srgbClr val="FF00FF"/>
              </a:solidFill>
            </a:endParaRPr>
          </a:p>
        </p:txBody>
      </p:sp>
      <p:pic>
        <p:nvPicPr>
          <p:cNvPr id="7" name="Picture 6"/>
          <p:cNvPicPr>
            <a:picLocks noChangeAspect="1"/>
          </p:cNvPicPr>
          <p:nvPr/>
        </p:nvPicPr>
        <p:blipFill>
          <a:blip r:embed="rId3"/>
          <a:stretch>
            <a:fillRect/>
          </a:stretch>
        </p:blipFill>
        <p:spPr>
          <a:xfrm>
            <a:off x="228600" y="1676400"/>
            <a:ext cx="8153400" cy="5181600"/>
          </a:xfrm>
          <a:prstGeom prst="rect">
            <a:avLst/>
          </a:prstGeom>
        </p:spPr>
      </p:pic>
      <p:sp>
        <p:nvSpPr>
          <p:cNvPr id="8" name="Up Arrow Callout 7"/>
          <p:cNvSpPr/>
          <p:nvPr/>
        </p:nvSpPr>
        <p:spPr>
          <a:xfrm>
            <a:off x="2209800" y="1143000"/>
            <a:ext cx="4267200" cy="3886200"/>
          </a:xfrm>
          <a:prstGeom prst="up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dirty="0"/>
              <a:t>2008 Standards: </a:t>
            </a:r>
            <a:endParaRPr lang="en-US" sz="2600" dirty="0" smtClean="0"/>
          </a:p>
          <a:p>
            <a:pPr algn="ctr"/>
            <a:r>
              <a:rPr lang="en-US" sz="2600" dirty="0" smtClean="0"/>
              <a:t>Understand </a:t>
            </a:r>
            <a:r>
              <a:rPr lang="en-US" sz="2600" dirty="0"/>
              <a:t>content</a:t>
            </a:r>
          </a:p>
          <a:p>
            <a:pPr algn="ctr"/>
            <a:endParaRPr lang="en-US" sz="2600" dirty="0"/>
          </a:p>
          <a:p>
            <a:pPr algn="ctr"/>
            <a:r>
              <a:rPr lang="en-US" sz="2600" dirty="0"/>
              <a:t>2015 Standards: </a:t>
            </a:r>
            <a:endParaRPr lang="en-US" sz="2600" dirty="0" smtClean="0"/>
          </a:p>
          <a:p>
            <a:pPr algn="ctr"/>
            <a:r>
              <a:rPr lang="en-US" sz="2600" dirty="0" smtClean="0"/>
              <a:t>Understand </a:t>
            </a:r>
            <a:r>
              <a:rPr lang="en-US" sz="2600" dirty="0"/>
              <a:t>content </a:t>
            </a:r>
            <a:r>
              <a:rPr lang="en-US" sz="2600" dirty="0" smtClean="0"/>
              <a:t>by applying the skill.</a:t>
            </a:r>
            <a:endParaRPr lang="en-US" sz="2600" dirty="0"/>
          </a:p>
        </p:txBody>
      </p:sp>
      <p:sp>
        <p:nvSpPr>
          <p:cNvPr id="9" name="TextBox 8"/>
          <p:cNvSpPr txBox="1"/>
          <p:nvPr/>
        </p:nvSpPr>
        <p:spPr>
          <a:xfrm>
            <a:off x="762000" y="5410200"/>
            <a:ext cx="6781798" cy="523220"/>
          </a:xfrm>
          <a:prstGeom prst="rect">
            <a:avLst/>
          </a:prstGeom>
          <a:noFill/>
        </p:spPr>
        <p:txBody>
          <a:bodyPr wrap="square" rtlCol="0">
            <a:spAutoFit/>
          </a:bodyPr>
          <a:lstStyle/>
          <a:p>
            <a:r>
              <a:rPr lang="en-US" sz="2800" dirty="0">
                <a:latin typeface="Iowan Old Style Black"/>
                <a:cs typeface="Iowan Old Style Black"/>
              </a:rPr>
              <a:t>Skills are aligned with English </a:t>
            </a:r>
            <a:r>
              <a:rPr lang="en-US" sz="2800" dirty="0" smtClean="0">
                <a:latin typeface="Iowan Old Style Black"/>
                <a:cs typeface="Iowan Old Style Black"/>
              </a:rPr>
              <a:t>Standards</a:t>
            </a:r>
            <a:endParaRPr lang="en-US" sz="2800" dirty="0">
              <a:latin typeface="Iowan Old Style Black"/>
              <a:cs typeface="Iowan Old Style Black"/>
            </a:endParaRPr>
          </a:p>
        </p:txBody>
      </p:sp>
    </p:spTree>
    <p:extLst>
      <p:ext uri="{BB962C8B-B14F-4D97-AF65-F5344CB8AC3E}">
        <p14:creationId xmlns:p14="http://schemas.microsoft.com/office/powerpoint/2010/main" val="12592236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900" decel="100000" fill="hold"/>
                                        <p:tgtEl>
                                          <p:spTgt spid="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can you use this method with another grade?</a:t>
            </a:r>
          </a:p>
        </p:txBody>
      </p:sp>
      <p:sp>
        <p:nvSpPr>
          <p:cNvPr id="4" name="Slide Number Placeholder 3"/>
          <p:cNvSpPr>
            <a:spLocks noGrp="1"/>
          </p:cNvSpPr>
          <p:nvPr>
            <p:ph type="sldNum" sz="quarter" idx="12"/>
          </p:nvPr>
        </p:nvSpPr>
        <p:spPr/>
        <p:txBody>
          <a:bodyPr/>
          <a:lstStyle/>
          <a:p>
            <a:fld id="{0E35F3BA-FE8B-4E36-87EF-206F94BD42EB}" type="slidenum">
              <a:rPr lang="en-US" smtClean="0"/>
              <a:pPr/>
              <a:t>70</a:t>
            </a:fld>
            <a:endParaRPr lang="en-US" dirty="0"/>
          </a:p>
        </p:txBody>
      </p:sp>
      <p:pic>
        <p:nvPicPr>
          <p:cNvPr id="7" name="Content Placeholder 6" descr="learning ideas | juandon. Innovación y conocimiento"/>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87458" y="1600200"/>
            <a:ext cx="6083283" cy="4525963"/>
          </a:xfrm>
        </p:spPr>
      </p:pic>
    </p:spTree>
    <p:extLst>
      <p:ext uri="{BB962C8B-B14F-4D97-AF65-F5344CB8AC3E}">
        <p14:creationId xmlns:p14="http://schemas.microsoft.com/office/powerpoint/2010/main" val="307289763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52400"/>
            <a:ext cx="6248400" cy="1295400"/>
          </a:xfrm>
        </p:spPr>
        <p:txBody>
          <a:bodyPr/>
          <a:lstStyle/>
          <a:p>
            <a:r>
              <a:rPr lang="en-US" dirty="0"/>
              <a:t>Sharing Our Expertise</a:t>
            </a:r>
          </a:p>
        </p:txBody>
      </p:sp>
      <p:sp>
        <p:nvSpPr>
          <p:cNvPr id="3" name="Slide Number Placeholder 2"/>
          <p:cNvSpPr>
            <a:spLocks noGrp="1"/>
          </p:cNvSpPr>
          <p:nvPr>
            <p:ph type="sldNum" sz="quarter" idx="12"/>
          </p:nvPr>
        </p:nvSpPr>
        <p:spPr/>
        <p:txBody>
          <a:bodyPr/>
          <a:lstStyle/>
          <a:p>
            <a:fld id="{0E35F3BA-FE8B-4E36-87EF-206F94BD42EB}" type="slidenum">
              <a:rPr lang="en-US" smtClean="0"/>
              <a:pPr/>
              <a:t>71</a:t>
            </a:fld>
            <a:endParaRPr lang="en-US" dirty="0"/>
          </a:p>
        </p:txBody>
      </p:sp>
      <p:sp>
        <p:nvSpPr>
          <p:cNvPr id="4" name="AutoShape 2" descr="data:image/jpeg;base64,/9j/4AAQSkZJRgABAQAAAQABAAD/2wCEAAkGBxQSEhUSEhMWFhUWFxoXGBcVFhsXGRsYFxgYFxcYGR0eHSggGxolGxgXIjEhJSkrLi4uGB8zODMsNygtLisBCgoKDg0OGxAQGy8lICUtLS8wKy0rLSswLSs3LS0tKy0tLTUrKzU3LS81LSstLy0tLS8uKy0tLS0tLS0tLTYuLf/AABEIALcBEwMBIgACEQEDEQH/xAAcAAEAAgMBAQEAAAAAAAAAAAAABgcDBAUCAQj/xABIEAABAwIEAgcEBgcGBAcAAAABAAIDBBEFEiExBkEHEyJRYXGBFDJCkSNSkqGxwQgVM2JygtFDU6KywvAXJDSzFiVjg6PD4f/EABkBAQADAQEAAAAAAAAAAAAAAAACAwQFAf/EACsRAAIBAgYBAwMFAQAAAAAAAAABAgMRBBIhMUFREyJxgWGx4QUywdHw8f/aAAwDAQACEQMRAD8AvFERAEREAREQBERAEREAREQBF5keGglxAA1JJsB5qH410oYZTXDqpsjh8MAMu3LM3sg+ZCAmSKo3dM75yRh+GVFR4m+h8Wxtf/mCfrviao/Z0UFO0/E7KCB4h8hJ+wgLcRU5SYBj9XmzYxAA1xY/qHgua8e8w9XG3K4d17rOOiStf+2xuod3gCR33um/JAW4iorBOjukrJ6mmZidW+Sldklu3KL3c05SSb2c1w9PVdv/AIHxj3cQqgfT8rIC2kVIcR8AHDohPJj1RBHmDASyVxLiCQB1ct9g47bArpN4Gx2EXpsZ6wbjrnPOnhmEiAt1FUfW8U0+7aeqHf8ARj8DET6BfP8AihidN/12DyWHvPiztb4kXa9vpmQFuoq4wfpqw2bSR0sB2+lju3XxjLrDxNlOsLxeCpbnp5o5W98b2ut52Oh80BuoiIAiIgCIiAIiIAiIgCIiAIiIAiIgCIiAIuVxFxFTUMfW1UrY28gdXOPcxo1cfJVhLxriuMOMeEQGngvY1MtgftatafBge4aG4QFk8S8WUlA3NVTtYTqGe9I7+Fgu4jxtbxVdSdJuIYgSzB6B2Xbr5gCB94jY7wLneS63DXQ/TRO6+ue6tnJu4y36u/i0kl58Xkg9wXf4lwOsfPQvoahsEMEn00OrWPjJbcZWizuyHANNgMwIIIugIZH0V1tcQ/F8Re8b9VCbtHkSAxp8mHzW9xHwJDh1J1mGYfHUVIez9u01Dst9XNa42ve3u2tcnkrQRAYaMHq2XaGHKLtFrNNtQLaaFZkRARjgrg1mHOqSyVz/AGiUy2cAAwa2aLbnU687DRSdEQFS9HNouIMXh5vJl/8AkDj/AN0K2lpwYVCyZ9QyJjZpAA+QNAe4N2BO52HyHctxAcLjDhODEomQ1OfIyQSDI7KSQCLHQ6EOIPPuIXcAX1EAUQ6POH6uk9qNZN1rpqh0jLPc4Bvf2h2Se4dwUvRAcjGOF6Oq/wCopYZD9ZzBm9He8PQqqeI+j3DYq6GlpKuekrJRmja3NKxoGa1zcPaTlcB2+W3fdq5smAU7qptaYWmoYwsbLrcNN7ga2vYkXtexIvYoCsCOJMM5sxGFv88mUfZlLiP49vn2OHOmKjmd1VW19HMDYiXVl+7PYFv84b5qyVXXG81HVYjT4VUUPXvljLzODkfE3t5S1wGYi7DftAbe9sgLChma9ocxwc0i4c0ggjvBGhC9qnJuj7E8KcZcGq3SxXuaaYi5GlxY/RvO+oyO7l1+Ful2GR/s2IxmiqG6O6y7Y72B1LtYvJ2n7xQFmIvjXAi4NwdQQvqAIiIAiIgCIiAIiIAiLHU1DY2Okkc1jGguc5xAa1oFySToABzQGRVnxn0oiOX2LDI/aqtxyXaC6Njue3vuHOxyjW50IXEx3iurx2d1BhOaOmGk9SQW3btvu1p1s0dp/Owuupi3B82D0AkwexnjcH1D3sa+WaNoJc1twbNBscjbGw0JPvAY+G+it80vtuNSmpndY9Tm7DbG4DiLBwF/cbZg194FS3jnhaSro209JMaV0b2vYYyWNs0EZDksQ3W4tza1ZuAuL4sTpWzss2QdmWO+rH/m07g8x4ggSRAYqVjmsaHuzODQHOtbM4DV1uVzrZZUUB4q6WaGjcYoyama9skFiA7uc/a99LNzEdyAny08XxSKlhfPO8RxRi7nHlyAHMkmwAGpJAChnA2O4vWVBkqqSOmoy05Q4ES3+Hc5j5lrRbZcLpgc6sxDDsIDi1kjhNLbm3M5oPmGslt4kIDy/pfqpi59DhM01Owm8hDzcC175GENOu1z3qacBcd0+Kxl0XYlaAZIXG7m35tPxsvpmHqBspHQ0bIY2xRMDI2ANa1osABsAqi6SaNuGYtQ4nAMgml6uoDdGuuWhxI73Mc6/iwHfcC5EREBq4pWdTE+W18ouB3nYel1GKHDZ6xvXS1Ba117NZtYabAgD7z3qXTRB7S1wu1wsQeYO6jUvCjmEupZ3Rn6pJt5XHLzBWqhOMYtXs+7XMOKpTlJO2aPSdte/r7HiTh2ohGanqHEj4HaX+ZLSfMKRYc6QxsMwDZLdoDa6j9Jjc0EjYaxujtGyC3lc20I+RHMKR1c4jY552a0u+QulfyOylZ9NcjCqkryhdW3i+Pj/I52H4s6WpliDRkjHvc8wIBB9c32V11FuCpGBr3Oe3rJH7ZhmsOdt9y5d7FKwQxPkPwjQd5OjR8yFGtTtUyRXSJ4arej5Jvt+yNoFfVwODqUtiMjic0rs2vdyPmTc38Qu7I8NBc4gAC5J0AHeVVUhlm4p3LqVRzpqbVrnpfMove2vetXDsSjnDjGbhpsdCPx5LbUWnF2ZOMlJXi7o8yyBoLnEAAEknQADUk+CqjA5I+JHVntNMz2WJwZTTtBZOL3v2jzy5HFpFhmAIKmXSPhtVU0EtPRFoklsx2c5foifpAD3kaeRPOy3ODOHm4fRw0rSCWN7bh8Uju093kXE27hYcl4SKwfQYtw8S6BxrsPFyYzfNGN9tXR8+027NyWjRWFwZx3SYk36B+WUC7oX2EgtuQL9pv7zbjUXsdFIqypEUb5HXysa55yi5s0EmwGpNhsqXouFo8dhfiVHC7DqhsrhE9riI5bWOc5QCx2a4L2cw73jsBdyKpeGukmejm9gxxhikFgypt2XDYF9tC2/wDaN07wLEq2I3hwDmkEEXBBuCDqCDzCA9IiIAiIgCIsVVUsjY6SRwYxgLnOcbANAuSTyACA811ZHDG6WV4ZGwFznONgAOZVI4xi0/EMkga51NhFNd80pBu8MGYkj4n2FwzUN0JubBZ62pqOJ6vqIS+HDIHduS1jIRtod3ke60+6DmOpAVwYZhENPA2mhja2FrcoZa4sd81/eJubk73N0By+AXUJo2fq0tNOCRoCHZx73WZgHZ9t+VuVlIlz8DwSno4zFTRNiYXF5a3m51rnXyA8AANguggI1gfBFLR1c1ZTh7HzNyuYHfRC7g5xa22hJF97DWwF13q6qEUb5XBxbGxzyGjM4hoLiGgbnTQLOiApQVGJ8SEiMmiw25aXa5pQNCORkO4IFmDUEuIWDhvD2YDjgppWh0FUwNgnkaC9pJsBmAAHbu1wFvejJsrxAUO6VeERiVC5jBeeK8kJ5lwHaZ5PGnnlPJATJVD0sv8AYsVw3FHA9U09TIQCcoDnE7c8kshA55FJ+iXi79YUYEh/5mC0cwO507EhH7wBv+81ykXE+AQ19M+mnBLHjcaOa4ate08nA/PUG4JCA6ccgcA5pBBAIINwQdQQeYVTfpBuzx0NM39pLUXaOegDPxkatagwviHCm+z0ohrKdv7MvLbtHIWdIxzf4buA5FdHhXgmtqK5uJ4y5nWRfsadtiGEElpNiWgNJuACSTYk6WIFpoiIDhcT1E8XVyw3LGEmRoG40tfTa2YXG17+WSj4np3i5fkPMP0+/Y+hXZXOqMCp3m7om35kXbfzta6vjOm4qM1tyv5Ms6dZTcqclrw72+CO8SYg2sLKanGc5rl1tBoR8tbk+A3XQ4xqC2JkLdXSOA8SG2/F2VdqioI4RaNjW33sNT5ncrWrsIbLNFM5x+j2byJvcH5/gFZGtBSiraRv8splhqrhNt+qVk7bJf8ALmi7hKAsA7QdYAuDtzzNjcarg4jh0jJWUnWl7XkOA7txzvawBOnyU+UXwGN01XNUPaQGksbcenzDRr/EpUa87SlJ3SXPfBDE4WneMIKzb4005JKxoa0AaNaLDuAAUUrKh9fL1URtAwgud3+P9B6nw9cQVDqmZtLCT2b5zc5e437wPxNlhidVUTHMMTXx6nM3kTzJGv2h6r2lSyrNdZnsn9/c8xFfO8tnkW7XP09uzb4EH0ch5Z9Psj+qk6jnApHUOAOoeSfVrQPwW7xHjAp49NZHaMH4uPgPv0VdeLnXcV2XYWcaeFjKT0SN1tfEXmPrGZx8OYX+S2VEqPhISRZpnOEzzmve+W/IjmeZWbBMQlhm9kqDmNvo3733IF+YNja+oIt5eSoRafjle2/9o9hiZpryxspbP7J/Uk6+AL6izG043FfD1NXQOiq2AsALg++V0ZA99rvhI+XfcKpcCxybh+ZkUsvtWFTk9TPGc4ZrqWkEjTXMwaHVzdbg25xZgDK+lkpZHvY2TLd0ZAd2XBw3BBFxqCFqt4LpBQfq3q70+UixN3ZiS7rA47PzEuv91tEB3KaobIxskbg5jwHNc03DmkXBBG4IRfnSqwbHqB7qSmdVOgicRG6Edgtcc4IHInNqORuEQH6QREQBUxxni0uO1owmhdalidepmHunKdf4mtIs0fE7XZt13el7i6SJrMNorurKrs9j3mMcbaHk52oB5AOOmhUj6PeD48MpRC2zpXWdNIPifbYfuN2A9dyUBysArJaKvbhMdA5lEIrxVDQSCQzM90rvduXXbyN7HUOCniIgC0mYvA6d1MJozO1ud0QcC8N01I3G4+Y71Bek/jqSB7cOw8GSumsOzr1QdsddM5Govo0do6WvvdHHR6zDgZ5XddWSA9bKSSBmOZzWX1Iva7jq619NkBOUREAREQFU4hgNRh+PRVdHC99PWnJUNjaS1jnEZ3OsLNbfLJc8w8aK1kRAFWHRNxpU1dVW0lY9rnxOLowGhpDWvdHI3S12tOS19e0bk6Ws9UFUH9V8U5tWxVElzroW1Qsb9wE9z/KgL9REQBERAEREAREQGlQYXHCXuYLF5u4k38bDuFyVg4oly0sp/dA+0Q3811F8cL6HZTU3nUpalUqS8bhHS6ZxcElbBRMkfoMuc+OY3HmTcAeijzKOpqiaxtgWuHVtPMNOzb6aHv3N9lLsXwxtRH1bi5ouD2bDblqNtVsRBjGhjbANAAHcBor1iFC8l+5vnr8maWElUywk/TFLbl9/BGGcWyNPVyUx6wbhpI+6xIHzXqgpp6moZUTM6tkfutOhO9hrrub3NvBfaN2fE5CNms3/AJWD8SfkpBiVeyCMyPOmwHMnkB4qyclFpU46yX36KqUJTTlVm3GMn0tuWecTxFkDM8h8gNye4BYsIxmOoByEhw3a7e3f4hRrCHtrKkvqHDT3IuR8PEDcjc+S6eP4MWn2mm7MjdS1vxd5A7+8c/PeLowi/HJ+rvj2/JKOJqzTqwV4rjlrv8EjXl5NjYXNtBtc9y0cExIVEQktYg5XDlmFr27xqugssouLszfCanFSjsynpJ+KpSXtjhiaSbR/QdkA2t2iSdtyUVwookguPxbxBHQUslVLqGDst5vedGMHmbeQueS7Cpji2Q45jMeGxk+yUhL6gjYuGkmoO+oiHMEvOoQG10X8M1E7ajGJ3AVtU1/szntuIw5paJcp5HQAfUb3OU84Hhr2U2XE3xyTh7rOjtrHplzWaBmvm2G2W+t134ow0BrQA0AAACwAGgAHcvSAIir/AIP6U6etqJKWVns0okLYw9wIkAOW17DLJf4PkSgIbQ1X6lx2eTEWZmVhcYqs3Ia1z7+QAu1rhu0NbbsnWX9I3SJ7LlpKACetmAyBnbEYeOy4ge84g3a3u1Ols0s4p4cgxCndTVDbtOrXD3mPHuvYeTh94JBuCQqW4ThHDuJujxCIOZMMsNYAbNbexI5C9wHj3m2G7TqBa/R1gVTSUpbWVD555HmR+ZxeGFwHYaSddrm2lybd5lAcNRfUbqv+knpB9ky0lEOurZ7BjW9sMDvdcRzcb9lvqdN9joy4KkoGy1FVK6WrqbOmJdma21yG3+J2pu70GmpAnKIiAIiIAqQ/SPwqxpKtot70Lnc7j6SL/wC1XeoL014Z1+EzkC7oSyYfyOs8/Yc9ASLg/F/bKKnqbgmSJpdb64FpB6PDh6LsKp/0d8X6yjmpidYJcw/gmBI/xtk+athAEUT4p44joqyjpHRue6qeG5g4AMDniNriD73aPhoDvspYgCIiAIixyTAb79yXsErmRYnTgePksFZVhsZI3218TZatPKCN1XKetkWxp6XZlxbEBHEXX5gf7+S4cOJZzv8AeuvXU7ZGOY4XBH+/VVFjEk9NOYnE2JFnjm0nci+4Waq5uSsa6EIZXfgsmkbBE57w85nm5ududhp3ladJMK6pAkcBGz3WHQut+Ztc+GniuU7h1uTMZpD2b+9blfks9G2OpjuxrYzH2Wube5LfrXJub8911YZqLzVXurJrW3+7OJV8eJioYZP0u7i7K/zd88P+CVY7gLZhnjsyVuzhpe2wNvuPJbWByTOiHXtyvBI5agWs422O/wAr81zeGcSmcTDM0ktFxJyIFtCeZ13371Il5UlJLI7Pp/0e0YQlLyxuns1tr9V2gAiIqDUEREBEulHin9XUEkrTaZ/0UP8AG4HtfytDnegHNRzgjo4b+p3wTukjmrQ2SZ7TZ7RcOjjNxqAPeB3L3jutyOI3txXiCOneR7Jh7S+XMRkzDK5976avMTCDyY5XM031GyA5nDGEGjpYqYzPmMYI6yQ3cbkn5C9gOQAC6iLg8c41LRUUtTBCZpGAWYASACQC9wGuVouTbu5C5AHeX524z4Ni/Xr6aUmKOuBfTyD3WzyG9nDmDK17co/vG+C7mD9MlfUZupwwT5LZhAZHEX2JAa420OtlHOk7jSWtjgM2HzUc8EueOR5daxHaHajYQczWEb+6gJnwnx7Ph0ow3GwWuHZiqjq1zdml7vib/wCpy+KxBKsXijh2DEaZ1POMzHWc1zbZmut2XsPIi/kQSDcErm1GEQ4zh0PtkJaZYmSfVfE9zQSWEjSx7xYjcHZcjo94YxHDp308lQ2bDw0mIuJ6xrrizQPhFr3Fy3YixJQGTo96MYsMlkndKaiY9mN7mZerjtazRc9ojQu7gAABe89REAREQBERAFp4xRCeCaB20sb4z5PaW/mtxEB+bOgfEjBinUuuOvjfEQf7xn0gv4gMeP5l+k1+XOJf/LMffJqGxVbZ9B/ZyESuaPDK9zV+omm4uNigPz702V+XG6Z1/wBjHATrzEz3n7iF+g1+W+mIukxatcLlsfVNPgOqjb/mJ+a/TtDNnjY/6zGu+YBQGdERAFG6WtzOcSdyVJFUtVXuimeDewcR8is9eWWxqw0M90WMHBwIOoOhBUarnPpHgm7oHHsu5sJ2Y/w7neh1sT8wzGg4DW4711jMJGlpAc0gggi4IO4IVLamtNy+KdN67H2HEA4KI9IEYdHnI1bqD+IWYPNPMYdcu7Cfq82+JHf3EL1jlEKmFwL7XBsAAdfFIty90ScFF/Rkaw/HKkyPZM+8bg5oGlh9XLbXbTVbvD1SWxvA5SSE+ryfzXGwamknqRT5RHIXEfSaC4Ga4tckWGmi61BC6CeaM7tkcDpYG2l7dxFj6rsfquIpVKayNb8exwv0LDYmlXl5o29PPuvyT7hfEAeyfj282/1/JSZV7hzgCCNANgOSnGG1XWMzcwbHzC51Gd9Dq4qnaWZG0iIrzIEREBTPRTwkyvw6slrMx9vmJLmnK60Ty4OaeR64vNtR2Re62GcA4vhxH6rxDrYgf2M+gAvsGnMzzLchUz6NpaeOigpIponSwws66Nj2ucx7hmkzAG47bnb87qVoDHCXZRntmsM1vdvbW1+V15pKuOVgkie2Rh2cxwc02NjYjQ6r7VQNkY6Nwu17S1w20cLH7io/wfwpHhNLJDTmSUF7pbPLcxcWtaGiwAGjGjzQEY4v6LQ+X23C5TSVYOazSWxvPPb3CedrtPMakrU4e6UZIJBRY5AaeYWAmy/Ru5XcBcAfvsJbv7oC28B6YqZ8hgr4ZKGYGxEoJYO4OOUOaf4mgeKmeL4RR4nThsrY54nC7HtIda/xRvadD4goDrQTNe0PY4Oa4Xa5pBBB2II0IXtQ/gHgf9VmZrKqWWGQt6uKQaR2zZjcGxc64uQ1u2t1MEAREQBERAEREAREQH55/SIw/JXQzW0lgy/zRON/8L2fJW30W4v7VhdLITdzWdU+5uc0X0ZJ8SGh38yin6ROH5qGGoABdDMBfuZI0g/NzY1pdAdb1UlbQE6Nc2eLvLHdku8i3qT/ADICG8UwiaXiCX+7kiHyqWxn7mlXxwHUGTDaJ53NNFfzEbQfvCprD6YSDii/Jz3fZnqJPxYFZ/Q7UGTB6QncNez0jlewfc0ICZoi+ONhc8kB5llDRclVbxLhM46yQNvcl3Z7W57t1Ja7GiZbHa3ZH++a2oasOGqx1GqmnRvoqVH1dlRYXJKyQvzk33bfs+g5eanWH4oSBb1XvG+Ho5CZI+w/w2PmFDhUS001iNB7w7/JZ8rg9TfmjVV0TbHaHr4w+M/SsOZpO1/qnwIuPVaOE1zSLnTXVp3a7m0+q80GORNFxI2w5FwBHgQSoTj9e2WodJHtYC40zb6+StnNbxIwp6ZZbE6ZJG+rjljAzR7keYNvu+9feNMrKxr2f2sTXnzBLL/JrR6KLcPV4a7eyyVWIOnnzXuGtyDxAJP4lRc7xsPG1NNcI7bJ3W0U74QB9nudy4n8B+SgNOzQKwOFHfQeTj+RU8P+8zYt+j5OyiItxzAiIgI/hfBdHTVT6yGHJNICHEOdl7RBcQ29gSQL2H4lSBa+H10c8bZoXtkjeLtew3B1tofMEeizSSBoLnGwAJJPIDUlAVj0rcQ1DqqkwqgldHPM9r5HsNixl+yCRy0e9w3swcna2cwWABNzbfv8V+cOF+PIocTqcVq4Jnsnc6OKRjQRGNLN1sC4RCMaOuBfTVXZgHHmH1lhBVRlx/s3nq337g11ifS6A3+IOGqWuZkqoGSgCwJFntv9V4s5voVXzOiuqophJhOIOhYXguimu5tr63t2ZNNAHNB097mrXRAEREAREQBERAEREAREQEU6VMP6/CaxnNsRlHnCRL/ot6qnOB8QNNXYVWbMq4vZJLH4onezDyFm0rvU+a/RVRCHscxwu1zS0jwIsV+ZaPDHPwesi167DawS3G4Y8dVJlPIZoy/+RASzgeDrP/EzObhK35msCmHQPLmwiIfVklH+Mu/1KI9Bj3TsxeR+rpshdppmeKhzvvcVIP0d5b4W8fVqXj5sid/qQFoLXxH9lJb6jvwK2F8cL6FeM9RVlVWt3LgLd7gPzXinxoeNu+2n9fuWXGKLq5HNLS4tJGgF7ctT4WUYxJsj9DZje5pufU/0XMk2mdulCM0S6HFw7ZwI2uDcX5rlY1SCU35rgUryzRhsR/vZdeLFjYZ2+Rb+YO69TT3J5Mr0I7XYc5jb2Fr2+a1WR8lI8XrusAYxmUHUk87a6d2q0KejuVF2voSueaGiN7hdDDaItOu248v/AM/oulQRAbjVbrYhy5aj+ikokJz4PrRYKacIH6N3dm++wv8AkoM5pJAAJJNgPE7BWXhNEIYmx8wNT3uOpPzV2HTc7mPFySglyzcREW05oREQGrhmHRU8TYYI2xxsFmsaLAXJJ9SSSTzJKjXS1iZp8Jqnt95zBENbftnCMn0a4n0UvWGspGSsMcrGyMdo5j2hzSN9QdCgIn0V4O2HCKWNzQ4Sx9a4EAg9d9IARzs1zR6LWx/okwyquRB1Dz8VOcg+xYx/4VOmNAAAFgNABoAByC+oCnzwHjOHC+GYiZo27QTaaDZrQ/MzbS4LPRWRwlU1clKx9dE2GoObOxhuLBxDT7zrXFja5/IdhEAREQBERAEREAREQBERAFT3CFMxmP4vQvAMdTG57mnY58ry3yLah6uFVHxP/wAtxRQzbNqIurce9xEsdj6mJAYf0faMR/rJgN2tmZGCdyGdaLn0IWz+jtdtLVxHdlTr9hrf9Cfo7dqlq5T8dSf8jXf6l56FuxX4zFyFQLDylqGn8kBbaIiAhXGdPaYO+u3726fhZRWrgvsrF4roeshzAdqPtDy+Ifn6KC2usNeNpHTwtT0+xwxR2Pms4prhdF0C9RwrPY2uRyX0+o8itikh/wB/itswaeIX2MW8vzRFcmZomheivDXBYpZ7K2+hWSDhSiEk+ci4jFx/EdB+Z9FOFxeFKLq4A4jtSdo+Xwj5a+q7S2UY5YnNrzzTCIitKQiIgCIiAIiIAiIgCIiAIiIAiIgCIiAIiIAqh/SDhdG2hrWaOhnLR5uAlbfyMJ+ZVvKE9MuG9fhNRYXdEGzD/wBtwLj9jOgOJ+jvFlwyQ/WqXn5RxN/Ja3R8er4ixaHm8db/AI2E/wDdHzUR6N+NK+Gk9lw/D/aDG9z5JDmI7ZuG2FgDYc3EnuXW6LcYfV8QVVRJEYXyU7g+I3u1zHU7CDcA3uy9iNEBeSIiAKDcTYL1LutjH0bjqB8JPL+E8vkpysc8LXtLHC7XCxHgVCcFJWLKVRwldFZsIK9tFl4xGkMEr4ydjp4tOx+S8xyrnap2Z107xujLK3S/NYtxe3mvTpF4XtjxmJ0oHIr3h0AkljadnPaLeZAWKYnks+HDI9rydQQfkbqF7sNWiWmi+A31X1dY4oREQBERAEREAREQBERAEREAREQBERAEREAREQBcDj+NzsMrWs9400vyyG4+V0RARroGqon4SxkfvxySCXS3bc8vBvz+jdH8rclH4ZmVXFgfTCwp4nCd3u53MY6Nxtu6xkiZr9S40AK+IgLlREQBERARTjuguxs43b2XeIOo+Rv81EY3HuARFhrpKdzpYWTcLGa90KIqS7kzMiCFtiiJbQXJ1w9U54RfdvZPpt91l00RdGm7wRy6qtNhERTKwiIgP//Z">
            <a:hlinkClick r:id="rId3"/>
          </p:cNvPr>
          <p:cNvSpPr>
            <a:spLocks noChangeAspect="1" noChangeArrowheads="1"/>
          </p:cNvSpPr>
          <p:nvPr/>
        </p:nvSpPr>
        <p:spPr bwMode="auto">
          <a:xfrm>
            <a:off x="53975" y="-2674938"/>
            <a:ext cx="7924800" cy="52863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xQSEhUSEhMWFhUWFxoXGBcVFhsXGRsYFxgYFxcYGR0eHSggGxolGxgXIjEhJSkrLi4uGB8zODMsNygtLisBCgoKDg0OGxAQGy8lICUtLS8wKy0rLSswLSs3LS0tKy0tLTUrKzU3LS81LSstLy0tLS8uKy0tLS0tLS0tLTYuLf/AABEIALcBEwMBIgACEQEDEQH/xAAcAAEAAgMBAQEAAAAAAAAAAAAABgcDBAUCAQj/xABIEAABAwIEAgcEBgcGBAcAAAABAAIDBBEFEiExBkEHEyJRYXGBFDJCkSNSkqGxwQgVM2JygtFDU6KywvAXJDSzFiVjg6PD4f/EABkBAQADAQEAAAAAAAAAAAAAAAACAwQFAf/EACsRAAIBAgYBAwMFAQAAAAAAAAABAgMRBBIhMUFREyJxgWGx4QUywdHw8f/aAAwDAQACEQMRAD8AvFERAEREAREQBERAEREAREQBF5keGglxAA1JJsB5qH410oYZTXDqpsjh8MAMu3LM3sg+ZCAmSKo3dM75yRh+GVFR4m+h8Wxtf/mCfrviao/Z0UFO0/E7KCB4h8hJ+wgLcRU5SYBj9XmzYxAA1xY/qHgua8e8w9XG3K4d17rOOiStf+2xuod3gCR33um/JAW4iorBOjukrJ6mmZidW+Sldklu3KL3c05SSb2c1w9PVdv/AIHxj3cQqgfT8rIC2kVIcR8AHDohPJj1RBHmDASyVxLiCQB1ct9g47bArpN4Gx2EXpsZ6wbjrnPOnhmEiAt1FUfW8U0+7aeqHf8ARj8DET6BfP8AihidN/12DyWHvPiztb4kXa9vpmQFuoq4wfpqw2bSR0sB2+lju3XxjLrDxNlOsLxeCpbnp5o5W98b2ut52Oh80BuoiIAiIgCIiAIiIAiIgCIiAIiIAiIgCIiAIuVxFxFTUMfW1UrY28gdXOPcxo1cfJVhLxriuMOMeEQGngvY1MtgftatafBge4aG4QFk8S8WUlA3NVTtYTqGe9I7+Fgu4jxtbxVdSdJuIYgSzB6B2Xbr5gCB94jY7wLneS63DXQ/TRO6+ue6tnJu4y36u/i0kl58Xkg9wXf4lwOsfPQvoahsEMEn00OrWPjJbcZWizuyHANNgMwIIIugIZH0V1tcQ/F8Re8b9VCbtHkSAxp8mHzW9xHwJDh1J1mGYfHUVIez9u01Dst9XNa42ve3u2tcnkrQRAYaMHq2XaGHKLtFrNNtQLaaFZkRARjgrg1mHOqSyVz/AGiUy2cAAwa2aLbnU687DRSdEQFS9HNouIMXh5vJl/8AkDj/AN0K2lpwYVCyZ9QyJjZpAA+QNAe4N2BO52HyHctxAcLjDhODEomQ1OfIyQSDI7KSQCLHQ6EOIPPuIXcAX1EAUQ6POH6uk9qNZN1rpqh0jLPc4Bvf2h2Se4dwUvRAcjGOF6Oq/wCopYZD9ZzBm9He8PQqqeI+j3DYq6GlpKuekrJRmja3NKxoGa1zcPaTlcB2+W3fdq5smAU7qptaYWmoYwsbLrcNN7ga2vYkXtexIvYoCsCOJMM5sxGFv88mUfZlLiP49vn2OHOmKjmd1VW19HMDYiXVl+7PYFv84b5qyVXXG81HVYjT4VUUPXvljLzODkfE3t5S1wGYi7DftAbe9sgLChma9ocxwc0i4c0ggjvBGhC9qnJuj7E8KcZcGq3SxXuaaYi5GlxY/RvO+oyO7l1+Ful2GR/s2IxmiqG6O6y7Y72B1LtYvJ2n7xQFmIvjXAi4NwdQQvqAIiIAiIgCIiAIiIAiLHU1DY2Okkc1jGguc5xAa1oFySToABzQGRVnxn0oiOX2LDI/aqtxyXaC6Njue3vuHOxyjW50IXEx3iurx2d1BhOaOmGk9SQW3btvu1p1s0dp/Owuupi3B82D0AkwexnjcH1D3sa+WaNoJc1twbNBscjbGw0JPvAY+G+it80vtuNSmpndY9Tm7DbG4DiLBwF/cbZg194FS3jnhaSro209JMaV0b2vYYyWNs0EZDksQ3W4tza1ZuAuL4sTpWzss2QdmWO+rH/m07g8x4ggSRAYqVjmsaHuzODQHOtbM4DV1uVzrZZUUB4q6WaGjcYoyama9skFiA7uc/a99LNzEdyAny08XxSKlhfPO8RxRi7nHlyAHMkmwAGpJAChnA2O4vWVBkqqSOmoy05Q4ES3+Hc5j5lrRbZcLpgc6sxDDsIDi1kjhNLbm3M5oPmGslt4kIDy/pfqpi59DhM01Owm8hDzcC175GENOu1z3qacBcd0+Kxl0XYlaAZIXG7m35tPxsvpmHqBspHQ0bIY2xRMDI2ANa1osABsAqi6SaNuGYtQ4nAMgml6uoDdGuuWhxI73Mc6/iwHfcC5EREBq4pWdTE+W18ouB3nYel1GKHDZ6xvXS1Ba117NZtYabAgD7z3qXTRB7S1wu1wsQeYO6jUvCjmEupZ3Rn6pJt5XHLzBWqhOMYtXs+7XMOKpTlJO2aPSdte/r7HiTh2ohGanqHEj4HaX+ZLSfMKRYc6QxsMwDZLdoDa6j9Jjc0EjYaxujtGyC3lc20I+RHMKR1c4jY552a0u+QulfyOylZ9NcjCqkryhdW3i+Pj/I52H4s6WpliDRkjHvc8wIBB9c32V11FuCpGBr3Oe3rJH7ZhmsOdt9y5d7FKwQxPkPwjQd5OjR8yFGtTtUyRXSJ4arej5Jvt+yNoFfVwODqUtiMjic0rs2vdyPmTc38Qu7I8NBc4gAC5J0AHeVVUhlm4p3LqVRzpqbVrnpfMove2vetXDsSjnDjGbhpsdCPx5LbUWnF2ZOMlJXi7o8yyBoLnEAAEknQADUk+CqjA5I+JHVntNMz2WJwZTTtBZOL3v2jzy5HFpFhmAIKmXSPhtVU0EtPRFoklsx2c5foifpAD3kaeRPOy3ODOHm4fRw0rSCWN7bh8Uju093kXE27hYcl4SKwfQYtw8S6BxrsPFyYzfNGN9tXR8+027NyWjRWFwZx3SYk36B+WUC7oX2EgtuQL9pv7zbjUXsdFIqypEUb5HXysa55yi5s0EmwGpNhsqXouFo8dhfiVHC7DqhsrhE9riI5bWOc5QCx2a4L2cw73jsBdyKpeGukmejm9gxxhikFgypt2XDYF9tC2/wDaN07wLEq2I3hwDmkEEXBBuCDqCDzCA9IiIAiIgCIsVVUsjY6SRwYxgLnOcbANAuSTyACA811ZHDG6WV4ZGwFznONgAOZVI4xi0/EMkga51NhFNd80pBu8MGYkj4n2FwzUN0JubBZ62pqOJ6vqIS+HDIHduS1jIRtod3ke60+6DmOpAVwYZhENPA2mhja2FrcoZa4sd81/eJubk73N0By+AXUJo2fq0tNOCRoCHZx73WZgHZ9t+VuVlIlz8DwSno4zFTRNiYXF5a3m51rnXyA8AANguggI1gfBFLR1c1ZTh7HzNyuYHfRC7g5xa22hJF97DWwF13q6qEUb5XBxbGxzyGjM4hoLiGgbnTQLOiApQVGJ8SEiMmiw25aXa5pQNCORkO4IFmDUEuIWDhvD2YDjgppWh0FUwNgnkaC9pJsBmAAHbu1wFvejJsrxAUO6VeERiVC5jBeeK8kJ5lwHaZ5PGnnlPJATJVD0sv8AYsVw3FHA9U09TIQCcoDnE7c8kshA55FJ+iXi79YUYEh/5mC0cwO507EhH7wBv+81ykXE+AQ19M+mnBLHjcaOa4ate08nA/PUG4JCA6ccgcA5pBBAIINwQdQQeYVTfpBuzx0NM39pLUXaOegDPxkatagwviHCm+z0ohrKdv7MvLbtHIWdIxzf4buA5FdHhXgmtqK5uJ4y5nWRfsadtiGEElpNiWgNJuACSTYk6WIFpoiIDhcT1E8XVyw3LGEmRoG40tfTa2YXG17+WSj4np3i5fkPMP0+/Y+hXZXOqMCp3m7om35kXbfzta6vjOm4qM1tyv5Ms6dZTcqclrw72+CO8SYg2sLKanGc5rl1tBoR8tbk+A3XQ4xqC2JkLdXSOA8SG2/F2VdqioI4RaNjW33sNT5ncrWrsIbLNFM5x+j2byJvcH5/gFZGtBSiraRv8splhqrhNt+qVk7bJf8ALmi7hKAsA7QdYAuDtzzNjcarg4jh0jJWUnWl7XkOA7txzvawBOnyU+UXwGN01XNUPaQGksbcenzDRr/EpUa87SlJ3SXPfBDE4WneMIKzb4005JKxoa0AaNaLDuAAUUrKh9fL1URtAwgud3+P9B6nw9cQVDqmZtLCT2b5zc5e437wPxNlhidVUTHMMTXx6nM3kTzJGv2h6r2lSyrNdZnsn9/c8xFfO8tnkW7XP09uzb4EH0ch5Z9Psj+qk6jnApHUOAOoeSfVrQPwW7xHjAp49NZHaMH4uPgPv0VdeLnXcV2XYWcaeFjKT0SN1tfEXmPrGZx8OYX+S2VEqPhISRZpnOEzzmve+W/IjmeZWbBMQlhm9kqDmNvo3733IF+YNja+oIt5eSoRafjle2/9o9hiZpryxspbP7J/Uk6+AL6izG043FfD1NXQOiq2AsALg++V0ZA99rvhI+XfcKpcCxybh+ZkUsvtWFTk9TPGc4ZrqWkEjTXMwaHVzdbg25xZgDK+lkpZHvY2TLd0ZAd2XBw3BBFxqCFqt4LpBQfq3q70+UixN3ZiS7rA47PzEuv91tEB3KaobIxskbg5jwHNc03DmkXBBG4IRfnSqwbHqB7qSmdVOgicRG6Edgtcc4IHInNqORuEQH6QREQBUxxni0uO1owmhdalidepmHunKdf4mtIs0fE7XZt13el7i6SJrMNorurKrs9j3mMcbaHk52oB5AOOmhUj6PeD48MpRC2zpXWdNIPifbYfuN2A9dyUBysArJaKvbhMdA5lEIrxVDQSCQzM90rvduXXbyN7HUOCniIgC0mYvA6d1MJozO1ud0QcC8N01I3G4+Y71Bek/jqSB7cOw8GSumsOzr1QdsddM5Govo0do6WvvdHHR6zDgZ5XddWSA9bKSSBmOZzWX1Iva7jq619NkBOUREAREQFU4hgNRh+PRVdHC99PWnJUNjaS1jnEZ3OsLNbfLJc8w8aK1kRAFWHRNxpU1dVW0lY9rnxOLowGhpDWvdHI3S12tOS19e0bk6Ws9UFUH9V8U5tWxVElzroW1Qsb9wE9z/KgL9REQBERAEREAREQGlQYXHCXuYLF5u4k38bDuFyVg4oly0sp/dA+0Q3811F8cL6HZTU3nUpalUqS8bhHS6ZxcElbBRMkfoMuc+OY3HmTcAeijzKOpqiaxtgWuHVtPMNOzb6aHv3N9lLsXwxtRH1bi5ouD2bDblqNtVsRBjGhjbANAAHcBor1iFC8l+5vnr8maWElUywk/TFLbl9/BGGcWyNPVyUx6wbhpI+6xIHzXqgpp6moZUTM6tkfutOhO9hrrub3NvBfaN2fE5CNms3/AJWD8SfkpBiVeyCMyPOmwHMnkB4qyclFpU46yX36KqUJTTlVm3GMn0tuWecTxFkDM8h8gNye4BYsIxmOoByEhw3a7e3f4hRrCHtrKkvqHDT3IuR8PEDcjc+S6eP4MWn2mm7MjdS1vxd5A7+8c/PeLowi/HJ+rvj2/JKOJqzTqwV4rjlrv8EjXl5NjYXNtBtc9y0cExIVEQktYg5XDlmFr27xqugssouLszfCanFSjsynpJ+KpSXtjhiaSbR/QdkA2t2iSdtyUVwookguPxbxBHQUslVLqGDst5vedGMHmbeQueS7Cpji2Q45jMeGxk+yUhL6gjYuGkmoO+oiHMEvOoQG10X8M1E7ajGJ3AVtU1/szntuIw5paJcp5HQAfUb3OU84Hhr2U2XE3xyTh7rOjtrHplzWaBmvm2G2W+t134ow0BrQA0AAACwAGgAHcvSAIir/AIP6U6etqJKWVns0okLYw9wIkAOW17DLJf4PkSgIbQ1X6lx2eTEWZmVhcYqs3Ia1z7+QAu1rhu0NbbsnWX9I3SJ7LlpKACetmAyBnbEYeOy4ge84g3a3u1Ols0s4p4cgxCndTVDbtOrXD3mPHuvYeTh94JBuCQqW4ThHDuJujxCIOZMMsNYAbNbexI5C9wHj3m2G7TqBa/R1gVTSUpbWVD555HmR+ZxeGFwHYaSddrm2lybd5lAcNRfUbqv+knpB9ky0lEOurZ7BjW9sMDvdcRzcb9lvqdN9joy4KkoGy1FVK6WrqbOmJdma21yG3+J2pu70GmpAnKIiAIiIAqQ/SPwqxpKtot70Lnc7j6SL/wC1XeoL014Z1+EzkC7oSyYfyOs8/Yc9ASLg/F/bKKnqbgmSJpdb64FpB6PDh6LsKp/0d8X6yjmpidYJcw/gmBI/xtk+athAEUT4p44joqyjpHRue6qeG5g4AMDniNriD73aPhoDvspYgCIiAIixyTAb79yXsErmRYnTgePksFZVhsZI3218TZatPKCN1XKetkWxp6XZlxbEBHEXX5gf7+S4cOJZzv8AeuvXU7ZGOY4XBH+/VVFjEk9NOYnE2JFnjm0nci+4Waq5uSsa6EIZXfgsmkbBE57w85nm5ududhp3ladJMK6pAkcBGz3WHQut+Ztc+GniuU7h1uTMZpD2b+9blfks9G2OpjuxrYzH2Wube5LfrXJub8911YZqLzVXurJrW3+7OJV8eJioYZP0u7i7K/zd88P+CVY7gLZhnjsyVuzhpe2wNvuPJbWByTOiHXtyvBI5agWs422O/wAr81zeGcSmcTDM0ktFxJyIFtCeZ13371Il5UlJLI7Pp/0e0YQlLyxuns1tr9V2gAiIqDUEREBEulHin9XUEkrTaZ/0UP8AG4HtfytDnegHNRzgjo4b+p3wTukjmrQ2SZ7TZ7RcOjjNxqAPeB3L3jutyOI3txXiCOneR7Jh7S+XMRkzDK5976avMTCDyY5XM031GyA5nDGEGjpYqYzPmMYI6yQ3cbkn5C9gOQAC6iLg8c41LRUUtTBCZpGAWYASACQC9wGuVouTbu5C5AHeX524z4Ni/Xr6aUmKOuBfTyD3WzyG9nDmDK17co/vG+C7mD9MlfUZupwwT5LZhAZHEX2JAa420OtlHOk7jSWtjgM2HzUc8EueOR5daxHaHajYQczWEb+6gJnwnx7Ph0ow3GwWuHZiqjq1zdml7vib/wCpy+KxBKsXijh2DEaZ1POMzHWc1zbZmut2XsPIi/kQSDcErm1GEQ4zh0PtkJaZYmSfVfE9zQSWEjSx7xYjcHZcjo94YxHDp308lQ2bDw0mIuJ6xrrizQPhFr3Fy3YixJQGTo96MYsMlkndKaiY9mN7mZerjtazRc9ojQu7gAABe89REAREQBERAFp4xRCeCaB20sb4z5PaW/mtxEB+bOgfEjBinUuuOvjfEQf7xn0gv4gMeP5l+k1+XOJf/LMffJqGxVbZ9B/ZyESuaPDK9zV+omm4uNigPz702V+XG6Z1/wBjHATrzEz3n7iF+g1+W+mIukxatcLlsfVNPgOqjb/mJ+a/TtDNnjY/6zGu+YBQGdERAFG6WtzOcSdyVJFUtVXuimeDewcR8is9eWWxqw0M90WMHBwIOoOhBUarnPpHgm7oHHsu5sJ2Y/w7neh1sT8wzGg4DW4711jMJGlpAc0gggi4IO4IVLamtNy+KdN67H2HEA4KI9IEYdHnI1bqD+IWYPNPMYdcu7Cfq82+JHf3EL1jlEKmFwL7XBsAAdfFIty90ScFF/Rkaw/HKkyPZM+8bg5oGlh9XLbXbTVbvD1SWxvA5SSE+ryfzXGwamknqRT5RHIXEfSaC4Ga4tckWGmi61BC6CeaM7tkcDpYG2l7dxFj6rsfquIpVKayNb8exwv0LDYmlXl5o29PPuvyT7hfEAeyfj282/1/JSZV7hzgCCNANgOSnGG1XWMzcwbHzC51Gd9Dq4qnaWZG0iIrzIEREBTPRTwkyvw6slrMx9vmJLmnK60Ty4OaeR64vNtR2Re62GcA4vhxH6rxDrYgf2M+gAvsGnMzzLchUz6NpaeOigpIponSwws66Nj2ucx7hmkzAG47bnb87qVoDHCXZRntmsM1vdvbW1+V15pKuOVgkie2Rh2cxwc02NjYjQ6r7VQNkY6Nwu17S1w20cLH7io/wfwpHhNLJDTmSUF7pbPLcxcWtaGiwAGjGjzQEY4v6LQ+X23C5TSVYOazSWxvPPb3CedrtPMakrU4e6UZIJBRY5AaeYWAmy/Ru5XcBcAfvsJbv7oC28B6YqZ8hgr4ZKGYGxEoJYO4OOUOaf4mgeKmeL4RR4nThsrY54nC7HtIda/xRvadD4goDrQTNe0PY4Oa4Xa5pBBB2II0IXtQ/gHgf9VmZrKqWWGQt6uKQaR2zZjcGxc64uQ1u2t1MEAREQBERAEREAREQH55/SIw/JXQzW0lgy/zRON/8L2fJW30W4v7VhdLITdzWdU+5uc0X0ZJ8SGh38yin6ROH5qGGoABdDMBfuZI0g/NzY1pdAdb1UlbQE6Nc2eLvLHdku8i3qT/ADICG8UwiaXiCX+7kiHyqWxn7mlXxwHUGTDaJ53NNFfzEbQfvCprD6YSDii/Jz3fZnqJPxYFZ/Q7UGTB6QncNez0jlewfc0ICZoi+ONhc8kB5llDRclVbxLhM46yQNvcl3Z7W57t1Ja7GiZbHa3ZH++a2oasOGqx1GqmnRvoqVH1dlRYXJKyQvzk33bfs+g5eanWH4oSBb1XvG+Ho5CZI+w/w2PmFDhUS001iNB7w7/JZ8rg9TfmjVV0TbHaHr4w+M/SsOZpO1/qnwIuPVaOE1zSLnTXVp3a7m0+q80GORNFxI2w5FwBHgQSoTj9e2WodJHtYC40zb6+StnNbxIwp6ZZbE6ZJG+rjljAzR7keYNvu+9feNMrKxr2f2sTXnzBLL/JrR6KLcPV4a7eyyVWIOnnzXuGtyDxAJP4lRc7xsPG1NNcI7bJ3W0U74QB9nudy4n8B+SgNOzQKwOFHfQeTj+RU8P+8zYt+j5OyiItxzAiIgI/hfBdHTVT6yGHJNICHEOdl7RBcQ29gSQL2H4lSBa+H10c8bZoXtkjeLtew3B1tofMEeizSSBoLnGwAJJPIDUlAVj0rcQ1DqqkwqgldHPM9r5HsNixl+yCRy0e9w3swcna2cwWABNzbfv8V+cOF+PIocTqcVq4Jnsnc6OKRjQRGNLN1sC4RCMaOuBfTVXZgHHmH1lhBVRlx/s3nq337g11ifS6A3+IOGqWuZkqoGSgCwJFntv9V4s5voVXzOiuqophJhOIOhYXguimu5tr63t2ZNNAHNB097mrXRAEREAREQBERAEREAREQEU6VMP6/CaxnNsRlHnCRL/ot6qnOB8QNNXYVWbMq4vZJLH4onezDyFm0rvU+a/RVRCHscxwu1zS0jwIsV+ZaPDHPwesi167DawS3G4Y8dVJlPIZoy/+RASzgeDrP/EzObhK35msCmHQPLmwiIfVklH+Mu/1KI9Bj3TsxeR+rpshdppmeKhzvvcVIP0d5b4W8fVqXj5sid/qQFoLXxH9lJb6jvwK2F8cL6FeM9RVlVWt3LgLd7gPzXinxoeNu+2n9fuWXGKLq5HNLS4tJGgF7ctT4WUYxJsj9DZje5pufU/0XMk2mdulCM0S6HFw7ZwI2uDcX5rlY1SCU35rgUryzRhsR/vZdeLFjYZ2+Rb+YO69TT3J5Mr0I7XYc5jb2Fr2+a1WR8lI8XrusAYxmUHUk87a6d2q0KejuVF2voSueaGiN7hdDDaItOu248v/AM/oulQRAbjVbrYhy5aj+ikokJz4PrRYKacIH6N3dm++wv8AkoM5pJAAJJNgPE7BWXhNEIYmx8wNT3uOpPzV2HTc7mPFySglyzcREW05oREQGrhmHRU8TYYI2xxsFmsaLAXJJ9SSSTzJKjXS1iZp8Jqnt95zBENbftnCMn0a4n0UvWGspGSsMcrGyMdo5j2hzSN9QdCgIn0V4O2HCKWNzQ4Sx9a4EAg9d9IARzs1zR6LWx/okwyquRB1Dz8VOcg+xYx/4VOmNAAAFgNABoAByC+oCnzwHjOHC+GYiZo27QTaaDZrQ/MzbS4LPRWRwlU1clKx9dE2GoObOxhuLBxDT7zrXFja5/IdhEAREQBERAEREAREQBERAFT3CFMxmP4vQvAMdTG57mnY58ry3yLah6uFVHxP/wAtxRQzbNqIurce9xEsdj6mJAYf0faMR/rJgN2tmZGCdyGdaLn0IWz+jtdtLVxHdlTr9hrf9Cfo7dqlq5T8dSf8jXf6l56FuxX4zFyFQLDylqGn8kBbaIiAhXGdPaYO+u3726fhZRWrgvsrF4roeshzAdqPtDy+Ifn6KC2usNeNpHTwtT0+xwxR2Pms4prhdF0C9RwrPY2uRyX0+o8itikh/wB/itswaeIX2MW8vzRFcmZomheivDXBYpZ7K2+hWSDhSiEk+ci4jFx/EdB+Z9FOFxeFKLq4A4jtSdo+Xwj5a+q7S2UY5YnNrzzTCIitKQiIgCIiAIiIAiIgCIiAIiIAiIgCIiAIiIAqh/SDhdG2hrWaOhnLR5uAlbfyMJ+ZVvKE9MuG9fhNRYXdEGzD/wBtwLj9jOgOJ+jvFlwyQ/WqXn5RxN/Ja3R8er4ixaHm8db/AI2E/wDdHzUR6N+NK+Gk9lw/D/aDG9z5JDmI7ZuG2FgDYc3EnuXW6LcYfV8QVVRJEYXyU7g+I3u1zHU7CDcA3uy9iNEBeSIiAKDcTYL1LutjH0bjqB8JPL+E8vkpysc8LXtLHC7XCxHgVCcFJWLKVRwldFZsIK9tFl4xGkMEr4ydjp4tOx+S8xyrnap2Z107xujLK3S/NYtxe3mvTpF4XtjxmJ0oHIr3h0AkljadnPaLeZAWKYnks+HDI9rydQQfkbqF7sNWiWmi+A31X1dY4oREQBERAEREAREQBERAEREAREQBERAEREAREQBcDj+NzsMrWs9400vyyG4+V0RARroGqon4SxkfvxySCXS3bc8vBvz+jdH8rclH4ZmVXFgfTCwp4nCd3u53MY6Nxtu6xkiZr9S40AK+IgLlREQBERARTjuguxs43b2XeIOo+Rv81EY3HuARFhrpKdzpYWTcLGa90KIqS7kzMiCFtiiJbQXJ1w9U54RfdvZPpt91l00RdGm7wRy6qtNhERTKwiIgP//Z">
            <a:hlinkClick r:id="rId3"/>
          </p:cNvPr>
          <p:cNvSpPr>
            <a:spLocks noChangeAspect="1" noChangeArrowheads="1"/>
          </p:cNvSpPr>
          <p:nvPr/>
        </p:nvSpPr>
        <p:spPr bwMode="auto">
          <a:xfrm>
            <a:off x="206375" y="-2522538"/>
            <a:ext cx="7924800" cy="52863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26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447801"/>
            <a:ext cx="8322357"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164086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543800" cy="1143000"/>
          </a:xfrm>
        </p:spPr>
        <p:txBody>
          <a:bodyPr>
            <a:normAutofit/>
          </a:bodyPr>
          <a:lstStyle/>
          <a:p>
            <a:r>
              <a:rPr lang="en-US" dirty="0" smtClean="0">
                <a:latin typeface="Calibri" panose="020F0502020204030204" pitchFamily="34" charset="0"/>
              </a:rPr>
              <a:t>History and Social Science Updates</a:t>
            </a:r>
            <a:endParaRPr lang="en-US" dirty="0">
              <a:latin typeface="Calibri" panose="020F0502020204030204" pitchFamily="34" charset="0"/>
            </a:endParaRPr>
          </a:p>
        </p:txBody>
      </p:sp>
      <p:sp>
        <p:nvSpPr>
          <p:cNvPr id="3" name="Content Placeholder 2"/>
          <p:cNvSpPr>
            <a:spLocks noGrp="1"/>
          </p:cNvSpPr>
          <p:nvPr>
            <p:ph idx="1"/>
          </p:nvPr>
        </p:nvSpPr>
        <p:spPr>
          <a:xfrm>
            <a:off x="152400" y="1219200"/>
            <a:ext cx="8077200" cy="5045074"/>
          </a:xfrm>
          <a:ln>
            <a:noFill/>
          </a:ln>
        </p:spPr>
        <p:style>
          <a:lnRef idx="2">
            <a:schemeClr val="accent2"/>
          </a:lnRef>
          <a:fillRef idx="1">
            <a:schemeClr val="lt1"/>
          </a:fillRef>
          <a:effectRef idx="0">
            <a:schemeClr val="accent2"/>
          </a:effectRef>
          <a:fontRef idx="minor">
            <a:schemeClr val="dk1"/>
          </a:fontRef>
        </p:style>
        <p:txBody>
          <a:bodyPr>
            <a:normAutofit/>
          </a:bodyPr>
          <a:lstStyle/>
          <a:p>
            <a:pPr marL="0" indent="0" algn="ctr">
              <a:buNone/>
            </a:pPr>
            <a:r>
              <a:rPr lang="en-US" dirty="0" smtClean="0">
                <a:solidFill>
                  <a:schemeClr val="tx2">
                    <a:lumMod val="50000"/>
                  </a:schemeClr>
                </a:solidFill>
                <a:effectLst>
                  <a:outerShdw blurRad="38100" dist="38100" dir="2700000" algn="tl">
                    <a:srgbClr val="000000">
                      <a:alpha val="43137"/>
                    </a:srgbClr>
                  </a:outerShdw>
                </a:effectLst>
                <a:latin typeface="Calibri" panose="020F0502020204030204" pitchFamily="34" charset="0"/>
              </a:rPr>
              <a:t>On The Web…</a:t>
            </a:r>
          </a:p>
          <a:p>
            <a:pPr marL="0" indent="0" algn="ctr">
              <a:buNone/>
            </a:pPr>
            <a:endParaRPr lang="en-US" sz="1500" u="sng" dirty="0" smtClean="0">
              <a:effectLst>
                <a:outerShdw blurRad="38100" dist="38100" dir="2700000" algn="tl">
                  <a:srgbClr val="000000">
                    <a:alpha val="43137"/>
                  </a:srgbClr>
                </a:outerShdw>
              </a:effectLst>
              <a:latin typeface="Calibri" panose="020F0502020204030204" pitchFamily="34" charset="0"/>
            </a:endParaRPr>
          </a:p>
          <a:p>
            <a:pPr marL="742950" indent="-742950">
              <a:buFont typeface="+mj-lt"/>
              <a:buAutoNum type="arabicPeriod"/>
            </a:pPr>
            <a:r>
              <a:rPr lang="en-US" sz="3000" dirty="0" smtClean="0">
                <a:latin typeface="Calibri" panose="020F0502020204030204" pitchFamily="34" charset="0"/>
              </a:rPr>
              <a:t>VDOE 2015 Standards of Learning</a:t>
            </a:r>
          </a:p>
          <a:p>
            <a:pPr marL="0" indent="0" algn="ctr">
              <a:buNone/>
            </a:pPr>
            <a:r>
              <a:rPr lang="en-US" dirty="0" smtClean="0">
                <a:latin typeface="Calibri" panose="020F0502020204030204" pitchFamily="34" charset="0"/>
              </a:rPr>
              <a:t> </a:t>
            </a:r>
            <a:r>
              <a:rPr lang="en-US" sz="1400" dirty="0" smtClean="0">
                <a:latin typeface="Calibri" panose="020F0502020204030204" pitchFamily="34" charset="0"/>
                <a:hlinkClick r:id="rId2"/>
              </a:rPr>
              <a:t>http</a:t>
            </a:r>
            <a:r>
              <a:rPr lang="en-US" sz="1400" dirty="0">
                <a:latin typeface="Calibri" panose="020F0502020204030204" pitchFamily="34" charset="0"/>
                <a:hlinkClick r:id="rId2"/>
              </a:rPr>
              <a:t>://www.doe.virginia.gov/testing/sol/standards_docs/history_socialscience/index.shtml</a:t>
            </a:r>
            <a:endParaRPr lang="en-US" sz="1400" dirty="0">
              <a:latin typeface="Calibri" panose="020F0502020204030204" pitchFamily="34" charset="0"/>
            </a:endParaRPr>
          </a:p>
          <a:p>
            <a:pPr marL="0" indent="0">
              <a:buNone/>
            </a:pPr>
            <a:endParaRPr lang="en-US" sz="1600" dirty="0" smtClean="0">
              <a:latin typeface="Calibri" panose="020F0502020204030204" pitchFamily="34" charset="0"/>
            </a:endParaRPr>
          </a:p>
          <a:p>
            <a:pPr marL="0" indent="0">
              <a:buNone/>
            </a:pPr>
            <a:r>
              <a:rPr lang="en-US" sz="3000" dirty="0" smtClean="0">
                <a:latin typeface="Calibri" panose="020F0502020204030204" pitchFamily="34" charset="0"/>
              </a:rPr>
              <a:t>2.    VDOE Superintendent Memo #163-15</a:t>
            </a:r>
          </a:p>
          <a:p>
            <a:pPr marL="0" indent="0" algn="ctr">
              <a:buNone/>
            </a:pPr>
            <a:endParaRPr lang="en-US" sz="1500" dirty="0" smtClean="0">
              <a:latin typeface="Calibri" panose="020F0502020204030204" pitchFamily="34" charset="0"/>
              <a:hlinkClick r:id="rId3"/>
            </a:endParaRPr>
          </a:p>
          <a:p>
            <a:pPr marL="0" indent="0" algn="ctr">
              <a:buNone/>
            </a:pPr>
            <a:r>
              <a:rPr lang="en-US" sz="1500" dirty="0" smtClean="0">
                <a:latin typeface="Calibri" panose="020F0502020204030204" pitchFamily="34" charset="0"/>
                <a:hlinkClick r:id="rId3"/>
              </a:rPr>
              <a:t>http</a:t>
            </a:r>
            <a:r>
              <a:rPr lang="en-US" sz="1500" dirty="0">
                <a:latin typeface="Calibri" panose="020F0502020204030204" pitchFamily="34" charset="0"/>
                <a:hlinkClick r:id="rId3"/>
              </a:rPr>
              <a:t>://</a:t>
            </a:r>
            <a:r>
              <a:rPr lang="en-US" sz="1500" dirty="0" smtClean="0">
                <a:latin typeface="Calibri" panose="020F0502020204030204" pitchFamily="34" charset="0"/>
                <a:hlinkClick r:id="rId3"/>
              </a:rPr>
              <a:t>www.doe.virginia.gov/administrators/superintendents_memos/2015/163-15.shtml</a:t>
            </a:r>
            <a:endParaRPr lang="en-US" sz="1500" dirty="0" smtClean="0">
              <a:latin typeface="Calibri" panose="020F0502020204030204" pitchFamily="34" charset="0"/>
            </a:endParaRPr>
          </a:p>
          <a:p>
            <a:pPr marL="0" indent="0" algn="ctr">
              <a:buNone/>
            </a:pPr>
            <a:endParaRPr lang="en-US" sz="1500" dirty="0">
              <a:latin typeface="Calibri" panose="020F0502020204030204" pitchFamily="34" charset="0"/>
            </a:endParaRPr>
          </a:p>
          <a:p>
            <a:pPr marL="742950" indent="-742950">
              <a:buAutoNum type="arabicPeriod" startAt="3"/>
            </a:pPr>
            <a:r>
              <a:rPr lang="en-US" sz="3000" dirty="0" smtClean="0">
                <a:latin typeface="Calibri" panose="020F0502020204030204" pitchFamily="34" charset="0"/>
              </a:rPr>
              <a:t>Implementation  Schedule</a:t>
            </a:r>
          </a:p>
          <a:p>
            <a:pPr marL="0" indent="0">
              <a:buNone/>
            </a:pPr>
            <a:endParaRPr lang="en-US" sz="1400" dirty="0">
              <a:latin typeface="Calibri" panose="020F0502020204030204" pitchFamily="34" charset="0"/>
            </a:endParaRPr>
          </a:p>
          <a:p>
            <a:pPr marL="0" indent="0" algn="ctr">
              <a:buNone/>
            </a:pPr>
            <a:r>
              <a:rPr lang="en-US" sz="1400">
                <a:latin typeface="Calibri" panose="020F0502020204030204" pitchFamily="34" charset="0"/>
                <a:hlinkClick r:id="rId4"/>
              </a:rPr>
              <a:t>http://</a:t>
            </a:r>
            <a:r>
              <a:rPr lang="en-US" sz="1400" smtClean="0">
                <a:latin typeface="Calibri" panose="020F0502020204030204" pitchFamily="34" charset="0"/>
                <a:hlinkClick r:id="rId4"/>
              </a:rPr>
              <a:t>www.doe.virginia.gov/administrators/superintendents_memos/2015/163-15a.pdf</a:t>
            </a:r>
            <a:r>
              <a:rPr lang="en-US" sz="1400" smtClean="0">
                <a:latin typeface="Calibri" panose="020F0502020204030204" pitchFamily="34" charset="0"/>
              </a:rPr>
              <a:t> </a:t>
            </a:r>
            <a:endParaRPr lang="en-US" sz="1400" dirty="0" smtClean="0">
              <a:latin typeface="Calibri" panose="020F0502020204030204" pitchFamily="34" charset="0"/>
            </a:endParaRPr>
          </a:p>
          <a:p>
            <a:pPr marL="0" indent="0">
              <a:buNone/>
            </a:pPr>
            <a:endParaRPr lang="en-US" dirty="0"/>
          </a:p>
        </p:txBody>
      </p:sp>
      <p:sp>
        <p:nvSpPr>
          <p:cNvPr id="4" name="Slide Number Placeholder 3"/>
          <p:cNvSpPr>
            <a:spLocks noGrp="1"/>
          </p:cNvSpPr>
          <p:nvPr>
            <p:ph type="sldNum" sz="quarter" idx="12"/>
          </p:nvPr>
        </p:nvSpPr>
        <p:spPr/>
        <p:txBody>
          <a:bodyPr/>
          <a:lstStyle/>
          <a:p>
            <a:fld id="{0E35F3BA-FE8B-4E36-87EF-206F94BD42EB}" type="slidenum">
              <a:rPr lang="en-US" smtClean="0"/>
              <a:pPr/>
              <a:t>72</a:t>
            </a:fld>
            <a:endParaRPr lang="en-US" dirty="0"/>
          </a:p>
        </p:txBody>
      </p:sp>
    </p:spTree>
    <p:extLst>
      <p:ext uri="{BB962C8B-B14F-4D97-AF65-F5344CB8AC3E}">
        <p14:creationId xmlns:p14="http://schemas.microsoft.com/office/powerpoint/2010/main" val="25196968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Skill Experience</a:t>
            </a:r>
            <a:endParaRPr lang="en-US" dirty="0">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0E35F3BA-FE8B-4E36-87EF-206F94BD42EB}" type="slidenum">
              <a:rPr lang="en-US" smtClean="0"/>
              <a:pPr/>
              <a:t>73</a:t>
            </a:fld>
            <a:endParaRPr lang="en-US" dirty="0"/>
          </a:p>
        </p:txBody>
      </p:sp>
      <p:pic>
        <p:nvPicPr>
          <p:cNvPr id="4098" name="Picture 2" descr="C:\Users\DawnVaughn04\AppData\Local\Microsoft\Windows\INetCache\IE\11VNP7AB\teamwork4[1].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rot="20905459">
            <a:off x="1702200" y="1766335"/>
            <a:ext cx="508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057087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703" y="24580"/>
            <a:ext cx="7543800" cy="1728019"/>
          </a:xfrm>
        </p:spPr>
        <p:txBody>
          <a:bodyPr/>
          <a:lstStyle/>
          <a:p>
            <a:r>
              <a:rPr lang="en-US" dirty="0" smtClean="0">
                <a:solidFill>
                  <a:schemeClr val="tx2">
                    <a:lumMod val="50000"/>
                  </a:schemeClr>
                </a:solidFill>
                <a:latin typeface="Calibri" panose="020F0502020204030204" pitchFamily="34" charset="0"/>
              </a:rPr>
              <a:t>Group Skill Experience </a:t>
            </a:r>
            <a:endParaRPr lang="en-US" dirty="0">
              <a:solidFill>
                <a:schemeClr val="tx2">
                  <a:lumMod val="50000"/>
                </a:schemeClr>
              </a:solidFill>
              <a:latin typeface="Calibri" panose="020F0502020204030204" pitchFamily="34" charset="0"/>
            </a:endParaRPr>
          </a:p>
        </p:txBody>
      </p:sp>
      <p:sp>
        <p:nvSpPr>
          <p:cNvPr id="3" name="Content Placeholder 2"/>
          <p:cNvSpPr>
            <a:spLocks noGrp="1"/>
          </p:cNvSpPr>
          <p:nvPr>
            <p:ph idx="1"/>
          </p:nvPr>
        </p:nvSpPr>
        <p:spPr>
          <a:xfrm>
            <a:off x="38100" y="990600"/>
            <a:ext cx="8305800" cy="5349875"/>
          </a:xfrm>
        </p:spPr>
        <p:txBody>
          <a:bodyPr>
            <a:normAutofit lnSpcReduction="10000"/>
          </a:bodyPr>
          <a:lstStyle/>
          <a:p>
            <a:pPr marL="0" indent="0" algn="ctr">
              <a:buNone/>
            </a:pPr>
            <a:endParaRPr lang="en-US" sz="4000" dirty="0" smtClean="0">
              <a:latin typeface="Calibri" panose="020F0502020204030204" pitchFamily="34" charset="0"/>
            </a:endParaRPr>
          </a:p>
          <a:p>
            <a:pPr marL="971550" lvl="1" indent="-514350">
              <a:buFont typeface="+mj-lt"/>
              <a:buAutoNum type="arabicPeriod"/>
            </a:pPr>
            <a:r>
              <a:rPr lang="en-US" b="1" dirty="0" smtClean="0">
                <a:solidFill>
                  <a:schemeClr val="tx2">
                    <a:lumMod val="75000"/>
                  </a:schemeClr>
                </a:solidFill>
                <a:latin typeface="Calibri" panose="020F0502020204030204" pitchFamily="34" charset="0"/>
              </a:rPr>
              <a:t>Review the new History and Social Science </a:t>
            </a:r>
            <a:r>
              <a:rPr lang="en-US" b="1" u="sng" dirty="0" smtClean="0">
                <a:solidFill>
                  <a:schemeClr val="tx2">
                    <a:lumMod val="75000"/>
                  </a:schemeClr>
                </a:solidFill>
                <a:latin typeface="Calibri" panose="020F0502020204030204" pitchFamily="34" charset="0"/>
              </a:rPr>
              <a:t>Skill</a:t>
            </a:r>
            <a:r>
              <a:rPr lang="en-US" b="1" dirty="0" smtClean="0">
                <a:solidFill>
                  <a:schemeClr val="tx2">
                    <a:lumMod val="75000"/>
                  </a:schemeClr>
                </a:solidFill>
                <a:latin typeface="Calibri" panose="020F0502020204030204" pitchFamily="34" charset="0"/>
              </a:rPr>
              <a:t> Heading SOLs. </a:t>
            </a:r>
            <a:r>
              <a:rPr lang="en-US" sz="2600" b="1" dirty="0" smtClean="0">
                <a:solidFill>
                  <a:schemeClr val="tx2">
                    <a:lumMod val="75000"/>
                  </a:schemeClr>
                </a:solidFill>
                <a:latin typeface="Calibri" panose="020F0502020204030204" pitchFamily="34" charset="0"/>
              </a:rPr>
              <a:t>(</a:t>
            </a:r>
            <a:r>
              <a:rPr lang="en-US" sz="2600" b="1" u="sng" dirty="0" smtClean="0">
                <a:solidFill>
                  <a:schemeClr val="tx2">
                    <a:lumMod val="75000"/>
                  </a:schemeClr>
                </a:solidFill>
                <a:latin typeface="Calibri" panose="020F0502020204030204" pitchFamily="34" charset="0"/>
              </a:rPr>
              <a:t>K.1, 1.1, 2.1, 3.1</a:t>
            </a:r>
            <a:r>
              <a:rPr lang="en-US" sz="2600" b="1" dirty="0" smtClean="0">
                <a:solidFill>
                  <a:schemeClr val="tx2">
                    <a:lumMod val="75000"/>
                  </a:schemeClr>
                </a:solidFill>
                <a:latin typeface="Calibri" panose="020F0502020204030204" pitchFamily="34" charset="0"/>
              </a:rPr>
              <a:t>)</a:t>
            </a:r>
            <a:endParaRPr lang="en-US" b="1" dirty="0" smtClean="0">
              <a:solidFill>
                <a:schemeClr val="tx2">
                  <a:lumMod val="75000"/>
                </a:schemeClr>
              </a:solidFill>
              <a:latin typeface="Calibri" panose="020F0502020204030204" pitchFamily="34" charset="0"/>
            </a:endParaRPr>
          </a:p>
          <a:p>
            <a:pPr marL="971550" lvl="1" indent="-514350">
              <a:buFont typeface="+mj-lt"/>
              <a:buAutoNum type="arabicPeriod"/>
            </a:pPr>
            <a:endParaRPr lang="en-US" b="1" dirty="0" smtClean="0">
              <a:solidFill>
                <a:schemeClr val="tx2">
                  <a:lumMod val="75000"/>
                </a:schemeClr>
              </a:solidFill>
              <a:latin typeface="Calibri" panose="020F0502020204030204" pitchFamily="34" charset="0"/>
            </a:endParaRPr>
          </a:p>
          <a:p>
            <a:pPr marL="971550" lvl="1" indent="-514350">
              <a:buFont typeface="+mj-lt"/>
              <a:buAutoNum type="arabicPeriod"/>
            </a:pPr>
            <a:r>
              <a:rPr lang="en-US" b="1" dirty="0" smtClean="0">
                <a:solidFill>
                  <a:schemeClr val="tx2">
                    <a:lumMod val="75000"/>
                  </a:schemeClr>
                </a:solidFill>
                <a:latin typeface="Calibri" panose="020F0502020204030204" pitchFamily="34" charset="0"/>
              </a:rPr>
              <a:t>Choose one SOL bullet for your grade level.</a:t>
            </a:r>
          </a:p>
          <a:p>
            <a:pPr marL="971550" lvl="1" indent="-514350">
              <a:buFont typeface="+mj-lt"/>
              <a:buAutoNum type="arabicPeriod"/>
            </a:pPr>
            <a:endParaRPr lang="en-US" b="1" dirty="0" smtClean="0">
              <a:solidFill>
                <a:schemeClr val="tx2">
                  <a:lumMod val="75000"/>
                </a:schemeClr>
              </a:solidFill>
              <a:latin typeface="Calibri" panose="020F0502020204030204" pitchFamily="34" charset="0"/>
            </a:endParaRPr>
          </a:p>
          <a:p>
            <a:pPr marL="971550" lvl="1" indent="-514350">
              <a:buFont typeface="+mj-lt"/>
              <a:buAutoNum type="arabicPeriod"/>
            </a:pPr>
            <a:r>
              <a:rPr lang="en-US" b="1" dirty="0" smtClean="0">
                <a:solidFill>
                  <a:schemeClr val="tx2">
                    <a:lumMod val="75000"/>
                  </a:schemeClr>
                </a:solidFill>
                <a:latin typeface="Calibri" panose="020F0502020204030204" pitchFamily="34" charset="0"/>
              </a:rPr>
              <a:t>Create a lesson for your students. </a:t>
            </a:r>
          </a:p>
          <a:p>
            <a:pPr marL="971550" lvl="1" indent="-514350">
              <a:buFont typeface="+mj-lt"/>
              <a:buAutoNum type="arabicPeriod"/>
            </a:pPr>
            <a:endParaRPr lang="en-US" b="1" dirty="0">
              <a:solidFill>
                <a:schemeClr val="tx2">
                  <a:lumMod val="75000"/>
                </a:schemeClr>
              </a:solidFill>
              <a:latin typeface="Calibri" panose="020F0502020204030204" pitchFamily="34" charset="0"/>
            </a:endParaRPr>
          </a:p>
          <a:p>
            <a:pPr marL="971550" lvl="1" indent="-514350">
              <a:buFont typeface="+mj-lt"/>
              <a:buAutoNum type="arabicPeriod"/>
            </a:pPr>
            <a:r>
              <a:rPr lang="en-US" b="1" dirty="0" smtClean="0">
                <a:solidFill>
                  <a:schemeClr val="tx2">
                    <a:lumMod val="75000"/>
                  </a:schemeClr>
                </a:solidFill>
                <a:latin typeface="Calibri" panose="020F0502020204030204" pitchFamily="34" charset="0"/>
              </a:rPr>
              <a:t>Share. </a:t>
            </a:r>
            <a:endParaRPr lang="en-US" b="1" dirty="0">
              <a:solidFill>
                <a:schemeClr val="tx2">
                  <a:lumMod val="75000"/>
                </a:schemeClr>
              </a:solidFill>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0E35F3BA-FE8B-4E36-87EF-206F94BD42EB}" type="slidenum">
              <a:rPr lang="en-US" smtClean="0"/>
              <a:pPr/>
              <a:t>74</a:t>
            </a:fld>
            <a:endParaRPr lang="en-US" dirty="0"/>
          </a:p>
        </p:txBody>
      </p:sp>
    </p:spTree>
    <p:extLst>
      <p:ext uri="{BB962C8B-B14F-4D97-AF65-F5344CB8AC3E}">
        <p14:creationId xmlns:p14="http://schemas.microsoft.com/office/powerpoint/2010/main" val="34329376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999"/>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999"/>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999"/>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 name="Shape 339"/>
          <p:cNvSpPr>
            <a:spLocks noGrp="1"/>
          </p:cNvSpPr>
          <p:nvPr>
            <p:ph type="title"/>
          </p:nvPr>
        </p:nvSpPr>
        <p:spPr>
          <a:prstGeom prst="rect">
            <a:avLst/>
          </a:prstGeom>
        </p:spPr>
        <p:txBody>
          <a:bodyPr lIns="45699" tIns="45699" rIns="45699" bIns="45699"/>
          <a:lstStyle/>
          <a:p>
            <a:r>
              <a:t>Reflections:</a:t>
            </a:r>
          </a:p>
        </p:txBody>
      </p:sp>
      <p:sp>
        <p:nvSpPr>
          <p:cNvPr id="340" name="Shape 340"/>
          <p:cNvSpPr>
            <a:spLocks noGrp="1"/>
          </p:cNvSpPr>
          <p:nvPr>
            <p:ph type="body" idx="1"/>
          </p:nvPr>
        </p:nvSpPr>
        <p:spPr>
          <a:xfrm>
            <a:off x="457200" y="1600199"/>
            <a:ext cx="7543800" cy="4526102"/>
          </a:xfrm>
          <a:prstGeom prst="rect">
            <a:avLst/>
          </a:prstGeom>
        </p:spPr>
        <p:txBody>
          <a:bodyPr lIns="45699" tIns="45699" rIns="45699" bIns="45699"/>
          <a:lstStyle/>
          <a:p>
            <a:pPr marL="342900">
              <a:spcBef>
                <a:spcPts val="0"/>
              </a:spcBef>
              <a:defRPr u="sng"/>
            </a:pPr>
            <a:r>
              <a:rPr dirty="0"/>
              <a:t>3</a:t>
            </a:r>
            <a:r>
              <a:rPr b="0" u="none" dirty="0"/>
              <a:t> things you learned,</a:t>
            </a:r>
          </a:p>
          <a:p>
            <a:pPr marL="342900">
              <a:defRPr u="sng"/>
            </a:pPr>
            <a:r>
              <a:rPr dirty="0"/>
              <a:t>2</a:t>
            </a:r>
            <a:r>
              <a:rPr b="0" u="none" dirty="0"/>
              <a:t> ways you can use this learning in your class, and</a:t>
            </a:r>
          </a:p>
          <a:p>
            <a:pPr marL="342900">
              <a:defRPr u="sng"/>
            </a:pPr>
            <a:r>
              <a:rPr dirty="0"/>
              <a:t>1</a:t>
            </a:r>
            <a:r>
              <a:rPr b="0" u="none" dirty="0"/>
              <a:t> question you still have</a:t>
            </a:r>
          </a:p>
        </p:txBody>
      </p:sp>
      <p:sp>
        <p:nvSpPr>
          <p:cNvPr id="341" name="Shape 341"/>
          <p:cNvSpPr>
            <a:spLocks noGrp="1"/>
          </p:cNvSpPr>
          <p:nvPr>
            <p:ph type="sldNum" sz="quarter" idx="4294967295"/>
          </p:nvPr>
        </p:nvSpPr>
        <p:spPr>
          <a:xfrm>
            <a:off x="8404106" y="6388425"/>
            <a:ext cx="282694" cy="269201"/>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75</a:t>
            </a:fld>
            <a:endParaRPr/>
          </a:p>
        </p:txBody>
      </p:sp>
    </p:spTree>
    <p:extLst>
      <p:ext uri="{BB962C8B-B14F-4D97-AF65-F5344CB8AC3E}">
        <p14:creationId xmlns:p14="http://schemas.microsoft.com/office/powerpoint/2010/main" val="92679859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solidFill>
                  <a:schemeClr val="tx1"/>
                </a:solidFill>
                <a:effectLst>
                  <a:outerShdw blurRad="38100" dist="38100" dir="2700000" algn="tl">
                    <a:srgbClr val="000000">
                      <a:alpha val="43137"/>
                    </a:srgbClr>
                  </a:outerShdw>
                </a:effectLst>
                <a:latin typeface="Calibri" panose="020F0502020204030204" pitchFamily="34" charset="0"/>
                <a:ea typeface="Batang" panose="02030600000101010101" pitchFamily="18" charset="-127"/>
              </a:rPr>
              <a:t>Questions?</a:t>
            </a:r>
          </a:p>
        </p:txBody>
      </p:sp>
      <p:sp>
        <p:nvSpPr>
          <p:cNvPr id="3" name="Slide Number Placeholder 2"/>
          <p:cNvSpPr>
            <a:spLocks noGrp="1"/>
          </p:cNvSpPr>
          <p:nvPr>
            <p:ph type="sldNum" sz="quarter" idx="12"/>
          </p:nvPr>
        </p:nvSpPr>
        <p:spPr/>
        <p:txBody>
          <a:bodyPr/>
          <a:lstStyle/>
          <a:p>
            <a:fld id="{0E35F3BA-FE8B-4E36-87EF-206F94BD42EB}" type="slidenum">
              <a:rPr lang="en-US" smtClean="0"/>
              <a:pPr/>
              <a:t>76</a:t>
            </a:fld>
            <a:endParaRPr lang="en-US" dirty="0"/>
          </a:p>
        </p:txBody>
      </p:sp>
      <p:pic>
        <p:nvPicPr>
          <p:cNvPr id="4" name="Picture 3" descr="C:\Users\christonya.brown@doe.virginia.gov\AppData\Local\Microsoft\Windows\Temporary Internet Files\Content.IE5\385NU2DS\MC900434411[1].wmf"/>
          <p:cNvPicPr>
            <a:picLocks noChangeAspect="1" noChangeArrowheads="1"/>
          </p:cNvPicPr>
          <p:nvPr/>
        </p:nvPicPr>
        <p:blipFill>
          <a:blip r:embed="rId3" cstate="print"/>
          <a:srcRect/>
          <a:stretch>
            <a:fillRect/>
          </a:stretch>
        </p:blipFill>
        <p:spPr bwMode="auto">
          <a:xfrm>
            <a:off x="1814286" y="1371600"/>
            <a:ext cx="4419600" cy="4972050"/>
          </a:xfrm>
          <a:prstGeom prst="rect">
            <a:avLst/>
          </a:prstGeom>
          <a:noFill/>
        </p:spPr>
      </p:pic>
    </p:spTree>
    <p:extLst>
      <p:ext uri="{BB962C8B-B14F-4D97-AF65-F5344CB8AC3E}">
        <p14:creationId xmlns:p14="http://schemas.microsoft.com/office/powerpoint/2010/main" val="362011330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Kindergarten – Grade Three Presenters</a:t>
            </a:r>
            <a:endParaRPr lang="en-US" sz="3200" dirty="0"/>
          </a:p>
        </p:txBody>
      </p:sp>
      <p:sp>
        <p:nvSpPr>
          <p:cNvPr id="3" name="Slide Number Placeholder 2"/>
          <p:cNvSpPr>
            <a:spLocks noGrp="1"/>
          </p:cNvSpPr>
          <p:nvPr>
            <p:ph type="sldNum" idx="12"/>
          </p:nvPr>
        </p:nvSpPr>
        <p:spPr/>
        <p:txBody>
          <a:bodyPr/>
          <a:lstStyle/>
          <a:p>
            <a:pPr algn="r">
              <a:buSzPct val="25000"/>
            </a:pPr>
            <a:fld id="{00000000-1234-1234-1234-123412341234}" type="slidenum">
              <a:rPr lang="en-US" sz="1200" smtClean="0">
                <a:solidFill>
                  <a:srgbClr val="FFFFFF"/>
                </a:solidFill>
                <a:latin typeface="Times New Roman"/>
                <a:ea typeface="Times New Roman"/>
                <a:cs typeface="Times New Roman"/>
                <a:sym typeface="Times New Roman"/>
              </a:rPr>
              <a:pPr algn="r">
                <a:buSzPct val="25000"/>
              </a:pPr>
              <a:t>77</a:t>
            </a:fld>
            <a:endParaRPr lang="en-US" sz="1200">
              <a:solidFill>
                <a:srgbClr val="FFFFFF"/>
              </a:solidFill>
              <a:latin typeface="Times New Roman"/>
              <a:ea typeface="Times New Roman"/>
              <a:cs typeface="Times New Roman"/>
              <a:sym typeface="Times New Roman"/>
            </a:endParaRPr>
          </a:p>
        </p:txBody>
      </p:sp>
      <p:graphicFrame>
        <p:nvGraphicFramePr>
          <p:cNvPr id="5" name="Table 4"/>
          <p:cNvGraphicFramePr>
            <a:graphicFrameLocks noGrp="1"/>
          </p:cNvGraphicFramePr>
          <p:nvPr>
            <p:extLst>
              <p:ext uri="{D42A27DB-BD31-4B8C-83A1-F6EECF244321}">
                <p14:modId xmlns:p14="http://schemas.microsoft.com/office/powerpoint/2010/main" val="927078185"/>
              </p:ext>
            </p:extLst>
          </p:nvPr>
        </p:nvGraphicFramePr>
        <p:xfrm>
          <a:off x="609600" y="1752600"/>
          <a:ext cx="7315200" cy="3862717"/>
        </p:xfrm>
        <a:graphic>
          <a:graphicData uri="http://schemas.openxmlformats.org/drawingml/2006/table">
            <a:tbl>
              <a:tblPr firstRow="1" firstCol="1" bandRow="1">
                <a:tableStyleId>{5940675A-B579-460E-94D1-54222C63F5DA}</a:tableStyleId>
              </a:tblPr>
              <a:tblGrid>
                <a:gridCol w="2250830"/>
                <a:gridCol w="2039816"/>
                <a:gridCol w="3024554"/>
              </a:tblGrid>
              <a:tr h="461850">
                <a:tc>
                  <a:txBody>
                    <a:bodyPr/>
                    <a:lstStyle/>
                    <a:p>
                      <a:pPr marL="0" marR="0">
                        <a:lnSpc>
                          <a:spcPct val="115000"/>
                        </a:lnSpc>
                        <a:spcBef>
                          <a:spcPts val="0"/>
                        </a:spcBef>
                        <a:spcAft>
                          <a:spcPts val="0"/>
                        </a:spcAft>
                      </a:pPr>
                      <a:r>
                        <a:rPr lang="en-US" sz="1600" dirty="0" smtClean="0">
                          <a:effectLst/>
                        </a:rPr>
                        <a:t>Carla Crump</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smtClean="0">
                          <a:effectLst/>
                          <a:latin typeface="+mn-lt"/>
                          <a:ea typeface="+mn-ea"/>
                          <a:cs typeface="+mn-cs"/>
                        </a:rPr>
                        <a:t>Powhatan</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u="sng" kern="1200" dirty="0" smtClean="0">
                          <a:solidFill>
                            <a:schemeClr val="tx1"/>
                          </a:solidFill>
                          <a:effectLst/>
                          <a:latin typeface="+mn-lt"/>
                          <a:ea typeface="+mn-ea"/>
                          <a:cs typeface="+mn-cs"/>
                          <a:hlinkClick r:id="rId2"/>
                        </a:rPr>
                        <a:t>carla.crump@powhatan.k12.va.us</a:t>
                      </a:r>
                      <a:endParaRPr lang="en-US" sz="1600" dirty="0">
                        <a:effectLst/>
                        <a:latin typeface="Calibri"/>
                        <a:ea typeface="Calibri"/>
                        <a:cs typeface="Times New Roman"/>
                      </a:endParaRPr>
                    </a:p>
                  </a:txBody>
                  <a:tcPr marL="68580" marR="68580" marT="0" marB="0"/>
                </a:tc>
              </a:tr>
              <a:tr h="461850">
                <a:tc>
                  <a:txBody>
                    <a:bodyPr/>
                    <a:lstStyle/>
                    <a:p>
                      <a:pPr marL="0" marR="0">
                        <a:lnSpc>
                          <a:spcPct val="115000"/>
                        </a:lnSpc>
                        <a:spcBef>
                          <a:spcPts val="0"/>
                        </a:spcBef>
                        <a:spcAft>
                          <a:spcPts val="0"/>
                        </a:spcAft>
                      </a:pPr>
                      <a:r>
                        <a:rPr lang="en-US" sz="1600" dirty="0" smtClean="0">
                          <a:effectLst/>
                        </a:rPr>
                        <a:t>Apryl-Dawn Julien</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smtClean="0">
                          <a:effectLst/>
                          <a:latin typeface="+mn-lt"/>
                          <a:ea typeface="+mn-ea"/>
                          <a:cs typeface="+mn-cs"/>
                        </a:rPr>
                        <a:t>Richmond</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u="sng" kern="1200" dirty="0" smtClean="0">
                          <a:solidFill>
                            <a:schemeClr val="tx1"/>
                          </a:solidFill>
                          <a:effectLst/>
                          <a:latin typeface="+mn-lt"/>
                          <a:ea typeface="+mn-ea"/>
                          <a:cs typeface="+mn-cs"/>
                          <a:hlinkClick r:id="rId3"/>
                        </a:rPr>
                        <a:t>awynter@richmond.k12.va.us</a:t>
                      </a:r>
                      <a:endParaRPr lang="en-US" sz="1600" dirty="0">
                        <a:effectLst/>
                        <a:latin typeface="Calibri"/>
                        <a:ea typeface="Calibri"/>
                        <a:cs typeface="Times New Roman"/>
                      </a:endParaRPr>
                    </a:p>
                  </a:txBody>
                  <a:tcPr marL="68580" marR="68580" marT="0" marB="0"/>
                </a:tc>
              </a:tr>
              <a:tr h="485560">
                <a:tc>
                  <a:txBody>
                    <a:bodyPr/>
                    <a:lstStyle/>
                    <a:p>
                      <a:pPr marL="0" marR="0">
                        <a:lnSpc>
                          <a:spcPct val="115000"/>
                        </a:lnSpc>
                        <a:spcBef>
                          <a:spcPts val="0"/>
                        </a:spcBef>
                        <a:spcAft>
                          <a:spcPts val="0"/>
                        </a:spcAft>
                      </a:pPr>
                      <a:r>
                        <a:rPr lang="en-US" sz="1600" dirty="0" smtClean="0">
                          <a:effectLst/>
                        </a:rPr>
                        <a:t>Quoteshia Hargett</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smtClean="0">
                          <a:effectLst/>
                          <a:latin typeface="+mn-lt"/>
                          <a:ea typeface="+mn-ea"/>
                          <a:cs typeface="+mn-cs"/>
                        </a:rPr>
                        <a:t>Portsmouth</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u="sng" kern="1200" dirty="0" smtClean="0">
                          <a:solidFill>
                            <a:schemeClr val="tx1"/>
                          </a:solidFill>
                          <a:effectLst/>
                          <a:latin typeface="+mn-lt"/>
                          <a:ea typeface="+mn-ea"/>
                          <a:cs typeface="+mn-cs"/>
                          <a:hlinkClick r:id="rId4"/>
                        </a:rPr>
                        <a:t>Quoteshia.Hargett@pps.k12.va.us</a:t>
                      </a:r>
                      <a:endParaRPr lang="en-US" sz="1600" dirty="0">
                        <a:effectLst/>
                        <a:latin typeface="Calibri"/>
                        <a:ea typeface="Calibri"/>
                        <a:cs typeface="Times New Roman"/>
                      </a:endParaRPr>
                    </a:p>
                  </a:txBody>
                  <a:tcPr marL="68580" marR="68580" marT="0" marB="0"/>
                </a:tc>
              </a:tr>
              <a:tr h="509919">
                <a:tc>
                  <a:txBody>
                    <a:bodyPr/>
                    <a:lstStyle/>
                    <a:p>
                      <a:pPr marL="0" marR="0">
                        <a:lnSpc>
                          <a:spcPct val="115000"/>
                        </a:lnSpc>
                        <a:spcBef>
                          <a:spcPts val="0"/>
                        </a:spcBef>
                        <a:spcAft>
                          <a:spcPts val="0"/>
                        </a:spcAft>
                      </a:pPr>
                      <a:r>
                        <a:rPr lang="en-US" sz="1600" dirty="0" smtClean="0">
                          <a:effectLst/>
                          <a:latin typeface="+mn-lt"/>
                          <a:ea typeface="+mn-ea"/>
                          <a:cs typeface="+mn-cs"/>
                        </a:rPr>
                        <a:t>Melissa</a:t>
                      </a:r>
                      <a:r>
                        <a:rPr lang="en-US" sz="1600" baseline="0" dirty="0" smtClean="0">
                          <a:effectLst/>
                          <a:latin typeface="+mn-lt"/>
                          <a:ea typeface="+mn-ea"/>
                          <a:cs typeface="+mn-cs"/>
                        </a:rPr>
                        <a:t> Mygas</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smtClean="0">
                          <a:effectLst/>
                          <a:latin typeface="+mn-lt"/>
                          <a:ea typeface="+mn-ea"/>
                          <a:cs typeface="+mn-cs"/>
                        </a:rPr>
                        <a:t>Newport</a:t>
                      </a:r>
                      <a:r>
                        <a:rPr lang="en-US" sz="1600" baseline="0" dirty="0" smtClean="0">
                          <a:effectLst/>
                          <a:latin typeface="+mn-lt"/>
                          <a:ea typeface="+mn-ea"/>
                          <a:cs typeface="+mn-cs"/>
                        </a:rPr>
                        <a:t> News</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u="sng" kern="1200" dirty="0" smtClean="0">
                          <a:solidFill>
                            <a:schemeClr val="tx1"/>
                          </a:solidFill>
                          <a:effectLst/>
                          <a:latin typeface="+mn-lt"/>
                          <a:ea typeface="+mn-ea"/>
                          <a:cs typeface="+mn-cs"/>
                          <a:hlinkClick r:id="rId5"/>
                        </a:rPr>
                        <a:t>melissa.mygas@nn.k12.va.us</a:t>
                      </a:r>
                      <a:endParaRPr lang="en-US" sz="1600" dirty="0">
                        <a:effectLst/>
                        <a:latin typeface="Calibri"/>
                        <a:ea typeface="Calibri"/>
                        <a:cs typeface="Times New Roman"/>
                      </a:endParaRPr>
                    </a:p>
                  </a:txBody>
                  <a:tcPr marL="68580" marR="68580" marT="0" marB="0"/>
                </a:tc>
              </a:tr>
              <a:tr h="461850">
                <a:tc>
                  <a:txBody>
                    <a:bodyPr/>
                    <a:lstStyle/>
                    <a:p>
                      <a:pPr marL="0" marR="0">
                        <a:lnSpc>
                          <a:spcPct val="115000"/>
                        </a:lnSpc>
                        <a:spcBef>
                          <a:spcPts val="0"/>
                        </a:spcBef>
                        <a:spcAft>
                          <a:spcPts val="0"/>
                        </a:spcAft>
                      </a:pPr>
                      <a:r>
                        <a:rPr lang="en-US" sz="1600" dirty="0" smtClean="0">
                          <a:effectLst/>
                          <a:latin typeface="+mn-lt"/>
                          <a:ea typeface="+mn-ea"/>
                          <a:cs typeface="+mn-cs"/>
                        </a:rPr>
                        <a:t>Megan</a:t>
                      </a:r>
                      <a:r>
                        <a:rPr lang="en-US" sz="1600" baseline="0" dirty="0" smtClean="0">
                          <a:effectLst/>
                          <a:latin typeface="+mn-lt"/>
                          <a:ea typeface="+mn-ea"/>
                          <a:cs typeface="+mn-cs"/>
                        </a:rPr>
                        <a:t> Bush</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smtClean="0">
                          <a:effectLst/>
                          <a:latin typeface="+mn-lt"/>
                          <a:ea typeface="+mn-ea"/>
                          <a:cs typeface="+mn-cs"/>
                        </a:rPr>
                        <a:t>Stafford</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u="sng" kern="1200" dirty="0" smtClean="0">
                          <a:solidFill>
                            <a:schemeClr val="tx1"/>
                          </a:solidFill>
                          <a:effectLst/>
                          <a:latin typeface="+mn-lt"/>
                          <a:ea typeface="+mn-ea"/>
                          <a:cs typeface="+mn-cs"/>
                          <a:hlinkClick r:id="rId6"/>
                        </a:rPr>
                        <a:t>bushme@staffordschools.net</a:t>
                      </a:r>
                      <a:endParaRPr lang="en-US" sz="1600" dirty="0">
                        <a:effectLst/>
                        <a:latin typeface="Calibri"/>
                        <a:ea typeface="Calibri"/>
                        <a:cs typeface="Times New Roman"/>
                      </a:endParaRPr>
                    </a:p>
                  </a:txBody>
                  <a:tcPr marL="68580" marR="68580" marT="0" marB="0"/>
                </a:tc>
              </a:tr>
              <a:tr h="461850">
                <a:tc>
                  <a:txBody>
                    <a:bodyPr/>
                    <a:lstStyle/>
                    <a:p>
                      <a:pPr marL="0" marR="0">
                        <a:lnSpc>
                          <a:spcPct val="115000"/>
                        </a:lnSpc>
                        <a:spcBef>
                          <a:spcPts val="0"/>
                        </a:spcBef>
                        <a:spcAft>
                          <a:spcPts val="0"/>
                        </a:spcAft>
                      </a:pPr>
                      <a:r>
                        <a:rPr lang="en-US" sz="1600" dirty="0" smtClean="0">
                          <a:effectLst/>
                          <a:latin typeface="+mn-lt"/>
                          <a:ea typeface="+mn-ea"/>
                          <a:cs typeface="+mn-cs"/>
                        </a:rPr>
                        <a:t>Jennifer</a:t>
                      </a:r>
                      <a:r>
                        <a:rPr lang="en-US" sz="1600" baseline="0" dirty="0" smtClean="0">
                          <a:effectLst/>
                          <a:latin typeface="+mn-lt"/>
                          <a:ea typeface="+mn-ea"/>
                          <a:cs typeface="+mn-cs"/>
                        </a:rPr>
                        <a:t> Burgin</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smtClean="0">
                          <a:effectLst/>
                          <a:latin typeface="+mn-lt"/>
                          <a:ea typeface="+mn-ea"/>
                          <a:cs typeface="+mn-cs"/>
                        </a:rPr>
                        <a:t>Arlington</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u="sng" kern="1200" dirty="0" smtClean="0">
                          <a:solidFill>
                            <a:schemeClr val="tx1"/>
                          </a:solidFill>
                          <a:effectLst/>
                          <a:latin typeface="+mn-lt"/>
                          <a:ea typeface="+mn-ea"/>
                          <a:cs typeface="+mn-cs"/>
                          <a:hlinkClick r:id="rId7"/>
                        </a:rPr>
                        <a:t>jennifer.burgin@apsva.us</a:t>
                      </a:r>
                      <a:endParaRPr lang="en-US" sz="1600" dirty="0">
                        <a:effectLst/>
                        <a:latin typeface="Calibri"/>
                        <a:ea typeface="Calibri"/>
                        <a:cs typeface="Times New Roman"/>
                      </a:endParaRPr>
                    </a:p>
                  </a:txBody>
                  <a:tcPr marL="68580" marR="68580" marT="0" marB="0"/>
                </a:tc>
              </a:tr>
              <a:tr h="509919">
                <a:tc>
                  <a:txBody>
                    <a:bodyPr/>
                    <a:lstStyle/>
                    <a:p>
                      <a:pPr marL="0" marR="0">
                        <a:lnSpc>
                          <a:spcPct val="115000"/>
                        </a:lnSpc>
                        <a:spcBef>
                          <a:spcPts val="0"/>
                        </a:spcBef>
                        <a:spcAft>
                          <a:spcPts val="0"/>
                        </a:spcAft>
                      </a:pPr>
                      <a:r>
                        <a:rPr lang="en-US" sz="1600" dirty="0" smtClean="0">
                          <a:effectLst/>
                          <a:latin typeface="+mn-lt"/>
                          <a:ea typeface="+mn-ea"/>
                          <a:cs typeface="+mn-cs"/>
                        </a:rPr>
                        <a:t>Kathy</a:t>
                      </a:r>
                      <a:r>
                        <a:rPr lang="en-US" sz="1600" baseline="0" dirty="0" smtClean="0">
                          <a:effectLst/>
                          <a:latin typeface="+mn-lt"/>
                          <a:ea typeface="+mn-ea"/>
                          <a:cs typeface="+mn-cs"/>
                        </a:rPr>
                        <a:t> Nealon</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smtClean="0">
                          <a:effectLst/>
                          <a:latin typeface="+mn-lt"/>
                          <a:ea typeface="+mn-ea"/>
                          <a:cs typeface="+mn-cs"/>
                        </a:rPr>
                        <a:t>Fairfax</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u="sng" kern="1200" dirty="0" smtClean="0">
                          <a:solidFill>
                            <a:schemeClr val="tx1"/>
                          </a:solidFill>
                          <a:effectLst/>
                          <a:latin typeface="+mn-lt"/>
                          <a:ea typeface="+mn-ea"/>
                          <a:cs typeface="+mn-cs"/>
                          <a:hlinkClick r:id="rId8"/>
                        </a:rPr>
                        <a:t>Knealon@fcps.edu</a:t>
                      </a:r>
                      <a:endParaRPr lang="en-US" sz="1600" dirty="0">
                        <a:effectLst/>
                        <a:latin typeface="Calibri"/>
                        <a:ea typeface="Calibri"/>
                        <a:cs typeface="Times New Roman"/>
                      </a:endParaRPr>
                    </a:p>
                  </a:txBody>
                  <a:tcPr marL="68580" marR="68580" marT="0" marB="0"/>
                </a:tc>
              </a:tr>
              <a:tr h="509919">
                <a:tc>
                  <a:txBody>
                    <a:bodyPr/>
                    <a:lstStyle/>
                    <a:p>
                      <a:pPr marL="0" marR="0">
                        <a:lnSpc>
                          <a:spcPct val="115000"/>
                        </a:lnSpc>
                        <a:spcBef>
                          <a:spcPts val="0"/>
                        </a:spcBef>
                        <a:spcAft>
                          <a:spcPts val="0"/>
                        </a:spcAft>
                      </a:pPr>
                      <a:r>
                        <a:rPr lang="en-US" sz="1600" dirty="0" smtClean="0">
                          <a:effectLst/>
                          <a:latin typeface="+mn-lt"/>
                          <a:ea typeface="Calibri"/>
                          <a:cs typeface="Times New Roman"/>
                        </a:rPr>
                        <a:t>Susan Mayo</a:t>
                      </a:r>
                      <a:endParaRPr lang="en-US" sz="1600" dirty="0">
                        <a:effectLst/>
                        <a:latin typeface="+mn-lt"/>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smtClean="0">
                          <a:effectLst/>
                          <a:latin typeface="+mn-lt"/>
                          <a:ea typeface="Calibri"/>
                          <a:cs typeface="Times New Roman"/>
                        </a:rPr>
                        <a:t>Manassas City </a:t>
                      </a:r>
                      <a:endParaRPr lang="en-US" sz="1600" dirty="0">
                        <a:effectLst/>
                        <a:latin typeface="+mn-lt"/>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u="sng" kern="1200" dirty="0" smtClean="0">
                          <a:solidFill>
                            <a:schemeClr val="tx1"/>
                          </a:solidFill>
                          <a:effectLst/>
                          <a:latin typeface="+mn-lt"/>
                          <a:ea typeface="+mn-ea"/>
                          <a:cs typeface="+mn-cs"/>
                          <a:hlinkClick r:id="rId9"/>
                        </a:rPr>
                        <a:t>smayo@mcpsva.org</a:t>
                      </a:r>
                      <a:endParaRPr lang="en-US" sz="1600" dirty="0">
                        <a:effectLst/>
                        <a:latin typeface="+mn-lt"/>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32524656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mv="urn:schemas-microsoft-com:mac:vml" xmlns="">
      <p:transition spd="slow">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E35F3BA-FE8B-4E36-87EF-206F94BD42EB}" type="slidenum">
              <a:rPr lang="en-US" smtClean="0"/>
              <a:pPr/>
              <a:t>78</a:t>
            </a:fld>
            <a:endParaRPr lang="en-US" dirty="0"/>
          </a:p>
        </p:txBody>
      </p:sp>
      <p:sp>
        <p:nvSpPr>
          <p:cNvPr id="3" name="Title 1"/>
          <p:cNvSpPr txBox="1">
            <a:spLocks/>
          </p:cNvSpPr>
          <p:nvPr/>
        </p:nvSpPr>
        <p:spPr>
          <a:xfrm>
            <a:off x="457200" y="609600"/>
            <a:ext cx="7543800" cy="1143000"/>
          </a:xfrm>
          <a:prstGeom prst="rect">
            <a:avLst/>
          </a:prstGeom>
        </p:spPr>
        <p:txBody>
          <a:bodyPr>
            <a:normAutofit/>
          </a:bodyPr>
          <a:lstStyle>
            <a:lvl1pPr algn="ctr" defTabSz="914400" rtl="0" eaLnBrk="1" latinLnBrk="0" hangingPunct="1">
              <a:spcBef>
                <a:spcPct val="0"/>
              </a:spcBef>
              <a:buNone/>
              <a:defRPr lang="en-US" sz="4000" b="1" kern="1200" dirty="0">
                <a:solidFill>
                  <a:srgbClr val="0070C0"/>
                </a:solidFill>
                <a:latin typeface="Times New Roman" panose="02020603050405020304" pitchFamily="18" charset="0"/>
                <a:ea typeface="+mj-ea"/>
                <a:cs typeface="Times New Roman" panose="02020603050405020304" pitchFamily="18" charset="0"/>
              </a:defRPr>
            </a:lvl1pPr>
          </a:lstStyle>
          <a:p>
            <a:r>
              <a:rPr lang="en-US" sz="3200" dirty="0" smtClean="0"/>
              <a:t>Kindergarten – Grade Three Presenters</a:t>
            </a:r>
            <a:endParaRPr lang="en-US" sz="3200" dirty="0"/>
          </a:p>
        </p:txBody>
      </p:sp>
      <p:graphicFrame>
        <p:nvGraphicFramePr>
          <p:cNvPr id="4" name="Table 3"/>
          <p:cNvGraphicFramePr>
            <a:graphicFrameLocks noGrp="1"/>
          </p:cNvGraphicFramePr>
          <p:nvPr>
            <p:extLst>
              <p:ext uri="{D42A27DB-BD31-4B8C-83A1-F6EECF244321}">
                <p14:modId xmlns:p14="http://schemas.microsoft.com/office/powerpoint/2010/main" val="952342889"/>
              </p:ext>
            </p:extLst>
          </p:nvPr>
        </p:nvGraphicFramePr>
        <p:xfrm>
          <a:off x="571500" y="1752600"/>
          <a:ext cx="7315200" cy="3865561"/>
        </p:xfrm>
        <a:graphic>
          <a:graphicData uri="http://schemas.openxmlformats.org/drawingml/2006/table">
            <a:tbl>
              <a:tblPr firstRow="1" firstCol="1" bandRow="1">
                <a:tableStyleId>{5940675A-B579-460E-94D1-54222C63F5DA}</a:tableStyleId>
              </a:tblPr>
              <a:tblGrid>
                <a:gridCol w="2250830"/>
                <a:gridCol w="2039816"/>
                <a:gridCol w="3024554"/>
              </a:tblGrid>
              <a:tr h="461850">
                <a:tc>
                  <a:txBody>
                    <a:bodyPr/>
                    <a:lstStyle/>
                    <a:p>
                      <a:pPr marL="0" marR="0">
                        <a:lnSpc>
                          <a:spcPct val="115000"/>
                        </a:lnSpc>
                        <a:spcBef>
                          <a:spcPts val="0"/>
                        </a:spcBef>
                        <a:spcAft>
                          <a:spcPts val="0"/>
                        </a:spcAft>
                      </a:pPr>
                      <a:r>
                        <a:rPr lang="en-US" sz="1600" dirty="0" smtClean="0">
                          <a:effectLst/>
                          <a:latin typeface="+mn-lt"/>
                          <a:ea typeface="Calibri"/>
                          <a:cs typeface="Times New Roman"/>
                        </a:rPr>
                        <a:t>Jennifer Kettlekamp</a:t>
                      </a:r>
                      <a:endParaRPr lang="en-US" sz="1600" dirty="0">
                        <a:effectLst/>
                        <a:latin typeface="+mn-lt"/>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smtClean="0">
                          <a:effectLst/>
                          <a:latin typeface="+mn-lt"/>
                          <a:ea typeface="Calibri"/>
                          <a:cs typeface="Times New Roman"/>
                        </a:rPr>
                        <a:t>Harrisonburg</a:t>
                      </a:r>
                      <a:endParaRPr lang="en-US" sz="1600" dirty="0">
                        <a:effectLst/>
                        <a:latin typeface="+mn-lt"/>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smtClean="0">
                          <a:effectLst/>
                          <a:latin typeface="+mn-lt"/>
                          <a:ea typeface="Calibri"/>
                          <a:cs typeface="Times New Roman"/>
                          <a:hlinkClick r:id="rId2"/>
                        </a:rPr>
                        <a:t>jkettelkamp@harrisonburg.k12.va.us</a:t>
                      </a:r>
                      <a:r>
                        <a:rPr lang="en-US" sz="1600" dirty="0" smtClean="0">
                          <a:effectLst/>
                          <a:latin typeface="+mn-lt"/>
                          <a:ea typeface="Calibri"/>
                          <a:cs typeface="Times New Roman"/>
                        </a:rPr>
                        <a:t> </a:t>
                      </a:r>
                      <a:endParaRPr lang="en-US" sz="1600" dirty="0">
                        <a:effectLst/>
                        <a:latin typeface="+mn-lt"/>
                        <a:ea typeface="Calibri"/>
                        <a:cs typeface="Times New Roman"/>
                      </a:endParaRPr>
                    </a:p>
                  </a:txBody>
                  <a:tcPr marL="68580" marR="68580" marT="0" marB="0"/>
                </a:tc>
              </a:tr>
              <a:tr h="461850">
                <a:tc>
                  <a:txBody>
                    <a:bodyPr/>
                    <a:lstStyle/>
                    <a:p>
                      <a:pPr marL="0" marR="0">
                        <a:lnSpc>
                          <a:spcPct val="115000"/>
                        </a:lnSpc>
                        <a:spcBef>
                          <a:spcPts val="0"/>
                        </a:spcBef>
                        <a:spcAft>
                          <a:spcPts val="0"/>
                        </a:spcAft>
                      </a:pPr>
                      <a:r>
                        <a:rPr lang="en-US" sz="1600" dirty="0" smtClean="0">
                          <a:effectLst/>
                          <a:latin typeface="+mn-lt"/>
                          <a:ea typeface="Calibri"/>
                          <a:cs typeface="Times New Roman"/>
                        </a:rPr>
                        <a:t>Amy Cash</a:t>
                      </a:r>
                      <a:endParaRPr lang="en-US" sz="1600" dirty="0">
                        <a:effectLst/>
                        <a:latin typeface="+mn-lt"/>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smtClean="0">
                          <a:effectLst/>
                          <a:latin typeface="+mn-lt"/>
                          <a:ea typeface="Calibri"/>
                          <a:cs typeface="Times New Roman"/>
                        </a:rPr>
                        <a:t>Augusta</a:t>
                      </a:r>
                      <a:endParaRPr lang="en-US" sz="1600" dirty="0">
                        <a:effectLst/>
                        <a:latin typeface="+mn-lt"/>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smtClean="0">
                          <a:effectLst/>
                          <a:latin typeface="+mn-lt"/>
                          <a:ea typeface="Calibri"/>
                          <a:cs typeface="Times New Roman"/>
                          <a:hlinkClick r:id="rId3"/>
                        </a:rPr>
                        <a:t>acash@augusta.k12.va.us</a:t>
                      </a:r>
                      <a:r>
                        <a:rPr lang="en-US" sz="1600" dirty="0" smtClean="0">
                          <a:effectLst/>
                          <a:latin typeface="+mn-lt"/>
                          <a:ea typeface="Calibri"/>
                          <a:cs typeface="Times New Roman"/>
                        </a:rPr>
                        <a:t> </a:t>
                      </a:r>
                      <a:endParaRPr lang="en-US" sz="1600" dirty="0">
                        <a:effectLst/>
                        <a:latin typeface="+mn-lt"/>
                        <a:ea typeface="Calibri"/>
                        <a:cs typeface="Times New Roman"/>
                      </a:endParaRPr>
                    </a:p>
                  </a:txBody>
                  <a:tcPr marL="68580" marR="68580" marT="0" marB="0"/>
                </a:tc>
              </a:tr>
              <a:tr h="461850">
                <a:tc>
                  <a:txBody>
                    <a:bodyPr/>
                    <a:lstStyle/>
                    <a:p>
                      <a:pPr marL="0" marR="0">
                        <a:lnSpc>
                          <a:spcPct val="115000"/>
                        </a:lnSpc>
                        <a:spcBef>
                          <a:spcPts val="0"/>
                        </a:spcBef>
                        <a:spcAft>
                          <a:spcPts val="0"/>
                        </a:spcAft>
                      </a:pPr>
                      <a:r>
                        <a:rPr lang="en-US" sz="1600" dirty="0">
                          <a:effectLst/>
                          <a:latin typeface="+mn-lt"/>
                          <a:ea typeface="Calibri"/>
                          <a:cs typeface="Times New Roman"/>
                        </a:rPr>
                        <a:t>Dawn Toole</a:t>
                      </a:r>
                    </a:p>
                  </a:txBody>
                  <a:tcPr marL="68580" marR="68580" marT="0" marB="0"/>
                </a:tc>
                <a:tc>
                  <a:txBody>
                    <a:bodyPr/>
                    <a:lstStyle/>
                    <a:p>
                      <a:pPr marL="0" marR="0">
                        <a:lnSpc>
                          <a:spcPct val="115000"/>
                        </a:lnSpc>
                        <a:spcBef>
                          <a:spcPts val="0"/>
                        </a:spcBef>
                        <a:spcAft>
                          <a:spcPts val="0"/>
                        </a:spcAft>
                      </a:pPr>
                      <a:r>
                        <a:rPr lang="en-US" sz="1600" dirty="0">
                          <a:effectLst/>
                          <a:latin typeface="+mn-lt"/>
                          <a:ea typeface="Calibri"/>
                          <a:cs typeface="Times New Roman"/>
                        </a:rPr>
                        <a:t>Martinsville</a:t>
                      </a:r>
                    </a:p>
                  </a:txBody>
                  <a:tcPr marL="68580" marR="68580" marT="0" marB="0"/>
                </a:tc>
                <a:tc>
                  <a:txBody>
                    <a:bodyPr/>
                    <a:lstStyle/>
                    <a:p>
                      <a:pPr marL="0" marR="0">
                        <a:lnSpc>
                          <a:spcPct val="115000"/>
                        </a:lnSpc>
                        <a:spcBef>
                          <a:spcPts val="0"/>
                        </a:spcBef>
                        <a:spcAft>
                          <a:spcPts val="0"/>
                        </a:spcAft>
                      </a:pPr>
                      <a:r>
                        <a:rPr lang="en-US" sz="1600" u="sng" dirty="0">
                          <a:solidFill>
                            <a:srgbClr val="0000FF"/>
                          </a:solidFill>
                          <a:effectLst/>
                          <a:latin typeface="+mn-lt"/>
                          <a:ea typeface="Calibri"/>
                          <a:cs typeface="Times New Roman"/>
                          <a:hlinkClick r:id="rId4"/>
                        </a:rPr>
                        <a:t>dtoole@martinsville.k12.va.us</a:t>
                      </a:r>
                      <a:endParaRPr lang="en-US" sz="1600" dirty="0">
                        <a:effectLst/>
                        <a:latin typeface="+mn-lt"/>
                        <a:ea typeface="Calibri"/>
                        <a:cs typeface="Times New Roman"/>
                      </a:endParaRPr>
                    </a:p>
                  </a:txBody>
                  <a:tcPr marL="68580" marR="68580" marT="0" marB="0"/>
                </a:tc>
              </a:tr>
              <a:tr h="461850">
                <a:tc>
                  <a:txBody>
                    <a:bodyPr/>
                    <a:lstStyle/>
                    <a:p>
                      <a:pPr marL="0" marR="0">
                        <a:lnSpc>
                          <a:spcPct val="115000"/>
                        </a:lnSpc>
                        <a:spcBef>
                          <a:spcPts val="0"/>
                        </a:spcBef>
                        <a:spcAft>
                          <a:spcPts val="0"/>
                        </a:spcAft>
                      </a:pPr>
                      <a:r>
                        <a:rPr lang="en-US" sz="1600" dirty="0">
                          <a:effectLst/>
                          <a:latin typeface="+mn-lt"/>
                          <a:ea typeface="Calibri"/>
                          <a:cs typeface="Times New Roman"/>
                        </a:rPr>
                        <a:t>Krystal Heath</a:t>
                      </a:r>
                    </a:p>
                  </a:txBody>
                  <a:tcPr marL="68580" marR="68580" marT="0" marB="0"/>
                </a:tc>
                <a:tc>
                  <a:txBody>
                    <a:bodyPr/>
                    <a:lstStyle/>
                    <a:p>
                      <a:pPr marL="0" marR="0">
                        <a:lnSpc>
                          <a:spcPct val="115000"/>
                        </a:lnSpc>
                        <a:spcBef>
                          <a:spcPts val="0"/>
                        </a:spcBef>
                        <a:spcAft>
                          <a:spcPts val="0"/>
                        </a:spcAft>
                      </a:pPr>
                      <a:r>
                        <a:rPr lang="en-US" sz="1600" dirty="0">
                          <a:effectLst/>
                          <a:latin typeface="+mn-lt"/>
                          <a:ea typeface="Calibri"/>
                          <a:cs typeface="Times New Roman"/>
                        </a:rPr>
                        <a:t>Floyd</a:t>
                      </a:r>
                    </a:p>
                  </a:txBody>
                  <a:tcPr marL="68580" marR="68580" marT="0" marB="0"/>
                </a:tc>
                <a:tc>
                  <a:txBody>
                    <a:bodyPr/>
                    <a:lstStyle/>
                    <a:p>
                      <a:pPr marL="0" marR="0">
                        <a:lnSpc>
                          <a:spcPct val="115000"/>
                        </a:lnSpc>
                        <a:spcBef>
                          <a:spcPts val="0"/>
                        </a:spcBef>
                        <a:spcAft>
                          <a:spcPts val="0"/>
                        </a:spcAft>
                      </a:pPr>
                      <a:r>
                        <a:rPr lang="en-US" sz="1600" u="sng" dirty="0">
                          <a:solidFill>
                            <a:srgbClr val="0000FF"/>
                          </a:solidFill>
                          <a:effectLst/>
                          <a:latin typeface="+mn-lt"/>
                          <a:ea typeface="Calibri"/>
                          <a:cs typeface="Times New Roman"/>
                          <a:hlinkClick r:id="rId5"/>
                        </a:rPr>
                        <a:t>heathk@floyd.k12.va.us</a:t>
                      </a:r>
                      <a:endParaRPr lang="en-US" sz="1600" dirty="0">
                        <a:effectLst/>
                        <a:latin typeface="+mn-lt"/>
                        <a:ea typeface="Calibri"/>
                        <a:cs typeface="Times New Roman"/>
                      </a:endParaRPr>
                    </a:p>
                  </a:txBody>
                  <a:tcPr marL="68580" marR="68580" marT="0" marB="0"/>
                </a:tc>
              </a:tr>
              <a:tr h="485560">
                <a:tc>
                  <a:txBody>
                    <a:bodyPr/>
                    <a:lstStyle/>
                    <a:p>
                      <a:pPr marL="0" marR="0">
                        <a:lnSpc>
                          <a:spcPct val="115000"/>
                        </a:lnSpc>
                        <a:spcBef>
                          <a:spcPts val="0"/>
                        </a:spcBef>
                        <a:spcAft>
                          <a:spcPts val="0"/>
                        </a:spcAft>
                      </a:pPr>
                      <a:r>
                        <a:rPr lang="en-US" sz="1600" dirty="0">
                          <a:effectLst/>
                          <a:latin typeface="+mn-lt"/>
                          <a:ea typeface="Calibri"/>
                          <a:cs typeface="Times New Roman"/>
                        </a:rPr>
                        <a:t>Misty Jeffers</a:t>
                      </a:r>
                    </a:p>
                  </a:txBody>
                  <a:tcPr marL="68580" marR="68580" marT="0" marB="0"/>
                </a:tc>
                <a:tc>
                  <a:txBody>
                    <a:bodyPr/>
                    <a:lstStyle/>
                    <a:p>
                      <a:pPr marL="0" marR="0">
                        <a:lnSpc>
                          <a:spcPct val="115000"/>
                        </a:lnSpc>
                        <a:spcBef>
                          <a:spcPts val="0"/>
                        </a:spcBef>
                        <a:spcAft>
                          <a:spcPts val="0"/>
                        </a:spcAft>
                      </a:pPr>
                      <a:r>
                        <a:rPr lang="en-US" sz="1600" dirty="0">
                          <a:effectLst/>
                          <a:latin typeface="+mn-lt"/>
                          <a:ea typeface="Calibri"/>
                          <a:cs typeface="Times New Roman"/>
                        </a:rPr>
                        <a:t>Washington</a:t>
                      </a:r>
                    </a:p>
                  </a:txBody>
                  <a:tcPr marL="68580" marR="68580" marT="0" marB="0"/>
                </a:tc>
                <a:tc>
                  <a:txBody>
                    <a:bodyPr/>
                    <a:lstStyle/>
                    <a:p>
                      <a:pPr marL="0" marR="0">
                        <a:lnSpc>
                          <a:spcPct val="115000"/>
                        </a:lnSpc>
                        <a:spcBef>
                          <a:spcPts val="0"/>
                        </a:spcBef>
                        <a:spcAft>
                          <a:spcPts val="0"/>
                        </a:spcAft>
                      </a:pPr>
                      <a:r>
                        <a:rPr lang="en-US" sz="1600" u="sng" dirty="0">
                          <a:solidFill>
                            <a:srgbClr val="0000FF"/>
                          </a:solidFill>
                          <a:effectLst/>
                          <a:latin typeface="+mn-lt"/>
                          <a:ea typeface="Calibri"/>
                          <a:cs typeface="Times New Roman"/>
                          <a:hlinkClick r:id="rId6"/>
                        </a:rPr>
                        <a:t>mjeffers@wcs.k12.va.us</a:t>
                      </a:r>
                      <a:endParaRPr lang="en-US" sz="1600" dirty="0">
                        <a:effectLst/>
                        <a:latin typeface="+mn-lt"/>
                        <a:ea typeface="Calibri"/>
                        <a:cs typeface="Times New Roman"/>
                      </a:endParaRPr>
                    </a:p>
                  </a:txBody>
                  <a:tcPr marL="68580" marR="68580" marT="0" marB="0"/>
                </a:tc>
              </a:tr>
              <a:tr h="509919">
                <a:tc>
                  <a:txBody>
                    <a:bodyPr/>
                    <a:lstStyle/>
                    <a:p>
                      <a:pPr marL="0" marR="0">
                        <a:lnSpc>
                          <a:spcPct val="115000"/>
                        </a:lnSpc>
                        <a:spcBef>
                          <a:spcPts val="0"/>
                        </a:spcBef>
                        <a:spcAft>
                          <a:spcPts val="0"/>
                        </a:spcAft>
                      </a:pPr>
                      <a:r>
                        <a:rPr lang="en-US" sz="1600" dirty="0">
                          <a:effectLst/>
                          <a:latin typeface="+mn-lt"/>
                          <a:ea typeface="Calibri"/>
                          <a:cs typeface="Times New Roman"/>
                        </a:rPr>
                        <a:t>Bethany Collins</a:t>
                      </a:r>
                    </a:p>
                  </a:txBody>
                  <a:tcPr marL="68580" marR="68580" marT="0" marB="0"/>
                </a:tc>
                <a:tc>
                  <a:txBody>
                    <a:bodyPr/>
                    <a:lstStyle/>
                    <a:p>
                      <a:pPr marL="0" marR="0">
                        <a:lnSpc>
                          <a:spcPct val="115000"/>
                        </a:lnSpc>
                        <a:spcBef>
                          <a:spcPts val="0"/>
                        </a:spcBef>
                        <a:spcAft>
                          <a:spcPts val="0"/>
                        </a:spcAft>
                      </a:pPr>
                      <a:r>
                        <a:rPr lang="en-US" sz="1600" dirty="0">
                          <a:effectLst/>
                          <a:latin typeface="+mn-lt"/>
                          <a:ea typeface="Calibri"/>
                          <a:cs typeface="Times New Roman"/>
                        </a:rPr>
                        <a:t>Tazewell</a:t>
                      </a:r>
                    </a:p>
                  </a:txBody>
                  <a:tcPr marL="68580" marR="68580" marT="0" marB="0"/>
                </a:tc>
                <a:tc>
                  <a:txBody>
                    <a:bodyPr/>
                    <a:lstStyle/>
                    <a:p>
                      <a:pPr marL="0" marR="0">
                        <a:lnSpc>
                          <a:spcPct val="115000"/>
                        </a:lnSpc>
                        <a:spcBef>
                          <a:spcPts val="0"/>
                        </a:spcBef>
                        <a:spcAft>
                          <a:spcPts val="0"/>
                        </a:spcAft>
                      </a:pPr>
                      <a:r>
                        <a:rPr lang="en-US" sz="1600" u="sng" dirty="0">
                          <a:solidFill>
                            <a:srgbClr val="0000FF"/>
                          </a:solidFill>
                          <a:effectLst/>
                          <a:latin typeface="+mn-lt"/>
                          <a:ea typeface="Times New Roman"/>
                          <a:cs typeface="Times New Roman"/>
                          <a:hlinkClick r:id="rId7"/>
                        </a:rPr>
                        <a:t>bcollins@tazewell.k12.va.us</a:t>
                      </a:r>
                      <a:endParaRPr lang="en-US" sz="1600" dirty="0">
                        <a:effectLst/>
                        <a:latin typeface="+mn-lt"/>
                        <a:ea typeface="Calibri"/>
                        <a:cs typeface="Times New Roman"/>
                      </a:endParaRPr>
                    </a:p>
                  </a:txBody>
                  <a:tcPr marL="68580" marR="68580" marT="0" marB="0"/>
                </a:tc>
              </a:tr>
              <a:tr h="461850">
                <a:tc>
                  <a:txBody>
                    <a:bodyPr/>
                    <a:lstStyle/>
                    <a:p>
                      <a:pPr marL="0" marR="0">
                        <a:lnSpc>
                          <a:spcPct val="115000"/>
                        </a:lnSpc>
                        <a:spcBef>
                          <a:spcPts val="0"/>
                        </a:spcBef>
                        <a:spcAft>
                          <a:spcPts val="0"/>
                        </a:spcAft>
                      </a:pPr>
                      <a:r>
                        <a:rPr lang="en-US" sz="1600" dirty="0">
                          <a:effectLst/>
                          <a:latin typeface="+mn-lt"/>
                          <a:ea typeface="Calibri"/>
                          <a:cs typeface="Times New Roman"/>
                        </a:rPr>
                        <a:t>Tamara Green</a:t>
                      </a:r>
                    </a:p>
                  </a:txBody>
                  <a:tcPr marL="68580" marR="68580" marT="0" marB="0"/>
                </a:tc>
                <a:tc>
                  <a:txBody>
                    <a:bodyPr/>
                    <a:lstStyle/>
                    <a:p>
                      <a:pPr marL="0" marR="0">
                        <a:lnSpc>
                          <a:spcPct val="115000"/>
                        </a:lnSpc>
                        <a:spcBef>
                          <a:spcPts val="0"/>
                        </a:spcBef>
                        <a:spcAft>
                          <a:spcPts val="0"/>
                        </a:spcAft>
                      </a:pPr>
                      <a:r>
                        <a:rPr lang="en-US" sz="1600" dirty="0">
                          <a:effectLst/>
                          <a:latin typeface="+mn-lt"/>
                          <a:ea typeface="Calibri"/>
                          <a:cs typeface="Times New Roman"/>
                        </a:rPr>
                        <a:t>Buckingham</a:t>
                      </a:r>
                    </a:p>
                  </a:txBody>
                  <a:tcPr marL="68580" marR="68580" marT="0" marB="0"/>
                </a:tc>
                <a:tc>
                  <a:txBody>
                    <a:bodyPr/>
                    <a:lstStyle/>
                    <a:p>
                      <a:pPr marL="0" marR="0">
                        <a:lnSpc>
                          <a:spcPct val="115000"/>
                        </a:lnSpc>
                        <a:spcBef>
                          <a:spcPts val="0"/>
                        </a:spcBef>
                        <a:spcAft>
                          <a:spcPts val="0"/>
                        </a:spcAft>
                      </a:pPr>
                      <a:r>
                        <a:rPr lang="en-US" sz="1600" dirty="0">
                          <a:solidFill>
                            <a:srgbClr val="0000FF"/>
                          </a:solidFill>
                          <a:effectLst/>
                          <a:latin typeface="+mn-lt"/>
                          <a:ea typeface="Calibri"/>
                          <a:cs typeface="Arial"/>
                          <a:hlinkClick r:id="rId8"/>
                        </a:rPr>
                        <a:t>tgreen@bcpschools.org</a:t>
                      </a:r>
                      <a:endParaRPr lang="en-US" sz="1600" dirty="0">
                        <a:effectLst/>
                        <a:latin typeface="+mn-lt"/>
                        <a:ea typeface="Calibri"/>
                        <a:cs typeface="Times New Roman"/>
                      </a:endParaRPr>
                    </a:p>
                  </a:txBody>
                  <a:tcPr marL="68580" marR="68580" marT="0" marB="0"/>
                </a:tc>
              </a:tr>
              <a:tr h="461850">
                <a:tc>
                  <a:txBody>
                    <a:bodyPr/>
                    <a:lstStyle/>
                    <a:p>
                      <a:pPr marL="0" marR="0">
                        <a:lnSpc>
                          <a:spcPct val="115000"/>
                        </a:lnSpc>
                        <a:spcBef>
                          <a:spcPts val="0"/>
                        </a:spcBef>
                        <a:spcAft>
                          <a:spcPts val="0"/>
                        </a:spcAft>
                      </a:pPr>
                      <a:r>
                        <a:rPr lang="en-US" sz="1600" dirty="0">
                          <a:effectLst/>
                          <a:latin typeface="+mn-lt"/>
                          <a:ea typeface="Calibri"/>
                          <a:cs typeface="Times New Roman"/>
                        </a:rPr>
                        <a:t>Vanessa Mason</a:t>
                      </a:r>
                    </a:p>
                  </a:txBody>
                  <a:tcPr marL="68580" marR="68580" marT="0" marB="0"/>
                </a:tc>
                <a:tc>
                  <a:txBody>
                    <a:bodyPr/>
                    <a:lstStyle/>
                    <a:p>
                      <a:pPr marL="0" marR="0">
                        <a:lnSpc>
                          <a:spcPct val="115000"/>
                        </a:lnSpc>
                        <a:spcBef>
                          <a:spcPts val="0"/>
                        </a:spcBef>
                        <a:spcAft>
                          <a:spcPts val="0"/>
                        </a:spcAft>
                      </a:pPr>
                      <a:r>
                        <a:rPr lang="en-US" sz="1600" dirty="0">
                          <a:effectLst/>
                          <a:latin typeface="+mn-lt"/>
                          <a:ea typeface="Calibri"/>
                          <a:cs typeface="Times New Roman"/>
                        </a:rPr>
                        <a:t>Halifax</a:t>
                      </a:r>
                    </a:p>
                  </a:txBody>
                  <a:tcPr marL="68580" marR="68580" marT="0" marB="0"/>
                </a:tc>
                <a:tc>
                  <a:txBody>
                    <a:bodyPr/>
                    <a:lstStyle/>
                    <a:p>
                      <a:pPr marL="0" marR="0">
                        <a:lnSpc>
                          <a:spcPct val="115000"/>
                        </a:lnSpc>
                        <a:spcBef>
                          <a:spcPts val="0"/>
                        </a:spcBef>
                        <a:spcAft>
                          <a:spcPts val="0"/>
                        </a:spcAft>
                      </a:pPr>
                      <a:r>
                        <a:rPr lang="en-US" sz="1600" dirty="0">
                          <a:solidFill>
                            <a:srgbClr val="0000FF"/>
                          </a:solidFill>
                          <a:effectLst/>
                          <a:latin typeface="+mn-lt"/>
                          <a:ea typeface="Calibri"/>
                          <a:cs typeface="Arial"/>
                          <a:hlinkClick r:id="rId9"/>
                        </a:rPr>
                        <a:t>vmason@halifax.k12.va.us</a:t>
                      </a:r>
                      <a:endParaRPr lang="en-US" sz="1600" dirty="0">
                        <a:effectLst/>
                        <a:latin typeface="+mn-lt"/>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65237438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E35F3BA-FE8B-4E36-87EF-206F94BD42EB}" type="slidenum">
              <a:rPr lang="en-US" smtClean="0"/>
              <a:pPr/>
              <a:t>79</a:t>
            </a:fld>
            <a:endParaRPr lang="en-US" dirty="0"/>
          </a:p>
        </p:txBody>
      </p:sp>
      <p:pic>
        <p:nvPicPr>
          <p:cNvPr id="4" name="Picture 2" descr="C:\Users\christonya.brown@doe.virginia.gov\Desktop\National_Thank_You_Da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541461"/>
            <a:ext cx="7620000" cy="1820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08624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543800" cy="1143000"/>
          </a:xfrm>
        </p:spPr>
        <p:txBody>
          <a:bodyPr>
            <a:normAutofit fontScale="90000"/>
          </a:bodyPr>
          <a:lstStyle/>
          <a:p>
            <a:r>
              <a:rPr lang="en-US" dirty="0" smtClean="0">
                <a:solidFill>
                  <a:schemeClr val="tx1"/>
                </a:solidFill>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Experiences for Essential Skills</a:t>
            </a:r>
            <a:endParaRPr lang="en-US" dirty="0">
              <a:solidFill>
                <a:schemeClr val="tx1"/>
              </a:solidFill>
              <a:effectLst>
                <a:outerShdw blurRad="38100" dist="38100" dir="2700000" algn="tl">
                  <a:srgbClr val="000000">
                    <a:alpha val="43137"/>
                  </a:srgbClr>
                </a:outerShdw>
              </a:effectLst>
              <a:latin typeface="Batang" panose="02030600000101010101" pitchFamily="18" charset="-127"/>
              <a:ea typeface="Batang" panose="02030600000101010101" pitchFamily="18" charset="-127"/>
            </a:endParaRPr>
          </a:p>
        </p:txBody>
      </p:sp>
      <p:sp>
        <p:nvSpPr>
          <p:cNvPr id="3" name="Slide Number Placeholder 2"/>
          <p:cNvSpPr>
            <a:spLocks noGrp="1"/>
          </p:cNvSpPr>
          <p:nvPr>
            <p:ph type="sldNum" sz="quarter" idx="12"/>
          </p:nvPr>
        </p:nvSpPr>
        <p:spPr/>
        <p:txBody>
          <a:bodyPr/>
          <a:lstStyle/>
          <a:p>
            <a:pPr>
              <a:defRPr/>
            </a:pPr>
            <a:fld id="{3401E261-CCB0-49C5-A0AF-9D10FC252207}" type="slidenum">
              <a:rPr lang="en-US" smtClean="0">
                <a:solidFill>
                  <a:prstClr val="white"/>
                </a:solidFill>
              </a:rPr>
              <a:pPr>
                <a:defRPr/>
              </a:pPr>
              <a:t>8</a:t>
            </a:fld>
            <a:endParaRPr lang="en-US" dirty="0">
              <a:solidFill>
                <a:prstClr val="white"/>
              </a:solidFill>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201" t="16955" r="12069" b="12648"/>
          <a:stretch/>
        </p:blipFill>
        <p:spPr bwMode="auto">
          <a:xfrm>
            <a:off x="685800" y="914400"/>
            <a:ext cx="7010400" cy="49500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2667000" y="3810000"/>
            <a:ext cx="6019800" cy="2123658"/>
          </a:xfrm>
          <a:prstGeom prst="rect">
            <a:avLst/>
          </a:prstGeom>
          <a:solidFill>
            <a:srgbClr val="FFFF00"/>
          </a:solidFill>
          <a:ln>
            <a:solidFill>
              <a:schemeClr val="tx1"/>
            </a:solidFill>
          </a:ln>
        </p:spPr>
        <p:txBody>
          <a:bodyPr wrap="square" rtlCol="0">
            <a:spAutoFit/>
          </a:bodyPr>
          <a:lstStyle/>
          <a:p>
            <a:pPr algn="ctr"/>
            <a:r>
              <a:rPr lang="en-US" sz="6600" kern="0" dirty="0">
                <a:solidFill>
                  <a:srgbClr val="000000"/>
                </a:solidFill>
                <a:latin typeface="Batang" panose="02030600000101010101" pitchFamily="18" charset="-127"/>
                <a:ea typeface="Batang" panose="02030600000101010101" pitchFamily="18" charset="-127"/>
                <a:cs typeface="Arial"/>
                <a:sym typeface="Arial"/>
              </a:rPr>
              <a:t>What are Experiences?</a:t>
            </a:r>
          </a:p>
        </p:txBody>
      </p:sp>
    </p:spTree>
    <p:extLst>
      <p:ext uri="{BB962C8B-B14F-4D97-AF65-F5344CB8AC3E}">
        <p14:creationId xmlns:p14="http://schemas.microsoft.com/office/powerpoint/2010/main" val="363022786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E35F3BA-FE8B-4E36-87EF-206F94BD42EB}" type="slidenum">
              <a:rPr lang="en-US" smtClean="0"/>
              <a:pPr/>
              <a:t>80</a:t>
            </a:fld>
            <a:endParaRPr lang="en-US" dirty="0"/>
          </a:p>
        </p:txBody>
      </p:sp>
      <p:sp>
        <p:nvSpPr>
          <p:cNvPr id="4" name="Rectangle 11"/>
          <p:cNvSpPr>
            <a:spLocks noChangeArrowheads="1"/>
          </p:cNvSpPr>
          <p:nvPr/>
        </p:nvSpPr>
        <p:spPr bwMode="auto">
          <a:xfrm>
            <a:off x="228600" y="2140803"/>
            <a:ext cx="8458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ts val="0"/>
              </a:spcBef>
              <a:spcAft>
                <a:spcPct val="0"/>
              </a:spcAft>
              <a:buFontTx/>
              <a:buNone/>
            </a:pPr>
            <a:r>
              <a:rPr lang="en-US" altLang="en-US" sz="2400" dirty="0">
                <a:solidFill>
                  <a:srgbClr val="000000"/>
                </a:solidFill>
                <a:latin typeface="+mn-lt"/>
                <a:cs typeface="Arial" charset="0"/>
              </a:rPr>
              <a:t>Christonya Brown, K-12, History and Social Science Coordinator </a:t>
            </a:r>
          </a:p>
          <a:p>
            <a:pPr eaLnBrk="1" fontAlgn="base" hangingPunct="1">
              <a:spcBef>
                <a:spcPts val="0"/>
              </a:spcBef>
              <a:spcAft>
                <a:spcPct val="0"/>
              </a:spcAft>
              <a:buFontTx/>
              <a:buNone/>
            </a:pPr>
            <a:r>
              <a:rPr lang="en-US" altLang="en-US" sz="2400" dirty="0">
                <a:solidFill>
                  <a:srgbClr val="000000"/>
                </a:solidFill>
                <a:latin typeface="+mn-lt"/>
                <a:cs typeface="Arial" charset="0"/>
              </a:rPr>
              <a:t>E-mail: </a:t>
            </a:r>
            <a:r>
              <a:rPr lang="en-US" altLang="en-US" sz="2400" dirty="0">
                <a:solidFill>
                  <a:srgbClr val="000000"/>
                </a:solidFill>
                <a:latin typeface="+mn-lt"/>
                <a:cs typeface="Arial" charset="0"/>
                <a:hlinkClick r:id="rId3"/>
              </a:rPr>
              <a:t>Christonya.Brown@doe.virginia.gov</a:t>
            </a:r>
            <a:r>
              <a:rPr lang="en-US" altLang="en-US" sz="2400" dirty="0">
                <a:solidFill>
                  <a:srgbClr val="000000"/>
                </a:solidFill>
                <a:latin typeface="+mn-lt"/>
                <a:cs typeface="Arial" charset="0"/>
              </a:rPr>
              <a:t> </a:t>
            </a:r>
          </a:p>
        </p:txBody>
      </p:sp>
      <p:sp>
        <p:nvSpPr>
          <p:cNvPr id="5" name="Rectangle 11"/>
          <p:cNvSpPr>
            <a:spLocks noChangeArrowheads="1"/>
          </p:cNvSpPr>
          <p:nvPr/>
        </p:nvSpPr>
        <p:spPr bwMode="auto">
          <a:xfrm>
            <a:off x="228600" y="3105834"/>
            <a:ext cx="8305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ts val="0"/>
              </a:spcBef>
              <a:spcAft>
                <a:spcPct val="0"/>
              </a:spcAft>
              <a:buFontTx/>
              <a:buNone/>
            </a:pPr>
            <a:r>
              <a:rPr lang="en-US" altLang="en-US" sz="2400" dirty="0">
                <a:solidFill>
                  <a:srgbClr val="000000"/>
                </a:solidFill>
                <a:latin typeface="+mn-lt"/>
                <a:cs typeface="Arial" charset="0"/>
              </a:rPr>
              <a:t>Betsy Barton, Elementary, History and Social Science Specialist</a:t>
            </a:r>
          </a:p>
          <a:p>
            <a:pPr eaLnBrk="1" fontAlgn="base" hangingPunct="1">
              <a:spcBef>
                <a:spcPts val="0"/>
              </a:spcBef>
              <a:spcAft>
                <a:spcPct val="0"/>
              </a:spcAft>
              <a:buFontTx/>
              <a:buNone/>
            </a:pPr>
            <a:r>
              <a:rPr lang="en-US" altLang="en-US" sz="2400" dirty="0">
                <a:solidFill>
                  <a:srgbClr val="000000"/>
                </a:solidFill>
                <a:latin typeface="+mn-lt"/>
                <a:cs typeface="Arial" charset="0"/>
              </a:rPr>
              <a:t>E-mail: </a:t>
            </a:r>
            <a:r>
              <a:rPr lang="en-US" altLang="en-US" sz="2400" dirty="0">
                <a:solidFill>
                  <a:srgbClr val="000000"/>
                </a:solidFill>
                <a:latin typeface="+mn-lt"/>
                <a:cs typeface="Arial" charset="0"/>
                <a:hlinkClick r:id="rId4"/>
              </a:rPr>
              <a:t>Betsy.Barton@doe.virginia.gov</a:t>
            </a:r>
            <a:endParaRPr lang="en-US" altLang="en-US" sz="2400" dirty="0">
              <a:solidFill>
                <a:srgbClr val="000000"/>
              </a:solidFill>
              <a:latin typeface="+mn-lt"/>
              <a:cs typeface="Arial" charset="0"/>
            </a:endParaRPr>
          </a:p>
        </p:txBody>
      </p:sp>
      <p:sp>
        <p:nvSpPr>
          <p:cNvPr id="6" name="Rectangle 11"/>
          <p:cNvSpPr>
            <a:spLocks noChangeArrowheads="1"/>
          </p:cNvSpPr>
          <p:nvPr/>
        </p:nvSpPr>
        <p:spPr bwMode="auto">
          <a:xfrm>
            <a:off x="457200" y="381000"/>
            <a:ext cx="7696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fontAlgn="base" hangingPunct="1">
              <a:spcBef>
                <a:spcPts val="0"/>
              </a:spcBef>
              <a:spcAft>
                <a:spcPct val="0"/>
              </a:spcAft>
              <a:buFontTx/>
              <a:buNone/>
            </a:pPr>
            <a:r>
              <a:rPr lang="en-US" altLang="en-US" dirty="0">
                <a:solidFill>
                  <a:srgbClr val="000000"/>
                </a:solidFill>
                <a:latin typeface="+mn-lt"/>
                <a:cs typeface="Arial" charset="0"/>
              </a:rPr>
              <a:t>and the </a:t>
            </a:r>
          </a:p>
          <a:p>
            <a:pPr algn="ctr" eaLnBrk="1" fontAlgn="base" hangingPunct="1">
              <a:spcBef>
                <a:spcPts val="0"/>
              </a:spcBef>
              <a:spcAft>
                <a:spcPct val="0"/>
              </a:spcAft>
              <a:buFontTx/>
              <a:buNone/>
            </a:pPr>
            <a:r>
              <a:rPr lang="en-US" altLang="en-US" sz="4000" b="1" dirty="0">
                <a:solidFill>
                  <a:srgbClr val="000000"/>
                </a:solidFill>
                <a:latin typeface="+mn-lt"/>
                <a:cs typeface="Arial" charset="0"/>
              </a:rPr>
              <a:t>Virginia Department of Education</a:t>
            </a:r>
          </a:p>
        </p:txBody>
      </p:sp>
      <p:sp>
        <p:nvSpPr>
          <p:cNvPr id="7" name="Shape 357"/>
          <p:cNvSpPr/>
          <p:nvPr/>
        </p:nvSpPr>
        <p:spPr>
          <a:xfrm>
            <a:off x="228599" y="4112507"/>
            <a:ext cx="8305801" cy="830997"/>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2400">
                <a:latin typeface="Times New Roman"/>
                <a:ea typeface="Times New Roman"/>
                <a:cs typeface="Times New Roman"/>
                <a:sym typeface="Times New Roman"/>
              </a:defRPr>
            </a:pPr>
            <a:r>
              <a:rPr lang="en-US" dirty="0" smtClean="0"/>
              <a:t>Jill Nogueras, English and History </a:t>
            </a:r>
            <a:r>
              <a:rPr lang="en-US" dirty="0"/>
              <a:t>and Social Science Specialist</a:t>
            </a:r>
          </a:p>
          <a:p>
            <a:pPr>
              <a:defRPr sz="2400">
                <a:latin typeface="Times New Roman"/>
                <a:ea typeface="Times New Roman"/>
                <a:cs typeface="Times New Roman"/>
                <a:sym typeface="Times New Roman"/>
              </a:defRPr>
            </a:pPr>
            <a:r>
              <a:rPr lang="en-US" dirty="0" smtClean="0"/>
              <a:t>E-mail:  </a:t>
            </a:r>
            <a:r>
              <a:rPr lang="en-US" dirty="0" smtClean="0">
                <a:hlinkClick r:id="rId5"/>
              </a:rPr>
              <a:t>Jill.Nogueras@doe.virginia.gov</a:t>
            </a:r>
            <a:endParaRPr u="sng" dirty="0">
              <a:solidFill>
                <a:srgbClr val="0000FF"/>
              </a:solidFill>
              <a:uFill>
                <a:solidFill>
                  <a:srgbClr val="0000FF"/>
                </a:solidFill>
              </a:uFill>
              <a:hlinkClick r:id="rId4"/>
            </a:endParaRPr>
          </a:p>
        </p:txBody>
      </p:sp>
    </p:spTree>
    <p:extLst>
      <p:ext uri="{BB962C8B-B14F-4D97-AF65-F5344CB8AC3E}">
        <p14:creationId xmlns:p14="http://schemas.microsoft.com/office/powerpoint/2010/main" val="42418447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Experiences</a:t>
            </a:r>
            <a:endParaRPr lang="en-US" dirty="0"/>
          </a:p>
        </p:txBody>
      </p:sp>
      <p:sp>
        <p:nvSpPr>
          <p:cNvPr id="3" name="Content Placeholder 2"/>
          <p:cNvSpPr>
            <a:spLocks noGrp="1"/>
          </p:cNvSpPr>
          <p:nvPr>
            <p:ph idx="1"/>
          </p:nvPr>
        </p:nvSpPr>
        <p:spPr>
          <a:xfrm>
            <a:off x="457200" y="1371600"/>
            <a:ext cx="7543800" cy="4525963"/>
          </a:xfrm>
        </p:spPr>
        <p:txBody>
          <a:bodyPr>
            <a:normAutofit fontScale="92500" lnSpcReduction="20000"/>
          </a:bodyPr>
          <a:lstStyle/>
          <a:p>
            <a:r>
              <a:rPr lang="en-US" dirty="0"/>
              <a:t>Bring attention to the Experiences and describe what they are and how they can be used. </a:t>
            </a:r>
          </a:p>
          <a:p>
            <a:r>
              <a:rPr lang="en-US" dirty="0"/>
              <a:t>Provide teachers with “experiences” and give them an opportunity to:</a:t>
            </a:r>
          </a:p>
          <a:p>
            <a:pPr marL="571500" lvl="1" indent="-171450"/>
            <a:r>
              <a:rPr lang="en-US" dirty="0"/>
              <a:t>discuss what they are and how they can be used; and </a:t>
            </a:r>
          </a:p>
          <a:p>
            <a:pPr marL="571500" lvl="1" indent="-171450"/>
            <a:r>
              <a:rPr lang="en-US" dirty="0"/>
              <a:t>develop their own to share with the group</a:t>
            </a:r>
            <a:r>
              <a:rPr lang="en-US" dirty="0" smtClean="0"/>
              <a:t>.</a:t>
            </a:r>
            <a:endParaRPr lang="en-US" dirty="0"/>
          </a:p>
        </p:txBody>
      </p:sp>
      <p:sp>
        <p:nvSpPr>
          <p:cNvPr id="4" name="Slide Number Placeholder 3"/>
          <p:cNvSpPr>
            <a:spLocks noGrp="1"/>
          </p:cNvSpPr>
          <p:nvPr>
            <p:ph type="sldNum" sz="quarter" idx="12"/>
          </p:nvPr>
        </p:nvSpPr>
        <p:spPr/>
        <p:txBody>
          <a:bodyPr/>
          <a:lstStyle/>
          <a:p>
            <a:fld id="{0E35F3BA-FE8B-4E36-87EF-206F94BD42EB}" type="slidenum">
              <a:rPr lang="en-US" smtClean="0"/>
              <a:pPr/>
              <a:t>9</a:t>
            </a:fld>
            <a:endParaRPr lang="en-US" dirty="0"/>
          </a:p>
        </p:txBody>
      </p:sp>
    </p:spTree>
    <p:extLst>
      <p:ext uri="{BB962C8B-B14F-4D97-AF65-F5344CB8AC3E}">
        <p14:creationId xmlns:p14="http://schemas.microsoft.com/office/powerpoint/2010/main" val="267825126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mv="urn:schemas-microsoft-com:mac:vml"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53522</TotalTime>
  <Words>2707</Words>
  <Application>Microsoft Office PowerPoint</Application>
  <PresentationFormat>On-screen Show (4:3)</PresentationFormat>
  <Paragraphs>458</Paragraphs>
  <Slides>80</Slides>
  <Notes>16</Notes>
  <HiddenSlides>0</HiddenSlides>
  <MMClips>0</MMClips>
  <ScaleCrop>false</ScaleCrop>
  <HeadingPairs>
    <vt:vector size="4" baseType="variant">
      <vt:variant>
        <vt:lpstr>Theme</vt:lpstr>
      </vt:variant>
      <vt:variant>
        <vt:i4>2</vt:i4>
      </vt:variant>
      <vt:variant>
        <vt:lpstr>Slide Titles</vt:lpstr>
      </vt:variant>
      <vt:variant>
        <vt:i4>80</vt:i4>
      </vt:variant>
    </vt:vector>
  </HeadingPairs>
  <TitlesOfParts>
    <vt:vector size="82" baseType="lpstr">
      <vt:lpstr>Office Theme</vt:lpstr>
      <vt:lpstr>9_Office Theme</vt:lpstr>
      <vt:lpstr>PowerPoint Presentation</vt:lpstr>
      <vt:lpstr>Disclaimer</vt:lpstr>
      <vt:lpstr>Questions to Ask During Planning</vt:lpstr>
      <vt:lpstr>It starts with the . . .</vt:lpstr>
      <vt:lpstr>PowerPoint Presentation</vt:lpstr>
      <vt:lpstr>2015 SOL Skill Progression </vt:lpstr>
      <vt:lpstr>2015 SOL Skill Progression </vt:lpstr>
      <vt:lpstr>Experiences for Essential Skills</vt:lpstr>
      <vt:lpstr>Experiences</vt:lpstr>
      <vt:lpstr>PowerPoint Presentation</vt:lpstr>
      <vt:lpstr>Experiences</vt:lpstr>
      <vt:lpstr>PowerPoint Presentation</vt:lpstr>
      <vt:lpstr>Good practice</vt:lpstr>
      <vt:lpstr>Today we will . . .</vt:lpstr>
      <vt:lpstr>History and Social Science  Standards of Learning                                           2016 Fall Institute </vt:lpstr>
      <vt:lpstr>Today’s Working Norms</vt:lpstr>
      <vt:lpstr>Grounding:  Who Are We?</vt:lpstr>
      <vt:lpstr>Just Like Me</vt:lpstr>
      <vt:lpstr>Implementing the new Social Studies Curriculum!</vt:lpstr>
      <vt:lpstr>What are these experiences teachers are to provide for the students?</vt:lpstr>
      <vt:lpstr>How do I plan for these experiences?</vt:lpstr>
      <vt:lpstr> Questions to ask about the past….</vt:lpstr>
      <vt:lpstr>Things to consider</vt:lpstr>
      <vt:lpstr>Things to consider</vt:lpstr>
      <vt:lpstr>Things to consider</vt:lpstr>
      <vt:lpstr>Things to consider</vt:lpstr>
      <vt:lpstr>Things to consider</vt:lpstr>
      <vt:lpstr>The Essential Skills, which are found in Standard 1 for each grade level or course, serve as tools to facilitate active engagement in learning, to deepen student understanding of content material and to create better-informed citizens.</vt:lpstr>
      <vt:lpstr>Standard 1</vt:lpstr>
      <vt:lpstr>Let’s Explore: Rigorous Social Studies  Learning Experiences</vt:lpstr>
      <vt:lpstr>Grade Three</vt:lpstr>
      <vt:lpstr>Using Information Sources: 3rd Grade</vt:lpstr>
      <vt:lpstr>More Standards</vt:lpstr>
      <vt:lpstr>Content: Ancient Egypt</vt:lpstr>
      <vt:lpstr>Content: Ancient Egypt</vt:lpstr>
      <vt:lpstr>Content: Ancient Egypt</vt:lpstr>
      <vt:lpstr>Activating Strategy</vt:lpstr>
      <vt:lpstr>Let’s Try It!</vt:lpstr>
      <vt:lpstr>Primary Sources: Receipts!</vt:lpstr>
      <vt:lpstr>Primary and Secondary Sources</vt:lpstr>
      <vt:lpstr>Observe, Question, Reflect</vt:lpstr>
      <vt:lpstr>Observe, Question, Reflect</vt:lpstr>
      <vt:lpstr>Ancient Egypt</vt:lpstr>
      <vt:lpstr>More Practice using Standards of Learning!!</vt:lpstr>
      <vt:lpstr>Gallery Walk </vt:lpstr>
      <vt:lpstr>Ancient Egypt</vt:lpstr>
      <vt:lpstr>Questions that can be posed…</vt:lpstr>
      <vt:lpstr>Ancient Egypt</vt:lpstr>
      <vt:lpstr>Observations to be made about this artifact….</vt:lpstr>
      <vt:lpstr>Ancient Egypt</vt:lpstr>
      <vt:lpstr>Reflections anyone???</vt:lpstr>
      <vt:lpstr>Ancient Egypt</vt:lpstr>
      <vt:lpstr>OBSERVATIONS</vt:lpstr>
      <vt:lpstr>REFLECT</vt:lpstr>
      <vt:lpstr>QUESTIONS</vt:lpstr>
      <vt:lpstr>Using primary and secondary sources to identify the human characteristics of ancient Egyptians--</vt:lpstr>
      <vt:lpstr>Virtual Field Trip</vt:lpstr>
      <vt:lpstr>TT can have the students to work in pairs. Bring the class back together to discuss what they have learned and connecting it to the standard.</vt:lpstr>
      <vt:lpstr>Facilitate learning by connecting the dots…</vt:lpstr>
      <vt:lpstr>Pop Quiz</vt:lpstr>
      <vt:lpstr>Map of Ancient Egypt Choose a natural resource to explore.  Explain what goods and/or services could have been made using these natural resource.  Economic Decision Making.</vt:lpstr>
      <vt:lpstr>Probe for understanding.</vt:lpstr>
      <vt:lpstr>Use this map to answer the following questions. The red area is Egypt.</vt:lpstr>
      <vt:lpstr>Ancient Egypt interacting with other civilizations. (anticipation guide)</vt:lpstr>
      <vt:lpstr>Trade</vt:lpstr>
      <vt:lpstr>Ancient Egypt Trade</vt:lpstr>
      <vt:lpstr>Ancient Egypt interacting with other civilizations. (anticipation guide)</vt:lpstr>
      <vt:lpstr>Use as a guide to help YOU as you FACILITATE learning in YOUR classroom. This is a take away.</vt:lpstr>
      <vt:lpstr>Works Cited</vt:lpstr>
      <vt:lpstr>How can you use this method with another grade?</vt:lpstr>
      <vt:lpstr>Sharing Our Expertise</vt:lpstr>
      <vt:lpstr>History and Social Science Updates</vt:lpstr>
      <vt:lpstr>Skill Experience</vt:lpstr>
      <vt:lpstr>Group Skill Experience </vt:lpstr>
      <vt:lpstr>Reflections:</vt:lpstr>
      <vt:lpstr>Questions?</vt:lpstr>
      <vt:lpstr>Kindergarten – Grade Three Presenters</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Innovations Committee</dc:title>
  <dc:creator>Owner</dc:creator>
  <cp:lastModifiedBy>qjx57867</cp:lastModifiedBy>
  <cp:revision>609</cp:revision>
  <cp:lastPrinted>2016-11-21T14:39:24Z</cp:lastPrinted>
  <dcterms:created xsi:type="dcterms:W3CDTF">2014-09-27T11:01:48Z</dcterms:created>
  <dcterms:modified xsi:type="dcterms:W3CDTF">2017-01-17T19:05:39Z</dcterms:modified>
</cp:coreProperties>
</file>