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7" r:id="rId4"/>
    <p:sldId id="269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/>
    <p:restoredTop sz="96327"/>
  </p:normalViewPr>
  <p:slideViewPr>
    <p:cSldViewPr snapToGrid="0" snapToObjects="1">
      <p:cViewPr varScale="1">
        <p:scale>
          <a:sx n="47" d="100"/>
          <a:sy n="47" d="100"/>
        </p:scale>
        <p:origin x="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10/28/2021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997" y="1603948"/>
            <a:ext cx="9139003" cy="2990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5: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Behavior Management Strategies for Children with Special Needs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Children are children, managing children who are emotionally disturbed can be challenging and gratifying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</p:spPr>
        <p:txBody>
          <a:bodyPr/>
          <a:lstStyle/>
          <a:p>
            <a:r>
              <a:rPr lang="en-US" dirty="0" smtClean="0"/>
              <a:t>Legal constraints on discipline may exist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Consistency </a:t>
            </a:r>
          </a:p>
          <a:p>
            <a:pPr marL="0" indent="0">
              <a:buNone/>
            </a:pPr>
            <a:r>
              <a:rPr lang="en-US" dirty="0" smtClean="0"/>
              <a:t>Firm but fair rules</a:t>
            </a:r>
          </a:p>
          <a:p>
            <a:pPr marL="0" indent="0">
              <a:buNone/>
            </a:pPr>
            <a:r>
              <a:rPr lang="en-US" dirty="0" smtClean="0"/>
              <a:t>The power of the positive</a:t>
            </a:r>
          </a:p>
          <a:p>
            <a:pPr marL="0" indent="0">
              <a:buNone/>
            </a:pPr>
            <a:r>
              <a:rPr lang="en-US" dirty="0" smtClean="0"/>
              <a:t>Modeling respectful behavior </a:t>
            </a:r>
          </a:p>
          <a:p>
            <a:pPr marL="0" indent="0">
              <a:buNone/>
            </a:pPr>
            <a:r>
              <a:rPr lang="en-US" dirty="0" smtClean="0"/>
              <a:t>Using psychology, not force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conflict spiral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Student with low self image </a:t>
            </a:r>
          </a:p>
          <a:p>
            <a:pPr marL="0" indent="0">
              <a:buNone/>
            </a:pPr>
            <a:r>
              <a:rPr lang="en-US" dirty="0" smtClean="0"/>
              <a:t>Stressful incident at home, school, or on the bus </a:t>
            </a:r>
          </a:p>
          <a:p>
            <a:pPr marL="0" indent="0">
              <a:buNone/>
            </a:pPr>
            <a:r>
              <a:rPr lang="en-US" dirty="0" smtClean="0"/>
              <a:t>Student feelings of anger, confusion, and powerlessness</a:t>
            </a:r>
          </a:p>
          <a:p>
            <a:pPr marL="0" indent="0">
              <a:buNone/>
            </a:pPr>
            <a:r>
              <a:rPr lang="en-US" dirty="0" smtClean="0"/>
              <a:t>Acting out unsafe behaviors on the bus </a:t>
            </a:r>
          </a:p>
          <a:p>
            <a:pPr marL="0" indent="0">
              <a:buNone/>
            </a:pPr>
            <a:r>
              <a:rPr lang="en-US" dirty="0" smtClean="0"/>
              <a:t>Driver feels anger, resentment, and powerlessness </a:t>
            </a:r>
          </a:p>
          <a:p>
            <a:pPr marL="0" indent="0">
              <a:buNone/>
            </a:pPr>
            <a:r>
              <a:rPr lang="en-US" dirty="0" smtClean="0"/>
              <a:t>Negative driver reaction to student </a:t>
            </a:r>
          </a:p>
          <a:p>
            <a:pPr marL="0" indent="0">
              <a:buNone/>
            </a:pPr>
            <a:r>
              <a:rPr lang="en-US" dirty="0" smtClean="0"/>
              <a:t>The conflict spiral begins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Violence, Fights, and Weapons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children are not violent bu</a:t>
            </a:r>
            <a:r>
              <a:rPr lang="en-US" dirty="0" smtClean="0"/>
              <a:t>t threats of violence must be taken seriously </a:t>
            </a:r>
          </a:p>
          <a:p>
            <a:pPr marL="0" indent="0">
              <a:buNone/>
            </a:pPr>
            <a:r>
              <a:rPr lang="en-US" dirty="0" smtClean="0"/>
              <a:t>Awareness is important, know your children and watch for changes in behavior </a:t>
            </a:r>
          </a:p>
          <a:p>
            <a:pPr marL="0" indent="0">
              <a:buNone/>
            </a:pPr>
            <a:r>
              <a:rPr lang="en-US" dirty="0" smtClean="0"/>
              <a:t>Utilize a distinctive radio code to report a suspected weapon, don’t confront the student </a:t>
            </a:r>
          </a:p>
          <a:p>
            <a:pPr marL="0" indent="0">
              <a:buNone/>
            </a:pPr>
            <a:r>
              <a:rPr lang="en-US" dirty="0" smtClean="0"/>
              <a:t>Anticipate and try to defuse volatile situations</a:t>
            </a:r>
          </a:p>
          <a:p>
            <a:pPr marL="0" indent="0">
              <a:buNone/>
            </a:pPr>
            <a:r>
              <a:rPr lang="en-US" dirty="0" smtClean="0"/>
              <a:t>If a fight breaks out, call for help, stop the bus in a safe place, keep other children away from the fight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Documentation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referral properly, for serious problems, accurately and legibly </a:t>
            </a:r>
          </a:p>
          <a:p>
            <a:pPr marL="0" indent="0">
              <a:buNone/>
            </a:pPr>
            <a:r>
              <a:rPr lang="en-US" dirty="0" smtClean="0"/>
              <a:t>Provide details of what happened, note what the child said</a:t>
            </a:r>
          </a:p>
          <a:p>
            <a:pPr marL="0" indent="0">
              <a:buNone/>
            </a:pPr>
            <a:r>
              <a:rPr lang="en-US" dirty="0" smtClean="0"/>
              <a:t>Explain how an action wasn’t safe </a:t>
            </a:r>
          </a:p>
          <a:p>
            <a:pPr marL="0" indent="0">
              <a:buNone/>
            </a:pPr>
            <a:r>
              <a:rPr lang="en-US" dirty="0" smtClean="0"/>
              <a:t>Discipline consequences may be different for children with special needs, but documentation helps educators evaluate the appropriateness of the child's IEP </a:t>
            </a:r>
          </a:p>
          <a:p>
            <a:pPr marL="0" indent="0">
              <a:buNone/>
            </a:pPr>
            <a:r>
              <a:rPr lang="en-US" dirty="0" smtClean="0"/>
              <a:t>Documentation also protects transporters </a:t>
            </a:r>
          </a:p>
          <a:p>
            <a:pPr marL="0" indent="0">
              <a:buNone/>
            </a:pPr>
            <a:r>
              <a:rPr lang="en-US" dirty="0" smtClean="0"/>
              <a:t>Maintain a daily log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Review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Why is discipline for children with special needs determined on an individual basis?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key elements for successful behavior management?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drivers help break a conflict spiral with a child who is emotionally disturbed?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a driver defuse a potential fight and what should a driver do if a fight happens on the bus? 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most effective, how should referrals  be used?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207</TotalTime>
  <Words>331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VDOE</vt:lpstr>
      <vt:lpstr>Unit 5:  Behavior Management Strategies for Children with Special Needs </vt:lpstr>
      <vt:lpstr>Children are children, managing children who are emotionally disturbed can be challenging and gratifying</vt:lpstr>
      <vt:lpstr>What works?</vt:lpstr>
      <vt:lpstr>Avoiding the conflict spiral </vt:lpstr>
      <vt:lpstr>Violence, Fights, and Weapons</vt:lpstr>
      <vt:lpstr>The Importance of Documentation </vt:lpstr>
      <vt:lpstr>Unit 5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VITA Program</cp:lastModifiedBy>
  <cp:revision>26</cp:revision>
  <dcterms:created xsi:type="dcterms:W3CDTF">2020-06-29T15:52:04Z</dcterms:created>
  <dcterms:modified xsi:type="dcterms:W3CDTF">2021-10-28T13:09:08Z</dcterms:modified>
</cp:coreProperties>
</file>