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59" r:id="rId2"/>
    <p:sldMasterId id="2147483661" r:id="rId3"/>
  </p:sldMasterIdLst>
  <p:notesMasterIdLst>
    <p:notesMasterId r:id="rId17"/>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1" roundtripDataSignature="AMtx7mhbMHbghRhWB8Ys33cqL8R0aeMfo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73C8209-0728-4AD6-A292-27AB92F6749C}">
  <a:tblStyle styleId="{073C8209-0728-4AD6-A292-27AB92F6749C}" styleName="Table_0">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105" y="4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3" Type="http://schemas.openxmlformats.org/officeDocument/2006/relationships/slideMaster" Target="slideMasters/slideMaster3.xml"/><Relationship Id="rId21" Type="http://customschemas.google.com/relationships/presentationmetadata" Target="metadata"/><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7"/>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 name="Google Shape;4;n"/>
          <p:cNvSpPr txBox="1">
            <a:spLocks noGrp="1"/>
          </p:cNvSpPr>
          <p:nvPr>
            <p:ph type="dt" idx="10"/>
          </p:nvPr>
        </p:nvSpPr>
        <p:spPr>
          <a:xfrm>
            <a:off x="3884612" y="0"/>
            <a:ext cx="2971800" cy="458787"/>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rgbClr val="000000"/>
                </a:solidFill>
                <a:latin typeface="Trebuchet MS"/>
                <a:ea typeface="Trebuchet MS"/>
                <a:cs typeface="Trebuchet MS"/>
                <a:sym typeface="Trebuchet MS"/>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2"/>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8" name="Google Shape;8;n"/>
          <p:cNvSpPr txBox="1">
            <a:spLocks noGrp="1"/>
          </p:cNvSpPr>
          <p:nvPr>
            <p:ph type="sldNum" idx="12"/>
          </p:nvPr>
        </p:nvSpPr>
        <p:spPr>
          <a:xfrm>
            <a:off x="3884612" y="8685212"/>
            <a:ext cx="1508125"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a:t>
            </a:fld>
            <a:endParaRPr sz="1400" b="0" i="0" u="none" strike="noStrike" cap="none">
              <a:solidFill>
                <a:srgbClr val="000000"/>
              </a:solidFill>
              <a:latin typeface="Arial"/>
              <a:ea typeface="Arial"/>
              <a:cs typeface="Arial"/>
              <a:sym typeface="Arial"/>
            </a:endParaRPr>
          </a:p>
        </p:txBody>
      </p:sp>
      <p:pic>
        <p:nvPicPr>
          <p:cNvPr id="9" name="Google Shape;9;n" descr="Virginia Department of Education"/>
          <p:cNvPicPr preferRelativeResize="0"/>
          <p:nvPr/>
        </p:nvPicPr>
        <p:blipFill rotWithShape="1">
          <a:blip r:embed="rId2">
            <a:alphaModFix/>
          </a:blip>
          <a:srcRect/>
          <a:stretch/>
        </p:blipFill>
        <p:spPr>
          <a:xfrm>
            <a:off x="28575" y="1054100"/>
            <a:ext cx="401637" cy="7046912"/>
          </a:xfrm>
          <a:prstGeom prst="rect">
            <a:avLst/>
          </a:prstGeom>
          <a:noFill/>
          <a:ln>
            <a:noFill/>
          </a:ln>
        </p:spPr>
      </p:pic>
      <p:pic>
        <p:nvPicPr>
          <p:cNvPr id="10" name="Google Shape;10;n" descr="VDOE Logo"/>
          <p:cNvPicPr preferRelativeResize="0"/>
          <p:nvPr/>
        </p:nvPicPr>
        <p:blipFill rotWithShape="1">
          <a:blip r:embed="rId3">
            <a:alphaModFix/>
          </a:blip>
          <a:srcRect/>
          <a:stretch/>
        </p:blipFill>
        <p:spPr>
          <a:xfrm>
            <a:off x="5392737" y="8699500"/>
            <a:ext cx="1376362" cy="458787"/>
          </a:xfrm>
          <a:prstGeom prst="rect">
            <a:avLst/>
          </a:prstGeom>
          <a:noFill/>
          <a:ln>
            <a:noFill/>
          </a:ln>
        </p:spPr>
      </p:pic>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8" name="Google Shape;108;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74" name="Google Shape;174;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3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1" name="Google Shape;181;p3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8" name="Google Shape;188;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3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5" name="Google Shape;195;p3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15" name="Google Shape;11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2" name="Google Shape;122;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3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a:t>HB975/SB910 - Previously 17 FTE per 1,000 students was the required SOQ. Beginning with the 2020-2021 school year, the ratio shifted to 18.5 per 1,000 students. For the 2021-2022 school year, the ratio will be 20 FTE per 1,000 students. </a:t>
            </a:r>
            <a:endParaRPr/>
          </a:p>
          <a:p>
            <a:pPr marL="0" marR="0" lvl="0" indent="0" algn="l" rtl="0">
              <a:lnSpc>
                <a:spcPct val="100000"/>
              </a:lnSpc>
              <a:spcBef>
                <a:spcPts val="0"/>
              </a:spcBef>
              <a:spcAft>
                <a:spcPts val="0"/>
              </a:spcAft>
              <a:buClr>
                <a:srgbClr val="000000"/>
              </a:buClr>
              <a:buSzPts val="1400"/>
              <a:buFont typeface="Arial"/>
              <a:buNone/>
            </a:pPr>
            <a:endParaRPr/>
          </a:p>
          <a:p>
            <a:pPr marL="0" marR="0" lvl="0" indent="0" algn="l" rtl="0">
              <a:lnSpc>
                <a:spcPct val="100000"/>
              </a:lnSpc>
              <a:spcBef>
                <a:spcPts val="0"/>
              </a:spcBef>
              <a:spcAft>
                <a:spcPts val="0"/>
              </a:spcAft>
              <a:buClr>
                <a:srgbClr val="000000"/>
              </a:buClr>
              <a:buSzPts val="1400"/>
              <a:buFont typeface="Arial"/>
              <a:buNone/>
            </a:pPr>
            <a:r>
              <a:rPr lang="en-US"/>
              <a:t>HB1508/SB880 - The lower ratio set out for the 2020-2021 school year was delayed due to unallotments in the Appropriation Act, but funding was restored for the 2021-2022 school year.</a:t>
            </a:r>
            <a:endParaRPr/>
          </a:p>
          <a:p>
            <a:pPr marL="0" marR="0" lvl="0" indent="0" algn="l" rtl="0">
              <a:lnSpc>
                <a:spcPct val="100000"/>
              </a:lnSpc>
              <a:spcBef>
                <a:spcPts val="0"/>
              </a:spcBef>
              <a:spcAft>
                <a:spcPts val="0"/>
              </a:spcAft>
              <a:buClr>
                <a:srgbClr val="000000"/>
              </a:buClr>
              <a:buSzPts val="1400"/>
              <a:buFont typeface="Arial"/>
              <a:buNone/>
            </a:pPr>
            <a:endParaRPr/>
          </a:p>
          <a:p>
            <a:pPr marL="0" marR="0" lvl="0" indent="0" algn="l" rtl="0">
              <a:lnSpc>
                <a:spcPct val="100000"/>
              </a:lnSpc>
              <a:spcBef>
                <a:spcPts val="0"/>
              </a:spcBef>
              <a:spcAft>
                <a:spcPts val="0"/>
              </a:spcAft>
              <a:buClr>
                <a:srgbClr val="000000"/>
              </a:buClr>
              <a:buSzPts val="1400"/>
              <a:buFont typeface="Arial"/>
              <a:buNone/>
            </a:pPr>
            <a:r>
              <a:rPr lang="en-US"/>
              <a:t>2021 Appropriation Act (Ch. 552)</a:t>
            </a:r>
            <a:endParaRPr/>
          </a:p>
          <a:p>
            <a:pPr marL="571500" lvl="0" indent="-342900" algn="l" rtl="0">
              <a:lnSpc>
                <a:spcPct val="100000"/>
              </a:lnSpc>
              <a:spcBef>
                <a:spcPts val="0"/>
              </a:spcBef>
              <a:spcAft>
                <a:spcPts val="0"/>
              </a:spcAft>
              <a:buSzPts val="1400"/>
              <a:buAutoNum type="arabicParenR"/>
            </a:pPr>
            <a:r>
              <a:rPr lang="en-US" sz="1800" b="0" i="0" u="none" strike="noStrike" cap="none">
                <a:solidFill>
                  <a:srgbClr val="000000"/>
                </a:solidFill>
                <a:latin typeface="Arial"/>
                <a:ea typeface="Arial"/>
                <a:cs typeface="Arial"/>
                <a:sym typeface="Arial"/>
              </a:rPr>
              <a:t>A minimum 1.0 percent Add-On, as a percent of the per pupil basic aid cost, for each child who qualifies for the federal Free Lunch Program; and</a:t>
            </a:r>
            <a:endParaRPr/>
          </a:p>
          <a:p>
            <a:pPr marL="571500" lvl="0" indent="-342900" algn="l" rtl="0">
              <a:lnSpc>
                <a:spcPct val="100000"/>
              </a:lnSpc>
              <a:spcBef>
                <a:spcPts val="0"/>
              </a:spcBef>
              <a:spcAft>
                <a:spcPts val="0"/>
              </a:spcAft>
              <a:buSzPts val="1400"/>
              <a:buAutoNum type="arabicParenR"/>
            </a:pPr>
            <a:r>
              <a:rPr lang="en-US" sz="1800" b="0" i="0" u="none" strike="noStrike" cap="none">
                <a:solidFill>
                  <a:srgbClr val="000000"/>
                </a:solidFill>
                <a:latin typeface="Arial"/>
                <a:ea typeface="Arial"/>
                <a:cs typeface="Arial"/>
                <a:sym typeface="Arial"/>
              </a:rPr>
              <a:t>An addition to the Add-On, based on the concentration of children qualifying for the federal Free Lunch Program. Based on its percentage of Free Lunch participants, each school division will receive a total between 1.0 and 19.9 percent in the first year and between 1.0 and 26.0 percent in the second year in additional basic aid per Free Lunch participant. These funds shall be matched by the local government, based on the composite index of local ability-to-pay.</a:t>
            </a:r>
            <a:endParaRPr/>
          </a:p>
          <a:p>
            <a:pPr marL="0" marR="0" lvl="0" indent="0" algn="l" rtl="0">
              <a:lnSpc>
                <a:spcPct val="100000"/>
              </a:lnSpc>
              <a:spcBef>
                <a:spcPts val="0"/>
              </a:spcBef>
              <a:spcAft>
                <a:spcPts val="0"/>
              </a:spcAft>
              <a:buClr>
                <a:srgbClr val="000000"/>
              </a:buClr>
              <a:buSzPts val="1400"/>
              <a:buFont typeface="Arial"/>
              <a:buNone/>
            </a:pPr>
            <a:endParaRPr/>
          </a:p>
          <a:p>
            <a:pPr marL="0" marR="0" lvl="0" indent="0" algn="l" rtl="0">
              <a:lnSpc>
                <a:spcPct val="100000"/>
              </a:lnSpc>
              <a:spcBef>
                <a:spcPts val="0"/>
              </a:spcBef>
              <a:spcAft>
                <a:spcPts val="0"/>
              </a:spcAft>
              <a:buClr>
                <a:srgbClr val="000000"/>
              </a:buClr>
              <a:buSzPts val="1400"/>
              <a:buFont typeface="Arial"/>
              <a:buNone/>
            </a:pPr>
            <a:r>
              <a:rPr lang="en-US"/>
              <a:t>In 2019 Appropriation Act, these ranges maxed out at 14.5 and 16.0 percent in first and second year, respectively (had been 13.0 and 14.0 in original 2018-2020 biennium budget)</a:t>
            </a:r>
            <a:endParaRPr/>
          </a:p>
          <a:p>
            <a:pPr marL="0" lvl="0" indent="0" algn="l" rtl="0">
              <a:lnSpc>
                <a:spcPct val="100000"/>
              </a:lnSpc>
              <a:spcBef>
                <a:spcPts val="0"/>
              </a:spcBef>
              <a:spcAft>
                <a:spcPts val="0"/>
              </a:spcAft>
              <a:buSzPts val="1400"/>
              <a:buNone/>
            </a:pPr>
            <a:endParaRPr/>
          </a:p>
        </p:txBody>
      </p:sp>
      <p:sp>
        <p:nvSpPr>
          <p:cNvPr id="129" name="Google Shape;129;p3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3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36" name="Google Shape;136;p3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524288"/>
            <a:headEnd type="none" w="sm" len="sm"/>
            <a:tailEnd type="none" w="sm" len="sm"/>
          </a:ln>
        </p:spPr>
      </p:sp>
      <p:sp>
        <p:nvSpPr>
          <p:cNvPr id="143" name="Google Shape;143;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4" name="Google Shape;144;p6:notes"/>
          <p:cNvSpPr txBox="1"/>
          <p:nvPr/>
        </p:nvSpPr>
        <p:spPr>
          <a:xfrm>
            <a:off x="3884612" y="8685212"/>
            <a:ext cx="1508125"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6</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524288"/>
            <a:headEnd type="none" w="sm" len="sm"/>
            <a:tailEnd type="none" w="sm" len="sm"/>
          </a:ln>
        </p:spPr>
      </p:sp>
      <p:sp>
        <p:nvSpPr>
          <p:cNvPr id="151" name="Google Shape;151;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2" name="Google Shape;152;p7:notes"/>
          <p:cNvSpPr txBox="1"/>
          <p:nvPr/>
        </p:nvSpPr>
        <p:spPr>
          <a:xfrm>
            <a:off x="3884612" y="8685212"/>
            <a:ext cx="1508125"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7</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524288"/>
            <a:headEnd type="none" w="sm" len="sm"/>
            <a:tailEnd type="none" w="sm" len="sm"/>
          </a:ln>
        </p:spPr>
      </p:sp>
      <p:sp>
        <p:nvSpPr>
          <p:cNvPr id="159" name="Google Shape;159;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60" name="Google Shape;160;p8:notes"/>
          <p:cNvSpPr txBox="1"/>
          <p:nvPr/>
        </p:nvSpPr>
        <p:spPr>
          <a:xfrm>
            <a:off x="3884612" y="8685212"/>
            <a:ext cx="1508125"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8</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3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67" name="Google Shape;167;p3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17"/>
        <p:cNvGrpSpPr/>
        <p:nvPr/>
      </p:nvGrpSpPr>
      <p:grpSpPr>
        <a:xfrm>
          <a:off x="0" y="0"/>
          <a:ext cx="0" cy="0"/>
          <a:chOff x="0" y="0"/>
          <a:chExt cx="0" cy="0"/>
        </a:xfrm>
      </p:grpSpPr>
      <p:sp>
        <p:nvSpPr>
          <p:cNvPr id="18" name="Google Shape;18;p18"/>
          <p:cNvSpPr txBox="1">
            <a:spLocks noGrp="1"/>
          </p:cNvSpPr>
          <p:nvPr>
            <p:ph type="ctrTitle"/>
          </p:nvPr>
        </p:nvSpPr>
        <p:spPr>
          <a:xfrm>
            <a:off x="1524000" y="2235199"/>
            <a:ext cx="9144000" cy="2387600"/>
          </a:xfrm>
          <a:prstGeom prst="rect">
            <a:avLst/>
          </a:prstGeom>
          <a:noFill/>
          <a:ln w="79375" cap="rnd" cmpd="sng">
            <a:solidFill>
              <a:srgbClr val="003B71">
                <a:alpha val="78039"/>
              </a:srgbClr>
            </a:solidFill>
            <a:prstDash val="solid"/>
            <a:round/>
            <a:headEnd type="none" w="sm" len="sm"/>
            <a:tailEnd type="none" w="sm" len="sm"/>
          </a:ln>
        </p:spPr>
        <p:txBody>
          <a:bodyPr spcFirstLastPara="1" wrap="square" lIns="91425" tIns="45700" rIns="91425" bIns="45700" anchor="ctr" anchorCtr="0">
            <a:noAutofit/>
          </a:bodyPr>
          <a:lstStyle>
            <a:lvl1pPr lvl="0" algn="ctr">
              <a:lnSpc>
                <a:spcPct val="90000"/>
              </a:lnSpc>
              <a:spcBef>
                <a:spcPts val="0"/>
              </a:spcBef>
              <a:spcAft>
                <a:spcPts val="0"/>
              </a:spcAft>
              <a:buSzPts val="1400"/>
              <a:buNone/>
              <a:defRPr sz="60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8"/>
          <p:cNvSpPr txBox="1">
            <a:spLocks noGrp="1"/>
          </p:cNvSpPr>
          <p:nvPr>
            <p:ph type="subTitle" idx="1"/>
          </p:nvPr>
        </p:nvSpPr>
        <p:spPr>
          <a:xfrm>
            <a:off x="1445341" y="4714875"/>
            <a:ext cx="9144000" cy="1028615"/>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2"/>
              </a:buClr>
              <a:buSzPts val="2400"/>
              <a:buNone/>
              <a:defRPr sz="2400"/>
            </a:lvl1pPr>
            <a:lvl2pPr lvl="1" algn="ctr">
              <a:lnSpc>
                <a:spcPct val="90000"/>
              </a:lnSpc>
              <a:spcBef>
                <a:spcPts val="500"/>
              </a:spcBef>
              <a:spcAft>
                <a:spcPts val="0"/>
              </a:spcAft>
              <a:buClr>
                <a:schemeClr val="accent2"/>
              </a:buClr>
              <a:buSzPts val="2000"/>
              <a:buNone/>
              <a:defRPr sz="2000"/>
            </a:lvl2pPr>
            <a:lvl3pPr lvl="2" algn="ctr">
              <a:lnSpc>
                <a:spcPct val="90000"/>
              </a:lnSpc>
              <a:spcBef>
                <a:spcPts val="500"/>
              </a:spcBef>
              <a:spcAft>
                <a:spcPts val="0"/>
              </a:spcAft>
              <a:buClr>
                <a:srgbClr val="3F3F3F"/>
              </a:buClr>
              <a:buSzPts val="1800"/>
              <a:buNone/>
              <a:defRPr sz="1800"/>
            </a:lvl3pPr>
            <a:lvl4pPr lvl="3" algn="ctr">
              <a:lnSpc>
                <a:spcPct val="90000"/>
              </a:lnSpc>
              <a:spcBef>
                <a:spcPts val="500"/>
              </a:spcBef>
              <a:spcAft>
                <a:spcPts val="0"/>
              </a:spcAft>
              <a:buClr>
                <a:schemeClr val="dk2"/>
              </a:buClr>
              <a:buSzPts val="1600"/>
              <a:buNone/>
              <a:defRPr sz="1600"/>
            </a:lvl4pPr>
            <a:lvl5pPr lvl="4" algn="ctr">
              <a:lnSpc>
                <a:spcPct val="90000"/>
              </a:lnSpc>
              <a:spcBef>
                <a:spcPts val="500"/>
              </a:spcBef>
              <a:spcAft>
                <a:spcPts val="0"/>
              </a:spcAft>
              <a:buClr>
                <a:schemeClr val="accent2"/>
              </a:buClr>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20" name="Google Shape;20;p18"/>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18"/>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74"/>
        <p:cNvGrpSpPr/>
        <p:nvPr/>
      </p:nvGrpSpPr>
      <p:grpSpPr>
        <a:xfrm>
          <a:off x="0" y="0"/>
          <a:ext cx="0" cy="0"/>
          <a:chOff x="0" y="0"/>
          <a:chExt cx="0" cy="0"/>
        </a:xfrm>
      </p:grpSpPr>
      <p:sp>
        <p:nvSpPr>
          <p:cNvPr id="75" name="Google Shape;75;p2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SzPts val="1400"/>
              <a:buNone/>
              <a:defRPr sz="6000">
                <a:solidFill>
                  <a:schemeClr val="dk2"/>
                </a:solidFill>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2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2"/>
              </a:buClr>
              <a:buSzPts val="2400"/>
              <a:buNone/>
              <a:defRPr sz="2400">
                <a:solidFill>
                  <a:schemeClr val="dk2"/>
                </a:solidFill>
              </a:defRPr>
            </a:lvl1pPr>
            <a:lvl2pPr lvl="1" algn="ctr">
              <a:lnSpc>
                <a:spcPct val="90000"/>
              </a:lnSpc>
              <a:spcBef>
                <a:spcPts val="500"/>
              </a:spcBef>
              <a:spcAft>
                <a:spcPts val="0"/>
              </a:spcAft>
              <a:buClr>
                <a:schemeClr val="accent2"/>
              </a:buClr>
              <a:buSzPts val="2000"/>
              <a:buNone/>
              <a:defRPr sz="2000"/>
            </a:lvl2pPr>
            <a:lvl3pPr lvl="2" algn="ctr">
              <a:lnSpc>
                <a:spcPct val="90000"/>
              </a:lnSpc>
              <a:spcBef>
                <a:spcPts val="500"/>
              </a:spcBef>
              <a:spcAft>
                <a:spcPts val="0"/>
              </a:spcAft>
              <a:buClr>
                <a:srgbClr val="3F3F3F"/>
              </a:buClr>
              <a:buSzPts val="1800"/>
              <a:buNone/>
              <a:defRPr sz="1800"/>
            </a:lvl3pPr>
            <a:lvl4pPr lvl="3" algn="ctr">
              <a:lnSpc>
                <a:spcPct val="90000"/>
              </a:lnSpc>
              <a:spcBef>
                <a:spcPts val="500"/>
              </a:spcBef>
              <a:spcAft>
                <a:spcPts val="0"/>
              </a:spcAft>
              <a:buClr>
                <a:schemeClr val="dk2"/>
              </a:buClr>
              <a:buSzPts val="1600"/>
              <a:buNone/>
              <a:defRPr sz="1600"/>
            </a:lvl4pPr>
            <a:lvl5pPr lvl="4" algn="ctr">
              <a:lnSpc>
                <a:spcPct val="90000"/>
              </a:lnSpc>
              <a:spcBef>
                <a:spcPts val="500"/>
              </a:spcBef>
              <a:spcAft>
                <a:spcPts val="0"/>
              </a:spcAft>
              <a:buClr>
                <a:schemeClr val="accent2"/>
              </a:buClr>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77" name="Google Shape;77;p27"/>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27"/>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87"/>
        <p:cNvGrpSpPr/>
        <p:nvPr/>
      </p:nvGrpSpPr>
      <p:grpSpPr>
        <a:xfrm>
          <a:off x="0" y="0"/>
          <a:ext cx="0" cy="0"/>
          <a:chOff x="0" y="0"/>
          <a:chExt cx="0" cy="0"/>
        </a:xfrm>
      </p:grpSpPr>
      <p:sp>
        <p:nvSpPr>
          <p:cNvPr id="88" name="Google Shape;88;p29"/>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9" name="Google Shape;89;p29"/>
          <p:cNvSpPr txBox="1">
            <a:spLocks noGrp="1"/>
          </p:cNvSpPr>
          <p:nvPr>
            <p:ph type="body" idx="1"/>
          </p:nvPr>
        </p:nvSpPr>
        <p:spPr>
          <a:xfrm rot="5400000">
            <a:off x="3920332" y="-1256506"/>
            <a:ext cx="4351337" cy="105156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2"/>
              </a:buClr>
              <a:buSzPts val="1800"/>
              <a:buChar char="•"/>
              <a:defRPr/>
            </a:lvl1pPr>
            <a:lvl2pPr marL="914400" lvl="1" indent="-342900" algn="l">
              <a:lnSpc>
                <a:spcPct val="90000"/>
              </a:lnSpc>
              <a:spcBef>
                <a:spcPts val="500"/>
              </a:spcBef>
              <a:spcAft>
                <a:spcPts val="0"/>
              </a:spcAft>
              <a:buClr>
                <a:schemeClr val="accent2"/>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chemeClr val="dk2"/>
              </a:buClr>
              <a:buSzPts val="1800"/>
              <a:buChar char="•"/>
              <a:defRPr/>
            </a:lvl4pPr>
            <a:lvl5pPr marL="2286000" lvl="4" indent="-342900" algn="l">
              <a:lnSpc>
                <a:spcPct val="90000"/>
              </a:lnSpc>
              <a:spcBef>
                <a:spcPts val="500"/>
              </a:spcBef>
              <a:spcAft>
                <a:spcPts val="0"/>
              </a:spcAft>
              <a:buClr>
                <a:schemeClr val="accent2"/>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90" name="Google Shape;90;p29"/>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2" name="Google Shape;92;p29"/>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00"/>
        <p:cNvGrpSpPr/>
        <p:nvPr/>
      </p:nvGrpSpPr>
      <p:grpSpPr>
        <a:xfrm>
          <a:off x="0" y="0"/>
          <a:ext cx="0" cy="0"/>
          <a:chOff x="0" y="0"/>
          <a:chExt cx="0" cy="0"/>
        </a:xfrm>
      </p:grpSpPr>
      <p:sp>
        <p:nvSpPr>
          <p:cNvPr id="101" name="Google Shape;101;p31"/>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2" name="Google Shape;102;p31"/>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2"/>
              </a:buClr>
              <a:buSzPts val="1800"/>
              <a:buChar char="•"/>
              <a:defRPr/>
            </a:lvl1pPr>
            <a:lvl2pPr marL="914400" lvl="1" indent="-342900" algn="l">
              <a:lnSpc>
                <a:spcPct val="90000"/>
              </a:lnSpc>
              <a:spcBef>
                <a:spcPts val="500"/>
              </a:spcBef>
              <a:spcAft>
                <a:spcPts val="0"/>
              </a:spcAft>
              <a:buClr>
                <a:schemeClr val="accent2"/>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chemeClr val="dk2"/>
              </a:buClr>
              <a:buSzPts val="1800"/>
              <a:buChar char="•"/>
              <a:defRPr/>
            </a:lvl4pPr>
            <a:lvl5pPr marL="2286000" lvl="4" indent="-342900" algn="l">
              <a:lnSpc>
                <a:spcPct val="90000"/>
              </a:lnSpc>
              <a:spcBef>
                <a:spcPts val="500"/>
              </a:spcBef>
              <a:spcAft>
                <a:spcPts val="0"/>
              </a:spcAft>
              <a:buClr>
                <a:schemeClr val="accent2"/>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103" name="Google Shape;103;p31"/>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4" name="Google Shape;104;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5" name="Google Shape;105;p31"/>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3"/>
        <p:cNvGrpSpPr/>
        <p:nvPr/>
      </p:nvGrpSpPr>
      <p:grpSpPr>
        <a:xfrm>
          <a:off x="0" y="0"/>
          <a:ext cx="0" cy="0"/>
          <a:chOff x="0" y="0"/>
          <a:chExt cx="0" cy="0"/>
        </a:xfrm>
      </p:grpSpPr>
      <p:sp>
        <p:nvSpPr>
          <p:cNvPr id="24" name="Google Shape;24;p19"/>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9"/>
          <p:cNvSpPr txBox="1">
            <a:spLocks noGrp="1"/>
          </p:cNvSpPr>
          <p:nvPr>
            <p:ph type="body" idx="1"/>
          </p:nvPr>
        </p:nvSpPr>
        <p:spPr>
          <a:xfrm>
            <a:off x="838200" y="1825625"/>
            <a:ext cx="10515600" cy="4351337"/>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2"/>
              </a:buClr>
              <a:buSzPts val="1800"/>
              <a:buChar char="•"/>
              <a:defRPr/>
            </a:lvl1pPr>
            <a:lvl2pPr marL="914400" lvl="1" indent="-342900" algn="l">
              <a:lnSpc>
                <a:spcPct val="90000"/>
              </a:lnSpc>
              <a:spcBef>
                <a:spcPts val="500"/>
              </a:spcBef>
              <a:spcAft>
                <a:spcPts val="0"/>
              </a:spcAft>
              <a:buClr>
                <a:schemeClr val="accent2"/>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chemeClr val="dk2"/>
              </a:buClr>
              <a:buSzPts val="1800"/>
              <a:buChar char="•"/>
              <a:defRPr/>
            </a:lvl4pPr>
            <a:lvl5pPr marL="2286000" lvl="4" indent="-342900" algn="l">
              <a:lnSpc>
                <a:spcPct val="90000"/>
              </a:lnSpc>
              <a:spcBef>
                <a:spcPts val="500"/>
              </a:spcBef>
              <a:spcAft>
                <a:spcPts val="0"/>
              </a:spcAft>
              <a:buClr>
                <a:schemeClr val="accent2"/>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26" name="Google Shape;26;p19"/>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19"/>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9"/>
        <p:cNvGrpSpPr/>
        <p:nvPr/>
      </p:nvGrpSpPr>
      <p:grpSpPr>
        <a:xfrm>
          <a:off x="0" y="0"/>
          <a:ext cx="0" cy="0"/>
          <a:chOff x="0" y="0"/>
          <a:chExt cx="0" cy="0"/>
        </a:xfrm>
      </p:grpSpPr>
      <p:sp>
        <p:nvSpPr>
          <p:cNvPr id="30" name="Google Shape;30;p20"/>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SzPts val="1400"/>
              <a:buNone/>
              <a:defRPr sz="60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20"/>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lt1"/>
              </a:buClr>
              <a:buSzPts val="2400"/>
              <a:buNone/>
              <a:defRPr sz="2400">
                <a:solidFill>
                  <a:schemeClr val="lt1"/>
                </a:solidFill>
              </a:defRPr>
            </a:lvl1pPr>
            <a:lvl2pPr marL="914400" lvl="1" indent="-228600" algn="l">
              <a:lnSpc>
                <a:spcPct val="90000"/>
              </a:lnSpc>
              <a:spcBef>
                <a:spcPts val="500"/>
              </a:spcBef>
              <a:spcAft>
                <a:spcPts val="0"/>
              </a:spcAft>
              <a:buClr>
                <a:schemeClr val="lt1"/>
              </a:buClr>
              <a:buSzPts val="2000"/>
              <a:buNone/>
              <a:defRPr sz="2000">
                <a:solidFill>
                  <a:schemeClr val="lt1"/>
                </a:solidFill>
              </a:defRPr>
            </a:lvl2pPr>
            <a:lvl3pPr marL="1371600" lvl="2" indent="-228600" algn="l">
              <a:lnSpc>
                <a:spcPct val="90000"/>
              </a:lnSpc>
              <a:spcBef>
                <a:spcPts val="500"/>
              </a:spcBef>
              <a:spcAft>
                <a:spcPts val="0"/>
              </a:spcAft>
              <a:buClr>
                <a:schemeClr val="lt1"/>
              </a:buClr>
              <a:buSzPts val="1800"/>
              <a:buNone/>
              <a:defRPr sz="1800">
                <a:solidFill>
                  <a:schemeClr val="lt1"/>
                </a:solidFill>
              </a:defRPr>
            </a:lvl3pPr>
            <a:lvl4pPr marL="1828800" lvl="3" indent="-228600" algn="l">
              <a:lnSpc>
                <a:spcPct val="90000"/>
              </a:lnSpc>
              <a:spcBef>
                <a:spcPts val="500"/>
              </a:spcBef>
              <a:spcAft>
                <a:spcPts val="0"/>
              </a:spcAft>
              <a:buClr>
                <a:schemeClr val="lt1"/>
              </a:buClr>
              <a:buSzPts val="1600"/>
              <a:buNone/>
              <a:defRPr sz="1600">
                <a:solidFill>
                  <a:schemeClr val="lt1"/>
                </a:solidFill>
              </a:defRPr>
            </a:lvl4pPr>
            <a:lvl5pPr marL="2286000" lvl="4" indent="-228600" algn="l">
              <a:lnSpc>
                <a:spcPct val="90000"/>
              </a:lnSpc>
              <a:spcBef>
                <a:spcPts val="500"/>
              </a:spcBef>
              <a:spcAft>
                <a:spcPts val="0"/>
              </a:spcAft>
              <a:buClr>
                <a:schemeClr val="lt1"/>
              </a:buClr>
              <a:buSzPts val="1600"/>
              <a:buNone/>
              <a:defRPr sz="1600">
                <a:solidFill>
                  <a:schemeClr val="lt1"/>
                </a:solidFill>
              </a:defRPr>
            </a:lvl5pPr>
            <a:lvl6pPr marL="2743200" lvl="5" indent="-228600" algn="l">
              <a:lnSpc>
                <a:spcPct val="90000"/>
              </a:lnSpc>
              <a:spcBef>
                <a:spcPts val="500"/>
              </a:spcBef>
              <a:spcAft>
                <a:spcPts val="0"/>
              </a:spcAft>
              <a:buClr>
                <a:schemeClr val="lt1"/>
              </a:buClr>
              <a:buSzPts val="1600"/>
              <a:buNone/>
              <a:defRPr sz="1600">
                <a:solidFill>
                  <a:schemeClr val="lt1"/>
                </a:solidFill>
              </a:defRPr>
            </a:lvl6pPr>
            <a:lvl7pPr marL="3200400" lvl="6" indent="-228600" algn="l">
              <a:lnSpc>
                <a:spcPct val="90000"/>
              </a:lnSpc>
              <a:spcBef>
                <a:spcPts val="500"/>
              </a:spcBef>
              <a:spcAft>
                <a:spcPts val="0"/>
              </a:spcAft>
              <a:buClr>
                <a:schemeClr val="lt1"/>
              </a:buClr>
              <a:buSzPts val="1600"/>
              <a:buNone/>
              <a:defRPr sz="1600">
                <a:solidFill>
                  <a:schemeClr val="lt1"/>
                </a:solidFill>
              </a:defRPr>
            </a:lvl7pPr>
            <a:lvl8pPr marL="3657600" lvl="7" indent="-228600" algn="l">
              <a:lnSpc>
                <a:spcPct val="90000"/>
              </a:lnSpc>
              <a:spcBef>
                <a:spcPts val="500"/>
              </a:spcBef>
              <a:spcAft>
                <a:spcPts val="0"/>
              </a:spcAft>
              <a:buClr>
                <a:schemeClr val="lt1"/>
              </a:buClr>
              <a:buSzPts val="1600"/>
              <a:buNone/>
              <a:defRPr sz="1600">
                <a:solidFill>
                  <a:schemeClr val="lt1"/>
                </a:solidFill>
              </a:defRPr>
            </a:lvl8pPr>
            <a:lvl9pPr marL="4114800" lvl="8" indent="-228600" algn="l">
              <a:lnSpc>
                <a:spcPct val="90000"/>
              </a:lnSpc>
              <a:spcBef>
                <a:spcPts val="500"/>
              </a:spcBef>
              <a:spcAft>
                <a:spcPts val="0"/>
              </a:spcAft>
              <a:buClr>
                <a:schemeClr val="lt1"/>
              </a:buClr>
              <a:buSzPts val="1600"/>
              <a:buNone/>
              <a:defRPr sz="1600">
                <a:solidFill>
                  <a:schemeClr val="lt1"/>
                </a:solidFill>
              </a:defRPr>
            </a:lvl9pPr>
          </a:lstStyle>
          <a:p>
            <a:endParaRPr/>
          </a:p>
        </p:txBody>
      </p:sp>
      <p:sp>
        <p:nvSpPr>
          <p:cNvPr id="32" name="Google Shape;32;p20"/>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20"/>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35"/>
        <p:cNvGrpSpPr/>
        <p:nvPr/>
      </p:nvGrpSpPr>
      <p:grpSpPr>
        <a:xfrm>
          <a:off x="0" y="0"/>
          <a:ext cx="0" cy="0"/>
          <a:chOff x="0" y="0"/>
          <a:chExt cx="0" cy="0"/>
        </a:xfrm>
      </p:grpSpPr>
      <p:sp>
        <p:nvSpPr>
          <p:cNvPr id="36" name="Google Shape;36;p21"/>
          <p:cNvSpPr txBox="1">
            <a:spLocks noGrp="1"/>
          </p:cNvSpPr>
          <p:nvPr>
            <p:ph type="title"/>
          </p:nvPr>
        </p:nvSpPr>
        <p:spPr>
          <a:xfrm>
            <a:off x="839788" y="12573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SzPts val="1400"/>
              <a:buNone/>
              <a:defRPr sz="32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21"/>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2"/>
              </a:buClr>
              <a:buSzPts val="3200"/>
              <a:buFont typeface="Arial"/>
              <a:buNone/>
              <a:defRPr sz="3200" b="0" i="0" u="none" strike="noStrike" cap="none">
                <a:solidFill>
                  <a:schemeClr val="dk2"/>
                </a:solidFill>
                <a:latin typeface="Times New Roman"/>
                <a:ea typeface="Times New Roman"/>
                <a:cs typeface="Times New Roman"/>
                <a:sym typeface="Times New Roman"/>
              </a:defRPr>
            </a:lvl1pPr>
            <a:lvl2pPr marR="0" lvl="1" algn="l" rtl="0">
              <a:lnSpc>
                <a:spcPct val="90000"/>
              </a:lnSpc>
              <a:spcBef>
                <a:spcPts val="500"/>
              </a:spcBef>
              <a:spcAft>
                <a:spcPts val="0"/>
              </a:spcAft>
              <a:buClr>
                <a:schemeClr val="accent2"/>
              </a:buClr>
              <a:buSzPts val="2800"/>
              <a:buFont typeface="Arial"/>
              <a:buNone/>
              <a:defRPr sz="2800" b="1" i="0" u="none" strike="noStrike" cap="none">
                <a:solidFill>
                  <a:schemeClr val="accent2"/>
                </a:solidFill>
                <a:latin typeface="Times New Roman"/>
                <a:ea typeface="Times New Roman"/>
                <a:cs typeface="Times New Roman"/>
                <a:sym typeface="Times New Roman"/>
              </a:defRPr>
            </a:lvl2pPr>
            <a:lvl3pPr marR="0" lvl="2" algn="l" rtl="0">
              <a:lnSpc>
                <a:spcPct val="90000"/>
              </a:lnSpc>
              <a:spcBef>
                <a:spcPts val="500"/>
              </a:spcBef>
              <a:spcAft>
                <a:spcPts val="0"/>
              </a:spcAft>
              <a:buClr>
                <a:srgbClr val="3F3F3F"/>
              </a:buClr>
              <a:buSzPts val="2400"/>
              <a:buFont typeface="Arial"/>
              <a:buNone/>
              <a:defRPr sz="2400" b="1" i="0" u="none" strike="noStrike" cap="none">
                <a:solidFill>
                  <a:srgbClr val="3F3F3F"/>
                </a:solidFill>
                <a:latin typeface="Times New Roman"/>
                <a:ea typeface="Times New Roman"/>
                <a:cs typeface="Times New Roman"/>
                <a:sym typeface="Times New Roman"/>
              </a:defRPr>
            </a:lvl3pPr>
            <a:lvl4pPr marR="0" lvl="3" algn="l" rtl="0">
              <a:lnSpc>
                <a:spcPct val="90000"/>
              </a:lnSpc>
              <a:spcBef>
                <a:spcPts val="500"/>
              </a:spcBef>
              <a:spcAft>
                <a:spcPts val="0"/>
              </a:spcAft>
              <a:buClr>
                <a:schemeClr val="dk2"/>
              </a:buClr>
              <a:buSzPts val="2000"/>
              <a:buFont typeface="Arial"/>
              <a:buNone/>
              <a:defRPr sz="2000" b="0" i="0" u="none" strike="noStrike" cap="none">
                <a:solidFill>
                  <a:schemeClr val="dk2"/>
                </a:solidFill>
                <a:latin typeface="Times New Roman"/>
                <a:ea typeface="Times New Roman"/>
                <a:cs typeface="Times New Roman"/>
                <a:sym typeface="Times New Roman"/>
              </a:defRPr>
            </a:lvl4pPr>
            <a:lvl5pPr marR="0" lvl="4" algn="l" rtl="0">
              <a:lnSpc>
                <a:spcPct val="90000"/>
              </a:lnSpc>
              <a:spcBef>
                <a:spcPts val="500"/>
              </a:spcBef>
              <a:spcAft>
                <a:spcPts val="0"/>
              </a:spcAft>
              <a:buClr>
                <a:schemeClr val="accent2"/>
              </a:buClr>
              <a:buSzPts val="2000"/>
              <a:buFont typeface="Arial"/>
              <a:buNone/>
              <a:defRPr sz="2000" b="1" i="0" u="none" strike="noStrike" cap="none">
                <a:solidFill>
                  <a:schemeClr val="accent2"/>
                </a:solidFill>
                <a:latin typeface="Times New Roman"/>
                <a:ea typeface="Times New Roman"/>
                <a:cs typeface="Times New Roman"/>
                <a:sym typeface="Times New Roman"/>
              </a:defRPr>
            </a:lvl5pPr>
            <a:lvl6pPr marR="0" lvl="5" algn="l" rtl="0">
              <a:lnSpc>
                <a:spcPct val="90000"/>
              </a:lnSpc>
              <a:spcBef>
                <a:spcPts val="500"/>
              </a:spcBef>
              <a:spcAft>
                <a:spcPts val="0"/>
              </a:spcAft>
              <a:buClr>
                <a:schemeClr val="lt1"/>
              </a:buClr>
              <a:buSzPts val="2000"/>
              <a:buFont typeface="Arial"/>
              <a:buNone/>
              <a:defRPr sz="2000" b="0" i="0" u="none" strike="noStrike" cap="none">
                <a:solidFill>
                  <a:schemeClr val="lt1"/>
                </a:solidFill>
                <a:latin typeface="Times New Roman"/>
                <a:ea typeface="Times New Roman"/>
                <a:cs typeface="Times New Roman"/>
                <a:sym typeface="Times New Roman"/>
              </a:defRPr>
            </a:lvl6pPr>
            <a:lvl7pPr marR="0" lvl="6" algn="l" rtl="0">
              <a:lnSpc>
                <a:spcPct val="90000"/>
              </a:lnSpc>
              <a:spcBef>
                <a:spcPts val="500"/>
              </a:spcBef>
              <a:spcAft>
                <a:spcPts val="0"/>
              </a:spcAft>
              <a:buClr>
                <a:schemeClr val="lt1"/>
              </a:buClr>
              <a:buSzPts val="2000"/>
              <a:buFont typeface="Arial"/>
              <a:buNone/>
              <a:defRPr sz="2000" b="0" i="0" u="none" strike="noStrike" cap="none">
                <a:solidFill>
                  <a:schemeClr val="lt1"/>
                </a:solidFill>
                <a:latin typeface="Times New Roman"/>
                <a:ea typeface="Times New Roman"/>
                <a:cs typeface="Times New Roman"/>
                <a:sym typeface="Times New Roman"/>
              </a:defRPr>
            </a:lvl7pPr>
            <a:lvl8pPr marR="0" lvl="7" algn="l" rtl="0">
              <a:lnSpc>
                <a:spcPct val="90000"/>
              </a:lnSpc>
              <a:spcBef>
                <a:spcPts val="500"/>
              </a:spcBef>
              <a:spcAft>
                <a:spcPts val="0"/>
              </a:spcAft>
              <a:buClr>
                <a:schemeClr val="lt1"/>
              </a:buClr>
              <a:buSzPts val="2000"/>
              <a:buFont typeface="Arial"/>
              <a:buNone/>
              <a:defRPr sz="2000" b="0" i="0" u="none" strike="noStrike" cap="none">
                <a:solidFill>
                  <a:schemeClr val="lt1"/>
                </a:solidFill>
                <a:latin typeface="Times New Roman"/>
                <a:ea typeface="Times New Roman"/>
                <a:cs typeface="Times New Roman"/>
                <a:sym typeface="Times New Roman"/>
              </a:defRPr>
            </a:lvl8pPr>
            <a:lvl9pPr marR="0" lvl="8" algn="l" rtl="0">
              <a:lnSpc>
                <a:spcPct val="90000"/>
              </a:lnSpc>
              <a:spcBef>
                <a:spcPts val="500"/>
              </a:spcBef>
              <a:spcAft>
                <a:spcPts val="0"/>
              </a:spcAft>
              <a:buClr>
                <a:schemeClr val="lt1"/>
              </a:buClr>
              <a:buSzPts val="2000"/>
              <a:buFont typeface="Arial"/>
              <a:buNone/>
              <a:defRPr sz="2000" b="0" i="0" u="none" strike="noStrike" cap="none">
                <a:solidFill>
                  <a:schemeClr val="lt1"/>
                </a:solidFill>
                <a:latin typeface="Times New Roman"/>
                <a:ea typeface="Times New Roman"/>
                <a:cs typeface="Times New Roman"/>
                <a:sym typeface="Times New Roman"/>
              </a:defRPr>
            </a:lvl9pPr>
          </a:lstStyle>
          <a:p>
            <a:endParaRPr/>
          </a:p>
        </p:txBody>
      </p:sp>
      <p:sp>
        <p:nvSpPr>
          <p:cNvPr id="38" name="Google Shape;38;p21"/>
          <p:cNvSpPr txBox="1">
            <a:spLocks noGrp="1"/>
          </p:cNvSpPr>
          <p:nvPr>
            <p:ph type="body" idx="1"/>
          </p:nvPr>
        </p:nvSpPr>
        <p:spPr>
          <a:xfrm>
            <a:off x="839788" y="3001818"/>
            <a:ext cx="3932237" cy="286717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2"/>
              </a:buClr>
              <a:buSzPts val="1600"/>
              <a:buNone/>
              <a:defRPr sz="1600"/>
            </a:lvl1pPr>
            <a:lvl2pPr marL="914400" lvl="1" indent="-228600" algn="l">
              <a:lnSpc>
                <a:spcPct val="90000"/>
              </a:lnSpc>
              <a:spcBef>
                <a:spcPts val="500"/>
              </a:spcBef>
              <a:spcAft>
                <a:spcPts val="0"/>
              </a:spcAft>
              <a:buClr>
                <a:schemeClr val="accent2"/>
              </a:buClr>
              <a:buSzPts val="1400"/>
              <a:buNone/>
              <a:defRPr sz="1400"/>
            </a:lvl2pPr>
            <a:lvl3pPr marL="1371600" lvl="2" indent="-228600" algn="l">
              <a:lnSpc>
                <a:spcPct val="90000"/>
              </a:lnSpc>
              <a:spcBef>
                <a:spcPts val="500"/>
              </a:spcBef>
              <a:spcAft>
                <a:spcPts val="0"/>
              </a:spcAft>
              <a:buClr>
                <a:srgbClr val="3F3F3F"/>
              </a:buClr>
              <a:buSzPts val="1200"/>
              <a:buNone/>
              <a:defRPr sz="1200"/>
            </a:lvl3pPr>
            <a:lvl4pPr marL="1828800" lvl="3" indent="-228600" algn="l">
              <a:lnSpc>
                <a:spcPct val="90000"/>
              </a:lnSpc>
              <a:spcBef>
                <a:spcPts val="500"/>
              </a:spcBef>
              <a:spcAft>
                <a:spcPts val="0"/>
              </a:spcAft>
              <a:buClr>
                <a:schemeClr val="dk2"/>
              </a:buClr>
              <a:buSzPts val="1000"/>
              <a:buNone/>
              <a:defRPr sz="1000"/>
            </a:lvl4pPr>
            <a:lvl5pPr marL="2286000" lvl="4" indent="-228600" algn="l">
              <a:lnSpc>
                <a:spcPct val="90000"/>
              </a:lnSpc>
              <a:spcBef>
                <a:spcPts val="500"/>
              </a:spcBef>
              <a:spcAft>
                <a:spcPts val="0"/>
              </a:spcAft>
              <a:buClr>
                <a:schemeClr val="accent2"/>
              </a:buClr>
              <a:buSzPts val="1000"/>
              <a:buNone/>
              <a:defRPr sz="1000"/>
            </a:lvl5pPr>
            <a:lvl6pPr marL="2743200" lvl="5" indent="-228600" algn="l">
              <a:lnSpc>
                <a:spcPct val="90000"/>
              </a:lnSpc>
              <a:spcBef>
                <a:spcPts val="500"/>
              </a:spcBef>
              <a:spcAft>
                <a:spcPts val="0"/>
              </a:spcAft>
              <a:buClr>
                <a:schemeClr val="lt1"/>
              </a:buClr>
              <a:buSzPts val="1000"/>
              <a:buNone/>
              <a:defRPr sz="1000"/>
            </a:lvl6pPr>
            <a:lvl7pPr marL="3200400" lvl="6" indent="-228600" algn="l">
              <a:lnSpc>
                <a:spcPct val="90000"/>
              </a:lnSpc>
              <a:spcBef>
                <a:spcPts val="500"/>
              </a:spcBef>
              <a:spcAft>
                <a:spcPts val="0"/>
              </a:spcAft>
              <a:buClr>
                <a:schemeClr val="lt1"/>
              </a:buClr>
              <a:buSzPts val="1000"/>
              <a:buNone/>
              <a:defRPr sz="1000"/>
            </a:lvl7pPr>
            <a:lvl8pPr marL="3657600" lvl="7" indent="-228600" algn="l">
              <a:lnSpc>
                <a:spcPct val="90000"/>
              </a:lnSpc>
              <a:spcBef>
                <a:spcPts val="500"/>
              </a:spcBef>
              <a:spcAft>
                <a:spcPts val="0"/>
              </a:spcAft>
              <a:buClr>
                <a:schemeClr val="lt1"/>
              </a:buClr>
              <a:buSzPts val="1000"/>
              <a:buNone/>
              <a:defRPr sz="1000"/>
            </a:lvl8pPr>
            <a:lvl9pPr marL="4114800" lvl="8" indent="-228600" algn="l">
              <a:lnSpc>
                <a:spcPct val="90000"/>
              </a:lnSpc>
              <a:spcBef>
                <a:spcPts val="500"/>
              </a:spcBef>
              <a:spcAft>
                <a:spcPts val="0"/>
              </a:spcAft>
              <a:buClr>
                <a:schemeClr val="lt1"/>
              </a:buClr>
              <a:buSzPts val="1000"/>
              <a:buNone/>
              <a:defRPr sz="1000"/>
            </a:lvl9pPr>
          </a:lstStyle>
          <a:p>
            <a:endParaRPr/>
          </a:p>
        </p:txBody>
      </p:sp>
      <p:sp>
        <p:nvSpPr>
          <p:cNvPr id="39" name="Google Shape;39;p21"/>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21"/>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2"/>
        <p:cNvGrpSpPr/>
        <p:nvPr/>
      </p:nvGrpSpPr>
      <p:grpSpPr>
        <a:xfrm>
          <a:off x="0" y="0"/>
          <a:ext cx="0" cy="0"/>
          <a:chOff x="0" y="0"/>
          <a:chExt cx="0" cy="0"/>
        </a:xfrm>
      </p:grpSpPr>
      <p:sp>
        <p:nvSpPr>
          <p:cNvPr id="43" name="Google Shape;43;p22"/>
          <p:cNvSpPr txBox="1">
            <a:spLocks noGrp="1"/>
          </p:cNvSpPr>
          <p:nvPr>
            <p:ph type="title"/>
          </p:nvPr>
        </p:nvSpPr>
        <p:spPr>
          <a:xfrm>
            <a:off x="839788" y="1193799"/>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SzPts val="1400"/>
              <a:buNone/>
              <a:defRPr sz="32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2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L="457200" lvl="0" indent="-431800" algn="l">
              <a:lnSpc>
                <a:spcPct val="90000"/>
              </a:lnSpc>
              <a:spcBef>
                <a:spcPts val="1000"/>
              </a:spcBef>
              <a:spcAft>
                <a:spcPts val="0"/>
              </a:spcAft>
              <a:buClr>
                <a:schemeClr val="dk2"/>
              </a:buClr>
              <a:buSzPts val="3200"/>
              <a:buChar char="•"/>
              <a:defRPr sz="3200"/>
            </a:lvl1pPr>
            <a:lvl2pPr marL="914400" lvl="1" indent="-406400" algn="l">
              <a:lnSpc>
                <a:spcPct val="90000"/>
              </a:lnSpc>
              <a:spcBef>
                <a:spcPts val="500"/>
              </a:spcBef>
              <a:spcAft>
                <a:spcPts val="0"/>
              </a:spcAft>
              <a:buClr>
                <a:schemeClr val="accent2"/>
              </a:buClr>
              <a:buSzPts val="2800"/>
              <a:buChar char="•"/>
              <a:defRPr sz="2800"/>
            </a:lvl2pPr>
            <a:lvl3pPr marL="1371600" lvl="2" indent="-381000" algn="l">
              <a:lnSpc>
                <a:spcPct val="90000"/>
              </a:lnSpc>
              <a:spcBef>
                <a:spcPts val="500"/>
              </a:spcBef>
              <a:spcAft>
                <a:spcPts val="0"/>
              </a:spcAft>
              <a:buClr>
                <a:srgbClr val="3F3F3F"/>
              </a:buClr>
              <a:buSzPts val="2400"/>
              <a:buChar char="•"/>
              <a:defRPr sz="2400"/>
            </a:lvl3pPr>
            <a:lvl4pPr marL="1828800" lvl="3" indent="-355600" algn="l">
              <a:lnSpc>
                <a:spcPct val="90000"/>
              </a:lnSpc>
              <a:spcBef>
                <a:spcPts val="500"/>
              </a:spcBef>
              <a:spcAft>
                <a:spcPts val="0"/>
              </a:spcAft>
              <a:buClr>
                <a:schemeClr val="dk2"/>
              </a:buClr>
              <a:buSzPts val="2000"/>
              <a:buChar char="•"/>
              <a:defRPr sz="2000"/>
            </a:lvl4pPr>
            <a:lvl5pPr marL="2286000" lvl="4" indent="-355600" algn="l">
              <a:lnSpc>
                <a:spcPct val="90000"/>
              </a:lnSpc>
              <a:spcBef>
                <a:spcPts val="500"/>
              </a:spcBef>
              <a:spcAft>
                <a:spcPts val="0"/>
              </a:spcAft>
              <a:buClr>
                <a:schemeClr val="accent2"/>
              </a:buClr>
              <a:buSzPts val="2000"/>
              <a:buChar char="•"/>
              <a:defRPr sz="2000"/>
            </a:lvl5pPr>
            <a:lvl6pPr marL="2743200" lvl="5" indent="-355600" algn="l">
              <a:lnSpc>
                <a:spcPct val="90000"/>
              </a:lnSpc>
              <a:spcBef>
                <a:spcPts val="500"/>
              </a:spcBef>
              <a:spcAft>
                <a:spcPts val="0"/>
              </a:spcAft>
              <a:buClr>
                <a:schemeClr val="lt1"/>
              </a:buClr>
              <a:buSzPts val="2000"/>
              <a:buChar char="•"/>
              <a:defRPr sz="2000"/>
            </a:lvl6pPr>
            <a:lvl7pPr marL="3200400" lvl="6" indent="-355600" algn="l">
              <a:lnSpc>
                <a:spcPct val="90000"/>
              </a:lnSpc>
              <a:spcBef>
                <a:spcPts val="500"/>
              </a:spcBef>
              <a:spcAft>
                <a:spcPts val="0"/>
              </a:spcAft>
              <a:buClr>
                <a:schemeClr val="lt1"/>
              </a:buClr>
              <a:buSzPts val="2000"/>
              <a:buChar char="•"/>
              <a:defRPr sz="2000"/>
            </a:lvl7pPr>
            <a:lvl8pPr marL="3657600" lvl="7" indent="-355600" algn="l">
              <a:lnSpc>
                <a:spcPct val="90000"/>
              </a:lnSpc>
              <a:spcBef>
                <a:spcPts val="500"/>
              </a:spcBef>
              <a:spcAft>
                <a:spcPts val="0"/>
              </a:spcAft>
              <a:buClr>
                <a:schemeClr val="lt1"/>
              </a:buClr>
              <a:buSzPts val="2000"/>
              <a:buChar char="•"/>
              <a:defRPr sz="2000"/>
            </a:lvl8pPr>
            <a:lvl9pPr marL="4114800" lvl="8" indent="-355600" algn="l">
              <a:lnSpc>
                <a:spcPct val="90000"/>
              </a:lnSpc>
              <a:spcBef>
                <a:spcPts val="500"/>
              </a:spcBef>
              <a:spcAft>
                <a:spcPts val="0"/>
              </a:spcAft>
              <a:buClr>
                <a:schemeClr val="lt1"/>
              </a:buClr>
              <a:buSzPts val="2000"/>
              <a:buChar char="•"/>
              <a:defRPr sz="2000"/>
            </a:lvl9pPr>
          </a:lstStyle>
          <a:p>
            <a:endParaRPr/>
          </a:p>
        </p:txBody>
      </p:sp>
      <p:sp>
        <p:nvSpPr>
          <p:cNvPr id="45" name="Google Shape;45;p22"/>
          <p:cNvSpPr txBox="1">
            <a:spLocks noGrp="1"/>
          </p:cNvSpPr>
          <p:nvPr>
            <p:ph type="body" idx="2"/>
          </p:nvPr>
        </p:nvSpPr>
        <p:spPr>
          <a:xfrm>
            <a:off x="839788" y="2770908"/>
            <a:ext cx="3932237" cy="3098079"/>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2"/>
              </a:buClr>
              <a:buSzPts val="1600"/>
              <a:buNone/>
              <a:defRPr sz="1600"/>
            </a:lvl1pPr>
            <a:lvl2pPr marL="914400" lvl="1" indent="-228600" algn="l">
              <a:lnSpc>
                <a:spcPct val="90000"/>
              </a:lnSpc>
              <a:spcBef>
                <a:spcPts val="500"/>
              </a:spcBef>
              <a:spcAft>
                <a:spcPts val="0"/>
              </a:spcAft>
              <a:buClr>
                <a:schemeClr val="accent2"/>
              </a:buClr>
              <a:buSzPts val="1400"/>
              <a:buNone/>
              <a:defRPr sz="1400"/>
            </a:lvl2pPr>
            <a:lvl3pPr marL="1371600" lvl="2" indent="-228600" algn="l">
              <a:lnSpc>
                <a:spcPct val="90000"/>
              </a:lnSpc>
              <a:spcBef>
                <a:spcPts val="500"/>
              </a:spcBef>
              <a:spcAft>
                <a:spcPts val="0"/>
              </a:spcAft>
              <a:buClr>
                <a:srgbClr val="3F3F3F"/>
              </a:buClr>
              <a:buSzPts val="1200"/>
              <a:buNone/>
              <a:defRPr sz="1200"/>
            </a:lvl3pPr>
            <a:lvl4pPr marL="1828800" lvl="3" indent="-228600" algn="l">
              <a:lnSpc>
                <a:spcPct val="90000"/>
              </a:lnSpc>
              <a:spcBef>
                <a:spcPts val="500"/>
              </a:spcBef>
              <a:spcAft>
                <a:spcPts val="0"/>
              </a:spcAft>
              <a:buClr>
                <a:schemeClr val="dk2"/>
              </a:buClr>
              <a:buSzPts val="1000"/>
              <a:buNone/>
              <a:defRPr sz="1000"/>
            </a:lvl4pPr>
            <a:lvl5pPr marL="2286000" lvl="4" indent="-228600" algn="l">
              <a:lnSpc>
                <a:spcPct val="90000"/>
              </a:lnSpc>
              <a:spcBef>
                <a:spcPts val="500"/>
              </a:spcBef>
              <a:spcAft>
                <a:spcPts val="0"/>
              </a:spcAft>
              <a:buClr>
                <a:schemeClr val="accent2"/>
              </a:buClr>
              <a:buSzPts val="1000"/>
              <a:buNone/>
              <a:defRPr sz="1000"/>
            </a:lvl5pPr>
            <a:lvl6pPr marL="2743200" lvl="5" indent="-228600" algn="l">
              <a:lnSpc>
                <a:spcPct val="90000"/>
              </a:lnSpc>
              <a:spcBef>
                <a:spcPts val="500"/>
              </a:spcBef>
              <a:spcAft>
                <a:spcPts val="0"/>
              </a:spcAft>
              <a:buClr>
                <a:schemeClr val="lt1"/>
              </a:buClr>
              <a:buSzPts val="1000"/>
              <a:buNone/>
              <a:defRPr sz="1000"/>
            </a:lvl6pPr>
            <a:lvl7pPr marL="3200400" lvl="6" indent="-228600" algn="l">
              <a:lnSpc>
                <a:spcPct val="90000"/>
              </a:lnSpc>
              <a:spcBef>
                <a:spcPts val="500"/>
              </a:spcBef>
              <a:spcAft>
                <a:spcPts val="0"/>
              </a:spcAft>
              <a:buClr>
                <a:schemeClr val="lt1"/>
              </a:buClr>
              <a:buSzPts val="1000"/>
              <a:buNone/>
              <a:defRPr sz="1000"/>
            </a:lvl7pPr>
            <a:lvl8pPr marL="3657600" lvl="7" indent="-228600" algn="l">
              <a:lnSpc>
                <a:spcPct val="90000"/>
              </a:lnSpc>
              <a:spcBef>
                <a:spcPts val="500"/>
              </a:spcBef>
              <a:spcAft>
                <a:spcPts val="0"/>
              </a:spcAft>
              <a:buClr>
                <a:schemeClr val="lt1"/>
              </a:buClr>
              <a:buSzPts val="1000"/>
              <a:buNone/>
              <a:defRPr sz="1000"/>
            </a:lvl8pPr>
            <a:lvl9pPr marL="4114800" lvl="8" indent="-228600" algn="l">
              <a:lnSpc>
                <a:spcPct val="90000"/>
              </a:lnSpc>
              <a:spcBef>
                <a:spcPts val="500"/>
              </a:spcBef>
              <a:spcAft>
                <a:spcPts val="0"/>
              </a:spcAft>
              <a:buClr>
                <a:schemeClr val="lt1"/>
              </a:buClr>
              <a:buSzPts val="1000"/>
              <a:buNone/>
              <a:defRPr sz="1000"/>
            </a:lvl9pPr>
          </a:lstStyle>
          <a:p>
            <a:endParaRPr/>
          </a:p>
        </p:txBody>
      </p:sp>
      <p:sp>
        <p:nvSpPr>
          <p:cNvPr id="46" name="Google Shape;46;p22"/>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22"/>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9"/>
        <p:cNvGrpSpPr/>
        <p:nvPr/>
      </p:nvGrpSpPr>
      <p:grpSpPr>
        <a:xfrm>
          <a:off x="0" y="0"/>
          <a:ext cx="0" cy="0"/>
          <a:chOff x="0" y="0"/>
          <a:chExt cx="0" cy="0"/>
        </a:xfrm>
      </p:grpSpPr>
      <p:sp>
        <p:nvSpPr>
          <p:cNvPr id="50" name="Google Shape;50;p23"/>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23"/>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3"/>
        <p:cNvGrpSpPr/>
        <p:nvPr/>
      </p:nvGrpSpPr>
      <p:grpSpPr>
        <a:xfrm>
          <a:off x="0" y="0"/>
          <a:ext cx="0" cy="0"/>
          <a:chOff x="0" y="0"/>
          <a:chExt cx="0" cy="0"/>
        </a:xfrm>
      </p:grpSpPr>
      <p:sp>
        <p:nvSpPr>
          <p:cNvPr id="54" name="Google Shape;54;p24"/>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24"/>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24"/>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8"/>
        <p:cNvGrpSpPr/>
        <p:nvPr/>
      </p:nvGrpSpPr>
      <p:grpSpPr>
        <a:xfrm>
          <a:off x="0" y="0"/>
          <a:ext cx="0" cy="0"/>
          <a:chOff x="0" y="0"/>
          <a:chExt cx="0" cy="0"/>
        </a:xfrm>
      </p:grpSpPr>
      <p:sp>
        <p:nvSpPr>
          <p:cNvPr id="59" name="Google Shape;59;p25"/>
          <p:cNvSpPr txBox="1">
            <a:spLocks noGrp="1"/>
          </p:cNvSpPr>
          <p:nvPr>
            <p:ph type="title"/>
          </p:nvPr>
        </p:nvSpPr>
        <p:spPr>
          <a:xfrm>
            <a:off x="2225964" y="365125"/>
            <a:ext cx="9129423"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25"/>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2"/>
              </a:buClr>
              <a:buSzPts val="2400"/>
              <a:buNone/>
              <a:defRPr sz="2400" b="1"/>
            </a:lvl1pPr>
            <a:lvl2pPr marL="914400" lvl="1" indent="-228600" algn="l">
              <a:lnSpc>
                <a:spcPct val="90000"/>
              </a:lnSpc>
              <a:spcBef>
                <a:spcPts val="500"/>
              </a:spcBef>
              <a:spcAft>
                <a:spcPts val="0"/>
              </a:spcAft>
              <a:buClr>
                <a:schemeClr val="accent2"/>
              </a:buClr>
              <a:buSzPts val="2000"/>
              <a:buNone/>
              <a:defRPr sz="2000" b="1"/>
            </a:lvl2pPr>
            <a:lvl3pPr marL="1371600" lvl="2" indent="-228600" algn="l">
              <a:lnSpc>
                <a:spcPct val="90000"/>
              </a:lnSpc>
              <a:spcBef>
                <a:spcPts val="500"/>
              </a:spcBef>
              <a:spcAft>
                <a:spcPts val="0"/>
              </a:spcAft>
              <a:buClr>
                <a:srgbClr val="3F3F3F"/>
              </a:buClr>
              <a:buSzPts val="1800"/>
              <a:buNone/>
              <a:defRPr sz="1800" b="1"/>
            </a:lvl3pPr>
            <a:lvl4pPr marL="1828800" lvl="3" indent="-228600" algn="l">
              <a:lnSpc>
                <a:spcPct val="90000"/>
              </a:lnSpc>
              <a:spcBef>
                <a:spcPts val="500"/>
              </a:spcBef>
              <a:spcAft>
                <a:spcPts val="0"/>
              </a:spcAft>
              <a:buClr>
                <a:schemeClr val="dk2"/>
              </a:buClr>
              <a:buSzPts val="1600"/>
              <a:buNone/>
              <a:defRPr sz="1600" b="1"/>
            </a:lvl4pPr>
            <a:lvl5pPr marL="2286000" lvl="4" indent="-228600" algn="l">
              <a:lnSpc>
                <a:spcPct val="90000"/>
              </a:lnSpc>
              <a:spcBef>
                <a:spcPts val="500"/>
              </a:spcBef>
              <a:spcAft>
                <a:spcPts val="0"/>
              </a:spcAft>
              <a:buClr>
                <a:schemeClr val="accent2"/>
              </a:buClr>
              <a:buSzPts val="1600"/>
              <a:buNone/>
              <a:defRPr sz="1600" b="1"/>
            </a:lvl5pPr>
            <a:lvl6pPr marL="2743200" lvl="5" indent="-228600" algn="l">
              <a:lnSpc>
                <a:spcPct val="90000"/>
              </a:lnSpc>
              <a:spcBef>
                <a:spcPts val="500"/>
              </a:spcBef>
              <a:spcAft>
                <a:spcPts val="0"/>
              </a:spcAft>
              <a:buClr>
                <a:schemeClr val="lt1"/>
              </a:buClr>
              <a:buSzPts val="1600"/>
              <a:buNone/>
              <a:defRPr sz="1600" b="1"/>
            </a:lvl6pPr>
            <a:lvl7pPr marL="3200400" lvl="6" indent="-228600" algn="l">
              <a:lnSpc>
                <a:spcPct val="90000"/>
              </a:lnSpc>
              <a:spcBef>
                <a:spcPts val="500"/>
              </a:spcBef>
              <a:spcAft>
                <a:spcPts val="0"/>
              </a:spcAft>
              <a:buClr>
                <a:schemeClr val="lt1"/>
              </a:buClr>
              <a:buSzPts val="1600"/>
              <a:buNone/>
              <a:defRPr sz="1600" b="1"/>
            </a:lvl7pPr>
            <a:lvl8pPr marL="3657600" lvl="7" indent="-228600" algn="l">
              <a:lnSpc>
                <a:spcPct val="90000"/>
              </a:lnSpc>
              <a:spcBef>
                <a:spcPts val="500"/>
              </a:spcBef>
              <a:spcAft>
                <a:spcPts val="0"/>
              </a:spcAft>
              <a:buClr>
                <a:schemeClr val="lt1"/>
              </a:buClr>
              <a:buSzPts val="1600"/>
              <a:buNone/>
              <a:defRPr sz="1600" b="1"/>
            </a:lvl8pPr>
            <a:lvl9pPr marL="4114800" lvl="8" indent="-228600" algn="l">
              <a:lnSpc>
                <a:spcPct val="90000"/>
              </a:lnSpc>
              <a:spcBef>
                <a:spcPts val="500"/>
              </a:spcBef>
              <a:spcAft>
                <a:spcPts val="0"/>
              </a:spcAft>
              <a:buClr>
                <a:schemeClr val="lt1"/>
              </a:buClr>
              <a:buSzPts val="1600"/>
              <a:buNone/>
              <a:defRPr sz="1600" b="1"/>
            </a:lvl9pPr>
          </a:lstStyle>
          <a:p>
            <a:endParaRPr/>
          </a:p>
        </p:txBody>
      </p:sp>
      <p:sp>
        <p:nvSpPr>
          <p:cNvPr id="61" name="Google Shape;61;p25"/>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2"/>
              </a:buClr>
              <a:buSzPts val="1800"/>
              <a:buChar char="•"/>
              <a:defRPr/>
            </a:lvl1pPr>
            <a:lvl2pPr marL="914400" lvl="1" indent="-342900" algn="l">
              <a:lnSpc>
                <a:spcPct val="90000"/>
              </a:lnSpc>
              <a:spcBef>
                <a:spcPts val="500"/>
              </a:spcBef>
              <a:spcAft>
                <a:spcPts val="0"/>
              </a:spcAft>
              <a:buClr>
                <a:schemeClr val="accent2"/>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chemeClr val="dk2"/>
              </a:buClr>
              <a:buSzPts val="1800"/>
              <a:buChar char="•"/>
              <a:defRPr/>
            </a:lvl4pPr>
            <a:lvl5pPr marL="2286000" lvl="4" indent="-342900" algn="l">
              <a:lnSpc>
                <a:spcPct val="90000"/>
              </a:lnSpc>
              <a:spcBef>
                <a:spcPts val="500"/>
              </a:spcBef>
              <a:spcAft>
                <a:spcPts val="0"/>
              </a:spcAft>
              <a:buClr>
                <a:schemeClr val="accent2"/>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62" name="Google Shape;62;p25"/>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2"/>
              </a:buClr>
              <a:buSzPts val="2400"/>
              <a:buNone/>
              <a:defRPr sz="2400" b="1"/>
            </a:lvl1pPr>
            <a:lvl2pPr marL="914400" lvl="1" indent="-228600" algn="l">
              <a:lnSpc>
                <a:spcPct val="90000"/>
              </a:lnSpc>
              <a:spcBef>
                <a:spcPts val="500"/>
              </a:spcBef>
              <a:spcAft>
                <a:spcPts val="0"/>
              </a:spcAft>
              <a:buClr>
                <a:schemeClr val="accent2"/>
              </a:buClr>
              <a:buSzPts val="2000"/>
              <a:buNone/>
              <a:defRPr sz="2000" b="1"/>
            </a:lvl2pPr>
            <a:lvl3pPr marL="1371600" lvl="2" indent="-228600" algn="l">
              <a:lnSpc>
                <a:spcPct val="90000"/>
              </a:lnSpc>
              <a:spcBef>
                <a:spcPts val="500"/>
              </a:spcBef>
              <a:spcAft>
                <a:spcPts val="0"/>
              </a:spcAft>
              <a:buClr>
                <a:srgbClr val="3F3F3F"/>
              </a:buClr>
              <a:buSzPts val="1800"/>
              <a:buNone/>
              <a:defRPr sz="1800" b="1"/>
            </a:lvl3pPr>
            <a:lvl4pPr marL="1828800" lvl="3" indent="-228600" algn="l">
              <a:lnSpc>
                <a:spcPct val="90000"/>
              </a:lnSpc>
              <a:spcBef>
                <a:spcPts val="500"/>
              </a:spcBef>
              <a:spcAft>
                <a:spcPts val="0"/>
              </a:spcAft>
              <a:buClr>
                <a:schemeClr val="dk2"/>
              </a:buClr>
              <a:buSzPts val="1600"/>
              <a:buNone/>
              <a:defRPr sz="1600" b="1"/>
            </a:lvl4pPr>
            <a:lvl5pPr marL="2286000" lvl="4" indent="-228600" algn="l">
              <a:lnSpc>
                <a:spcPct val="90000"/>
              </a:lnSpc>
              <a:spcBef>
                <a:spcPts val="500"/>
              </a:spcBef>
              <a:spcAft>
                <a:spcPts val="0"/>
              </a:spcAft>
              <a:buClr>
                <a:schemeClr val="accent2"/>
              </a:buClr>
              <a:buSzPts val="1600"/>
              <a:buNone/>
              <a:defRPr sz="1600" b="1"/>
            </a:lvl5pPr>
            <a:lvl6pPr marL="2743200" lvl="5" indent="-228600" algn="l">
              <a:lnSpc>
                <a:spcPct val="90000"/>
              </a:lnSpc>
              <a:spcBef>
                <a:spcPts val="500"/>
              </a:spcBef>
              <a:spcAft>
                <a:spcPts val="0"/>
              </a:spcAft>
              <a:buClr>
                <a:schemeClr val="lt1"/>
              </a:buClr>
              <a:buSzPts val="1600"/>
              <a:buNone/>
              <a:defRPr sz="1600" b="1"/>
            </a:lvl6pPr>
            <a:lvl7pPr marL="3200400" lvl="6" indent="-228600" algn="l">
              <a:lnSpc>
                <a:spcPct val="90000"/>
              </a:lnSpc>
              <a:spcBef>
                <a:spcPts val="500"/>
              </a:spcBef>
              <a:spcAft>
                <a:spcPts val="0"/>
              </a:spcAft>
              <a:buClr>
                <a:schemeClr val="lt1"/>
              </a:buClr>
              <a:buSzPts val="1600"/>
              <a:buNone/>
              <a:defRPr sz="1600" b="1"/>
            </a:lvl7pPr>
            <a:lvl8pPr marL="3657600" lvl="7" indent="-228600" algn="l">
              <a:lnSpc>
                <a:spcPct val="90000"/>
              </a:lnSpc>
              <a:spcBef>
                <a:spcPts val="500"/>
              </a:spcBef>
              <a:spcAft>
                <a:spcPts val="0"/>
              </a:spcAft>
              <a:buClr>
                <a:schemeClr val="lt1"/>
              </a:buClr>
              <a:buSzPts val="1600"/>
              <a:buNone/>
              <a:defRPr sz="1600" b="1"/>
            </a:lvl8pPr>
            <a:lvl9pPr marL="4114800" lvl="8" indent="-228600" algn="l">
              <a:lnSpc>
                <a:spcPct val="90000"/>
              </a:lnSpc>
              <a:spcBef>
                <a:spcPts val="500"/>
              </a:spcBef>
              <a:spcAft>
                <a:spcPts val="0"/>
              </a:spcAft>
              <a:buClr>
                <a:schemeClr val="lt1"/>
              </a:buClr>
              <a:buSzPts val="1600"/>
              <a:buNone/>
              <a:defRPr sz="1600" b="1"/>
            </a:lvl9pPr>
          </a:lstStyle>
          <a:p>
            <a:endParaRPr/>
          </a:p>
        </p:txBody>
      </p:sp>
      <p:sp>
        <p:nvSpPr>
          <p:cNvPr id="63" name="Google Shape;63;p25"/>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2"/>
              </a:buClr>
              <a:buSzPts val="1800"/>
              <a:buChar char="•"/>
              <a:defRPr/>
            </a:lvl1pPr>
            <a:lvl2pPr marL="914400" lvl="1" indent="-342900" algn="l">
              <a:lnSpc>
                <a:spcPct val="90000"/>
              </a:lnSpc>
              <a:spcBef>
                <a:spcPts val="500"/>
              </a:spcBef>
              <a:spcAft>
                <a:spcPts val="0"/>
              </a:spcAft>
              <a:buClr>
                <a:schemeClr val="accent2"/>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chemeClr val="dk2"/>
              </a:buClr>
              <a:buSzPts val="1800"/>
              <a:buChar char="•"/>
              <a:defRPr/>
            </a:lvl4pPr>
            <a:lvl5pPr marL="2286000" lvl="4" indent="-342900" algn="l">
              <a:lnSpc>
                <a:spcPct val="90000"/>
              </a:lnSpc>
              <a:spcBef>
                <a:spcPts val="500"/>
              </a:spcBef>
              <a:spcAft>
                <a:spcPts val="0"/>
              </a:spcAft>
              <a:buClr>
                <a:schemeClr val="accent2"/>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64" name="Google Shape;64;p25"/>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25"/>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67"/>
        <p:cNvGrpSpPr/>
        <p:nvPr/>
      </p:nvGrpSpPr>
      <p:grpSpPr>
        <a:xfrm>
          <a:off x="0" y="0"/>
          <a:ext cx="0" cy="0"/>
          <a:chOff x="0" y="0"/>
          <a:chExt cx="0" cy="0"/>
        </a:xfrm>
      </p:grpSpPr>
      <p:sp>
        <p:nvSpPr>
          <p:cNvPr id="68" name="Google Shape;68;p26"/>
          <p:cNvSpPr txBox="1">
            <a:spLocks noGrp="1"/>
          </p:cNvSpPr>
          <p:nvPr>
            <p:ph type="title"/>
          </p:nvPr>
        </p:nvSpPr>
        <p:spPr>
          <a:xfrm>
            <a:off x="2161308" y="365125"/>
            <a:ext cx="9192491"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2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2"/>
              </a:buClr>
              <a:buSzPts val="1800"/>
              <a:buChar char="•"/>
              <a:defRPr/>
            </a:lvl1pPr>
            <a:lvl2pPr marL="914400" lvl="1" indent="-342900" algn="l">
              <a:lnSpc>
                <a:spcPct val="90000"/>
              </a:lnSpc>
              <a:spcBef>
                <a:spcPts val="500"/>
              </a:spcBef>
              <a:spcAft>
                <a:spcPts val="0"/>
              </a:spcAft>
              <a:buClr>
                <a:schemeClr val="accent2"/>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chemeClr val="dk2"/>
              </a:buClr>
              <a:buSzPts val="1800"/>
              <a:buChar char="•"/>
              <a:defRPr/>
            </a:lvl4pPr>
            <a:lvl5pPr marL="2286000" lvl="4" indent="-342900" algn="l">
              <a:lnSpc>
                <a:spcPct val="90000"/>
              </a:lnSpc>
              <a:spcBef>
                <a:spcPts val="500"/>
              </a:spcBef>
              <a:spcAft>
                <a:spcPts val="0"/>
              </a:spcAft>
              <a:buClr>
                <a:schemeClr val="accent2"/>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70" name="Google Shape;70;p2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2"/>
              </a:buClr>
              <a:buSzPts val="1800"/>
              <a:buChar char="•"/>
              <a:defRPr/>
            </a:lvl1pPr>
            <a:lvl2pPr marL="914400" lvl="1" indent="-342900" algn="l">
              <a:lnSpc>
                <a:spcPct val="90000"/>
              </a:lnSpc>
              <a:spcBef>
                <a:spcPts val="500"/>
              </a:spcBef>
              <a:spcAft>
                <a:spcPts val="0"/>
              </a:spcAft>
              <a:buClr>
                <a:schemeClr val="accent2"/>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chemeClr val="dk2"/>
              </a:buClr>
              <a:buSzPts val="1800"/>
              <a:buChar char="•"/>
              <a:defRPr/>
            </a:lvl4pPr>
            <a:lvl5pPr marL="2286000" lvl="4" indent="-342900" algn="l">
              <a:lnSpc>
                <a:spcPct val="90000"/>
              </a:lnSpc>
              <a:spcBef>
                <a:spcPts val="500"/>
              </a:spcBef>
              <a:spcAft>
                <a:spcPts val="0"/>
              </a:spcAft>
              <a:buClr>
                <a:schemeClr val="accent2"/>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71" name="Google Shape;71;p26"/>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26"/>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1.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1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2">
            <a:alphaModFix/>
          </a:blip>
          <a:stretch>
            <a:fillRect/>
          </a:stretch>
        </a:blipFill>
        <a:effectLst/>
      </p:bgPr>
    </p:bg>
    <p:spTree>
      <p:nvGrpSpPr>
        <p:cNvPr id="1" name="Shape 11"/>
        <p:cNvGrpSpPr/>
        <p:nvPr/>
      </p:nvGrpSpPr>
      <p:grpSpPr>
        <a:xfrm>
          <a:off x="0" y="0"/>
          <a:ext cx="0" cy="0"/>
          <a:chOff x="0" y="0"/>
          <a:chExt cx="0" cy="0"/>
        </a:xfrm>
      </p:grpSpPr>
      <p:sp>
        <p:nvSpPr>
          <p:cNvPr id="12" name="Google Shape;12;p17"/>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1pPr>
            <a:lvl2pPr marR="0" lvl="1" algn="l" rtl="0">
              <a:lnSpc>
                <a:spcPct val="9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2pPr>
            <a:lvl3pPr marR="0" lvl="2" algn="l" rtl="0">
              <a:lnSpc>
                <a:spcPct val="9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3pPr>
            <a:lvl4pPr marR="0" lvl="3" algn="l" rtl="0">
              <a:lnSpc>
                <a:spcPct val="9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4pPr>
            <a:lvl5pPr marR="0" lvl="4" algn="l" rtl="0">
              <a:lnSpc>
                <a:spcPct val="9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9pPr>
          </a:lstStyle>
          <a:p>
            <a:endParaRPr/>
          </a:p>
        </p:txBody>
      </p:sp>
      <p:sp>
        <p:nvSpPr>
          <p:cNvPr id="13" name="Google Shape;13;p17"/>
          <p:cNvSpPr txBox="1">
            <a:spLocks noGrp="1"/>
          </p:cNvSpPr>
          <p:nvPr>
            <p:ph type="body" idx="1"/>
          </p:nvPr>
        </p:nvSpPr>
        <p:spPr>
          <a:xfrm>
            <a:off x="838200" y="1825625"/>
            <a:ext cx="10515600" cy="4351337"/>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2"/>
              </a:buClr>
              <a:buSzPts val="2800"/>
              <a:buFont typeface="Arial"/>
              <a:buChar char="•"/>
              <a:defRPr sz="2800" b="0" i="0" u="none" strike="noStrike" cap="none">
                <a:solidFill>
                  <a:schemeClr val="dk2"/>
                </a:solidFill>
                <a:latin typeface="Times New Roman"/>
                <a:ea typeface="Times New Roman"/>
                <a:cs typeface="Times New Roman"/>
                <a:sym typeface="Times New Roman"/>
              </a:defRPr>
            </a:lvl1pPr>
            <a:lvl2pPr marL="914400" marR="0" lvl="1" indent="-381000" algn="l" rtl="0">
              <a:lnSpc>
                <a:spcPct val="90000"/>
              </a:lnSpc>
              <a:spcBef>
                <a:spcPts val="500"/>
              </a:spcBef>
              <a:spcAft>
                <a:spcPts val="0"/>
              </a:spcAft>
              <a:buClr>
                <a:schemeClr val="accent2"/>
              </a:buClr>
              <a:buSzPts val="2400"/>
              <a:buFont typeface="Arial"/>
              <a:buChar char="•"/>
              <a:defRPr sz="2400" b="1" i="0" u="none" strike="noStrike" cap="none">
                <a:solidFill>
                  <a:schemeClr val="accent2"/>
                </a:solidFill>
                <a:latin typeface="Times New Roman"/>
                <a:ea typeface="Times New Roman"/>
                <a:cs typeface="Times New Roman"/>
                <a:sym typeface="Times New Roman"/>
              </a:defRPr>
            </a:lvl2pPr>
            <a:lvl3pPr marL="1371600" marR="0" lvl="2" indent="-355600" algn="l" rtl="0">
              <a:lnSpc>
                <a:spcPct val="90000"/>
              </a:lnSpc>
              <a:spcBef>
                <a:spcPts val="500"/>
              </a:spcBef>
              <a:spcAft>
                <a:spcPts val="0"/>
              </a:spcAft>
              <a:buClr>
                <a:srgbClr val="3F3F3F"/>
              </a:buClr>
              <a:buSzPts val="2000"/>
              <a:buFont typeface="Arial"/>
              <a:buChar char="•"/>
              <a:defRPr sz="2000" b="1" i="0" u="none" strike="noStrike" cap="none">
                <a:solidFill>
                  <a:srgbClr val="3F3F3F"/>
                </a:solidFill>
                <a:latin typeface="Times New Roman"/>
                <a:ea typeface="Times New Roman"/>
                <a:cs typeface="Times New Roman"/>
                <a:sym typeface="Times New Roman"/>
              </a:defRPr>
            </a:lvl3pPr>
            <a:lvl4pPr marL="1828800" marR="0" lvl="3" indent="-342900" algn="l" rtl="0">
              <a:lnSpc>
                <a:spcPct val="90000"/>
              </a:lnSpc>
              <a:spcBef>
                <a:spcPts val="500"/>
              </a:spcBef>
              <a:spcAft>
                <a:spcPts val="0"/>
              </a:spcAft>
              <a:buClr>
                <a:schemeClr val="dk2"/>
              </a:buClr>
              <a:buSzPts val="1800"/>
              <a:buFont typeface="Arial"/>
              <a:buChar char="•"/>
              <a:defRPr sz="1800" b="0" i="0" u="none" strike="noStrike" cap="none">
                <a:solidFill>
                  <a:schemeClr val="dk2"/>
                </a:solidFill>
                <a:latin typeface="Times New Roman"/>
                <a:ea typeface="Times New Roman"/>
                <a:cs typeface="Times New Roman"/>
                <a:sym typeface="Times New Roman"/>
              </a:defRPr>
            </a:lvl4pPr>
            <a:lvl5pPr marL="2286000" marR="0" lvl="4" indent="-342900" algn="l" rtl="0">
              <a:lnSpc>
                <a:spcPct val="90000"/>
              </a:lnSpc>
              <a:spcBef>
                <a:spcPts val="500"/>
              </a:spcBef>
              <a:spcAft>
                <a:spcPts val="0"/>
              </a:spcAft>
              <a:buClr>
                <a:schemeClr val="accent2"/>
              </a:buClr>
              <a:buSzPts val="1800"/>
              <a:buFont typeface="Arial"/>
              <a:buChar char="•"/>
              <a:defRPr sz="1800" b="1" i="0" u="none" strike="noStrike" cap="none">
                <a:solidFill>
                  <a:schemeClr val="accent2"/>
                </a:solidFill>
                <a:latin typeface="Times New Roman"/>
                <a:ea typeface="Times New Roman"/>
                <a:cs typeface="Times New Roman"/>
                <a:sym typeface="Times New Roman"/>
              </a:defRPr>
            </a:lvl5pPr>
            <a:lvl6pPr marL="2743200" marR="0" lvl="5"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Times New Roman"/>
                <a:ea typeface="Times New Roman"/>
                <a:cs typeface="Times New Roman"/>
                <a:sym typeface="Times New Roman"/>
              </a:defRPr>
            </a:lvl6pPr>
            <a:lvl7pPr marL="3200400" marR="0" lvl="6"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Times New Roman"/>
                <a:ea typeface="Times New Roman"/>
                <a:cs typeface="Times New Roman"/>
                <a:sym typeface="Times New Roman"/>
              </a:defRPr>
            </a:lvl7pPr>
            <a:lvl8pPr marL="3657600" marR="0" lvl="7"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Times New Roman"/>
                <a:ea typeface="Times New Roman"/>
                <a:cs typeface="Times New Roman"/>
                <a:sym typeface="Times New Roman"/>
              </a:defRPr>
            </a:lvl8pPr>
            <a:lvl9pPr marL="4114800" marR="0" lvl="8"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14" name="Google Shape;14;p17"/>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2"/>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15" name="Google Shape;15;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16" name="Google Shape;16;p17"/>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0"/>
        <p:cNvGrpSpPr/>
        <p:nvPr/>
      </p:nvGrpSpPr>
      <p:grpSpPr>
        <a:xfrm>
          <a:off x="0" y="0"/>
          <a:ext cx="0" cy="0"/>
          <a:chOff x="0" y="0"/>
          <a:chExt cx="0" cy="0"/>
        </a:xfrm>
      </p:grpSpPr>
      <p:pic>
        <p:nvPicPr>
          <p:cNvPr id="81" name="Google Shape;81;p28"/>
          <p:cNvPicPr preferRelativeResize="0"/>
          <p:nvPr/>
        </p:nvPicPr>
        <p:blipFill rotWithShape="1">
          <a:blip r:embed="rId4">
            <a:alphaModFix/>
          </a:blip>
          <a:srcRect/>
          <a:stretch/>
        </p:blipFill>
        <p:spPr>
          <a:xfrm>
            <a:off x="-12700" y="-25400"/>
            <a:ext cx="12236450" cy="6883400"/>
          </a:xfrm>
          <a:prstGeom prst="rect">
            <a:avLst/>
          </a:prstGeom>
          <a:noFill/>
          <a:ln>
            <a:noFill/>
          </a:ln>
        </p:spPr>
      </p:pic>
      <p:sp>
        <p:nvSpPr>
          <p:cNvPr id="82" name="Google Shape;82;p28"/>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1pPr>
            <a:lvl2pPr marR="0" lvl="1" algn="l" rtl="0">
              <a:lnSpc>
                <a:spcPct val="9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2pPr>
            <a:lvl3pPr marR="0" lvl="2" algn="l" rtl="0">
              <a:lnSpc>
                <a:spcPct val="9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3pPr>
            <a:lvl4pPr marR="0" lvl="3" algn="l" rtl="0">
              <a:lnSpc>
                <a:spcPct val="9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4pPr>
            <a:lvl5pPr marR="0" lvl="4" algn="l" rtl="0">
              <a:lnSpc>
                <a:spcPct val="9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9pPr>
          </a:lstStyle>
          <a:p>
            <a:endParaRPr/>
          </a:p>
        </p:txBody>
      </p:sp>
      <p:sp>
        <p:nvSpPr>
          <p:cNvPr id="83" name="Google Shape;83;p28"/>
          <p:cNvSpPr txBox="1">
            <a:spLocks noGrp="1"/>
          </p:cNvSpPr>
          <p:nvPr>
            <p:ph type="body" idx="1"/>
          </p:nvPr>
        </p:nvSpPr>
        <p:spPr>
          <a:xfrm>
            <a:off x="838200" y="1825625"/>
            <a:ext cx="10515600" cy="4351337"/>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2"/>
              </a:buClr>
              <a:buSzPts val="2800"/>
              <a:buFont typeface="Arial"/>
              <a:buChar char="•"/>
              <a:defRPr sz="2800" b="0" i="0" u="none" strike="noStrike" cap="none">
                <a:solidFill>
                  <a:schemeClr val="dk2"/>
                </a:solidFill>
                <a:latin typeface="Times New Roman"/>
                <a:ea typeface="Times New Roman"/>
                <a:cs typeface="Times New Roman"/>
                <a:sym typeface="Times New Roman"/>
              </a:defRPr>
            </a:lvl1pPr>
            <a:lvl2pPr marL="914400" marR="0" lvl="1" indent="-381000" algn="l" rtl="0">
              <a:lnSpc>
                <a:spcPct val="90000"/>
              </a:lnSpc>
              <a:spcBef>
                <a:spcPts val="500"/>
              </a:spcBef>
              <a:spcAft>
                <a:spcPts val="0"/>
              </a:spcAft>
              <a:buClr>
                <a:schemeClr val="accent2"/>
              </a:buClr>
              <a:buSzPts val="2400"/>
              <a:buFont typeface="Arial"/>
              <a:buChar char="•"/>
              <a:defRPr sz="2400" b="1" i="0" u="none" strike="noStrike" cap="none">
                <a:solidFill>
                  <a:schemeClr val="accent2"/>
                </a:solidFill>
                <a:latin typeface="Times New Roman"/>
                <a:ea typeface="Times New Roman"/>
                <a:cs typeface="Times New Roman"/>
                <a:sym typeface="Times New Roman"/>
              </a:defRPr>
            </a:lvl2pPr>
            <a:lvl3pPr marL="1371600" marR="0" lvl="2" indent="-355600" algn="l" rtl="0">
              <a:lnSpc>
                <a:spcPct val="90000"/>
              </a:lnSpc>
              <a:spcBef>
                <a:spcPts val="500"/>
              </a:spcBef>
              <a:spcAft>
                <a:spcPts val="0"/>
              </a:spcAft>
              <a:buClr>
                <a:srgbClr val="3F3F3F"/>
              </a:buClr>
              <a:buSzPts val="2000"/>
              <a:buFont typeface="Arial"/>
              <a:buChar char="•"/>
              <a:defRPr sz="2000" b="1" i="0" u="none" strike="noStrike" cap="none">
                <a:solidFill>
                  <a:srgbClr val="3F3F3F"/>
                </a:solidFill>
                <a:latin typeface="Times New Roman"/>
                <a:ea typeface="Times New Roman"/>
                <a:cs typeface="Times New Roman"/>
                <a:sym typeface="Times New Roman"/>
              </a:defRPr>
            </a:lvl3pPr>
            <a:lvl4pPr marL="1828800" marR="0" lvl="3" indent="-342900" algn="l" rtl="0">
              <a:lnSpc>
                <a:spcPct val="90000"/>
              </a:lnSpc>
              <a:spcBef>
                <a:spcPts val="500"/>
              </a:spcBef>
              <a:spcAft>
                <a:spcPts val="0"/>
              </a:spcAft>
              <a:buClr>
                <a:schemeClr val="dk2"/>
              </a:buClr>
              <a:buSzPts val="1800"/>
              <a:buFont typeface="Arial"/>
              <a:buChar char="•"/>
              <a:defRPr sz="1800" b="0" i="0" u="none" strike="noStrike" cap="none">
                <a:solidFill>
                  <a:schemeClr val="dk2"/>
                </a:solidFill>
                <a:latin typeface="Times New Roman"/>
                <a:ea typeface="Times New Roman"/>
                <a:cs typeface="Times New Roman"/>
                <a:sym typeface="Times New Roman"/>
              </a:defRPr>
            </a:lvl4pPr>
            <a:lvl5pPr marL="2286000" marR="0" lvl="4" indent="-342900" algn="l" rtl="0">
              <a:lnSpc>
                <a:spcPct val="90000"/>
              </a:lnSpc>
              <a:spcBef>
                <a:spcPts val="500"/>
              </a:spcBef>
              <a:spcAft>
                <a:spcPts val="0"/>
              </a:spcAft>
              <a:buClr>
                <a:schemeClr val="accent2"/>
              </a:buClr>
              <a:buSzPts val="1800"/>
              <a:buFont typeface="Arial"/>
              <a:buChar char="•"/>
              <a:defRPr sz="1800" b="1" i="0" u="none" strike="noStrike" cap="none">
                <a:solidFill>
                  <a:schemeClr val="accent2"/>
                </a:solidFill>
                <a:latin typeface="Times New Roman"/>
                <a:ea typeface="Times New Roman"/>
                <a:cs typeface="Times New Roman"/>
                <a:sym typeface="Times New Roman"/>
              </a:defRPr>
            </a:lvl5pPr>
            <a:lvl6pPr marL="2743200" marR="0" lvl="5"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Times New Roman"/>
                <a:ea typeface="Times New Roman"/>
                <a:cs typeface="Times New Roman"/>
                <a:sym typeface="Times New Roman"/>
              </a:defRPr>
            </a:lvl6pPr>
            <a:lvl7pPr marL="3200400" marR="0" lvl="6"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Times New Roman"/>
                <a:ea typeface="Times New Roman"/>
                <a:cs typeface="Times New Roman"/>
                <a:sym typeface="Times New Roman"/>
              </a:defRPr>
            </a:lvl7pPr>
            <a:lvl8pPr marL="3657600" marR="0" lvl="7"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Times New Roman"/>
                <a:ea typeface="Times New Roman"/>
                <a:cs typeface="Times New Roman"/>
                <a:sym typeface="Times New Roman"/>
              </a:defRPr>
            </a:lvl8pPr>
            <a:lvl9pPr marL="4114800" marR="0" lvl="8"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84" name="Google Shape;84;p28"/>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2"/>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85" name="Google Shape;85;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86" name="Google Shape;86;p28"/>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60"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3"/>
        <p:cNvGrpSpPr/>
        <p:nvPr/>
      </p:nvGrpSpPr>
      <p:grpSpPr>
        <a:xfrm>
          <a:off x="0" y="0"/>
          <a:ext cx="0" cy="0"/>
          <a:chOff x="0" y="0"/>
          <a:chExt cx="0" cy="0"/>
        </a:xfrm>
      </p:grpSpPr>
      <p:pic>
        <p:nvPicPr>
          <p:cNvPr id="94" name="Google Shape;94;p30"/>
          <p:cNvPicPr preferRelativeResize="0"/>
          <p:nvPr/>
        </p:nvPicPr>
        <p:blipFill rotWithShape="1">
          <a:blip r:embed="rId4">
            <a:alphaModFix/>
          </a:blip>
          <a:srcRect/>
          <a:stretch/>
        </p:blipFill>
        <p:spPr>
          <a:xfrm>
            <a:off x="-12700" y="-25400"/>
            <a:ext cx="12236450" cy="6883400"/>
          </a:xfrm>
          <a:prstGeom prst="rect">
            <a:avLst/>
          </a:prstGeom>
          <a:noFill/>
          <a:ln>
            <a:noFill/>
          </a:ln>
        </p:spPr>
      </p:pic>
      <p:sp>
        <p:nvSpPr>
          <p:cNvPr id="95" name="Google Shape;95;p30"/>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1pPr>
            <a:lvl2pPr marR="0" lvl="1" algn="l" rtl="0">
              <a:lnSpc>
                <a:spcPct val="9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2pPr>
            <a:lvl3pPr marR="0" lvl="2" algn="l" rtl="0">
              <a:lnSpc>
                <a:spcPct val="9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3pPr>
            <a:lvl4pPr marR="0" lvl="3" algn="l" rtl="0">
              <a:lnSpc>
                <a:spcPct val="9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4pPr>
            <a:lvl5pPr marR="0" lvl="4" algn="l" rtl="0">
              <a:lnSpc>
                <a:spcPct val="9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9pPr>
          </a:lstStyle>
          <a:p>
            <a:endParaRPr/>
          </a:p>
        </p:txBody>
      </p:sp>
      <p:sp>
        <p:nvSpPr>
          <p:cNvPr id="96" name="Google Shape;96;p30"/>
          <p:cNvSpPr txBox="1">
            <a:spLocks noGrp="1"/>
          </p:cNvSpPr>
          <p:nvPr>
            <p:ph type="body" idx="1"/>
          </p:nvPr>
        </p:nvSpPr>
        <p:spPr>
          <a:xfrm>
            <a:off x="838200" y="1825625"/>
            <a:ext cx="10515600" cy="4351337"/>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2"/>
              </a:buClr>
              <a:buSzPts val="2800"/>
              <a:buFont typeface="Arial"/>
              <a:buChar char="•"/>
              <a:defRPr sz="2800" b="0" i="0" u="none" strike="noStrike" cap="none">
                <a:solidFill>
                  <a:schemeClr val="dk2"/>
                </a:solidFill>
                <a:latin typeface="Times New Roman"/>
                <a:ea typeface="Times New Roman"/>
                <a:cs typeface="Times New Roman"/>
                <a:sym typeface="Times New Roman"/>
              </a:defRPr>
            </a:lvl1pPr>
            <a:lvl2pPr marL="914400" marR="0" lvl="1" indent="-381000" algn="l" rtl="0">
              <a:lnSpc>
                <a:spcPct val="90000"/>
              </a:lnSpc>
              <a:spcBef>
                <a:spcPts val="500"/>
              </a:spcBef>
              <a:spcAft>
                <a:spcPts val="0"/>
              </a:spcAft>
              <a:buClr>
                <a:schemeClr val="accent2"/>
              </a:buClr>
              <a:buSzPts val="2400"/>
              <a:buFont typeface="Arial"/>
              <a:buChar char="•"/>
              <a:defRPr sz="2400" b="1" i="0" u="none" strike="noStrike" cap="none">
                <a:solidFill>
                  <a:schemeClr val="accent2"/>
                </a:solidFill>
                <a:latin typeface="Times New Roman"/>
                <a:ea typeface="Times New Roman"/>
                <a:cs typeface="Times New Roman"/>
                <a:sym typeface="Times New Roman"/>
              </a:defRPr>
            </a:lvl2pPr>
            <a:lvl3pPr marL="1371600" marR="0" lvl="2" indent="-355600" algn="l" rtl="0">
              <a:lnSpc>
                <a:spcPct val="90000"/>
              </a:lnSpc>
              <a:spcBef>
                <a:spcPts val="500"/>
              </a:spcBef>
              <a:spcAft>
                <a:spcPts val="0"/>
              </a:spcAft>
              <a:buClr>
                <a:srgbClr val="3F3F3F"/>
              </a:buClr>
              <a:buSzPts val="2000"/>
              <a:buFont typeface="Arial"/>
              <a:buChar char="•"/>
              <a:defRPr sz="2000" b="1" i="0" u="none" strike="noStrike" cap="none">
                <a:solidFill>
                  <a:srgbClr val="3F3F3F"/>
                </a:solidFill>
                <a:latin typeface="Times New Roman"/>
                <a:ea typeface="Times New Roman"/>
                <a:cs typeface="Times New Roman"/>
                <a:sym typeface="Times New Roman"/>
              </a:defRPr>
            </a:lvl3pPr>
            <a:lvl4pPr marL="1828800" marR="0" lvl="3" indent="-342900" algn="l" rtl="0">
              <a:lnSpc>
                <a:spcPct val="90000"/>
              </a:lnSpc>
              <a:spcBef>
                <a:spcPts val="500"/>
              </a:spcBef>
              <a:spcAft>
                <a:spcPts val="0"/>
              </a:spcAft>
              <a:buClr>
                <a:schemeClr val="dk2"/>
              </a:buClr>
              <a:buSzPts val="1800"/>
              <a:buFont typeface="Arial"/>
              <a:buChar char="•"/>
              <a:defRPr sz="1800" b="0" i="0" u="none" strike="noStrike" cap="none">
                <a:solidFill>
                  <a:schemeClr val="dk2"/>
                </a:solidFill>
                <a:latin typeface="Times New Roman"/>
                <a:ea typeface="Times New Roman"/>
                <a:cs typeface="Times New Roman"/>
                <a:sym typeface="Times New Roman"/>
              </a:defRPr>
            </a:lvl4pPr>
            <a:lvl5pPr marL="2286000" marR="0" lvl="4" indent="-342900" algn="l" rtl="0">
              <a:lnSpc>
                <a:spcPct val="90000"/>
              </a:lnSpc>
              <a:spcBef>
                <a:spcPts val="500"/>
              </a:spcBef>
              <a:spcAft>
                <a:spcPts val="0"/>
              </a:spcAft>
              <a:buClr>
                <a:schemeClr val="accent2"/>
              </a:buClr>
              <a:buSzPts val="1800"/>
              <a:buFont typeface="Arial"/>
              <a:buChar char="•"/>
              <a:defRPr sz="1800" b="1" i="0" u="none" strike="noStrike" cap="none">
                <a:solidFill>
                  <a:schemeClr val="accent2"/>
                </a:solidFill>
                <a:latin typeface="Times New Roman"/>
                <a:ea typeface="Times New Roman"/>
                <a:cs typeface="Times New Roman"/>
                <a:sym typeface="Times New Roman"/>
              </a:defRPr>
            </a:lvl5pPr>
            <a:lvl6pPr marL="2743200" marR="0" lvl="5"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Times New Roman"/>
                <a:ea typeface="Times New Roman"/>
                <a:cs typeface="Times New Roman"/>
                <a:sym typeface="Times New Roman"/>
              </a:defRPr>
            </a:lvl6pPr>
            <a:lvl7pPr marL="3200400" marR="0" lvl="6"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Times New Roman"/>
                <a:ea typeface="Times New Roman"/>
                <a:cs typeface="Times New Roman"/>
                <a:sym typeface="Times New Roman"/>
              </a:defRPr>
            </a:lvl7pPr>
            <a:lvl8pPr marL="3657600" marR="0" lvl="7"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Times New Roman"/>
                <a:ea typeface="Times New Roman"/>
                <a:cs typeface="Times New Roman"/>
                <a:sym typeface="Times New Roman"/>
              </a:defRPr>
            </a:lvl8pPr>
            <a:lvl9pPr marL="4114800" marR="0" lvl="8"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97" name="Google Shape;97;p30"/>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2"/>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98" name="Google Shape;98;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99" name="Google Shape;99;p30"/>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62"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
          <p:cNvSpPr txBox="1">
            <a:spLocks noGrp="1"/>
          </p:cNvSpPr>
          <p:nvPr>
            <p:ph type="ctrTitle"/>
          </p:nvPr>
        </p:nvSpPr>
        <p:spPr>
          <a:xfrm>
            <a:off x="1524000" y="2235200"/>
            <a:ext cx="9144000" cy="2387600"/>
          </a:xfrm>
          <a:prstGeom prst="rect">
            <a:avLst/>
          </a:prstGeom>
          <a:noFill/>
          <a:ln w="79375" cap="rnd" cmpd="sng">
            <a:solidFill>
              <a:srgbClr val="003B71">
                <a:alpha val="77647"/>
              </a:srgbClr>
            </a:solidFill>
            <a:prstDash val="solid"/>
            <a:miter lim="524288"/>
            <a:headEnd type="none" w="sm" len="sm"/>
            <a:tailEnd type="none" w="sm" len="sm"/>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2"/>
              </a:buClr>
              <a:buSzPts val="3600"/>
              <a:buFont typeface="Times New Roman"/>
              <a:buNone/>
            </a:pPr>
            <a:r>
              <a:rPr lang="en-US" sz="3600" b="1"/>
              <a:t>CONSIDERING PRIORITIES AND NEW PROPOSALS FOR THE 2021 REVIEW OF THE STANDARDS OF QUALITY</a:t>
            </a:r>
            <a:endParaRPr/>
          </a:p>
        </p:txBody>
      </p:sp>
      <p:sp>
        <p:nvSpPr>
          <p:cNvPr id="111" name="Google Shape;111;p1"/>
          <p:cNvSpPr txBox="1">
            <a:spLocks noGrp="1"/>
          </p:cNvSpPr>
          <p:nvPr>
            <p:ph type="subTitle" idx="1"/>
          </p:nvPr>
        </p:nvSpPr>
        <p:spPr>
          <a:xfrm>
            <a:off x="1444625" y="4714875"/>
            <a:ext cx="9144000" cy="102870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2"/>
              </a:buClr>
              <a:buSzPts val="2400"/>
              <a:buNone/>
            </a:pPr>
            <a:r>
              <a:rPr lang="en-US" sz="2400" b="0" i="0" u="none">
                <a:solidFill>
                  <a:schemeClr val="dk2"/>
                </a:solidFill>
                <a:latin typeface="Times New Roman"/>
                <a:ea typeface="Times New Roman"/>
                <a:cs typeface="Times New Roman"/>
                <a:sym typeface="Times New Roman"/>
              </a:rPr>
              <a:t>PRESENTED TO THE VIRGINIA BOARD OF EDUCATION’S COMMITTEE ON THE STANDARDS OF QUALITY</a:t>
            </a:r>
            <a:endParaRPr/>
          </a:p>
          <a:p>
            <a:pPr marL="0" lvl="0" indent="0" algn="ctr" rtl="0">
              <a:lnSpc>
                <a:spcPct val="90000"/>
              </a:lnSpc>
              <a:spcBef>
                <a:spcPts val="1000"/>
              </a:spcBef>
              <a:spcAft>
                <a:spcPts val="0"/>
              </a:spcAft>
              <a:buClr>
                <a:schemeClr val="dk2"/>
              </a:buClr>
              <a:buSzPts val="2400"/>
              <a:buNone/>
            </a:pPr>
            <a:r>
              <a:rPr lang="en-US" sz="2400" b="0" i="0" u="none">
                <a:solidFill>
                  <a:schemeClr val="dk2"/>
                </a:solidFill>
                <a:latin typeface="Times New Roman"/>
                <a:ea typeface="Times New Roman"/>
                <a:cs typeface="Times New Roman"/>
                <a:sym typeface="Times New Roman"/>
              </a:rPr>
              <a:t>JULY </a:t>
            </a:r>
            <a:r>
              <a:rPr lang="en-US"/>
              <a:t>21</a:t>
            </a:r>
            <a:r>
              <a:rPr lang="en-US" sz="2400" b="0" i="0" u="none">
                <a:solidFill>
                  <a:schemeClr val="dk2"/>
                </a:solidFill>
                <a:latin typeface="Times New Roman"/>
                <a:ea typeface="Times New Roman"/>
                <a:cs typeface="Times New Roman"/>
                <a:sym typeface="Times New Roman"/>
              </a:rPr>
              <a:t>, 2021</a:t>
            </a:r>
            <a:endParaRPr/>
          </a:p>
        </p:txBody>
      </p:sp>
      <p:sp>
        <p:nvSpPr>
          <p:cNvPr id="112" name="Google Shape;112;p1"/>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1</a:t>
            </a:fld>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13"/>
          <p:cNvSpPr txBox="1">
            <a:spLocks noGrp="1"/>
          </p:cNvSpPr>
          <p:nvPr>
            <p:ph type="title"/>
          </p:nvPr>
        </p:nvSpPr>
        <p:spPr>
          <a:xfrm>
            <a:off x="831850" y="1709737"/>
            <a:ext cx="10515600" cy="2852737"/>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dk2"/>
              </a:buClr>
              <a:buSzPts val="4000"/>
              <a:buFont typeface="Times New Roman"/>
              <a:buNone/>
            </a:pPr>
            <a:r>
              <a:rPr lang="en-US" sz="4000" b="1" i="0" u="none">
                <a:solidFill>
                  <a:schemeClr val="dk2"/>
                </a:solidFill>
                <a:latin typeface="Times New Roman"/>
                <a:ea typeface="Times New Roman"/>
                <a:cs typeface="Times New Roman"/>
                <a:sym typeface="Times New Roman"/>
              </a:rPr>
              <a:t>PREPARING FOR FUTURE PRESCRIPTION CYCLES</a:t>
            </a:r>
            <a:endParaRPr/>
          </a:p>
        </p:txBody>
      </p:sp>
      <p:sp>
        <p:nvSpPr>
          <p:cNvPr id="177" name="Google Shape;177;p13"/>
          <p:cNvSpPr txBox="1">
            <a:spLocks noGrp="1"/>
          </p:cNvSpPr>
          <p:nvPr>
            <p:ph type="body" idx="1"/>
          </p:nvPr>
        </p:nvSpPr>
        <p:spPr>
          <a:xfrm>
            <a:off x="831850" y="4589462"/>
            <a:ext cx="10515600" cy="1500187"/>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FFFFFF"/>
              </a:buClr>
              <a:buSzPts val="2400"/>
              <a:buNone/>
            </a:pPr>
            <a:r>
              <a:rPr lang="en-US" sz="2400" b="0" i="0" u="none">
                <a:solidFill>
                  <a:srgbClr val="FFFFFF"/>
                </a:solidFill>
                <a:latin typeface="Times New Roman"/>
                <a:ea typeface="Times New Roman"/>
                <a:cs typeface="Times New Roman"/>
                <a:sym typeface="Times New Roman"/>
              </a:rPr>
              <a:t>THIS IS SOME SUBTEXT</a:t>
            </a:r>
            <a:endParaRPr/>
          </a:p>
        </p:txBody>
      </p:sp>
      <p:sp>
        <p:nvSpPr>
          <p:cNvPr id="178" name="Google Shape;178;p13"/>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10</a:t>
            </a:fld>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35"/>
          <p:cNvSpPr txBox="1">
            <a:spLocks noGrp="1"/>
          </p:cNvSpPr>
          <p:nvPr>
            <p:ph type="body" idx="1"/>
          </p:nvPr>
        </p:nvSpPr>
        <p:spPr>
          <a:xfrm>
            <a:off x="838200" y="1825625"/>
            <a:ext cx="10515600" cy="4351337"/>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1000"/>
              </a:spcBef>
              <a:spcAft>
                <a:spcPts val="0"/>
              </a:spcAft>
              <a:buSzPts val="2400"/>
              <a:buChar char="•"/>
            </a:pPr>
            <a:r>
              <a:rPr lang="en-US" sz="2400" b="0" i="0" u="none">
                <a:solidFill>
                  <a:schemeClr val="dk2"/>
                </a:solidFill>
                <a:latin typeface="Times New Roman"/>
                <a:ea typeface="Times New Roman"/>
                <a:cs typeface="Times New Roman"/>
                <a:sym typeface="Times New Roman"/>
              </a:rPr>
              <a:t>Recommendation from the October 2020 report by JLARC </a:t>
            </a:r>
            <a:r>
              <a:rPr lang="en-US" sz="2400"/>
              <a:t>regarding the Operations and Performance of the Virginia Department of Education</a:t>
            </a:r>
            <a:endParaRPr/>
          </a:p>
          <a:p>
            <a:pPr marL="800100" lvl="1" indent="-342900" algn="l" rtl="0">
              <a:lnSpc>
                <a:spcPct val="90000"/>
              </a:lnSpc>
              <a:spcBef>
                <a:spcPts val="500"/>
              </a:spcBef>
              <a:spcAft>
                <a:spcPts val="0"/>
              </a:spcAft>
              <a:buSzPts val="2400"/>
              <a:buChar char="•"/>
            </a:pPr>
            <a:r>
              <a:rPr lang="en-US" sz="2000"/>
              <a:t>Plan for the development and implementation of an effective school improvement program, (ii) identify measures to evaluate the effectiveness of the services the Office of School Quality provides to school divisions, (iii) evaluate and make changes as needed to ensure effectiveness, and (iv) annually report to the BOE.</a:t>
            </a:r>
            <a:endParaRPr/>
          </a:p>
          <a:p>
            <a:pPr marL="228600" lvl="0" indent="-228600" algn="l" rtl="0">
              <a:lnSpc>
                <a:spcPct val="90000"/>
              </a:lnSpc>
              <a:spcBef>
                <a:spcPts val="1000"/>
              </a:spcBef>
              <a:spcAft>
                <a:spcPts val="0"/>
              </a:spcAft>
              <a:buClr>
                <a:srgbClr val="3F3F3F"/>
              </a:buClr>
              <a:buSzPts val="1600"/>
              <a:buChar char="•"/>
            </a:pPr>
            <a:r>
              <a:rPr lang="en-US" sz="2400"/>
              <a:t>Recommendations from the AASAC to require every division staff one culturally competent and inclusive practices coordinator in every division.</a:t>
            </a:r>
            <a:endParaRPr/>
          </a:p>
          <a:p>
            <a:pPr marL="685800" lvl="1" indent="-228600" algn="l" rtl="0">
              <a:lnSpc>
                <a:spcPct val="90000"/>
              </a:lnSpc>
              <a:spcBef>
                <a:spcPts val="500"/>
              </a:spcBef>
              <a:spcAft>
                <a:spcPts val="0"/>
              </a:spcAft>
              <a:buClr>
                <a:srgbClr val="3F3F3F"/>
              </a:buClr>
              <a:buSzPts val="1600"/>
              <a:buChar char="•"/>
            </a:pPr>
            <a:r>
              <a:rPr lang="en-US" sz="2000"/>
              <a:t>Estimated cost of $8.5M in FY22 based on one FTE per division at a salary comparable to an assistant principal.</a:t>
            </a:r>
            <a:endParaRPr sz="2000"/>
          </a:p>
        </p:txBody>
      </p:sp>
      <p:sp>
        <p:nvSpPr>
          <p:cNvPr id="184" name="Google Shape;184;p35"/>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11</a:t>
            </a:fld>
            <a:endParaRPr sz="1400" b="0" i="0" u="none" strike="noStrike" cap="none">
              <a:solidFill>
                <a:srgbClr val="000000"/>
              </a:solidFill>
              <a:latin typeface="Arial"/>
              <a:ea typeface="Arial"/>
              <a:cs typeface="Arial"/>
              <a:sym typeface="Arial"/>
            </a:endParaRPr>
          </a:p>
        </p:txBody>
      </p:sp>
      <p:sp>
        <p:nvSpPr>
          <p:cNvPr id="185" name="Google Shape;185;p35"/>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2"/>
              </a:buClr>
              <a:buSzPts val="4400"/>
              <a:buFont typeface="Times New Roman"/>
              <a:buNone/>
            </a:pPr>
            <a:r>
              <a:rPr lang="en-US"/>
              <a:t>CONSIDERATIONS FOR FUTURE REVIEW CYCLES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14"/>
          <p:cNvSpPr txBox="1">
            <a:spLocks noGrp="1"/>
          </p:cNvSpPr>
          <p:nvPr>
            <p:ph type="body" idx="1"/>
          </p:nvPr>
        </p:nvSpPr>
        <p:spPr>
          <a:xfrm>
            <a:off x="838200" y="1825625"/>
            <a:ext cx="10515600" cy="4351337"/>
          </a:xfrm>
          <a:prstGeom prst="rect">
            <a:avLst/>
          </a:prstGeom>
          <a:noFill/>
          <a:ln>
            <a:noFill/>
          </a:ln>
        </p:spPr>
        <p:txBody>
          <a:bodyPr spcFirstLastPara="1" wrap="square" lIns="91425" tIns="45700" rIns="91425" bIns="45700" anchor="t" anchorCtr="0">
            <a:noAutofit/>
          </a:bodyPr>
          <a:lstStyle/>
          <a:p>
            <a:pPr marL="342900" lvl="0" indent="-190500" algn="l" rtl="0">
              <a:lnSpc>
                <a:spcPct val="90000"/>
              </a:lnSpc>
              <a:spcBef>
                <a:spcPts val="0"/>
              </a:spcBef>
              <a:spcAft>
                <a:spcPts val="0"/>
              </a:spcAft>
              <a:buSzPts val="2400"/>
              <a:buNone/>
            </a:pPr>
            <a:endParaRPr sz="2400" b="0" i="0" u="none">
              <a:solidFill>
                <a:schemeClr val="dk2"/>
              </a:solidFill>
              <a:latin typeface="Times New Roman"/>
              <a:ea typeface="Times New Roman"/>
              <a:cs typeface="Times New Roman"/>
              <a:sym typeface="Times New Roman"/>
            </a:endParaRPr>
          </a:p>
          <a:p>
            <a:pPr marL="342900" lvl="0" indent="-342900" algn="l" rtl="0">
              <a:lnSpc>
                <a:spcPct val="90000"/>
              </a:lnSpc>
              <a:spcBef>
                <a:spcPts val="0"/>
              </a:spcBef>
              <a:spcAft>
                <a:spcPts val="0"/>
              </a:spcAft>
              <a:buSzPts val="2400"/>
              <a:buChar char="•"/>
            </a:pPr>
            <a:r>
              <a:rPr lang="en-US" sz="2400" b="0" i="0" u="none">
                <a:solidFill>
                  <a:schemeClr val="dk2"/>
                </a:solidFill>
                <a:latin typeface="Times New Roman"/>
                <a:ea typeface="Times New Roman"/>
                <a:cs typeface="Times New Roman"/>
                <a:sym typeface="Times New Roman"/>
              </a:rPr>
              <a:t>September 2021</a:t>
            </a:r>
            <a:endParaRPr/>
          </a:p>
          <a:p>
            <a:pPr marL="800100" lvl="1" indent="-342900" algn="l" rtl="0">
              <a:lnSpc>
                <a:spcPct val="90000"/>
              </a:lnSpc>
              <a:spcBef>
                <a:spcPts val="0"/>
              </a:spcBef>
              <a:spcAft>
                <a:spcPts val="0"/>
              </a:spcAft>
              <a:buSzPts val="2400"/>
              <a:buChar char="•"/>
            </a:pPr>
            <a:r>
              <a:rPr lang="en-US" sz="2000" i="0" u="none"/>
              <a:t>Presentation on the Department’s guidelines for school facilities, facilities funding, and overview of current school building conditions.</a:t>
            </a:r>
            <a:endParaRPr/>
          </a:p>
          <a:p>
            <a:pPr marL="800100" lvl="1" indent="-342900" algn="l" rtl="0">
              <a:lnSpc>
                <a:spcPct val="90000"/>
              </a:lnSpc>
              <a:spcBef>
                <a:spcPts val="0"/>
              </a:spcBef>
              <a:spcAft>
                <a:spcPts val="0"/>
              </a:spcAft>
              <a:buSzPts val="2400"/>
              <a:buChar char="•"/>
            </a:pPr>
            <a:r>
              <a:rPr lang="en-US" sz="2000"/>
              <a:t>Presentation on a timeline and work plan for special education staffing.</a:t>
            </a:r>
            <a:endParaRPr/>
          </a:p>
          <a:p>
            <a:pPr marL="342900" lvl="0" indent="-190500" algn="l" rtl="0">
              <a:lnSpc>
                <a:spcPct val="90000"/>
              </a:lnSpc>
              <a:spcBef>
                <a:spcPts val="0"/>
              </a:spcBef>
              <a:spcAft>
                <a:spcPts val="0"/>
              </a:spcAft>
              <a:buSzPts val="2400"/>
              <a:buNone/>
            </a:pPr>
            <a:endParaRPr sz="2400"/>
          </a:p>
          <a:p>
            <a:pPr marL="342900" lvl="0" indent="-342900" algn="l" rtl="0">
              <a:lnSpc>
                <a:spcPct val="90000"/>
              </a:lnSpc>
              <a:spcBef>
                <a:spcPts val="0"/>
              </a:spcBef>
              <a:spcAft>
                <a:spcPts val="0"/>
              </a:spcAft>
              <a:buSzPts val="2400"/>
              <a:buChar char="•"/>
            </a:pPr>
            <a:r>
              <a:rPr lang="en-US" sz="2400"/>
              <a:t>Fall/Winter 2021</a:t>
            </a:r>
            <a:endParaRPr/>
          </a:p>
          <a:p>
            <a:pPr marL="800100" lvl="1" indent="-342900" algn="l" rtl="0">
              <a:lnSpc>
                <a:spcPct val="90000"/>
              </a:lnSpc>
              <a:spcBef>
                <a:spcPts val="0"/>
              </a:spcBef>
              <a:spcAft>
                <a:spcPts val="0"/>
              </a:spcAft>
              <a:buSzPts val="2400"/>
              <a:buChar char="•"/>
            </a:pPr>
            <a:r>
              <a:rPr lang="en-US" sz="2000"/>
              <a:t>Evaluate new vacancy and staffing data to determine the need for additional action on Instructional Technology Resource Teachers.</a:t>
            </a:r>
            <a:endParaRPr sz="2000" b="0" i="0" u="none">
              <a:solidFill>
                <a:schemeClr val="dk2"/>
              </a:solidFill>
              <a:latin typeface="Times New Roman"/>
              <a:ea typeface="Times New Roman"/>
              <a:cs typeface="Times New Roman"/>
              <a:sym typeface="Times New Roman"/>
            </a:endParaRPr>
          </a:p>
        </p:txBody>
      </p:sp>
      <p:sp>
        <p:nvSpPr>
          <p:cNvPr id="191" name="Google Shape;191;p14"/>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12</a:t>
            </a:fld>
            <a:endParaRPr sz="1400" b="0" i="0" u="none" strike="noStrike" cap="none">
              <a:solidFill>
                <a:srgbClr val="000000"/>
              </a:solidFill>
              <a:latin typeface="Arial"/>
              <a:ea typeface="Arial"/>
              <a:cs typeface="Arial"/>
              <a:sym typeface="Arial"/>
            </a:endParaRPr>
          </a:p>
        </p:txBody>
      </p:sp>
      <p:sp>
        <p:nvSpPr>
          <p:cNvPr id="192" name="Google Shape;192;p14"/>
          <p:cNvSpPr txBox="1">
            <a:spLocks noGrp="1"/>
          </p:cNvSpPr>
          <p:nvPr>
            <p:ph type="title"/>
          </p:nvPr>
        </p:nvSpPr>
        <p:spPr>
          <a:xfrm>
            <a:off x="2152650" y="500063"/>
            <a:ext cx="9201150" cy="132556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2"/>
              </a:buClr>
              <a:buSzPts val="4400"/>
              <a:buFont typeface="Times New Roman"/>
              <a:buNone/>
            </a:pPr>
            <a:r>
              <a:rPr lang="en-US" b="0" i="0" u="none">
                <a:solidFill>
                  <a:schemeClr val="dk2"/>
                </a:solidFill>
              </a:rPr>
              <a:t>PREPARING FOR FUTURE REVIEW CYCLES</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36"/>
          <p:cNvSpPr txBox="1">
            <a:spLocks noGrp="1"/>
          </p:cNvSpPr>
          <p:nvPr>
            <p:ph type="title"/>
          </p:nvPr>
        </p:nvSpPr>
        <p:spPr>
          <a:xfrm>
            <a:off x="831850" y="1709737"/>
            <a:ext cx="10515600" cy="2852737"/>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dk2"/>
              </a:buClr>
              <a:buSzPts val="4000"/>
              <a:buFont typeface="Times New Roman"/>
              <a:buNone/>
            </a:pPr>
            <a:r>
              <a:rPr lang="en-US" sz="4000" b="1"/>
              <a:t>QUESTIONS AND DISCUSSION</a:t>
            </a:r>
            <a:endParaRPr/>
          </a:p>
        </p:txBody>
      </p:sp>
      <p:sp>
        <p:nvSpPr>
          <p:cNvPr id="198" name="Google Shape;198;p36"/>
          <p:cNvSpPr txBox="1">
            <a:spLocks noGrp="1"/>
          </p:cNvSpPr>
          <p:nvPr>
            <p:ph type="body" idx="1"/>
          </p:nvPr>
        </p:nvSpPr>
        <p:spPr>
          <a:xfrm>
            <a:off x="831850" y="4589462"/>
            <a:ext cx="10515600" cy="1500187"/>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FFFFFF"/>
              </a:buClr>
              <a:buSzPts val="2400"/>
              <a:buNone/>
            </a:pPr>
            <a:r>
              <a:rPr lang="en-US" sz="2400" b="0" i="0" u="none">
                <a:solidFill>
                  <a:srgbClr val="FFFFFF"/>
                </a:solidFill>
                <a:latin typeface="Times New Roman"/>
                <a:ea typeface="Times New Roman"/>
                <a:cs typeface="Times New Roman"/>
                <a:sym typeface="Times New Roman"/>
              </a:rPr>
              <a:t>THIS IS SOME SUBTEXT</a:t>
            </a:r>
            <a:endParaRPr/>
          </a:p>
        </p:txBody>
      </p:sp>
      <p:sp>
        <p:nvSpPr>
          <p:cNvPr id="199" name="Google Shape;199;p36"/>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13</a:t>
            </a:fld>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2"/>
              </a:buClr>
              <a:buSzPts val="4400"/>
              <a:buFont typeface="Times New Roman"/>
              <a:buNone/>
            </a:pPr>
            <a:r>
              <a:rPr lang="en-US" sz="4400" b="0" i="0" u="none">
                <a:solidFill>
                  <a:schemeClr val="dk2"/>
                </a:solidFill>
                <a:latin typeface="Times New Roman"/>
                <a:ea typeface="Times New Roman"/>
                <a:cs typeface="Times New Roman"/>
                <a:sym typeface="Times New Roman"/>
              </a:rPr>
              <a:t>TODAY’S PRESENTATION</a:t>
            </a:r>
            <a:endParaRPr/>
          </a:p>
        </p:txBody>
      </p:sp>
      <p:sp>
        <p:nvSpPr>
          <p:cNvPr id="118" name="Google Shape;118;p2"/>
          <p:cNvSpPr txBox="1">
            <a:spLocks noGrp="1"/>
          </p:cNvSpPr>
          <p:nvPr>
            <p:ph type="body" idx="1"/>
          </p:nvPr>
        </p:nvSpPr>
        <p:spPr>
          <a:xfrm>
            <a:off x="838200" y="1825625"/>
            <a:ext cx="10515600" cy="4351337"/>
          </a:xfrm>
          <a:prstGeom prst="rect">
            <a:avLst/>
          </a:prstGeom>
          <a:noFill/>
          <a:ln>
            <a:noFill/>
          </a:ln>
        </p:spPr>
        <p:txBody>
          <a:bodyPr spcFirstLastPara="1" wrap="square" lIns="91425" tIns="45700" rIns="91425" bIns="45700" anchor="t" anchorCtr="0">
            <a:noAutofit/>
          </a:bodyPr>
          <a:lstStyle/>
          <a:p>
            <a:pPr marL="228600" marR="0" lvl="0" indent="-228600" algn="l" rtl="0">
              <a:lnSpc>
                <a:spcPct val="90000"/>
              </a:lnSpc>
              <a:spcBef>
                <a:spcPts val="0"/>
              </a:spcBef>
              <a:spcAft>
                <a:spcPts val="0"/>
              </a:spcAft>
              <a:buClr>
                <a:schemeClr val="dk2"/>
              </a:buClr>
              <a:buSzPts val="2800"/>
              <a:buFont typeface="Arial"/>
              <a:buChar char="•"/>
            </a:pPr>
            <a:r>
              <a:rPr lang="en-US" sz="2800" b="0" i="0" u="none" strike="noStrike" cap="none">
                <a:solidFill>
                  <a:schemeClr val="dk2"/>
                </a:solidFill>
                <a:latin typeface="Times New Roman"/>
                <a:ea typeface="Times New Roman"/>
                <a:cs typeface="Times New Roman"/>
                <a:sym typeface="Times New Roman"/>
              </a:rPr>
              <a:t>Review updated estimates for the 2019 prescriptions and consider prioritiz</a:t>
            </a:r>
            <a:r>
              <a:rPr lang="en-US"/>
              <a:t>ing</a:t>
            </a:r>
            <a:r>
              <a:rPr lang="en-US" sz="2800" b="0" i="0" u="none" strike="noStrike" cap="none">
                <a:solidFill>
                  <a:schemeClr val="dk2"/>
                </a:solidFill>
                <a:latin typeface="Times New Roman"/>
                <a:ea typeface="Times New Roman"/>
                <a:cs typeface="Times New Roman"/>
                <a:sym typeface="Times New Roman"/>
              </a:rPr>
              <a:t> prescriptions.</a:t>
            </a:r>
            <a:endParaRPr/>
          </a:p>
          <a:p>
            <a:pPr marL="685800" lvl="1" indent="-228600" algn="l" rtl="0">
              <a:lnSpc>
                <a:spcPct val="90000"/>
              </a:lnSpc>
              <a:spcBef>
                <a:spcPts val="0"/>
              </a:spcBef>
              <a:spcAft>
                <a:spcPts val="0"/>
              </a:spcAft>
              <a:buSzPts val="2800"/>
              <a:buChar char="•"/>
            </a:pPr>
            <a:r>
              <a:rPr lang="en-US"/>
              <a:t>Based on progress already made through action by the General Assembly in 2020 and 2021.</a:t>
            </a:r>
            <a:endParaRPr/>
          </a:p>
          <a:p>
            <a:pPr marL="228600" lvl="0" indent="-228600" algn="l" rtl="0">
              <a:lnSpc>
                <a:spcPct val="90000"/>
              </a:lnSpc>
              <a:spcBef>
                <a:spcPts val="0"/>
              </a:spcBef>
              <a:spcAft>
                <a:spcPts val="0"/>
              </a:spcAft>
              <a:buSzPts val="2800"/>
              <a:buChar char="•"/>
            </a:pPr>
            <a:r>
              <a:rPr lang="en-US"/>
              <a:t>Plan for future review cycles.</a:t>
            </a:r>
            <a:endParaRPr/>
          </a:p>
          <a:p>
            <a:pPr marL="685800" lvl="1" indent="-228600" algn="l" rtl="0">
              <a:lnSpc>
                <a:spcPct val="90000"/>
              </a:lnSpc>
              <a:spcBef>
                <a:spcPts val="0"/>
              </a:spcBef>
              <a:spcAft>
                <a:spcPts val="0"/>
              </a:spcAft>
              <a:buSzPts val="2800"/>
              <a:buChar char="•"/>
            </a:pPr>
            <a:r>
              <a:rPr lang="en-US"/>
              <a:t>Consider items based on recommendations from the Joint Legislative Audit and Review Commission (JLARC) reports, African American Superintendent’s Advisory Council (AASAC), and past public comment.</a:t>
            </a:r>
            <a:endParaRPr/>
          </a:p>
          <a:p>
            <a:pPr marL="685800" lvl="1" indent="-228600" algn="l" rtl="0">
              <a:lnSpc>
                <a:spcPct val="90000"/>
              </a:lnSpc>
              <a:spcBef>
                <a:spcPts val="0"/>
              </a:spcBef>
              <a:spcAft>
                <a:spcPts val="0"/>
              </a:spcAft>
              <a:buSzPts val="2800"/>
              <a:buChar char="•"/>
            </a:pPr>
            <a:r>
              <a:rPr lang="en-US"/>
              <a:t>Establish priorities and work plans to inform future prescriptions to the Standards of Quality.</a:t>
            </a:r>
            <a:endParaRPr/>
          </a:p>
        </p:txBody>
      </p:sp>
      <p:sp>
        <p:nvSpPr>
          <p:cNvPr id="119" name="Google Shape;119;p2"/>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2</a:t>
            </a:fld>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5"/>
          <p:cNvSpPr txBox="1">
            <a:spLocks noGrp="1"/>
          </p:cNvSpPr>
          <p:nvPr>
            <p:ph type="title"/>
          </p:nvPr>
        </p:nvSpPr>
        <p:spPr>
          <a:xfrm>
            <a:off x="831850" y="1709737"/>
            <a:ext cx="10515600" cy="2852737"/>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dk2"/>
              </a:buClr>
              <a:buSzPts val="4800"/>
              <a:buFont typeface="Times New Roman"/>
              <a:buNone/>
            </a:pPr>
            <a:r>
              <a:rPr lang="en-US" sz="4500" b="1"/>
              <a:t>UPDATING AND </a:t>
            </a:r>
            <a:r>
              <a:rPr lang="en-US" sz="4500" b="1" i="0" u="none">
                <a:solidFill>
                  <a:schemeClr val="dk2"/>
                </a:solidFill>
                <a:latin typeface="Times New Roman"/>
                <a:ea typeface="Times New Roman"/>
                <a:cs typeface="Times New Roman"/>
                <a:sym typeface="Times New Roman"/>
              </a:rPr>
              <a:t>PRIORITIZING THE 2019 PRESCRIPTIONS</a:t>
            </a:r>
            <a:endParaRPr sz="5700"/>
          </a:p>
        </p:txBody>
      </p:sp>
      <p:sp>
        <p:nvSpPr>
          <p:cNvPr id="125" name="Google Shape;125;p5"/>
          <p:cNvSpPr txBox="1">
            <a:spLocks noGrp="1"/>
          </p:cNvSpPr>
          <p:nvPr>
            <p:ph type="body" idx="1"/>
          </p:nvPr>
        </p:nvSpPr>
        <p:spPr>
          <a:xfrm>
            <a:off x="831850" y="4589462"/>
            <a:ext cx="10515600" cy="1500187"/>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FFFFFF"/>
              </a:buClr>
              <a:buSzPts val="2400"/>
              <a:buNone/>
            </a:pPr>
            <a:r>
              <a:rPr lang="en-US" sz="2400" b="0" i="0" u="none">
                <a:solidFill>
                  <a:srgbClr val="FFFFFF"/>
                </a:solidFill>
                <a:latin typeface="Times New Roman"/>
                <a:ea typeface="Times New Roman"/>
                <a:cs typeface="Times New Roman"/>
                <a:sym typeface="Times New Roman"/>
              </a:rPr>
              <a:t>THIS IS SOME SUBTEXT</a:t>
            </a:r>
            <a:endParaRPr/>
          </a:p>
        </p:txBody>
      </p:sp>
      <p:sp>
        <p:nvSpPr>
          <p:cNvPr id="126" name="Google Shape;126;p5"/>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3</a:t>
            </a:fld>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32"/>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2"/>
              </a:buClr>
              <a:buSzPts val="4400"/>
              <a:buFont typeface="Times New Roman"/>
              <a:buNone/>
            </a:pPr>
            <a:r>
              <a:rPr lang="en-US"/>
              <a:t>GENERAL ASSEMBLY ACTIONS</a:t>
            </a:r>
            <a:endParaRPr/>
          </a:p>
        </p:txBody>
      </p:sp>
      <p:sp>
        <p:nvSpPr>
          <p:cNvPr id="132" name="Google Shape;132;p32"/>
          <p:cNvSpPr txBox="1">
            <a:spLocks noGrp="1"/>
          </p:cNvSpPr>
          <p:nvPr>
            <p:ph type="body" idx="1"/>
          </p:nvPr>
        </p:nvSpPr>
        <p:spPr>
          <a:xfrm>
            <a:off x="838200" y="1825625"/>
            <a:ext cx="10515600" cy="4351337"/>
          </a:xfrm>
          <a:prstGeom prst="rect">
            <a:avLst/>
          </a:prstGeom>
          <a:noFill/>
          <a:ln>
            <a:noFill/>
          </a:ln>
        </p:spPr>
        <p:txBody>
          <a:bodyPr spcFirstLastPara="1" wrap="square" lIns="91425" tIns="45700" rIns="91425" bIns="45700" anchor="t" anchorCtr="0">
            <a:noAutofit/>
          </a:bodyPr>
          <a:lstStyle/>
          <a:p>
            <a:pPr marL="228600" marR="0" lvl="0" indent="-228600" algn="l" rtl="0">
              <a:lnSpc>
                <a:spcPct val="90000"/>
              </a:lnSpc>
              <a:spcBef>
                <a:spcPts val="0"/>
              </a:spcBef>
              <a:spcAft>
                <a:spcPts val="0"/>
              </a:spcAft>
              <a:buClr>
                <a:schemeClr val="dk2"/>
              </a:buClr>
              <a:buSzPts val="2800"/>
              <a:buFont typeface="Arial"/>
              <a:buChar char="•"/>
            </a:pPr>
            <a:r>
              <a:rPr lang="en-US"/>
              <a:t>Changes to the SOQ from 2020 GA Action</a:t>
            </a:r>
            <a:endParaRPr/>
          </a:p>
          <a:p>
            <a:pPr marL="685800" lvl="1" indent="-228600" algn="l" rtl="0">
              <a:lnSpc>
                <a:spcPct val="90000"/>
              </a:lnSpc>
              <a:spcBef>
                <a:spcPts val="0"/>
              </a:spcBef>
              <a:spcAft>
                <a:spcPts val="0"/>
              </a:spcAft>
              <a:buSzPts val="2800"/>
              <a:buChar char="•"/>
            </a:pPr>
            <a:r>
              <a:rPr lang="en-US"/>
              <a:t>HB975/SB910 – amended ratio of EL teachers to 20 FTE per 1,000 students in 21-22SY.</a:t>
            </a:r>
            <a:endParaRPr/>
          </a:p>
          <a:p>
            <a:pPr marL="685800" lvl="1" indent="-228600" algn="l" rtl="0">
              <a:lnSpc>
                <a:spcPct val="90000"/>
              </a:lnSpc>
              <a:spcBef>
                <a:spcPts val="0"/>
              </a:spcBef>
              <a:spcAft>
                <a:spcPts val="0"/>
              </a:spcAft>
              <a:buSzPts val="2800"/>
              <a:buChar char="•"/>
            </a:pPr>
            <a:r>
              <a:rPr lang="en-US"/>
              <a:t>HB1508/SB880 – amended ratio of school counselors 1 FTE per 325 students in 21-22SY.</a:t>
            </a:r>
            <a:endParaRPr/>
          </a:p>
          <a:p>
            <a:pPr marL="685800" lvl="1" indent="-228600" algn="l" rtl="0">
              <a:lnSpc>
                <a:spcPct val="90000"/>
              </a:lnSpc>
              <a:spcBef>
                <a:spcPts val="0"/>
              </a:spcBef>
              <a:spcAft>
                <a:spcPts val="0"/>
              </a:spcAft>
              <a:buSzPts val="2800"/>
              <a:buChar char="•"/>
            </a:pPr>
            <a:r>
              <a:rPr lang="en-US"/>
              <a:t>Appropriation Act further expanded the range of at-risk add-on funding amounts.</a:t>
            </a:r>
            <a:endParaRPr/>
          </a:p>
          <a:p>
            <a:pPr marL="228600" lvl="0" indent="-228600" algn="l" rtl="0">
              <a:lnSpc>
                <a:spcPct val="90000"/>
              </a:lnSpc>
              <a:spcBef>
                <a:spcPts val="0"/>
              </a:spcBef>
              <a:spcAft>
                <a:spcPts val="0"/>
              </a:spcAft>
              <a:buSzPts val="2800"/>
              <a:buChar char="•"/>
            </a:pPr>
            <a:r>
              <a:rPr lang="en-US"/>
              <a:t>Changes to the SOQ from 2021 GA Action</a:t>
            </a:r>
            <a:endParaRPr/>
          </a:p>
          <a:p>
            <a:pPr marL="685800" lvl="1" indent="-228600" algn="l" rtl="0">
              <a:lnSpc>
                <a:spcPct val="90000"/>
              </a:lnSpc>
              <a:spcBef>
                <a:spcPts val="0"/>
              </a:spcBef>
              <a:spcAft>
                <a:spcPts val="0"/>
              </a:spcAft>
              <a:buSzPts val="2800"/>
              <a:buChar char="•"/>
            </a:pPr>
            <a:r>
              <a:rPr lang="en-US"/>
              <a:t>SB1257 – created specialized student support personnel position and set ratio at 3 FTE per 1,000 students.</a:t>
            </a:r>
            <a:endParaRPr/>
          </a:p>
          <a:p>
            <a:pPr marL="685800" lvl="1" indent="-228600" algn="l" rtl="0">
              <a:lnSpc>
                <a:spcPct val="90000"/>
              </a:lnSpc>
              <a:spcBef>
                <a:spcPts val="0"/>
              </a:spcBef>
              <a:spcAft>
                <a:spcPts val="0"/>
              </a:spcAft>
              <a:buSzPts val="2800"/>
              <a:buChar char="•"/>
            </a:pPr>
            <a:r>
              <a:rPr lang="en-US"/>
              <a:t>Appropriation Act removed flexibility of SOQ staffing ratios in the second year.</a:t>
            </a:r>
            <a:endParaRPr/>
          </a:p>
          <a:p>
            <a:pPr marL="0" marR="0" lvl="0" indent="0" algn="l" rtl="0">
              <a:lnSpc>
                <a:spcPct val="90000"/>
              </a:lnSpc>
              <a:spcBef>
                <a:spcPts val="0"/>
              </a:spcBef>
              <a:spcAft>
                <a:spcPts val="0"/>
              </a:spcAft>
              <a:buClr>
                <a:schemeClr val="dk2"/>
              </a:buClr>
              <a:buSzPts val="2800"/>
              <a:buNone/>
            </a:pPr>
            <a:endParaRPr/>
          </a:p>
        </p:txBody>
      </p:sp>
      <p:sp>
        <p:nvSpPr>
          <p:cNvPr id="133" name="Google Shape;133;p32"/>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4</a:t>
            </a:fld>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33"/>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SzPts val="1400"/>
              <a:buNone/>
            </a:pPr>
            <a:r>
              <a:rPr lang="en-US"/>
              <a:t>UPDATING AND PRIORITIZING 2019 PRESCRIPTIONS</a:t>
            </a:r>
            <a:endParaRPr/>
          </a:p>
        </p:txBody>
      </p:sp>
      <p:sp>
        <p:nvSpPr>
          <p:cNvPr id="139" name="Google Shape;139;p33"/>
          <p:cNvSpPr txBox="1">
            <a:spLocks noGrp="1"/>
          </p:cNvSpPr>
          <p:nvPr>
            <p:ph type="body" idx="1"/>
          </p:nvPr>
        </p:nvSpPr>
        <p:spPr>
          <a:xfrm>
            <a:off x="838200" y="1825625"/>
            <a:ext cx="10515600" cy="4351337"/>
          </a:xfrm>
          <a:prstGeom prst="rect">
            <a:avLst/>
          </a:prstGeom>
          <a:noFill/>
          <a:ln>
            <a:noFill/>
          </a:ln>
        </p:spPr>
        <p:txBody>
          <a:bodyPr spcFirstLastPara="1" wrap="square" lIns="91425" tIns="45700" rIns="91425" bIns="45700" anchor="t" anchorCtr="0">
            <a:noAutofit/>
          </a:bodyPr>
          <a:lstStyle/>
          <a:p>
            <a:pPr marL="457200" lvl="0" indent="-342900" algn="l" rtl="0">
              <a:lnSpc>
                <a:spcPct val="90000"/>
              </a:lnSpc>
              <a:spcBef>
                <a:spcPts val="1000"/>
              </a:spcBef>
              <a:spcAft>
                <a:spcPts val="0"/>
              </a:spcAft>
              <a:buClr>
                <a:schemeClr val="dk2"/>
              </a:buClr>
              <a:buSzPts val="1800"/>
              <a:buChar char="•"/>
            </a:pPr>
            <a:r>
              <a:rPr lang="en-US"/>
              <a:t>Based on progress already made through General Assembly action.</a:t>
            </a:r>
            <a:endParaRPr/>
          </a:p>
          <a:p>
            <a:pPr marL="457200" lvl="0" indent="-228600" algn="l" rtl="0">
              <a:lnSpc>
                <a:spcPct val="90000"/>
              </a:lnSpc>
              <a:spcBef>
                <a:spcPts val="1000"/>
              </a:spcBef>
              <a:spcAft>
                <a:spcPts val="0"/>
              </a:spcAft>
              <a:buClr>
                <a:schemeClr val="dk2"/>
              </a:buClr>
              <a:buSzPts val="1800"/>
              <a:buNone/>
            </a:pPr>
            <a:endParaRPr/>
          </a:p>
          <a:p>
            <a:pPr marL="457200" lvl="0" indent="-342900" algn="l" rtl="0">
              <a:lnSpc>
                <a:spcPct val="90000"/>
              </a:lnSpc>
              <a:spcBef>
                <a:spcPts val="1000"/>
              </a:spcBef>
              <a:spcAft>
                <a:spcPts val="0"/>
              </a:spcAft>
              <a:buClr>
                <a:schemeClr val="dk2"/>
              </a:buClr>
              <a:buSzPts val="1800"/>
              <a:buChar char="•"/>
            </a:pPr>
            <a:r>
              <a:rPr lang="en-US"/>
              <a:t>Next slides restate the 2019 prescription but with the following changes:</a:t>
            </a:r>
            <a:endParaRPr/>
          </a:p>
          <a:p>
            <a:pPr marL="914400" lvl="1" indent="-342900" algn="l" rtl="0">
              <a:lnSpc>
                <a:spcPct val="90000"/>
              </a:lnSpc>
              <a:spcBef>
                <a:spcPts val="500"/>
              </a:spcBef>
              <a:spcAft>
                <a:spcPts val="0"/>
              </a:spcAft>
              <a:buSzPts val="1800"/>
              <a:buChar char="•"/>
            </a:pPr>
            <a:r>
              <a:rPr lang="en-US"/>
              <a:t>Cost estimates are updated to reflect GA action and remaining budgetary needs to fully-realize prescriptions.</a:t>
            </a:r>
            <a:endParaRPr/>
          </a:p>
          <a:p>
            <a:pPr marL="914400" lvl="1" indent="-342900" algn="l" rtl="0">
              <a:lnSpc>
                <a:spcPct val="90000"/>
              </a:lnSpc>
              <a:spcBef>
                <a:spcPts val="500"/>
              </a:spcBef>
              <a:spcAft>
                <a:spcPts val="0"/>
              </a:spcAft>
              <a:buSzPts val="1800"/>
              <a:buChar char="•"/>
            </a:pPr>
            <a:r>
              <a:rPr lang="en-US"/>
              <a:t>Prescriptions are reordered to reflect priority and promote action in areas that have not yet been addressed in some capacity.</a:t>
            </a:r>
            <a:endParaRPr/>
          </a:p>
        </p:txBody>
      </p:sp>
      <p:sp>
        <p:nvSpPr>
          <p:cNvPr id="140" name="Google Shape;140;p33"/>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200"/>
              <a:buNone/>
            </a:pPr>
            <a:fld id="{00000000-1234-1234-1234-123412341234}" type="slidenum">
              <a:rPr lang="en-US"/>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6"/>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2"/>
              </a:buClr>
              <a:buSzPts val="4400"/>
              <a:buFont typeface="Times New Roman"/>
              <a:buNone/>
            </a:pPr>
            <a:r>
              <a:rPr lang="en-US" sz="4400" b="0" i="0" u="none">
                <a:solidFill>
                  <a:schemeClr val="dk2"/>
                </a:solidFill>
                <a:latin typeface="Times New Roman"/>
                <a:ea typeface="Times New Roman"/>
                <a:cs typeface="Times New Roman"/>
                <a:sym typeface="Times New Roman"/>
              </a:rPr>
              <a:t>REVISIONS PRESCRIBED IN 2019</a:t>
            </a:r>
            <a:endParaRPr/>
          </a:p>
        </p:txBody>
      </p:sp>
      <p:graphicFrame>
        <p:nvGraphicFramePr>
          <p:cNvPr id="147" name="Google Shape;147;p6"/>
          <p:cNvGraphicFramePr/>
          <p:nvPr/>
        </p:nvGraphicFramePr>
        <p:xfrm>
          <a:off x="437322" y="1865381"/>
          <a:ext cx="3000000" cy="3000000"/>
        </p:xfrm>
        <a:graphic>
          <a:graphicData uri="http://schemas.openxmlformats.org/drawingml/2006/table">
            <a:tbl>
              <a:tblPr>
                <a:noFill/>
                <a:tableStyleId>{073C8209-0728-4AD6-A292-27AB92F6749C}</a:tableStyleId>
              </a:tblPr>
              <a:tblGrid>
                <a:gridCol w="7042050">
                  <a:extLst>
                    <a:ext uri="{9D8B030D-6E8A-4147-A177-3AD203B41FA5}">
                      <a16:colId xmlns:a16="http://schemas.microsoft.com/office/drawing/2014/main" val="20000"/>
                    </a:ext>
                  </a:extLst>
                </a:gridCol>
                <a:gridCol w="1962800">
                  <a:extLst>
                    <a:ext uri="{9D8B030D-6E8A-4147-A177-3AD203B41FA5}">
                      <a16:colId xmlns:a16="http://schemas.microsoft.com/office/drawing/2014/main" val="20001"/>
                    </a:ext>
                  </a:extLst>
                </a:gridCol>
                <a:gridCol w="2206500">
                  <a:extLst>
                    <a:ext uri="{9D8B030D-6E8A-4147-A177-3AD203B41FA5}">
                      <a16:colId xmlns:a16="http://schemas.microsoft.com/office/drawing/2014/main" val="20002"/>
                    </a:ext>
                  </a:extLst>
                </a:gridCol>
              </a:tblGrid>
              <a:tr h="400050">
                <a:tc>
                  <a:txBody>
                    <a:bodyPr/>
                    <a:lstStyle/>
                    <a:p>
                      <a:pPr marL="0" marR="0" lvl="0" indent="0" algn="ctr" rtl="0">
                        <a:lnSpc>
                          <a:spcPct val="100000"/>
                        </a:lnSpc>
                        <a:spcBef>
                          <a:spcPts val="0"/>
                        </a:spcBef>
                        <a:spcAft>
                          <a:spcPts val="0"/>
                        </a:spcAft>
                        <a:buClr>
                          <a:srgbClr val="FFFFFF"/>
                        </a:buClr>
                        <a:buSzPts val="1800"/>
                        <a:buFont typeface="Times New Roman"/>
                        <a:buNone/>
                      </a:pPr>
                      <a:r>
                        <a:rPr lang="en-US" sz="1400" b="1" i="0" u="none" strike="noStrike" cap="none">
                          <a:solidFill>
                            <a:srgbClr val="FFFFFF"/>
                          </a:solidFill>
                          <a:latin typeface="Times New Roman"/>
                          <a:ea typeface="Times New Roman"/>
                          <a:cs typeface="Times New Roman"/>
                          <a:sym typeface="Times New Roman"/>
                        </a:rPr>
                        <a:t>PROPOSED SOQ REVISION</a:t>
                      </a:r>
                      <a:endParaRPr sz="1400" u="none" strike="noStrike" cap="none"/>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tc>
                  <a:txBody>
                    <a:bodyPr/>
                    <a:lstStyle/>
                    <a:p>
                      <a:pPr marL="0" marR="0" lvl="0" indent="0" algn="ctr" rtl="0">
                        <a:lnSpc>
                          <a:spcPct val="100000"/>
                        </a:lnSpc>
                        <a:spcBef>
                          <a:spcPts val="0"/>
                        </a:spcBef>
                        <a:spcAft>
                          <a:spcPts val="0"/>
                        </a:spcAft>
                        <a:buClr>
                          <a:srgbClr val="FFFFFF"/>
                        </a:buClr>
                        <a:buSzPts val="1800"/>
                        <a:buFont typeface="Times New Roman"/>
                        <a:buNone/>
                      </a:pPr>
                      <a:r>
                        <a:rPr lang="en-US" sz="1400" b="1" i="0" u="none" strike="noStrike" cap="none">
                          <a:solidFill>
                            <a:srgbClr val="FFFFFF"/>
                          </a:solidFill>
                          <a:latin typeface="Times New Roman"/>
                          <a:ea typeface="Times New Roman"/>
                          <a:cs typeface="Times New Roman"/>
                          <a:sym typeface="Times New Roman"/>
                        </a:rPr>
                        <a:t>ESTIMATED COST FY20 &amp; FY21</a:t>
                      </a:r>
                      <a:endParaRPr sz="1400" u="none" strike="noStrike" cap="none"/>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tc>
                  <a:txBody>
                    <a:bodyPr/>
                    <a:lstStyle/>
                    <a:p>
                      <a:pPr marL="0" marR="0" lvl="0" indent="0" algn="ctr" rtl="0">
                        <a:lnSpc>
                          <a:spcPct val="100000"/>
                        </a:lnSpc>
                        <a:spcBef>
                          <a:spcPts val="0"/>
                        </a:spcBef>
                        <a:spcAft>
                          <a:spcPts val="0"/>
                        </a:spcAft>
                        <a:buClr>
                          <a:srgbClr val="FFFFFF"/>
                        </a:buClr>
                        <a:buSzPts val="1800"/>
                        <a:buFont typeface="Times New Roman"/>
                        <a:buNone/>
                      </a:pPr>
                      <a:r>
                        <a:rPr lang="en-US" sz="1400" b="1" i="0" u="none" strike="noStrike" cap="none">
                          <a:solidFill>
                            <a:srgbClr val="FFFFFF"/>
                          </a:solidFill>
                          <a:latin typeface="Times New Roman"/>
                          <a:ea typeface="Times New Roman"/>
                          <a:cs typeface="Times New Roman"/>
                          <a:sym typeface="Times New Roman"/>
                        </a:rPr>
                        <a:t>UPDATED ESTIMATE FOR FY22</a:t>
                      </a:r>
                      <a:endParaRPr sz="1400" u="none" strike="noStrike" cap="none"/>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extLst>
                  <a:ext uri="{0D108BD9-81ED-4DB2-BD59-A6C34878D82A}">
                    <a16:rowId xmlns:a16="http://schemas.microsoft.com/office/drawing/2014/main" val="10000"/>
                  </a:ext>
                </a:extLst>
              </a:tr>
              <a:tr h="845050">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400" b="1" i="0" u="none" strike="noStrike" cap="none">
                          <a:solidFill>
                            <a:srgbClr val="000000"/>
                          </a:solidFill>
                          <a:latin typeface="Times New Roman"/>
                          <a:ea typeface="Times New Roman"/>
                          <a:cs typeface="Times New Roman"/>
                          <a:sym typeface="Times New Roman"/>
                        </a:rPr>
                        <a:t>Equity Fund (Enhanced At-Risk Add-On)</a:t>
                      </a:r>
                      <a:endParaRPr sz="1400" u="none" strike="noStrike" cap="none">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Times New Roman"/>
                        <a:buNone/>
                      </a:pPr>
                      <a:r>
                        <a:rPr lang="en-US" sz="1400" b="0" i="0" u="none" strike="noStrike" cap="none">
                          <a:solidFill>
                            <a:srgbClr val="000000"/>
                          </a:solidFill>
                          <a:latin typeface="Times New Roman"/>
                          <a:ea typeface="Times New Roman"/>
                          <a:cs typeface="Times New Roman"/>
                          <a:sym typeface="Times New Roman"/>
                        </a:rPr>
                        <a:t>Consolidated the At-Risk Add On and Prevention, Intervention, and Remediation funds into a single, expanded At-Risk Add On fund. Language included in the Appropriation Act as well as Standards Two and Three.</a:t>
                      </a:r>
                      <a:endParaRPr sz="1400" u="none" strike="noStrike" cap="none">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tc>
                  <a:txBody>
                    <a:bodyPr/>
                    <a:lstStyle/>
                    <a:p>
                      <a:pPr marL="0" marR="0" lvl="0" indent="0" algn="ctr" rtl="0">
                        <a:lnSpc>
                          <a:spcPct val="100000"/>
                        </a:lnSpc>
                        <a:spcBef>
                          <a:spcPts val="0"/>
                        </a:spcBef>
                        <a:spcAft>
                          <a:spcPts val="0"/>
                        </a:spcAft>
                        <a:buClr>
                          <a:schemeClr val="lt1"/>
                        </a:buClr>
                        <a:buSzPts val="1800"/>
                        <a:buFont typeface="Times New Roman"/>
                        <a:buNone/>
                      </a:pPr>
                      <a:endParaRPr sz="1400" b="0" i="0" u="none" strike="noStrike" cap="none">
                        <a:solidFill>
                          <a:srgbClr val="000000"/>
                        </a:solidFill>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800"/>
                        <a:buFont typeface="Times New Roman"/>
                        <a:buNone/>
                      </a:pPr>
                      <a:r>
                        <a:rPr lang="en-US" sz="1400" b="0" i="0" u="none" strike="noStrike" cap="none">
                          <a:solidFill>
                            <a:srgbClr val="000000"/>
                          </a:solidFill>
                          <a:latin typeface="Times New Roman"/>
                          <a:ea typeface="Times New Roman"/>
                          <a:cs typeface="Times New Roman"/>
                          <a:sym typeface="Times New Roman"/>
                        </a:rPr>
                        <a:t>$135.8M/$135.4M</a:t>
                      </a:r>
                      <a:endParaRPr sz="1400" u="none" strike="noStrike" cap="none">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tc>
                  <a:txBody>
                    <a:bodyPr/>
                    <a:lstStyle/>
                    <a:p>
                      <a:pPr marL="0" marR="0" lvl="0" indent="0" algn="ctr" rtl="0">
                        <a:lnSpc>
                          <a:spcPct val="100000"/>
                        </a:lnSpc>
                        <a:spcBef>
                          <a:spcPts val="0"/>
                        </a:spcBef>
                        <a:spcAft>
                          <a:spcPts val="0"/>
                        </a:spcAft>
                        <a:buClr>
                          <a:srgbClr val="000000"/>
                        </a:buClr>
                        <a:buSzPts val="1800"/>
                        <a:buFont typeface="Times New Roman"/>
                        <a:buNone/>
                      </a:pPr>
                      <a:endParaRPr sz="1400" u="none" strike="noStrike" cap="none">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800"/>
                        <a:buFont typeface="Times New Roman"/>
                        <a:buNone/>
                      </a:pPr>
                      <a:r>
                        <a:rPr lang="en-US" sz="1400" u="none" strike="noStrike" cap="none">
                          <a:latin typeface="Times New Roman"/>
                          <a:ea typeface="Times New Roman"/>
                          <a:cs typeface="Times New Roman"/>
                          <a:sym typeface="Times New Roman"/>
                        </a:rPr>
                        <a:t>$77.9M</a:t>
                      </a:r>
                      <a:endParaRPr sz="1400" u="none" strike="noStrike" cap="none">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extLst>
                  <a:ext uri="{0D108BD9-81ED-4DB2-BD59-A6C34878D82A}">
                    <a16:rowId xmlns:a16="http://schemas.microsoft.com/office/drawing/2014/main" val="10001"/>
                  </a:ext>
                </a:extLst>
              </a:tr>
              <a:tr h="809300">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400" b="1" i="0" u="none" strike="noStrike" cap="none">
                          <a:solidFill>
                            <a:srgbClr val="000000"/>
                          </a:solidFill>
                          <a:latin typeface="Times New Roman"/>
                          <a:ea typeface="Times New Roman"/>
                          <a:cs typeface="Times New Roman"/>
                          <a:sym typeface="Times New Roman"/>
                        </a:rPr>
                        <a:t>Teacher Leader and Teacher Mentor Programs</a:t>
                      </a:r>
                      <a:endParaRPr sz="1400" u="none" strike="noStrike" cap="none">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Times New Roman"/>
                        <a:buNone/>
                      </a:pPr>
                      <a:r>
                        <a:rPr lang="en-US" sz="1400" b="0" i="0" u="none" strike="noStrike" cap="none">
                          <a:solidFill>
                            <a:srgbClr val="000000"/>
                          </a:solidFill>
                          <a:latin typeface="Times New Roman"/>
                          <a:ea typeface="Times New Roman"/>
                          <a:cs typeface="Times New Roman"/>
                          <a:sym typeface="Times New Roman"/>
                        </a:rPr>
                        <a:t>Established a new Teacher Leader program and expanded the existing Teacher Mentor program in Standards Two and Five, respectively.</a:t>
                      </a:r>
                      <a:endParaRPr sz="1400" u="none" strike="noStrike" cap="none">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8EB"/>
                    </a:solidFill>
                  </a:tcPr>
                </a:tc>
                <a:tc>
                  <a:txBody>
                    <a:bodyPr/>
                    <a:lstStyle/>
                    <a:p>
                      <a:pPr marL="0" marR="0" lvl="0" indent="0" algn="ctr" rtl="0">
                        <a:lnSpc>
                          <a:spcPct val="100000"/>
                        </a:lnSpc>
                        <a:spcBef>
                          <a:spcPts val="0"/>
                        </a:spcBef>
                        <a:spcAft>
                          <a:spcPts val="0"/>
                        </a:spcAft>
                        <a:buClr>
                          <a:schemeClr val="lt1"/>
                        </a:buClr>
                        <a:buSzPts val="1800"/>
                        <a:buFont typeface="Times New Roman"/>
                        <a:buNone/>
                      </a:pPr>
                      <a:endParaRPr sz="1400" b="0" i="0" u="none" strike="noStrike" cap="none">
                        <a:solidFill>
                          <a:srgbClr val="000000"/>
                        </a:solidFill>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800"/>
                        <a:buFont typeface="Times New Roman"/>
                        <a:buNone/>
                      </a:pPr>
                      <a:r>
                        <a:rPr lang="en-US" sz="1400" b="0" i="0" u="none" strike="noStrike" cap="none">
                          <a:solidFill>
                            <a:srgbClr val="000000"/>
                          </a:solidFill>
                          <a:latin typeface="Times New Roman"/>
                          <a:ea typeface="Times New Roman"/>
                          <a:cs typeface="Times New Roman"/>
                          <a:sym typeface="Times New Roman"/>
                        </a:rPr>
                        <a:t>$110.3M/$110.4M</a:t>
                      </a:r>
                      <a:endParaRPr sz="1400" u="none" strike="noStrike" cap="none">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8EB"/>
                    </a:solidFill>
                  </a:tcPr>
                </a:tc>
                <a:tc>
                  <a:txBody>
                    <a:bodyPr/>
                    <a:lstStyle/>
                    <a:p>
                      <a:pPr marL="0" marR="0" lvl="0" indent="0" algn="ctr" rtl="0">
                        <a:lnSpc>
                          <a:spcPct val="100000"/>
                        </a:lnSpc>
                        <a:spcBef>
                          <a:spcPts val="0"/>
                        </a:spcBef>
                        <a:spcAft>
                          <a:spcPts val="0"/>
                        </a:spcAft>
                        <a:buClr>
                          <a:srgbClr val="000000"/>
                        </a:buClr>
                        <a:buSzPts val="1800"/>
                        <a:buFont typeface="Times New Roman"/>
                        <a:buNone/>
                      </a:pPr>
                      <a:endParaRPr sz="1400" u="none" strike="noStrike" cap="none">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800"/>
                        <a:buFont typeface="Times New Roman"/>
                        <a:buNone/>
                      </a:pPr>
                      <a:r>
                        <a:rPr lang="en-US" sz="1400" u="none" strike="noStrike" cap="none">
                          <a:latin typeface="Times New Roman"/>
                          <a:ea typeface="Times New Roman"/>
                          <a:cs typeface="Times New Roman"/>
                          <a:sym typeface="Times New Roman"/>
                        </a:rPr>
                        <a:t>$116.4M</a:t>
                      </a:r>
                      <a:endParaRPr sz="1400" u="none" strike="noStrike" cap="none">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8EB"/>
                    </a:solidFill>
                  </a:tcPr>
                </a:tc>
                <a:extLst>
                  <a:ext uri="{0D108BD9-81ED-4DB2-BD59-A6C34878D82A}">
                    <a16:rowId xmlns:a16="http://schemas.microsoft.com/office/drawing/2014/main" val="10002"/>
                  </a:ext>
                </a:extLst>
              </a:tr>
              <a:tr h="887400">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400" b="1" i="0" u="none" strike="noStrike" cap="none">
                          <a:solidFill>
                            <a:srgbClr val="000000"/>
                          </a:solidFill>
                          <a:latin typeface="Times New Roman"/>
                          <a:ea typeface="Times New Roman"/>
                          <a:cs typeface="Times New Roman"/>
                          <a:sym typeface="Times New Roman"/>
                        </a:rPr>
                        <a:t>Principal Mentorship Program</a:t>
                      </a:r>
                      <a:endParaRPr sz="1400" u="none" strike="noStrike" cap="none">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Times New Roman"/>
                        <a:buNone/>
                      </a:pPr>
                      <a:r>
                        <a:rPr lang="en-US" sz="1400" b="0" i="0" u="none" strike="noStrike" cap="none">
                          <a:solidFill>
                            <a:srgbClr val="000000"/>
                          </a:solidFill>
                          <a:latin typeface="Times New Roman"/>
                          <a:ea typeface="Times New Roman"/>
                          <a:cs typeface="Times New Roman"/>
                          <a:sym typeface="Times New Roman"/>
                        </a:rPr>
                        <a:t>Established a statewide principal mentorship program in Standard One to strengthen and foster the expanding role of quality school leaders that support teacher retention and student achievement.</a:t>
                      </a:r>
                      <a:endParaRPr sz="1400" u="none" strike="noStrike" cap="none">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tc>
                  <a:txBody>
                    <a:bodyPr/>
                    <a:lstStyle/>
                    <a:p>
                      <a:pPr marL="0" marR="0" lvl="0" indent="0" algn="ctr" rtl="0">
                        <a:lnSpc>
                          <a:spcPct val="100000"/>
                        </a:lnSpc>
                        <a:spcBef>
                          <a:spcPts val="0"/>
                        </a:spcBef>
                        <a:spcAft>
                          <a:spcPts val="0"/>
                        </a:spcAft>
                        <a:buClr>
                          <a:schemeClr val="lt1"/>
                        </a:buClr>
                        <a:buSzPts val="1600"/>
                        <a:buFont typeface="Times New Roman"/>
                        <a:buNone/>
                      </a:pPr>
                      <a:endParaRPr sz="1400" b="0" i="0" u="none" strike="noStrike" cap="none">
                        <a:solidFill>
                          <a:srgbClr val="000000"/>
                        </a:solidFill>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600"/>
                        <a:buFont typeface="Times New Roman"/>
                        <a:buNone/>
                      </a:pPr>
                      <a:r>
                        <a:rPr lang="en-US" sz="1400" b="0" i="0" u="none" strike="noStrike" cap="none">
                          <a:solidFill>
                            <a:srgbClr val="000000"/>
                          </a:solidFill>
                          <a:latin typeface="Times New Roman"/>
                          <a:ea typeface="Times New Roman"/>
                          <a:cs typeface="Times New Roman"/>
                          <a:sym typeface="Times New Roman"/>
                        </a:rPr>
                        <a:t>$1.1M/$1.1M</a:t>
                      </a:r>
                      <a:endParaRPr sz="1400" u="none" strike="noStrike" cap="none">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tc>
                  <a:txBody>
                    <a:bodyPr/>
                    <a:lstStyle/>
                    <a:p>
                      <a:pPr marL="0" marR="0" lvl="0" indent="0" algn="ctr" rtl="0">
                        <a:lnSpc>
                          <a:spcPct val="100000"/>
                        </a:lnSpc>
                        <a:spcBef>
                          <a:spcPts val="0"/>
                        </a:spcBef>
                        <a:spcAft>
                          <a:spcPts val="0"/>
                        </a:spcAft>
                        <a:buClr>
                          <a:srgbClr val="000000"/>
                        </a:buClr>
                        <a:buSzPts val="1600"/>
                        <a:buFont typeface="Times New Roman"/>
                        <a:buNone/>
                      </a:pPr>
                      <a:endParaRPr sz="1400" u="none" strike="noStrike" cap="none">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600"/>
                        <a:buFont typeface="Times New Roman"/>
                        <a:buNone/>
                      </a:pPr>
                      <a:r>
                        <a:rPr lang="en-US" sz="1400" u="none" strike="noStrike" cap="none">
                          <a:latin typeface="Times New Roman"/>
                          <a:ea typeface="Times New Roman"/>
                          <a:cs typeface="Times New Roman"/>
                          <a:sym typeface="Times New Roman"/>
                        </a:rPr>
                        <a:t>$1.2M</a:t>
                      </a:r>
                      <a:endParaRPr sz="1400" u="none" strike="noStrike" cap="none">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extLst>
                  <a:ext uri="{0D108BD9-81ED-4DB2-BD59-A6C34878D82A}">
                    <a16:rowId xmlns:a16="http://schemas.microsoft.com/office/drawing/2014/main" val="10003"/>
                  </a:ext>
                </a:extLst>
              </a:tr>
              <a:tr h="887400">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400" b="1" i="0" u="none" strike="noStrike" cap="none">
                          <a:solidFill>
                            <a:srgbClr val="000000"/>
                          </a:solidFill>
                          <a:latin typeface="Times New Roman"/>
                          <a:ea typeface="Times New Roman"/>
                          <a:cs typeface="Times New Roman"/>
                          <a:sym typeface="Times New Roman"/>
                        </a:rPr>
                        <a:t>Work-Based Learning Coordinators</a:t>
                      </a:r>
                      <a:endParaRPr sz="1400" u="none" strike="noStrike" cap="none">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Times New Roman"/>
                        <a:buNone/>
                      </a:pPr>
                      <a:r>
                        <a:rPr lang="en-US" sz="1400" b="0" i="0" u="none" strike="noStrike" cap="none">
                          <a:solidFill>
                            <a:srgbClr val="000000"/>
                          </a:solidFill>
                          <a:latin typeface="Times New Roman"/>
                          <a:ea typeface="Times New Roman"/>
                          <a:cs typeface="Times New Roman"/>
                          <a:sym typeface="Times New Roman"/>
                        </a:rPr>
                        <a:t>Established state-level and regional work-based learning coordinators in Standard One to foster connections between school divisions and the business community to advance work-based learning opportunities in each school division.</a:t>
                      </a:r>
                      <a:endParaRPr sz="1400" u="none" strike="noStrike" cap="none">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8EB"/>
                    </a:solidFill>
                  </a:tcPr>
                </a:tc>
                <a:tc>
                  <a:txBody>
                    <a:bodyPr/>
                    <a:lstStyle/>
                    <a:p>
                      <a:pPr marL="0" marR="0" lvl="0" indent="0" algn="ctr" rtl="0">
                        <a:lnSpc>
                          <a:spcPct val="100000"/>
                        </a:lnSpc>
                        <a:spcBef>
                          <a:spcPts val="0"/>
                        </a:spcBef>
                        <a:spcAft>
                          <a:spcPts val="0"/>
                        </a:spcAft>
                        <a:buClr>
                          <a:schemeClr val="lt1"/>
                        </a:buClr>
                        <a:buSzPts val="1600"/>
                        <a:buFont typeface="Times New Roman"/>
                        <a:buNone/>
                      </a:pPr>
                      <a:endParaRPr sz="1400" b="0" i="0" u="none" strike="noStrike" cap="none">
                        <a:solidFill>
                          <a:srgbClr val="000000"/>
                        </a:solidFill>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600"/>
                        <a:buFont typeface="Times New Roman"/>
                        <a:buNone/>
                      </a:pPr>
                      <a:r>
                        <a:rPr lang="en-US" sz="1400" b="0" i="0" u="none" strike="noStrike" cap="none">
                          <a:solidFill>
                            <a:srgbClr val="000000"/>
                          </a:solidFill>
                          <a:latin typeface="Times New Roman"/>
                          <a:ea typeface="Times New Roman"/>
                          <a:cs typeface="Times New Roman"/>
                          <a:sym typeface="Times New Roman"/>
                        </a:rPr>
                        <a:t>$1.1M/$1.1M</a:t>
                      </a:r>
                      <a:endParaRPr sz="1400" u="none" strike="noStrike" cap="none">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8EB"/>
                    </a:solidFill>
                  </a:tcPr>
                </a:tc>
                <a:tc>
                  <a:txBody>
                    <a:bodyPr/>
                    <a:lstStyle/>
                    <a:p>
                      <a:pPr marL="0" marR="0" lvl="0" indent="0" algn="ctr" rtl="0">
                        <a:lnSpc>
                          <a:spcPct val="100000"/>
                        </a:lnSpc>
                        <a:spcBef>
                          <a:spcPts val="0"/>
                        </a:spcBef>
                        <a:spcAft>
                          <a:spcPts val="0"/>
                        </a:spcAft>
                        <a:buClr>
                          <a:srgbClr val="000000"/>
                        </a:buClr>
                        <a:buSzPts val="1600"/>
                        <a:buFont typeface="Times New Roman"/>
                        <a:buNone/>
                      </a:pPr>
                      <a:endParaRPr sz="1400" u="none" strike="noStrike" cap="none">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600"/>
                        <a:buFont typeface="Times New Roman"/>
                        <a:buNone/>
                      </a:pPr>
                      <a:r>
                        <a:rPr lang="en-US" sz="1400" u="none" strike="noStrike" cap="none">
                          <a:latin typeface="Times New Roman"/>
                          <a:ea typeface="Times New Roman"/>
                          <a:cs typeface="Times New Roman"/>
                          <a:sym typeface="Times New Roman"/>
                        </a:rPr>
                        <a:t>$1.2M</a:t>
                      </a:r>
                      <a:endParaRPr sz="1400" u="none" strike="noStrike" cap="none">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8EB"/>
                    </a:solidFill>
                  </a:tcPr>
                </a:tc>
                <a:extLst>
                  <a:ext uri="{0D108BD9-81ED-4DB2-BD59-A6C34878D82A}">
                    <a16:rowId xmlns:a16="http://schemas.microsoft.com/office/drawing/2014/main" val="10004"/>
                  </a:ext>
                </a:extLst>
              </a:tr>
            </a:tbl>
          </a:graphicData>
        </a:graphic>
      </p:graphicFrame>
      <p:sp>
        <p:nvSpPr>
          <p:cNvPr id="148" name="Google Shape;148;p6"/>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6</a:t>
            </a:fld>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7"/>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2"/>
              </a:buClr>
              <a:buSzPts val="4000"/>
              <a:buFont typeface="Times New Roman"/>
              <a:buNone/>
            </a:pPr>
            <a:r>
              <a:rPr lang="en-US" sz="4000" b="0" i="0" u="none">
                <a:solidFill>
                  <a:schemeClr val="dk2"/>
                </a:solidFill>
                <a:latin typeface="Times New Roman"/>
                <a:ea typeface="Times New Roman"/>
                <a:cs typeface="Times New Roman"/>
                <a:sym typeface="Times New Roman"/>
              </a:rPr>
              <a:t>2019 REVISIONS CONTINUED</a:t>
            </a:r>
            <a:endParaRPr/>
          </a:p>
        </p:txBody>
      </p:sp>
      <p:graphicFrame>
        <p:nvGraphicFramePr>
          <p:cNvPr id="155" name="Google Shape;155;p7"/>
          <p:cNvGraphicFramePr/>
          <p:nvPr/>
        </p:nvGraphicFramePr>
        <p:xfrm>
          <a:off x="457200" y="2143677"/>
          <a:ext cx="3000000" cy="3000000"/>
        </p:xfrm>
        <a:graphic>
          <a:graphicData uri="http://schemas.openxmlformats.org/drawingml/2006/table">
            <a:tbl>
              <a:tblPr>
                <a:noFill/>
                <a:tableStyleId>{073C8209-0728-4AD6-A292-27AB92F6749C}</a:tableStyleId>
              </a:tblPr>
              <a:tblGrid>
                <a:gridCol w="6977275">
                  <a:extLst>
                    <a:ext uri="{9D8B030D-6E8A-4147-A177-3AD203B41FA5}">
                      <a16:colId xmlns:a16="http://schemas.microsoft.com/office/drawing/2014/main" val="20000"/>
                    </a:ext>
                  </a:extLst>
                </a:gridCol>
                <a:gridCol w="206735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tblGrid>
              <a:tr h="388925">
                <a:tc>
                  <a:txBody>
                    <a:bodyPr/>
                    <a:lstStyle/>
                    <a:p>
                      <a:pPr marL="0" marR="0" lvl="0" indent="0" algn="ctr" rtl="0">
                        <a:lnSpc>
                          <a:spcPct val="100000"/>
                        </a:lnSpc>
                        <a:spcBef>
                          <a:spcPts val="0"/>
                        </a:spcBef>
                        <a:spcAft>
                          <a:spcPts val="0"/>
                        </a:spcAft>
                        <a:buClr>
                          <a:srgbClr val="FFFFFF"/>
                        </a:buClr>
                        <a:buSzPts val="1800"/>
                        <a:buFont typeface="Times New Roman"/>
                        <a:buNone/>
                      </a:pPr>
                      <a:r>
                        <a:rPr lang="en-US" sz="1600" b="1" i="0" u="none" strike="noStrike" cap="none">
                          <a:solidFill>
                            <a:srgbClr val="FFFFFF"/>
                          </a:solidFill>
                          <a:latin typeface="Times New Roman"/>
                          <a:ea typeface="Times New Roman"/>
                          <a:cs typeface="Times New Roman"/>
                          <a:sym typeface="Times New Roman"/>
                        </a:rPr>
                        <a:t>PROPOSED SOQ REVISION</a:t>
                      </a:r>
                      <a:endParaRPr sz="1600" u="none" strike="noStrike" cap="none"/>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tc>
                  <a:txBody>
                    <a:bodyPr/>
                    <a:lstStyle/>
                    <a:p>
                      <a:pPr marL="0" marR="0" lvl="0" indent="0" algn="ctr" rtl="0">
                        <a:lnSpc>
                          <a:spcPct val="100000"/>
                        </a:lnSpc>
                        <a:spcBef>
                          <a:spcPts val="0"/>
                        </a:spcBef>
                        <a:spcAft>
                          <a:spcPts val="0"/>
                        </a:spcAft>
                        <a:buClr>
                          <a:srgbClr val="FFFFFF"/>
                        </a:buClr>
                        <a:buSzPts val="1800"/>
                        <a:buFont typeface="Times New Roman"/>
                        <a:buNone/>
                      </a:pPr>
                      <a:r>
                        <a:rPr lang="en-US" sz="1600" b="1" i="0" u="none" strike="noStrike" cap="none">
                          <a:solidFill>
                            <a:srgbClr val="FFFFFF"/>
                          </a:solidFill>
                          <a:latin typeface="Times New Roman"/>
                          <a:ea typeface="Times New Roman"/>
                          <a:cs typeface="Times New Roman"/>
                          <a:sym typeface="Times New Roman"/>
                        </a:rPr>
                        <a:t>ESTIMATED COST FY20 &amp; FY21</a:t>
                      </a:r>
                      <a:endParaRPr sz="1600" u="none" strike="noStrike" cap="none"/>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tc>
                  <a:txBody>
                    <a:bodyPr/>
                    <a:lstStyle/>
                    <a:p>
                      <a:pPr marL="0" marR="0" lvl="0" indent="0" algn="ctr" rtl="0">
                        <a:lnSpc>
                          <a:spcPct val="100000"/>
                        </a:lnSpc>
                        <a:spcBef>
                          <a:spcPts val="0"/>
                        </a:spcBef>
                        <a:spcAft>
                          <a:spcPts val="0"/>
                        </a:spcAft>
                        <a:buClr>
                          <a:srgbClr val="FFFFFF"/>
                        </a:buClr>
                        <a:buSzPts val="1800"/>
                        <a:buFont typeface="Times New Roman"/>
                        <a:buNone/>
                      </a:pPr>
                      <a:r>
                        <a:rPr lang="en-US" sz="1600" b="1" i="0" u="none" strike="noStrike" cap="none">
                          <a:solidFill>
                            <a:srgbClr val="FFFFFF"/>
                          </a:solidFill>
                          <a:latin typeface="Times New Roman"/>
                          <a:ea typeface="Times New Roman"/>
                          <a:cs typeface="Times New Roman"/>
                          <a:sym typeface="Times New Roman"/>
                        </a:rPr>
                        <a:t>UPDATED ESTIMATE FOR FY22</a:t>
                      </a:r>
                      <a:endParaRPr sz="1600" u="none" strike="noStrike" cap="none"/>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extLst>
                  <a:ext uri="{0D108BD9-81ED-4DB2-BD59-A6C34878D82A}">
                    <a16:rowId xmlns:a16="http://schemas.microsoft.com/office/drawing/2014/main" val="10000"/>
                  </a:ext>
                </a:extLst>
              </a:tr>
              <a:tr h="736000">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400" b="1" i="0" u="none" strike="noStrike" cap="none">
                          <a:solidFill>
                            <a:srgbClr val="000000"/>
                          </a:solidFill>
                          <a:latin typeface="Times New Roman"/>
                          <a:ea typeface="Times New Roman"/>
                          <a:cs typeface="Times New Roman"/>
                          <a:sym typeface="Times New Roman"/>
                        </a:rPr>
                        <a:t>Assistant Principals</a:t>
                      </a:r>
                      <a:endParaRPr sz="1400" u="none" strike="noStrike" cap="none">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Times New Roman"/>
                        <a:buNone/>
                      </a:pPr>
                      <a:r>
                        <a:rPr lang="en-US" sz="1400" b="0" i="0" u="none" strike="noStrike" cap="none">
                          <a:solidFill>
                            <a:srgbClr val="000000"/>
                          </a:solidFill>
                          <a:latin typeface="Times New Roman"/>
                          <a:ea typeface="Times New Roman"/>
                          <a:cs typeface="Times New Roman"/>
                          <a:sym typeface="Times New Roman"/>
                        </a:rPr>
                        <a:t>Reaffirmed the Board’s 2016 recommendation to provide one full-time assistant principal for each 400 students, set out in Standard Two.</a:t>
                      </a:r>
                      <a:endParaRPr sz="1400" u="none" strike="noStrike" cap="none">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tc>
                  <a:txBody>
                    <a:bodyPr/>
                    <a:lstStyle/>
                    <a:p>
                      <a:pPr marL="0" marR="0" lvl="0" indent="0" algn="ctr" rtl="0">
                        <a:lnSpc>
                          <a:spcPct val="100000"/>
                        </a:lnSpc>
                        <a:spcBef>
                          <a:spcPts val="0"/>
                        </a:spcBef>
                        <a:spcAft>
                          <a:spcPts val="0"/>
                        </a:spcAft>
                        <a:buClr>
                          <a:schemeClr val="lt1"/>
                        </a:buClr>
                        <a:buSzPts val="1600"/>
                        <a:buFont typeface="Times New Roman"/>
                        <a:buNone/>
                      </a:pPr>
                      <a:endParaRPr sz="1400" b="0" i="0" u="none" strike="noStrike" cap="none">
                        <a:solidFill>
                          <a:srgbClr val="000000"/>
                        </a:solidFill>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600"/>
                        <a:buFont typeface="Times New Roman"/>
                        <a:buNone/>
                      </a:pPr>
                      <a:r>
                        <a:rPr lang="en-US" sz="1400" b="0" i="0" u="none" strike="noStrike" cap="none">
                          <a:solidFill>
                            <a:srgbClr val="000000"/>
                          </a:solidFill>
                          <a:latin typeface="Times New Roman"/>
                          <a:ea typeface="Times New Roman"/>
                          <a:cs typeface="Times New Roman"/>
                          <a:sym typeface="Times New Roman"/>
                        </a:rPr>
                        <a:t>$82.9M/$82.6M</a:t>
                      </a:r>
                      <a:endParaRPr sz="1400" u="none" strike="noStrike" cap="none">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tc>
                  <a:txBody>
                    <a:bodyPr/>
                    <a:lstStyle/>
                    <a:p>
                      <a:pPr marL="0" marR="0" lvl="0" indent="0" algn="ctr" rtl="0">
                        <a:lnSpc>
                          <a:spcPct val="100000"/>
                        </a:lnSpc>
                        <a:spcBef>
                          <a:spcPts val="0"/>
                        </a:spcBef>
                        <a:spcAft>
                          <a:spcPts val="0"/>
                        </a:spcAft>
                        <a:buClr>
                          <a:srgbClr val="000000"/>
                        </a:buClr>
                        <a:buSzPts val="1600"/>
                        <a:buFont typeface="Times New Roman"/>
                        <a:buNone/>
                      </a:pPr>
                      <a:endParaRPr sz="1400" u="none" strike="noStrike" cap="none">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600"/>
                        <a:buFont typeface="Times New Roman"/>
                        <a:buNone/>
                      </a:pPr>
                      <a:r>
                        <a:rPr lang="en-US" sz="1400" u="none" strike="noStrike" cap="none">
                          <a:latin typeface="Times New Roman"/>
                          <a:ea typeface="Times New Roman"/>
                          <a:cs typeface="Times New Roman"/>
                          <a:sym typeface="Times New Roman"/>
                        </a:rPr>
                        <a:t>$76.6M</a:t>
                      </a:r>
                      <a:endParaRPr sz="1400" u="none" strike="noStrike" cap="none">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extLst>
                  <a:ext uri="{0D108BD9-81ED-4DB2-BD59-A6C34878D82A}">
                    <a16:rowId xmlns:a16="http://schemas.microsoft.com/office/drawing/2014/main" val="10001"/>
                  </a:ext>
                </a:extLst>
              </a:tr>
              <a:tr h="755375">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400" b="1" i="0" u="none" strike="noStrike" cap="none">
                          <a:solidFill>
                            <a:srgbClr val="000000"/>
                          </a:solidFill>
                          <a:latin typeface="Times New Roman"/>
                          <a:ea typeface="Times New Roman"/>
                          <a:cs typeface="Times New Roman"/>
                          <a:sym typeface="Times New Roman"/>
                        </a:rPr>
                        <a:t>Elementary School Principals</a:t>
                      </a:r>
                      <a:endParaRPr sz="1400" u="none" strike="noStrike" cap="none">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Times New Roman"/>
                        <a:buNone/>
                      </a:pPr>
                      <a:r>
                        <a:rPr lang="en-US" sz="1400" b="0" i="0" u="none" strike="noStrike" cap="none">
                          <a:solidFill>
                            <a:srgbClr val="000000"/>
                          </a:solidFill>
                          <a:latin typeface="Times New Roman"/>
                          <a:ea typeface="Times New Roman"/>
                          <a:cs typeface="Times New Roman"/>
                          <a:sym typeface="Times New Roman"/>
                        </a:rPr>
                        <a:t>Reaffirmed the Board’s 2016 recommendation to provide one-full time principal in every school, set out in Standard Two.</a:t>
                      </a:r>
                      <a:endParaRPr sz="1400" u="none" strike="noStrike" cap="none">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8EB"/>
                    </a:solidFill>
                  </a:tcPr>
                </a:tc>
                <a:tc>
                  <a:txBody>
                    <a:bodyPr/>
                    <a:lstStyle/>
                    <a:p>
                      <a:pPr marL="0" marR="0" lvl="0" indent="0" algn="ctr" rtl="0">
                        <a:lnSpc>
                          <a:spcPct val="100000"/>
                        </a:lnSpc>
                        <a:spcBef>
                          <a:spcPts val="0"/>
                        </a:spcBef>
                        <a:spcAft>
                          <a:spcPts val="0"/>
                        </a:spcAft>
                        <a:buClr>
                          <a:schemeClr val="lt1"/>
                        </a:buClr>
                        <a:buSzPts val="1600"/>
                        <a:buFont typeface="Times New Roman"/>
                        <a:buNone/>
                      </a:pPr>
                      <a:endParaRPr sz="1400" b="0" i="0" u="none" strike="noStrike" cap="none">
                        <a:solidFill>
                          <a:srgbClr val="000000"/>
                        </a:solidFill>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600"/>
                        <a:buFont typeface="Times New Roman"/>
                        <a:buNone/>
                      </a:pPr>
                      <a:r>
                        <a:rPr lang="en-US" sz="1400" b="0" i="0" u="none" strike="noStrike" cap="none">
                          <a:solidFill>
                            <a:srgbClr val="000000"/>
                          </a:solidFill>
                          <a:latin typeface="Times New Roman"/>
                          <a:ea typeface="Times New Roman"/>
                          <a:cs typeface="Times New Roman"/>
                          <a:sym typeface="Times New Roman"/>
                        </a:rPr>
                        <a:t>$8.3M/$7.7M</a:t>
                      </a:r>
                      <a:endParaRPr sz="1400" u="none" strike="noStrike" cap="none">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8EB"/>
                    </a:solidFill>
                  </a:tcPr>
                </a:tc>
                <a:tc>
                  <a:txBody>
                    <a:bodyPr/>
                    <a:lstStyle/>
                    <a:p>
                      <a:pPr marL="0" marR="0" lvl="0" indent="0" algn="ctr" rtl="0">
                        <a:lnSpc>
                          <a:spcPct val="100000"/>
                        </a:lnSpc>
                        <a:spcBef>
                          <a:spcPts val="0"/>
                        </a:spcBef>
                        <a:spcAft>
                          <a:spcPts val="0"/>
                        </a:spcAft>
                        <a:buClr>
                          <a:srgbClr val="000000"/>
                        </a:buClr>
                        <a:buSzPts val="1600"/>
                        <a:buFont typeface="Times New Roman"/>
                        <a:buNone/>
                      </a:pPr>
                      <a:endParaRPr sz="1400" u="none" strike="noStrike" cap="none">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600"/>
                        <a:buFont typeface="Times New Roman"/>
                        <a:buNone/>
                      </a:pPr>
                      <a:r>
                        <a:rPr lang="en-US" sz="1400" u="none" strike="noStrike" cap="none">
                          <a:latin typeface="Times New Roman"/>
                          <a:ea typeface="Times New Roman"/>
                          <a:cs typeface="Times New Roman"/>
                          <a:sym typeface="Times New Roman"/>
                        </a:rPr>
                        <a:t>$7.8M</a:t>
                      </a:r>
                      <a:endParaRPr sz="1400" u="none" strike="noStrike" cap="none">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8EB"/>
                    </a:solidFill>
                  </a:tcPr>
                </a:tc>
                <a:extLst>
                  <a:ext uri="{0D108BD9-81ED-4DB2-BD59-A6C34878D82A}">
                    <a16:rowId xmlns:a16="http://schemas.microsoft.com/office/drawing/2014/main" val="10002"/>
                  </a:ext>
                </a:extLst>
              </a:tr>
              <a:tr h="675850">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400" b="1" i="0" u="none" strike="noStrike" cap="none">
                          <a:solidFill>
                            <a:srgbClr val="000000"/>
                          </a:solidFill>
                          <a:latin typeface="Times New Roman"/>
                          <a:ea typeface="Times New Roman"/>
                          <a:cs typeface="Times New Roman"/>
                          <a:sym typeface="Times New Roman"/>
                        </a:rPr>
                        <a:t>English Learner Teachers</a:t>
                      </a:r>
                      <a:endParaRPr sz="1400" u="none" strike="noStrike" cap="none">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Times New Roman"/>
                        <a:buNone/>
                      </a:pPr>
                      <a:r>
                        <a:rPr lang="en-US" sz="1400" b="0" i="0" u="none" strike="noStrike" cap="none">
                          <a:solidFill>
                            <a:srgbClr val="000000"/>
                          </a:solidFill>
                          <a:latin typeface="Times New Roman"/>
                          <a:ea typeface="Times New Roman"/>
                          <a:cs typeface="Times New Roman"/>
                          <a:sym typeface="Times New Roman"/>
                        </a:rPr>
                        <a:t>Amended staffing requirements for EL teachers in Standard Two to differentiate the distribution of positions based upon the proficiency level of students in each school division.</a:t>
                      </a:r>
                      <a:endParaRPr sz="1400" u="none" strike="noStrike" cap="none">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tc>
                  <a:txBody>
                    <a:bodyPr/>
                    <a:lstStyle/>
                    <a:p>
                      <a:pPr marL="0" marR="0" lvl="0" indent="0" algn="ctr" rtl="0">
                        <a:lnSpc>
                          <a:spcPct val="100000"/>
                        </a:lnSpc>
                        <a:spcBef>
                          <a:spcPts val="0"/>
                        </a:spcBef>
                        <a:spcAft>
                          <a:spcPts val="0"/>
                        </a:spcAft>
                        <a:buClr>
                          <a:schemeClr val="lt1"/>
                        </a:buClr>
                        <a:buSzPts val="1800"/>
                        <a:buFont typeface="Times New Roman"/>
                        <a:buNone/>
                      </a:pPr>
                      <a:endParaRPr sz="1400" b="0" i="0" u="none" strike="noStrike" cap="none">
                        <a:solidFill>
                          <a:srgbClr val="000000"/>
                        </a:solidFill>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800"/>
                        <a:buFont typeface="Times New Roman"/>
                        <a:buNone/>
                      </a:pPr>
                      <a:r>
                        <a:rPr lang="en-US" sz="1400" b="0" i="0" u="none" strike="noStrike" cap="none">
                          <a:solidFill>
                            <a:srgbClr val="000000"/>
                          </a:solidFill>
                          <a:latin typeface="Times New Roman"/>
                          <a:ea typeface="Times New Roman"/>
                          <a:cs typeface="Times New Roman"/>
                          <a:sym typeface="Times New Roman"/>
                        </a:rPr>
                        <a:t>$31.4M/$31.4M</a:t>
                      </a:r>
                      <a:endParaRPr sz="1400" u="none" strike="noStrike" cap="none">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tc>
                  <a:txBody>
                    <a:bodyPr/>
                    <a:lstStyle/>
                    <a:p>
                      <a:pPr marL="0" marR="0" lvl="0" indent="0" algn="ctr" rtl="0">
                        <a:lnSpc>
                          <a:spcPct val="100000"/>
                        </a:lnSpc>
                        <a:spcBef>
                          <a:spcPts val="0"/>
                        </a:spcBef>
                        <a:spcAft>
                          <a:spcPts val="0"/>
                        </a:spcAft>
                        <a:buClr>
                          <a:srgbClr val="000000"/>
                        </a:buClr>
                        <a:buSzPts val="1800"/>
                        <a:buFont typeface="Times New Roman"/>
                        <a:buNone/>
                      </a:pPr>
                      <a:endParaRPr sz="1400" u="none" strike="noStrike" cap="none">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800"/>
                        <a:buFont typeface="Times New Roman"/>
                        <a:buNone/>
                      </a:pPr>
                      <a:r>
                        <a:rPr lang="en-US" sz="1400" u="none" strike="noStrike" cap="none">
                          <a:latin typeface="Times New Roman"/>
                          <a:ea typeface="Times New Roman"/>
                          <a:cs typeface="Times New Roman"/>
                          <a:sym typeface="Times New Roman"/>
                        </a:rPr>
                        <a:t>$15M</a:t>
                      </a:r>
                      <a:endParaRPr sz="1400" u="none" strike="noStrike" cap="none">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extLst>
                  <a:ext uri="{0D108BD9-81ED-4DB2-BD59-A6C34878D82A}">
                    <a16:rowId xmlns:a16="http://schemas.microsoft.com/office/drawing/2014/main" val="10003"/>
                  </a:ext>
                </a:extLst>
              </a:tr>
              <a:tr h="679825">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400" b="1" i="0" u="none" strike="noStrike" cap="none">
                          <a:solidFill>
                            <a:srgbClr val="000000"/>
                          </a:solidFill>
                          <a:latin typeface="Times New Roman"/>
                          <a:ea typeface="Times New Roman"/>
                          <a:cs typeface="Times New Roman"/>
                          <a:sym typeface="Times New Roman"/>
                        </a:rPr>
                        <a:t>Reading </a:t>
                      </a:r>
                      <a:r>
                        <a:rPr lang="en-US" sz="1400" b="1" i="0" u="none" strike="noStrike" cap="none">
                          <a:solidFill>
                            <a:srgbClr val="000000"/>
                          </a:solidFill>
                          <a:latin typeface="Times New Roman"/>
                          <a:ea typeface="Times New Roman"/>
                          <a:cs typeface="Times New Roman"/>
                          <a:sym typeface="Times New Roman"/>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Specialists</a:t>
                      </a:r>
                      <a:endParaRPr sz="1400" u="none" strike="noStrike" cap="none">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Times New Roman"/>
                        <a:buNone/>
                      </a:pPr>
                      <a:r>
                        <a:rPr lang="en-US" sz="1400" b="0" i="0" u="none" strike="noStrike" cap="none">
                          <a:solidFill>
                            <a:srgbClr val="000000"/>
                          </a:solidFill>
                          <a:latin typeface="Times New Roman"/>
                          <a:ea typeface="Times New Roman"/>
                          <a:cs typeface="Times New Roman"/>
                          <a:sym typeface="Times New Roman"/>
                        </a:rPr>
                        <a:t>Provided reading specialist positions for students in grades K-5 in Standard Two, based upon the number of students failing third-grade SOL reading assessments.</a:t>
                      </a:r>
                      <a:endParaRPr sz="1400" u="none" strike="noStrike" cap="none">
                        <a:latin typeface="Times New Roman"/>
                        <a:ea typeface="Times New Roman"/>
                        <a:cs typeface="Times New Roman"/>
                        <a:sym typeface="Times New Roman"/>
                      </a:endParaRPr>
                    </a:p>
                  </a:txBody>
                  <a:tcPr marL="91450" marR="91450" marT="45700" marB="457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8EB"/>
                    </a:solidFill>
                  </a:tcPr>
                </a:tc>
                <a:tc>
                  <a:txBody>
                    <a:bodyPr/>
                    <a:lstStyle/>
                    <a:p>
                      <a:pPr marL="0" marR="0" lvl="0" indent="0" algn="ctr" rtl="0">
                        <a:lnSpc>
                          <a:spcPct val="100000"/>
                        </a:lnSpc>
                        <a:spcBef>
                          <a:spcPts val="0"/>
                        </a:spcBef>
                        <a:spcAft>
                          <a:spcPts val="0"/>
                        </a:spcAft>
                        <a:buClr>
                          <a:schemeClr val="lt1"/>
                        </a:buClr>
                        <a:buSzPts val="1600"/>
                        <a:buFont typeface="Times New Roman"/>
                        <a:buNone/>
                      </a:pPr>
                      <a:endParaRPr sz="1400" b="0" i="0" u="none" strike="noStrike" cap="none">
                        <a:solidFill>
                          <a:srgbClr val="000000"/>
                        </a:solidFill>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600"/>
                        <a:buFont typeface="Times New Roman"/>
                        <a:buNone/>
                      </a:pPr>
                      <a:r>
                        <a:rPr lang="en-US" sz="1400" b="0" i="0" u="none" strike="noStrike" cap="none">
                          <a:solidFill>
                            <a:srgbClr val="000000"/>
                          </a:solidFill>
                          <a:latin typeface="Times New Roman"/>
                          <a:ea typeface="Times New Roman"/>
                          <a:cs typeface="Times New Roman"/>
                          <a:sym typeface="Times New Roman"/>
                        </a:rPr>
                        <a:t>$43.6M/$43.7M</a:t>
                      </a:r>
                      <a:endParaRPr sz="1400" u="none" strike="noStrike" cap="none">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8EB"/>
                    </a:solidFill>
                  </a:tcPr>
                </a:tc>
                <a:tc>
                  <a:txBody>
                    <a:bodyPr/>
                    <a:lstStyle/>
                    <a:p>
                      <a:pPr marL="0" marR="0" lvl="0" indent="0" algn="ctr" rtl="0">
                        <a:lnSpc>
                          <a:spcPct val="100000"/>
                        </a:lnSpc>
                        <a:spcBef>
                          <a:spcPts val="0"/>
                        </a:spcBef>
                        <a:spcAft>
                          <a:spcPts val="0"/>
                        </a:spcAft>
                        <a:buClr>
                          <a:srgbClr val="000000"/>
                        </a:buClr>
                        <a:buSzPts val="1600"/>
                        <a:buFont typeface="Times New Roman"/>
                        <a:buNone/>
                      </a:pPr>
                      <a:endParaRPr sz="1400" u="none" strike="noStrike" cap="none">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600"/>
                        <a:buFont typeface="Times New Roman"/>
                        <a:buNone/>
                      </a:pPr>
                      <a:r>
                        <a:rPr lang="en-US" sz="1400" u="none" strike="noStrike" cap="none">
                          <a:latin typeface="Times New Roman"/>
                          <a:ea typeface="Times New Roman"/>
                          <a:cs typeface="Times New Roman"/>
                          <a:sym typeface="Times New Roman"/>
                        </a:rPr>
                        <a:t>$37.8M</a:t>
                      </a:r>
                      <a:endParaRPr sz="1400" u="none" strike="noStrike" cap="none">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8EB"/>
                    </a:solidFill>
                  </a:tcPr>
                </a:tc>
                <a:extLst>
                  <a:ext uri="{0D108BD9-81ED-4DB2-BD59-A6C34878D82A}">
                    <a16:rowId xmlns:a16="http://schemas.microsoft.com/office/drawing/2014/main" val="10004"/>
                  </a:ext>
                </a:extLst>
              </a:tr>
            </a:tbl>
          </a:graphicData>
        </a:graphic>
      </p:graphicFrame>
      <p:sp>
        <p:nvSpPr>
          <p:cNvPr id="156" name="Google Shape;156;p7"/>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7</a:t>
            </a:fld>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8"/>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2"/>
              </a:buClr>
              <a:buSzPts val="4000"/>
              <a:buFont typeface="Times New Roman"/>
              <a:buNone/>
            </a:pPr>
            <a:r>
              <a:rPr lang="en-US" sz="4000" b="0" i="0" u="none">
                <a:solidFill>
                  <a:schemeClr val="dk2"/>
                </a:solidFill>
                <a:latin typeface="Times New Roman"/>
                <a:ea typeface="Times New Roman"/>
                <a:cs typeface="Times New Roman"/>
                <a:sym typeface="Times New Roman"/>
              </a:rPr>
              <a:t>2019 REVISIONS CONTINUED</a:t>
            </a:r>
            <a:endParaRPr/>
          </a:p>
        </p:txBody>
      </p:sp>
      <p:graphicFrame>
        <p:nvGraphicFramePr>
          <p:cNvPr id="163" name="Google Shape;163;p8"/>
          <p:cNvGraphicFramePr/>
          <p:nvPr/>
        </p:nvGraphicFramePr>
        <p:xfrm>
          <a:off x="437322" y="1984649"/>
          <a:ext cx="3000000" cy="3000000"/>
        </p:xfrm>
        <a:graphic>
          <a:graphicData uri="http://schemas.openxmlformats.org/drawingml/2006/table">
            <a:tbl>
              <a:tblPr>
                <a:noFill/>
                <a:tableStyleId>{073C8209-0728-4AD6-A292-27AB92F6749C}</a:tableStyleId>
              </a:tblPr>
              <a:tblGrid>
                <a:gridCol w="6897750">
                  <a:extLst>
                    <a:ext uri="{9D8B030D-6E8A-4147-A177-3AD203B41FA5}">
                      <a16:colId xmlns:a16="http://schemas.microsoft.com/office/drawing/2014/main" val="20000"/>
                    </a:ext>
                  </a:extLst>
                </a:gridCol>
                <a:gridCol w="2146850">
                  <a:extLst>
                    <a:ext uri="{9D8B030D-6E8A-4147-A177-3AD203B41FA5}">
                      <a16:colId xmlns:a16="http://schemas.microsoft.com/office/drawing/2014/main" val="20001"/>
                    </a:ext>
                  </a:extLst>
                </a:gridCol>
                <a:gridCol w="2266125">
                  <a:extLst>
                    <a:ext uri="{9D8B030D-6E8A-4147-A177-3AD203B41FA5}">
                      <a16:colId xmlns:a16="http://schemas.microsoft.com/office/drawing/2014/main" val="20002"/>
                    </a:ext>
                  </a:extLst>
                </a:gridCol>
              </a:tblGrid>
              <a:tr h="365125">
                <a:tc>
                  <a:txBody>
                    <a:bodyPr/>
                    <a:lstStyle/>
                    <a:p>
                      <a:pPr marL="0" marR="0" lvl="0" indent="0" algn="ctr" rtl="0">
                        <a:lnSpc>
                          <a:spcPct val="100000"/>
                        </a:lnSpc>
                        <a:spcBef>
                          <a:spcPts val="0"/>
                        </a:spcBef>
                        <a:spcAft>
                          <a:spcPts val="0"/>
                        </a:spcAft>
                        <a:buClr>
                          <a:srgbClr val="FFFFFF"/>
                        </a:buClr>
                        <a:buSzPts val="1800"/>
                        <a:buFont typeface="Times New Roman"/>
                        <a:buNone/>
                      </a:pPr>
                      <a:r>
                        <a:rPr lang="en-US" sz="1600" b="1" i="0" u="none" strike="noStrike" cap="none">
                          <a:solidFill>
                            <a:srgbClr val="FFFFFF"/>
                          </a:solidFill>
                          <a:latin typeface="Times New Roman"/>
                          <a:ea typeface="Times New Roman"/>
                          <a:cs typeface="Times New Roman"/>
                          <a:sym typeface="Times New Roman"/>
                        </a:rPr>
                        <a:t>PROPOSED SOQ REVISION</a:t>
                      </a:r>
                      <a:endParaRPr sz="1600" u="none" strike="noStrike" cap="none"/>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tc>
                  <a:txBody>
                    <a:bodyPr/>
                    <a:lstStyle/>
                    <a:p>
                      <a:pPr marL="0" marR="0" lvl="0" indent="0" algn="ctr" rtl="0">
                        <a:lnSpc>
                          <a:spcPct val="100000"/>
                        </a:lnSpc>
                        <a:spcBef>
                          <a:spcPts val="0"/>
                        </a:spcBef>
                        <a:spcAft>
                          <a:spcPts val="0"/>
                        </a:spcAft>
                        <a:buClr>
                          <a:srgbClr val="FFFFFF"/>
                        </a:buClr>
                        <a:buSzPts val="1800"/>
                        <a:buFont typeface="Times New Roman"/>
                        <a:buNone/>
                      </a:pPr>
                      <a:r>
                        <a:rPr lang="en-US" sz="1600" b="1" i="0" u="none" strike="noStrike" cap="none">
                          <a:solidFill>
                            <a:srgbClr val="FFFFFF"/>
                          </a:solidFill>
                          <a:latin typeface="Times New Roman"/>
                          <a:ea typeface="Times New Roman"/>
                          <a:cs typeface="Times New Roman"/>
                          <a:sym typeface="Times New Roman"/>
                        </a:rPr>
                        <a:t>ESTIMATED COST FY20 &amp; FY21</a:t>
                      </a:r>
                      <a:endParaRPr sz="1600" u="none" strike="noStrike" cap="none"/>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tc>
                  <a:txBody>
                    <a:bodyPr/>
                    <a:lstStyle/>
                    <a:p>
                      <a:pPr marL="0" marR="0" lvl="0" indent="0" algn="ctr" rtl="0">
                        <a:lnSpc>
                          <a:spcPct val="100000"/>
                        </a:lnSpc>
                        <a:spcBef>
                          <a:spcPts val="0"/>
                        </a:spcBef>
                        <a:spcAft>
                          <a:spcPts val="0"/>
                        </a:spcAft>
                        <a:buClr>
                          <a:srgbClr val="FFFFFF"/>
                        </a:buClr>
                        <a:buSzPts val="1800"/>
                        <a:buFont typeface="Times New Roman"/>
                        <a:buNone/>
                      </a:pPr>
                      <a:r>
                        <a:rPr lang="en-US" sz="1600" b="1" i="0" u="none" strike="noStrike" cap="none">
                          <a:solidFill>
                            <a:srgbClr val="FFFFFF"/>
                          </a:solidFill>
                          <a:latin typeface="Times New Roman"/>
                          <a:ea typeface="Times New Roman"/>
                          <a:cs typeface="Times New Roman"/>
                          <a:sym typeface="Times New Roman"/>
                        </a:rPr>
                        <a:t>UPDATED ESTIMATE FOR FY22</a:t>
                      </a:r>
                      <a:endParaRPr sz="1600" u="none" strike="noStrike" cap="none"/>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extLst>
                  <a:ext uri="{0D108BD9-81ED-4DB2-BD59-A6C34878D82A}">
                    <a16:rowId xmlns:a16="http://schemas.microsoft.com/office/drawing/2014/main" val="10000"/>
                  </a:ext>
                </a:extLst>
              </a:tr>
              <a:tr h="1066800">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600" b="1" i="0" u="none" strike="noStrike" cap="none">
                          <a:solidFill>
                            <a:srgbClr val="000000"/>
                          </a:solidFill>
                          <a:latin typeface="Times New Roman"/>
                          <a:ea typeface="Times New Roman"/>
                          <a:cs typeface="Times New Roman"/>
                          <a:sym typeface="Times New Roman"/>
                        </a:rPr>
                        <a:t>K-3 Class Size Reduction  </a:t>
                      </a:r>
                      <a:endParaRPr sz="1600" u="none" strike="noStrike" cap="none">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Times New Roman"/>
                        <a:buNone/>
                      </a:pPr>
                      <a:r>
                        <a:rPr lang="en-US" sz="1600" b="0" i="0" u="none" strike="noStrike" cap="none">
                          <a:solidFill>
                            <a:srgbClr val="000000"/>
                          </a:solidFill>
                          <a:latin typeface="Times New Roman"/>
                          <a:ea typeface="Times New Roman"/>
                          <a:cs typeface="Times New Roman"/>
                          <a:sym typeface="Times New Roman"/>
                        </a:rPr>
                        <a:t>Moved the K-3 Class Size Reduction program from the Appropriation Act into Standard Two the SOQ, and incorporated flexibility to allow larger class sizes for experienced teachers.</a:t>
                      </a:r>
                      <a:endParaRPr sz="1600" u="none" strike="noStrike" cap="none">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tc>
                  <a:txBody>
                    <a:bodyPr/>
                    <a:lstStyle/>
                    <a:p>
                      <a:pPr marL="0" marR="0" lvl="0" indent="0" algn="ctr" rtl="0">
                        <a:lnSpc>
                          <a:spcPct val="100000"/>
                        </a:lnSpc>
                        <a:spcBef>
                          <a:spcPts val="0"/>
                        </a:spcBef>
                        <a:spcAft>
                          <a:spcPts val="0"/>
                        </a:spcAft>
                        <a:buClr>
                          <a:schemeClr val="lt1"/>
                        </a:buClr>
                        <a:buSzPts val="1800"/>
                        <a:buFont typeface="Times New Roman"/>
                        <a:buNone/>
                      </a:pPr>
                      <a:endParaRPr sz="1600" b="0" i="0" u="none" strike="noStrike" cap="none">
                        <a:solidFill>
                          <a:srgbClr val="000000"/>
                        </a:solidFill>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800"/>
                        <a:buFont typeface="Times New Roman"/>
                        <a:buNone/>
                      </a:pPr>
                      <a:r>
                        <a:rPr lang="en-US" sz="1600" b="0" i="0" u="none" strike="noStrike" cap="none">
                          <a:solidFill>
                            <a:srgbClr val="000000"/>
                          </a:solidFill>
                          <a:latin typeface="Times New Roman"/>
                          <a:ea typeface="Times New Roman"/>
                          <a:cs typeface="Times New Roman"/>
                          <a:sym typeface="Times New Roman"/>
                        </a:rPr>
                        <a:t>No state impact</a:t>
                      </a:r>
                      <a:endParaRPr sz="1600" u="none" strike="noStrike" cap="none">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tc>
                  <a:txBody>
                    <a:bodyPr/>
                    <a:lstStyle/>
                    <a:p>
                      <a:pPr marL="0" marR="0" lvl="0" indent="0" algn="ctr" rtl="0">
                        <a:lnSpc>
                          <a:spcPct val="100000"/>
                        </a:lnSpc>
                        <a:spcBef>
                          <a:spcPts val="0"/>
                        </a:spcBef>
                        <a:spcAft>
                          <a:spcPts val="0"/>
                        </a:spcAft>
                        <a:buClr>
                          <a:srgbClr val="000000"/>
                        </a:buClr>
                        <a:buSzPts val="1800"/>
                        <a:buFont typeface="Times New Roman"/>
                        <a:buNone/>
                      </a:pPr>
                      <a:endParaRPr sz="1600" u="none" strike="noStrike" cap="none">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800"/>
                        <a:buFont typeface="Times New Roman"/>
                        <a:buNone/>
                      </a:pPr>
                      <a:r>
                        <a:rPr lang="en-US" sz="1600" u="none" strike="noStrike" cap="none">
                          <a:latin typeface="Times New Roman"/>
                          <a:ea typeface="Times New Roman"/>
                          <a:cs typeface="Times New Roman"/>
                          <a:sym typeface="Times New Roman"/>
                        </a:rPr>
                        <a:t>No state impact.</a:t>
                      </a:r>
                      <a:endParaRPr sz="1600" u="none" strike="noStrike" cap="none">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extLst>
                  <a:ext uri="{0D108BD9-81ED-4DB2-BD59-A6C34878D82A}">
                    <a16:rowId xmlns:a16="http://schemas.microsoft.com/office/drawing/2014/main" val="10001"/>
                  </a:ext>
                </a:extLst>
              </a:tr>
              <a:tr h="1066800">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600" b="1" i="0" u="none" strike="noStrike" cap="none">
                          <a:solidFill>
                            <a:srgbClr val="000000"/>
                          </a:solidFill>
                          <a:latin typeface="Times New Roman"/>
                          <a:ea typeface="Times New Roman"/>
                          <a:cs typeface="Times New Roman"/>
                          <a:sym typeface="Times New Roman"/>
                        </a:rPr>
                        <a:t>Specialized Student Support Personnel </a:t>
                      </a:r>
                      <a:endParaRPr sz="1600" u="none" strike="noStrike" cap="none">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Times New Roman"/>
                        <a:buNone/>
                      </a:pPr>
                      <a:r>
                        <a:rPr lang="en-US" sz="1600" b="0" i="0" u="none" strike="noStrike" cap="none">
                          <a:solidFill>
                            <a:srgbClr val="000000"/>
                          </a:solidFill>
                          <a:latin typeface="Times New Roman"/>
                          <a:ea typeface="Times New Roman"/>
                          <a:cs typeface="Times New Roman"/>
                          <a:sym typeface="Times New Roman"/>
                        </a:rPr>
                        <a:t>Removed the school nurse, school social worker, and school psychologist position from the support position category in Standard Two and created a new staffing category for “specialized student support personnel” with specified ratios.</a:t>
                      </a:r>
                      <a:endParaRPr sz="1600" u="none" strike="noStrike" cap="none">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8EB"/>
                    </a:solidFill>
                  </a:tcPr>
                </a:tc>
                <a:tc>
                  <a:txBody>
                    <a:bodyPr/>
                    <a:lstStyle/>
                    <a:p>
                      <a:pPr marL="0" marR="0" lvl="0" indent="0" algn="ctr" rtl="0">
                        <a:lnSpc>
                          <a:spcPct val="100000"/>
                        </a:lnSpc>
                        <a:spcBef>
                          <a:spcPts val="0"/>
                        </a:spcBef>
                        <a:spcAft>
                          <a:spcPts val="0"/>
                        </a:spcAft>
                        <a:buClr>
                          <a:schemeClr val="lt1"/>
                        </a:buClr>
                        <a:buSzPts val="1600"/>
                        <a:buFont typeface="Times New Roman"/>
                        <a:buNone/>
                      </a:pPr>
                      <a:endParaRPr sz="1600" b="0" i="0" u="none" strike="noStrike" cap="none">
                        <a:solidFill>
                          <a:srgbClr val="000000"/>
                        </a:solidFill>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600"/>
                        <a:buFont typeface="Times New Roman"/>
                        <a:buNone/>
                      </a:pPr>
                      <a:r>
                        <a:rPr lang="en-US" sz="1600" b="0" i="0" u="none" strike="noStrike" cap="none">
                          <a:solidFill>
                            <a:srgbClr val="000000"/>
                          </a:solidFill>
                          <a:latin typeface="Times New Roman"/>
                          <a:ea typeface="Times New Roman"/>
                          <a:cs typeface="Times New Roman"/>
                          <a:sym typeface="Times New Roman"/>
                        </a:rPr>
                        <a:t>$107.5M/$107.2M</a:t>
                      </a:r>
                      <a:endParaRPr sz="1600" u="none" strike="noStrike" cap="none">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8EB"/>
                    </a:solidFill>
                  </a:tcPr>
                </a:tc>
                <a:tc>
                  <a:txBody>
                    <a:bodyPr/>
                    <a:lstStyle/>
                    <a:p>
                      <a:pPr marL="0" marR="0" lvl="0" indent="0" algn="ctr" rtl="0">
                        <a:lnSpc>
                          <a:spcPct val="100000"/>
                        </a:lnSpc>
                        <a:spcBef>
                          <a:spcPts val="0"/>
                        </a:spcBef>
                        <a:spcAft>
                          <a:spcPts val="0"/>
                        </a:spcAft>
                        <a:buClr>
                          <a:srgbClr val="000000"/>
                        </a:buClr>
                        <a:buSzPts val="1600"/>
                        <a:buFont typeface="Times New Roman"/>
                        <a:buNone/>
                      </a:pPr>
                      <a:endParaRPr sz="1600" u="none" strike="noStrike" cap="none">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600"/>
                        <a:buFont typeface="Times New Roman"/>
                        <a:buNone/>
                      </a:pPr>
                      <a:r>
                        <a:rPr lang="en-US" sz="1600" u="none" strike="noStrike" cap="none">
                          <a:latin typeface="Times New Roman"/>
                          <a:ea typeface="Times New Roman"/>
                          <a:cs typeface="Times New Roman"/>
                          <a:sym typeface="Times New Roman"/>
                        </a:rPr>
                        <a:t>$48.8M</a:t>
                      </a:r>
                      <a:endParaRPr sz="1600" u="none" strike="noStrike" cap="none">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8EB"/>
                    </a:solidFill>
                  </a:tcPr>
                </a:tc>
                <a:extLst>
                  <a:ext uri="{0D108BD9-81ED-4DB2-BD59-A6C34878D82A}">
                    <a16:rowId xmlns:a16="http://schemas.microsoft.com/office/drawing/2014/main" val="10002"/>
                  </a:ext>
                </a:extLst>
              </a:tr>
              <a:tr h="921525">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600" b="1" i="0" u="none" strike="noStrike" cap="none">
                          <a:solidFill>
                            <a:srgbClr val="000000"/>
                          </a:solidFill>
                          <a:latin typeface="Times New Roman"/>
                          <a:ea typeface="Times New Roman"/>
                          <a:cs typeface="Times New Roman"/>
                          <a:sym typeface="Times New Roman"/>
                        </a:rPr>
                        <a:t>School Counselors</a:t>
                      </a:r>
                      <a:endParaRPr sz="1600" u="none" strike="noStrike" cap="none">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Times New Roman"/>
                        <a:buNone/>
                      </a:pPr>
                      <a:r>
                        <a:rPr lang="en-US" sz="1600" b="0" i="0" u="none" strike="noStrike" cap="none">
                          <a:solidFill>
                            <a:srgbClr val="000000"/>
                          </a:solidFill>
                          <a:latin typeface="Times New Roman"/>
                          <a:ea typeface="Times New Roman"/>
                          <a:cs typeface="Times New Roman"/>
                          <a:sym typeface="Times New Roman"/>
                        </a:rPr>
                        <a:t>Reaffirmed the Board’s 2016 recommendation to provide one-full time school counselor for every 250 students, set out in Standard Two.</a:t>
                      </a:r>
                      <a:endParaRPr sz="1600" u="none" strike="noStrike" cap="none">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tc>
                  <a:txBody>
                    <a:bodyPr/>
                    <a:lstStyle/>
                    <a:p>
                      <a:pPr marL="0" marR="0" lvl="0" indent="0" algn="ctr" rtl="0">
                        <a:lnSpc>
                          <a:spcPct val="100000"/>
                        </a:lnSpc>
                        <a:spcBef>
                          <a:spcPts val="0"/>
                        </a:spcBef>
                        <a:spcAft>
                          <a:spcPts val="0"/>
                        </a:spcAft>
                        <a:buClr>
                          <a:schemeClr val="lt1"/>
                        </a:buClr>
                        <a:buSzPts val="1600"/>
                        <a:buFont typeface="Times New Roman"/>
                        <a:buNone/>
                      </a:pPr>
                      <a:endParaRPr sz="1600" b="0" i="0" u="none" strike="noStrike" cap="none">
                        <a:solidFill>
                          <a:srgbClr val="000000"/>
                        </a:solidFill>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600"/>
                        <a:buFont typeface="Times New Roman"/>
                        <a:buNone/>
                      </a:pPr>
                      <a:r>
                        <a:rPr lang="en-US" sz="1600" b="0" i="0" u="none" strike="noStrike" cap="none">
                          <a:solidFill>
                            <a:srgbClr val="000000"/>
                          </a:solidFill>
                          <a:latin typeface="Times New Roman"/>
                          <a:ea typeface="Times New Roman"/>
                          <a:cs typeface="Times New Roman"/>
                          <a:sym typeface="Times New Roman"/>
                        </a:rPr>
                        <a:t>$90.2M/$90.2M</a:t>
                      </a:r>
                      <a:endParaRPr sz="1600" u="none" strike="noStrike" cap="none">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tc>
                  <a:txBody>
                    <a:bodyPr/>
                    <a:lstStyle/>
                    <a:p>
                      <a:pPr marL="0" marR="0" lvl="0" indent="0" algn="ctr" rtl="0">
                        <a:lnSpc>
                          <a:spcPct val="100000"/>
                        </a:lnSpc>
                        <a:spcBef>
                          <a:spcPts val="0"/>
                        </a:spcBef>
                        <a:spcAft>
                          <a:spcPts val="0"/>
                        </a:spcAft>
                        <a:buClr>
                          <a:srgbClr val="000000"/>
                        </a:buClr>
                        <a:buSzPts val="1600"/>
                        <a:buFont typeface="Times New Roman"/>
                        <a:buNone/>
                      </a:pPr>
                      <a:endParaRPr sz="1600" u="none" strike="noStrike" cap="none">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600"/>
                        <a:buFont typeface="Times New Roman"/>
                        <a:buNone/>
                      </a:pPr>
                      <a:r>
                        <a:rPr lang="en-US" sz="1600" u="none" strike="noStrike" cap="none">
                          <a:latin typeface="Times New Roman"/>
                          <a:ea typeface="Times New Roman"/>
                          <a:cs typeface="Times New Roman"/>
                          <a:sym typeface="Times New Roman"/>
                        </a:rPr>
                        <a:t>$52.4M</a:t>
                      </a:r>
                      <a:endParaRPr sz="1600" u="none" strike="noStrike" cap="none">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extLst>
                  <a:ext uri="{0D108BD9-81ED-4DB2-BD59-A6C34878D82A}">
                    <a16:rowId xmlns:a16="http://schemas.microsoft.com/office/drawing/2014/main" val="10003"/>
                  </a:ext>
                </a:extLst>
              </a:tr>
            </a:tbl>
          </a:graphicData>
        </a:graphic>
      </p:graphicFrame>
      <p:sp>
        <p:nvSpPr>
          <p:cNvPr id="164" name="Google Shape;164;p8"/>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8</a:t>
            </a:fld>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34"/>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SzPts val="1400"/>
              <a:buNone/>
            </a:pPr>
            <a:r>
              <a:rPr lang="en-US"/>
              <a:t>2019 RECOMMENDATIONS</a:t>
            </a:r>
            <a:endParaRPr/>
          </a:p>
        </p:txBody>
      </p:sp>
      <p:sp>
        <p:nvSpPr>
          <p:cNvPr id="170" name="Google Shape;170;p34"/>
          <p:cNvSpPr txBox="1">
            <a:spLocks noGrp="1"/>
          </p:cNvSpPr>
          <p:nvPr>
            <p:ph type="body" idx="1"/>
          </p:nvPr>
        </p:nvSpPr>
        <p:spPr>
          <a:xfrm>
            <a:off x="838200" y="1825625"/>
            <a:ext cx="10515600" cy="4351337"/>
          </a:xfrm>
          <a:prstGeom prst="rect">
            <a:avLst/>
          </a:prstGeom>
          <a:noFill/>
          <a:ln>
            <a:noFill/>
          </a:ln>
        </p:spPr>
        <p:txBody>
          <a:bodyPr spcFirstLastPara="1" wrap="square" lIns="91425" tIns="45700" rIns="91425" bIns="45700" anchor="t" anchorCtr="0">
            <a:noAutofit/>
          </a:bodyPr>
          <a:lstStyle/>
          <a:p>
            <a:pPr marL="457200" lvl="0" indent="-342900" algn="l" rtl="0">
              <a:lnSpc>
                <a:spcPct val="90000"/>
              </a:lnSpc>
              <a:spcBef>
                <a:spcPts val="1000"/>
              </a:spcBef>
              <a:spcAft>
                <a:spcPts val="0"/>
              </a:spcAft>
              <a:buClr>
                <a:schemeClr val="dk2"/>
              </a:buClr>
              <a:buSzPts val="1800"/>
              <a:buChar char="•"/>
            </a:pPr>
            <a:r>
              <a:rPr lang="en-US"/>
              <a:t>The Board may consider restating its recommendations for other changes that support SOQ work, including the elimination of the recession-era support cap.</a:t>
            </a:r>
            <a:endParaRPr/>
          </a:p>
          <a:p>
            <a:pPr marL="914400" lvl="1" indent="-342900" algn="l" rtl="0">
              <a:lnSpc>
                <a:spcPct val="90000"/>
              </a:lnSpc>
              <a:spcBef>
                <a:spcPts val="1000"/>
              </a:spcBef>
              <a:spcAft>
                <a:spcPts val="0"/>
              </a:spcAft>
              <a:buClr>
                <a:schemeClr val="dk2"/>
              </a:buClr>
              <a:buSzPts val="1800"/>
              <a:buChar char="•"/>
            </a:pPr>
            <a:r>
              <a:rPr lang="en-US"/>
              <a:t>This was estimated to cost $371.6M annually when transmitted with the 2019 and 2020 prescriptions.</a:t>
            </a:r>
            <a:endParaRPr/>
          </a:p>
          <a:p>
            <a:pPr marL="914400" lvl="1" indent="-342900" algn="l" rtl="0">
              <a:lnSpc>
                <a:spcPct val="90000"/>
              </a:lnSpc>
              <a:spcBef>
                <a:spcPts val="1000"/>
              </a:spcBef>
              <a:spcAft>
                <a:spcPts val="0"/>
              </a:spcAft>
              <a:buClr>
                <a:schemeClr val="dk2"/>
              </a:buClr>
              <a:buSzPts val="1800"/>
              <a:buChar char="•"/>
            </a:pPr>
            <a:r>
              <a:rPr lang="en-US"/>
              <a:t>The updated estimate for this recommendation is $373.5M.</a:t>
            </a:r>
            <a:endParaRPr/>
          </a:p>
        </p:txBody>
      </p:sp>
      <p:sp>
        <p:nvSpPr>
          <p:cNvPr id="171" name="Google Shape;171;p34"/>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200"/>
              <a:buNone/>
            </a:pPr>
            <a:fld id="{00000000-1234-1234-1234-123412341234}" type="slidenum">
              <a:rPr lang="en-US"/>
              <a:t>9</a:t>
            </a:fld>
            <a:endParaRPr/>
          </a:p>
        </p:txBody>
      </p:sp>
    </p:spTree>
  </p:cSld>
  <p:clrMapOvr>
    <a:masterClrMapping/>
  </p:clrMapOvr>
</p:sld>
</file>

<file path=ppt/theme/theme1.xml><?xml version="1.0" encoding="utf-8"?>
<a:theme xmlns:a="http://schemas.openxmlformats.org/drawingml/2006/main" name="BOE">
  <a:themeElements>
    <a:clrScheme name="Custom 1">
      <a:dk1>
        <a:srgbClr val="000000"/>
      </a:dk1>
      <a:lt1>
        <a:srgbClr val="FFFFFF"/>
      </a:lt1>
      <a:dk2>
        <a:srgbClr val="003C71"/>
      </a:dk2>
      <a:lt2>
        <a:srgbClr val="FFFFFF"/>
      </a:lt2>
      <a:accent1>
        <a:srgbClr val="003C71"/>
      </a:accent1>
      <a:accent2>
        <a:srgbClr val="007DBA"/>
      </a:accent2>
      <a:accent3>
        <a:srgbClr val="7F7F7F"/>
      </a:accent3>
      <a:accent4>
        <a:srgbClr val="D8D8D8"/>
      </a:accent4>
      <a:accent5>
        <a:srgbClr val="FFFFFF"/>
      </a:accent5>
      <a:accent6>
        <a:srgbClr val="3F3F3F"/>
      </a:accent6>
      <a:hlink>
        <a:srgbClr val="003C71"/>
      </a:hlink>
      <a:folHlink>
        <a:srgbClr val="00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BOE">
  <a:themeElements>
    <a:clrScheme name="Custom 1">
      <a:dk1>
        <a:srgbClr val="000000"/>
      </a:dk1>
      <a:lt1>
        <a:srgbClr val="FFFFFF"/>
      </a:lt1>
      <a:dk2>
        <a:srgbClr val="003C71"/>
      </a:dk2>
      <a:lt2>
        <a:srgbClr val="FFFFFF"/>
      </a:lt2>
      <a:accent1>
        <a:srgbClr val="003C71"/>
      </a:accent1>
      <a:accent2>
        <a:srgbClr val="007DBA"/>
      </a:accent2>
      <a:accent3>
        <a:srgbClr val="7F7F7F"/>
      </a:accent3>
      <a:accent4>
        <a:srgbClr val="D8D8D8"/>
      </a:accent4>
      <a:accent5>
        <a:srgbClr val="FFFFFF"/>
      </a:accent5>
      <a:accent6>
        <a:srgbClr val="3F3F3F"/>
      </a:accent6>
      <a:hlink>
        <a:srgbClr val="003C71"/>
      </a:hlink>
      <a:folHlink>
        <a:srgbClr val="00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BOE">
  <a:themeElements>
    <a:clrScheme name="Custom 1">
      <a:dk1>
        <a:srgbClr val="000000"/>
      </a:dk1>
      <a:lt1>
        <a:srgbClr val="FFFFFF"/>
      </a:lt1>
      <a:dk2>
        <a:srgbClr val="003C71"/>
      </a:dk2>
      <a:lt2>
        <a:srgbClr val="FFFFFF"/>
      </a:lt2>
      <a:accent1>
        <a:srgbClr val="003C71"/>
      </a:accent1>
      <a:accent2>
        <a:srgbClr val="007DBA"/>
      </a:accent2>
      <a:accent3>
        <a:srgbClr val="7F7F7F"/>
      </a:accent3>
      <a:accent4>
        <a:srgbClr val="D8D8D8"/>
      </a:accent4>
      <a:accent5>
        <a:srgbClr val="FFFFFF"/>
      </a:accent5>
      <a:accent6>
        <a:srgbClr val="3F3F3F"/>
      </a:accent6>
      <a:hlink>
        <a:srgbClr val="003C71"/>
      </a:hlink>
      <a:folHlink>
        <a:srgbClr val="00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1233</Words>
  <Application>Microsoft Office PowerPoint</Application>
  <PresentationFormat>Widescreen</PresentationFormat>
  <Paragraphs>149</Paragraphs>
  <Slides>13</Slides>
  <Notes>13</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13</vt:i4>
      </vt:variant>
    </vt:vector>
  </HeadingPairs>
  <TitlesOfParts>
    <vt:vector size="20" baseType="lpstr">
      <vt:lpstr>Arial</vt:lpstr>
      <vt:lpstr>Calibri</vt:lpstr>
      <vt:lpstr>Times New Roman</vt:lpstr>
      <vt:lpstr>Trebuchet MS</vt:lpstr>
      <vt:lpstr>BOE</vt:lpstr>
      <vt:lpstr>1_BOE</vt:lpstr>
      <vt:lpstr>2_BOE</vt:lpstr>
      <vt:lpstr>CONSIDERING PRIORITIES AND NEW PROPOSALS FOR THE 2021 REVIEW OF THE STANDARDS OF QUALITY</vt:lpstr>
      <vt:lpstr>TODAY’S PRESENTATION</vt:lpstr>
      <vt:lpstr>UPDATING AND PRIORITIZING THE 2019 PRESCRIPTIONS</vt:lpstr>
      <vt:lpstr>GENERAL ASSEMBLY ACTIONS</vt:lpstr>
      <vt:lpstr>UPDATING AND PRIORITIZING 2019 PRESCRIPTIONS</vt:lpstr>
      <vt:lpstr>REVISIONS PRESCRIBED IN 2019</vt:lpstr>
      <vt:lpstr>2019 REVISIONS CONTINUED</vt:lpstr>
      <vt:lpstr>2019 REVISIONS CONTINUED</vt:lpstr>
      <vt:lpstr>2019 RECOMMENDATIONS</vt:lpstr>
      <vt:lpstr>PREPARING FOR FUTURE PRESCRIPTION CYCLES</vt:lpstr>
      <vt:lpstr>CONSIDERATIONS FOR FUTURE REVIEW CYCLES</vt:lpstr>
      <vt:lpstr>PREPARING FOR FUTURE REVIEW CYCLES</vt:lpstr>
      <vt:lpstr>QUESTIONS AND 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CONSIDERING PRIORITIES AND NEW PROPOSALS FOR THE 2021 REVIEW OF THE STANDARDS OF QUALITY</dc:title>
  <dc:creator>Timothy Nuthall</dc:creator>
  <cp:lastModifiedBy>Webb, Emily (DOE)</cp:lastModifiedBy>
  <cp:revision>1</cp:revision>
  <dcterms:created xsi:type="dcterms:W3CDTF">2020-12-16T13:53:34Z</dcterms:created>
  <dcterms:modified xsi:type="dcterms:W3CDTF">2021-07-13T18:23:59Z</dcterms:modified>
</cp:coreProperties>
</file>