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9" r:id="rId2"/>
    <p:sldMasterId id="2147483661" r:id="rId3"/>
  </p:sldMasterIdLst>
  <p:notesMasterIdLst>
    <p:notesMasterId r:id="rId20"/>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hLTHRCLyOij+yPOvyrdFsP6ufSx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66D7241-2195-41FD-9F1A-166338F75FA3}">
  <a:tblStyle styleId="{D66D7241-2195-41FD-9F1A-166338F75FA3}"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5" y="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customschemas.google.com/relationships/presentationmetadata" Target="metadata"/><Relationship Id="rId5" Type="http://schemas.openxmlformats.org/officeDocument/2006/relationships/slide" Target="slides/slide2.xml"/><Relationship Id="rId15" Type="http://schemas.openxmlformats.org/officeDocument/2006/relationships/slide" Target="slides/slide12.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3884612" y="0"/>
            <a:ext cx="2971800" cy="458787"/>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Trebuchet MS"/>
                <a:ea typeface="Trebuchet MS"/>
                <a:cs typeface="Trebuchet MS"/>
                <a:sym typeface="Trebuchet MS"/>
              </a:defRPr>
            </a:lvl1pPr>
            <a:lvl2pPr marR="0" lvl="1"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a:p>
        </p:txBody>
      </p:sp>
      <p:pic>
        <p:nvPicPr>
          <p:cNvPr id="9" name="Google Shape;9;n" descr="Virginia Department of Education"/>
          <p:cNvPicPr preferRelativeResize="0"/>
          <p:nvPr/>
        </p:nvPicPr>
        <p:blipFill rotWithShape="1">
          <a:blip r:embed="rId2">
            <a:alphaModFix/>
          </a:blip>
          <a:srcRect/>
          <a:stretch/>
        </p:blipFill>
        <p:spPr>
          <a:xfrm>
            <a:off x="28575" y="1054100"/>
            <a:ext cx="401637" cy="7046912"/>
          </a:xfrm>
          <a:prstGeom prst="rect">
            <a:avLst/>
          </a:prstGeom>
          <a:noFill/>
          <a:ln>
            <a:noFill/>
          </a:ln>
        </p:spPr>
      </p:pic>
      <p:pic>
        <p:nvPicPr>
          <p:cNvPr id="10" name="Google Shape;10;n" descr="VDOE Logo"/>
          <p:cNvPicPr preferRelativeResize="0"/>
          <p:nvPr/>
        </p:nvPicPr>
        <p:blipFill rotWithShape="1">
          <a:blip r:embed="rId3">
            <a:alphaModFix/>
          </a:blip>
          <a:srcRect/>
          <a:stretch/>
        </p:blipFill>
        <p:spPr>
          <a:xfrm>
            <a:off x="5392737" y="8699500"/>
            <a:ext cx="1376362" cy="458787"/>
          </a:xfrm>
          <a:prstGeom prst="rect">
            <a:avLst/>
          </a:prstGeom>
          <a:noFill/>
          <a:ln>
            <a:noFill/>
          </a:ln>
        </p:spPr>
      </p:pic>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8" name="Google Shape;10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74" name="Google Shape;174;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000"/>
              <a:buNone/>
            </a:pPr>
            <a:r>
              <a:rPr lang="en-US" sz="2000" dirty="0"/>
              <a:t>School counselor ratios</a:t>
            </a:r>
            <a:endParaRPr dirty="0"/>
          </a:p>
          <a:p>
            <a:pPr marL="0" lvl="0" indent="0" algn="l" rtl="0">
              <a:spcBef>
                <a:spcPts val="0"/>
              </a:spcBef>
              <a:spcAft>
                <a:spcPts val="0"/>
              </a:spcAft>
              <a:buNone/>
            </a:pPr>
            <a:r>
              <a:rPr lang="en-US" sz="2000"/>
              <a:t>Employ school counselors with new ratios, effective with the 2020-2021 school year:</a:t>
            </a:r>
            <a:endParaRPr/>
          </a:p>
          <a:p>
            <a:pPr marL="800100" lvl="1" indent="0" algn="l" rtl="0">
              <a:spcBef>
                <a:spcPts val="0"/>
              </a:spcBef>
              <a:spcAft>
                <a:spcPts val="0"/>
              </a:spcAft>
              <a:buNone/>
            </a:pPr>
            <a:r>
              <a:rPr lang="en-US" sz="2000" dirty="0">
                <a:solidFill>
                  <a:srgbClr val="003C71"/>
                </a:solidFill>
              </a:rPr>
              <a:t>in elementary schools, one hour per day per 75 students, one full-time equivalent at 375 students, one hour per day additional time per 75 student or major fraction thereof;</a:t>
            </a:r>
            <a:endParaRPr dirty="0"/>
          </a:p>
          <a:p>
            <a:pPr marL="800100" lvl="1" indent="0" algn="l" rtl="0">
              <a:spcBef>
                <a:spcPts val="0"/>
              </a:spcBef>
              <a:spcAft>
                <a:spcPts val="0"/>
              </a:spcAft>
              <a:buNone/>
            </a:pPr>
            <a:r>
              <a:rPr lang="en-US" sz="2000" dirty="0">
                <a:solidFill>
                  <a:srgbClr val="003C71"/>
                </a:solidFill>
              </a:rPr>
              <a:t>in middle schools, one period per 65 students, one full-time equivalent at 325 students, one additional period per 65 students or major fraction thereof; and</a:t>
            </a:r>
            <a:endParaRPr dirty="0"/>
          </a:p>
          <a:p>
            <a:pPr marL="800100" lvl="1" indent="0" algn="l" rtl="0">
              <a:spcBef>
                <a:spcPts val="0"/>
              </a:spcBef>
              <a:spcAft>
                <a:spcPts val="0"/>
              </a:spcAft>
              <a:buNone/>
            </a:pPr>
            <a:r>
              <a:rPr lang="en-US" sz="2000" dirty="0">
                <a:solidFill>
                  <a:srgbClr val="003C71"/>
                </a:solidFill>
              </a:rPr>
              <a:t>in high schools, one period per 60 students, one full-time equivalent at 300 students, one additional period per 60 students or major fraction thereof.</a:t>
            </a:r>
            <a:endParaRPr dirty="0"/>
          </a:p>
          <a:p>
            <a:pPr marL="0" lvl="0" indent="0" algn="l" rtl="0">
              <a:spcBef>
                <a:spcPts val="0"/>
              </a:spcBef>
              <a:spcAft>
                <a:spcPts val="0"/>
              </a:spcAft>
              <a:buNone/>
            </a:pPr>
            <a:r>
              <a:rPr lang="en-US" sz="2000" dirty="0"/>
              <a:t>Employ one full-time equivalent school counselor position per 325 students in grades K-12, effective with the 2021-2022 school year. </a:t>
            </a:r>
            <a:endParaRPr dirty="0"/>
          </a:p>
          <a:p>
            <a:pPr marL="0" lvl="0" indent="0" algn="l" rtl="0">
              <a:spcBef>
                <a:spcPts val="0"/>
              </a:spcBef>
              <a:spcAft>
                <a:spcPts val="0"/>
              </a:spcAft>
              <a:buNone/>
            </a:pPr>
            <a:endParaRPr sz="2000" dirty="0"/>
          </a:p>
        </p:txBody>
      </p:sp>
      <p:sp>
        <p:nvSpPr>
          <p:cNvPr id="175" name="Google Shape;175;p10: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82" name="Google Shape;182;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000"/>
              <a:buNone/>
            </a:pPr>
            <a:r>
              <a:rPr lang="en-US" sz="2000"/>
              <a:t>SOQ prescriptions was 4:1,000.</a:t>
            </a:r>
            <a:endParaRPr/>
          </a:p>
          <a:p>
            <a:pPr marL="0" lvl="0" indent="0" algn="l" rtl="0">
              <a:spcBef>
                <a:spcPts val="0"/>
              </a:spcBef>
              <a:spcAft>
                <a:spcPts val="0"/>
              </a:spcAft>
              <a:buSzPts val="2000"/>
              <a:buNone/>
            </a:pPr>
            <a:endParaRPr sz="2000"/>
          </a:p>
          <a:p>
            <a:pPr marL="0" lvl="0" indent="0" algn="l" rtl="0">
              <a:spcBef>
                <a:spcPts val="0"/>
              </a:spcBef>
              <a:spcAft>
                <a:spcPts val="0"/>
              </a:spcAft>
              <a:buSzPts val="2000"/>
              <a:buNone/>
            </a:pPr>
            <a:r>
              <a:rPr lang="en-US" sz="2000"/>
              <a:t>Item 145.A.18</a:t>
            </a:r>
            <a:endParaRPr/>
          </a:p>
          <a:p>
            <a:pPr marL="0" lvl="0" indent="0" algn="l" rtl="0">
              <a:spcBef>
                <a:spcPts val="0"/>
              </a:spcBef>
              <a:spcAft>
                <a:spcPts val="0"/>
              </a:spcAft>
              <a:buNone/>
            </a:pPr>
            <a:r>
              <a:rPr lang="en-US" sz="2000"/>
              <a:t>This flexibility had included an option to increase the teacher to pupil staffing ratios in kindergarten through grade 7 and English classes for grades 6 through 12 by one additional student.</a:t>
            </a:r>
            <a:endParaRPr/>
          </a:p>
          <a:p>
            <a:pPr marL="0" lvl="0" indent="0" algn="l" rtl="0">
              <a:spcBef>
                <a:spcPts val="0"/>
              </a:spcBef>
              <a:spcAft>
                <a:spcPts val="0"/>
              </a:spcAft>
              <a:buNone/>
            </a:pPr>
            <a:r>
              <a:rPr lang="en-US" sz="2000"/>
              <a:t>The teacher to pupil staffing ratio requirements for Elementary Resource teachers, Prevention, Intervention and Remediation, Gifted and Talented, Career and Technical funded programs had been waived.</a:t>
            </a:r>
            <a:endParaRPr/>
          </a:p>
          <a:p>
            <a:pPr marL="0" lvl="0" indent="0" algn="l" rtl="0">
              <a:spcBef>
                <a:spcPts val="0"/>
              </a:spcBef>
              <a:spcAft>
                <a:spcPts val="0"/>
              </a:spcAft>
              <a:buNone/>
            </a:pPr>
            <a:r>
              <a:rPr lang="en-US" sz="2000"/>
              <a:t>The instructional and support technology positions, and librarian staffing ratios for new hires are waived.</a:t>
            </a:r>
            <a:endParaRPr/>
          </a:p>
          <a:p>
            <a:pPr marL="0" lvl="0" indent="0" algn="l" rtl="0">
              <a:spcBef>
                <a:spcPts val="0"/>
              </a:spcBef>
              <a:spcAft>
                <a:spcPts val="0"/>
              </a:spcAft>
              <a:buSzPts val="2000"/>
              <a:buNone/>
            </a:pPr>
            <a:endParaRPr sz="2000"/>
          </a:p>
          <a:p>
            <a:pPr marL="0" lvl="0" indent="0" algn="l" rtl="0">
              <a:spcBef>
                <a:spcPts val="0"/>
              </a:spcBef>
              <a:spcAft>
                <a:spcPts val="0"/>
              </a:spcAft>
              <a:buNone/>
            </a:pPr>
            <a:endParaRPr sz="2000"/>
          </a:p>
        </p:txBody>
      </p:sp>
      <p:sp>
        <p:nvSpPr>
          <p:cNvPr id="183" name="Google Shape;183;p11: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0" name="Google Shape;190;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 name="Google Shape;19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4" name="Google Shape;204;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1" name="Google Shape;211;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218" name="Google Shape;218;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000"/>
              <a:buNone/>
            </a:pPr>
            <a:r>
              <a:rPr lang="en-US" sz="2000"/>
              <a:t>Vacancy is any position that is vacated meaning the employee has left the division or current position type.</a:t>
            </a:r>
            <a:endParaRPr/>
          </a:p>
          <a:p>
            <a:pPr marL="0" lvl="0" indent="0" algn="l" rtl="0">
              <a:spcBef>
                <a:spcPts val="0"/>
              </a:spcBef>
              <a:spcAft>
                <a:spcPts val="0"/>
              </a:spcAft>
              <a:buSzPts val="2000"/>
              <a:buNone/>
            </a:pPr>
            <a:r>
              <a:rPr lang="en-US" sz="2000"/>
              <a:t>Unfilled positions as of Oct. 1 and Feb1 requiring licensed personnel are to be reported along with location code, SCED code or position code for those licensed but not teachers. </a:t>
            </a:r>
            <a:endParaRPr/>
          </a:p>
          <a:p>
            <a:pPr marL="0" lvl="0" indent="0" algn="l" rtl="0">
              <a:spcBef>
                <a:spcPts val="0"/>
              </a:spcBef>
              <a:spcAft>
                <a:spcPts val="0"/>
              </a:spcAft>
              <a:buNone/>
            </a:pPr>
            <a:endParaRPr sz="2000"/>
          </a:p>
        </p:txBody>
      </p:sp>
      <p:sp>
        <p:nvSpPr>
          <p:cNvPr id="219" name="Google Shape;219;p16: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16</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 name="Google Shape;11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28" name="Google Shape;128;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a:t>Board priorities: (1) </a:t>
            </a:r>
            <a:r>
              <a:rPr lang="en-US">
                <a:solidFill>
                  <a:srgbClr val="000000"/>
                </a:solidFill>
              </a:rPr>
              <a:t>promoting educational equity; (2) supporting educator recruitment and retention</a:t>
            </a:r>
            <a:r>
              <a:rPr lang="en-US"/>
              <a:t>;</a:t>
            </a:r>
            <a:r>
              <a:rPr lang="en-US">
                <a:solidFill>
                  <a:srgbClr val="000000"/>
                </a:solidFill>
              </a:rPr>
              <a:t> and (3) helping students and schools achieve the board’s graduation and   accreditation requirements.</a:t>
            </a:r>
            <a:endParaRPr/>
          </a:p>
          <a:p>
            <a:pPr marL="0" lvl="0" indent="0" algn="l" rtl="0">
              <a:spcBef>
                <a:spcPts val="0"/>
              </a:spcBef>
              <a:spcAft>
                <a:spcPts val="0"/>
              </a:spcAft>
              <a:buNone/>
            </a:pPr>
            <a:endParaRPr/>
          </a:p>
        </p:txBody>
      </p:sp>
      <p:sp>
        <p:nvSpPr>
          <p:cNvPr id="129" name="Google Shape;129;p4: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6" name="Google Shape;13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43" name="Google Shape;143;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4" name="Google Shape;144;p6: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51" name="Google Shape;151;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p7: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59" name="Google Shape;159;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 name="Google Shape;160;p8: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7"/>
        <p:cNvGrpSpPr/>
        <p:nvPr/>
      </p:nvGrpSpPr>
      <p:grpSpPr>
        <a:xfrm>
          <a:off x="0" y="0"/>
          <a:ext cx="0" cy="0"/>
          <a:chOff x="0" y="0"/>
          <a:chExt cx="0" cy="0"/>
        </a:xfrm>
      </p:grpSpPr>
      <p:sp>
        <p:nvSpPr>
          <p:cNvPr id="18" name="Google Shape;18;p18"/>
          <p:cNvSpPr txBox="1">
            <a:spLocks noGrp="1"/>
          </p:cNvSpPr>
          <p:nvPr>
            <p:ph type="ctrTitle"/>
          </p:nvPr>
        </p:nvSpPr>
        <p:spPr>
          <a:xfrm>
            <a:off x="1524000" y="2235199"/>
            <a:ext cx="9144000" cy="2387600"/>
          </a:xfrm>
          <a:prstGeom prst="rect">
            <a:avLst/>
          </a:prstGeom>
          <a:noFill/>
          <a:ln w="79375" cap="rnd" cmpd="sng">
            <a:solidFill>
              <a:srgbClr val="003B71">
                <a:alpha val="78823"/>
              </a:srgbClr>
            </a:solidFill>
            <a:prstDash val="solid"/>
            <a:round/>
            <a:headEnd type="none" w="sm" len="sm"/>
            <a:tailEnd type="none" w="sm" len="sm"/>
          </a:ln>
        </p:spPr>
        <p:txBody>
          <a:bodyPr spcFirstLastPara="1" wrap="square" lIns="91425" tIns="45700" rIns="91425" bIns="45700" anchor="ctr" anchorCtr="0">
            <a:noAutofit/>
          </a:bodyPr>
          <a:lstStyle>
            <a:lvl1pPr lvl="0" algn="ctr">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8"/>
          <p:cNvSpPr txBox="1">
            <a:spLocks noGrp="1"/>
          </p:cNvSpPr>
          <p:nvPr>
            <p:ph type="subTitle" idx="1"/>
          </p:nvPr>
        </p:nvSpPr>
        <p:spPr>
          <a:xfrm>
            <a:off x="1445341" y="4714875"/>
            <a:ext cx="9144000" cy="102861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2"/>
              </a:buClr>
              <a:buSzPts val="2400"/>
              <a:buNone/>
              <a:defRPr sz="2400"/>
            </a:lvl1pPr>
            <a:lvl2pPr lvl="1" algn="ctr">
              <a:lnSpc>
                <a:spcPct val="90000"/>
              </a:lnSpc>
              <a:spcBef>
                <a:spcPts val="500"/>
              </a:spcBef>
              <a:spcAft>
                <a:spcPts val="0"/>
              </a:spcAft>
              <a:buClr>
                <a:schemeClr val="accent2"/>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chemeClr val="dk2"/>
              </a:buClr>
              <a:buSzPts val="1600"/>
              <a:buNone/>
              <a:defRPr sz="1600"/>
            </a:lvl4pPr>
            <a:lvl5pPr lvl="4" algn="ctr">
              <a:lnSpc>
                <a:spcPct val="90000"/>
              </a:lnSpc>
              <a:spcBef>
                <a:spcPts val="500"/>
              </a:spcBef>
              <a:spcAft>
                <a:spcPts val="0"/>
              </a:spcAft>
              <a:buClr>
                <a:schemeClr val="accent2"/>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20" name="Google Shape;20;p18"/>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8"/>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4"/>
        <p:cNvGrpSpPr/>
        <p:nvPr/>
      </p:nvGrpSpPr>
      <p:grpSpPr>
        <a:xfrm>
          <a:off x="0" y="0"/>
          <a:ext cx="0" cy="0"/>
          <a:chOff x="0" y="0"/>
          <a:chExt cx="0" cy="0"/>
        </a:xfrm>
      </p:grpSpPr>
      <p:sp>
        <p:nvSpPr>
          <p:cNvPr id="75" name="Google Shape;75;p2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SzPts val="1400"/>
              <a:buNone/>
              <a:defRPr sz="6000">
                <a:solidFill>
                  <a:schemeClr val="dk2"/>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2"/>
              </a:buClr>
              <a:buSzPts val="2400"/>
              <a:buNone/>
              <a:defRPr sz="2400">
                <a:solidFill>
                  <a:schemeClr val="dk2"/>
                </a:solidFill>
              </a:defRPr>
            </a:lvl1pPr>
            <a:lvl2pPr lvl="1" algn="ctr">
              <a:lnSpc>
                <a:spcPct val="90000"/>
              </a:lnSpc>
              <a:spcBef>
                <a:spcPts val="500"/>
              </a:spcBef>
              <a:spcAft>
                <a:spcPts val="0"/>
              </a:spcAft>
              <a:buClr>
                <a:schemeClr val="accent2"/>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chemeClr val="dk2"/>
              </a:buClr>
              <a:buSzPts val="1600"/>
              <a:buNone/>
              <a:defRPr sz="1600"/>
            </a:lvl4pPr>
            <a:lvl5pPr lvl="4" algn="ctr">
              <a:lnSpc>
                <a:spcPct val="90000"/>
              </a:lnSpc>
              <a:spcBef>
                <a:spcPts val="500"/>
              </a:spcBef>
              <a:spcAft>
                <a:spcPts val="0"/>
              </a:spcAft>
              <a:buClr>
                <a:schemeClr val="accent2"/>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77" name="Google Shape;77;p27"/>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7"/>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7"/>
        <p:cNvGrpSpPr/>
        <p:nvPr/>
      </p:nvGrpSpPr>
      <p:grpSpPr>
        <a:xfrm>
          <a:off x="0" y="0"/>
          <a:ext cx="0" cy="0"/>
          <a:chOff x="0" y="0"/>
          <a:chExt cx="0" cy="0"/>
        </a:xfrm>
      </p:grpSpPr>
      <p:sp>
        <p:nvSpPr>
          <p:cNvPr id="88" name="Google Shape;88;p29"/>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29"/>
          <p:cNvSpPr txBox="1">
            <a:spLocks noGrp="1"/>
          </p:cNvSpPr>
          <p:nvPr>
            <p:ph type="body" idx="1"/>
          </p:nvPr>
        </p:nvSpPr>
        <p:spPr>
          <a:xfrm rot="5400000">
            <a:off x="3920332" y="-1256506"/>
            <a:ext cx="4351337"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90" name="Google Shape;90;p29"/>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29"/>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00"/>
        <p:cNvGrpSpPr/>
        <p:nvPr/>
      </p:nvGrpSpPr>
      <p:grpSpPr>
        <a:xfrm>
          <a:off x="0" y="0"/>
          <a:ext cx="0" cy="0"/>
          <a:chOff x="0" y="0"/>
          <a:chExt cx="0" cy="0"/>
        </a:xfrm>
      </p:grpSpPr>
      <p:sp>
        <p:nvSpPr>
          <p:cNvPr id="101" name="Google Shape;101;p31"/>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31"/>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103" name="Google Shape;103;p31"/>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4" name="Google Shape;104;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31"/>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19"/>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9"/>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26" name="Google Shape;26;p19"/>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9"/>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1"/>
              </a:buClr>
              <a:buSzPts val="2400"/>
              <a:buNone/>
              <a:defRPr sz="2400">
                <a:solidFill>
                  <a:schemeClr val="lt1"/>
                </a:solidFill>
              </a:defRPr>
            </a:lvl1pPr>
            <a:lvl2pPr marL="914400" lvl="1" indent="-228600" algn="l">
              <a:lnSpc>
                <a:spcPct val="90000"/>
              </a:lnSpc>
              <a:spcBef>
                <a:spcPts val="500"/>
              </a:spcBef>
              <a:spcAft>
                <a:spcPts val="0"/>
              </a:spcAft>
              <a:buClr>
                <a:schemeClr val="lt1"/>
              </a:buClr>
              <a:buSzPts val="2000"/>
              <a:buNone/>
              <a:defRPr sz="2000">
                <a:solidFill>
                  <a:schemeClr val="lt1"/>
                </a:solidFill>
              </a:defRPr>
            </a:lvl2pPr>
            <a:lvl3pPr marL="1371600" lvl="2" indent="-228600" algn="l">
              <a:lnSpc>
                <a:spcPct val="90000"/>
              </a:lnSpc>
              <a:spcBef>
                <a:spcPts val="500"/>
              </a:spcBef>
              <a:spcAft>
                <a:spcPts val="0"/>
              </a:spcAft>
              <a:buClr>
                <a:schemeClr val="lt1"/>
              </a:buClr>
              <a:buSzPts val="1800"/>
              <a:buNone/>
              <a:defRPr sz="1800">
                <a:solidFill>
                  <a:schemeClr val="lt1"/>
                </a:solidFill>
              </a:defRPr>
            </a:lvl3pPr>
            <a:lvl4pPr marL="1828800" lvl="3" indent="-228600" algn="l">
              <a:lnSpc>
                <a:spcPct val="90000"/>
              </a:lnSpc>
              <a:spcBef>
                <a:spcPts val="500"/>
              </a:spcBef>
              <a:spcAft>
                <a:spcPts val="0"/>
              </a:spcAft>
              <a:buClr>
                <a:schemeClr val="lt1"/>
              </a:buClr>
              <a:buSzPts val="1600"/>
              <a:buNone/>
              <a:defRPr sz="1600">
                <a:solidFill>
                  <a:schemeClr val="lt1"/>
                </a:solidFill>
              </a:defRPr>
            </a:lvl4pPr>
            <a:lvl5pPr marL="2286000" lvl="4" indent="-228600" algn="l">
              <a:lnSpc>
                <a:spcPct val="90000"/>
              </a:lnSpc>
              <a:spcBef>
                <a:spcPts val="500"/>
              </a:spcBef>
              <a:spcAft>
                <a:spcPts val="0"/>
              </a:spcAft>
              <a:buClr>
                <a:schemeClr val="lt1"/>
              </a:buClr>
              <a:buSzPts val="1600"/>
              <a:buNone/>
              <a:defRPr sz="1600">
                <a:solidFill>
                  <a:schemeClr val="lt1"/>
                </a:solidFill>
              </a:defRPr>
            </a:lvl5pPr>
            <a:lvl6pPr marL="2743200" lvl="5" indent="-228600" algn="l">
              <a:lnSpc>
                <a:spcPct val="90000"/>
              </a:lnSpc>
              <a:spcBef>
                <a:spcPts val="500"/>
              </a:spcBef>
              <a:spcAft>
                <a:spcPts val="0"/>
              </a:spcAft>
              <a:buClr>
                <a:schemeClr val="lt1"/>
              </a:buClr>
              <a:buSzPts val="1600"/>
              <a:buNone/>
              <a:defRPr sz="1600">
                <a:solidFill>
                  <a:schemeClr val="lt1"/>
                </a:solidFill>
              </a:defRPr>
            </a:lvl6pPr>
            <a:lvl7pPr marL="3200400" lvl="6" indent="-228600" algn="l">
              <a:lnSpc>
                <a:spcPct val="90000"/>
              </a:lnSpc>
              <a:spcBef>
                <a:spcPts val="500"/>
              </a:spcBef>
              <a:spcAft>
                <a:spcPts val="0"/>
              </a:spcAft>
              <a:buClr>
                <a:schemeClr val="lt1"/>
              </a:buClr>
              <a:buSzPts val="1600"/>
              <a:buNone/>
              <a:defRPr sz="1600">
                <a:solidFill>
                  <a:schemeClr val="lt1"/>
                </a:solidFill>
              </a:defRPr>
            </a:lvl7pPr>
            <a:lvl8pPr marL="3657600" lvl="7" indent="-228600" algn="l">
              <a:lnSpc>
                <a:spcPct val="90000"/>
              </a:lnSpc>
              <a:spcBef>
                <a:spcPts val="500"/>
              </a:spcBef>
              <a:spcAft>
                <a:spcPts val="0"/>
              </a:spcAft>
              <a:buClr>
                <a:schemeClr val="lt1"/>
              </a:buClr>
              <a:buSzPts val="1600"/>
              <a:buNone/>
              <a:defRPr sz="1600">
                <a:solidFill>
                  <a:schemeClr val="lt1"/>
                </a:solidFill>
              </a:defRPr>
            </a:lvl8pPr>
            <a:lvl9pPr marL="4114800" lvl="8" indent="-228600" algn="l">
              <a:lnSpc>
                <a:spcPct val="90000"/>
              </a:lnSpc>
              <a:spcBef>
                <a:spcPts val="500"/>
              </a:spcBef>
              <a:spcAft>
                <a:spcPts val="0"/>
              </a:spcAft>
              <a:buClr>
                <a:schemeClr val="lt1"/>
              </a:buClr>
              <a:buSzPts val="1600"/>
              <a:buNone/>
              <a:defRPr sz="1600">
                <a:solidFill>
                  <a:schemeClr val="lt1"/>
                </a:solidFill>
              </a:defRPr>
            </a:lvl9pPr>
          </a:lstStyle>
          <a:p>
            <a:endParaRPr/>
          </a:p>
        </p:txBody>
      </p:sp>
      <p:sp>
        <p:nvSpPr>
          <p:cNvPr id="32" name="Google Shape;32;p20"/>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20"/>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5"/>
        <p:cNvGrpSpPr/>
        <p:nvPr/>
      </p:nvGrpSpPr>
      <p:grpSpPr>
        <a:xfrm>
          <a:off x="0" y="0"/>
          <a:ext cx="0" cy="0"/>
          <a:chOff x="0" y="0"/>
          <a:chExt cx="0" cy="0"/>
        </a:xfrm>
      </p:grpSpPr>
      <p:sp>
        <p:nvSpPr>
          <p:cNvPr id="36" name="Google Shape;36;p21"/>
          <p:cNvSpPr txBox="1">
            <a:spLocks noGrp="1"/>
          </p:cNvSpPr>
          <p:nvPr>
            <p:ph type="title"/>
          </p:nvPr>
        </p:nvSpPr>
        <p:spPr>
          <a:xfrm>
            <a:off x="839788" y="12573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2"/>
              </a:buClr>
              <a:buSzPts val="3200"/>
              <a:buFont typeface="Arial"/>
              <a:buNone/>
              <a:defRPr sz="3200">
                <a:solidFill>
                  <a:schemeClr val="dk2"/>
                </a:solidFill>
                <a:latin typeface="Times New Roman"/>
                <a:ea typeface="Times New Roman"/>
                <a:cs typeface="Times New Roman"/>
                <a:sym typeface="Times New Roman"/>
              </a:defRPr>
            </a:lvl1pPr>
            <a:lvl2pPr marR="0" lvl="1" algn="l" rtl="0">
              <a:lnSpc>
                <a:spcPct val="90000"/>
              </a:lnSpc>
              <a:spcBef>
                <a:spcPts val="500"/>
              </a:spcBef>
              <a:spcAft>
                <a:spcPts val="0"/>
              </a:spcAft>
              <a:buClr>
                <a:schemeClr val="accent2"/>
              </a:buClr>
              <a:buSzPts val="2800"/>
              <a:buFont typeface="Arial"/>
              <a:buNone/>
              <a:defRPr sz="2800" b="1" i="0" u="none" strike="noStrike" cap="none">
                <a:solidFill>
                  <a:schemeClr val="accent2"/>
                </a:solidFill>
                <a:latin typeface="Times New Roman"/>
                <a:ea typeface="Times New Roman"/>
                <a:cs typeface="Times New Roman"/>
                <a:sym typeface="Times New Roman"/>
              </a:defRPr>
            </a:lvl2pPr>
            <a:lvl3pPr marR="0" lvl="2" algn="l" rtl="0">
              <a:lnSpc>
                <a:spcPct val="90000"/>
              </a:lnSpc>
              <a:spcBef>
                <a:spcPts val="500"/>
              </a:spcBef>
              <a:spcAft>
                <a:spcPts val="0"/>
              </a:spcAft>
              <a:buClr>
                <a:srgbClr val="3F3F3F"/>
              </a:buClr>
              <a:buSzPts val="2400"/>
              <a:buFont typeface="Arial"/>
              <a:buNone/>
              <a:defRPr sz="2400" b="1" i="0" u="none" strike="noStrike" cap="none">
                <a:solidFill>
                  <a:srgbClr val="3F3F3F"/>
                </a:solidFill>
                <a:latin typeface="Times New Roman"/>
                <a:ea typeface="Times New Roman"/>
                <a:cs typeface="Times New Roman"/>
                <a:sym typeface="Times New Roman"/>
              </a:defRPr>
            </a:lvl3pPr>
            <a:lvl4pPr marR="0" lvl="3" algn="l" rtl="0">
              <a:lnSpc>
                <a:spcPct val="90000"/>
              </a:lnSpc>
              <a:spcBef>
                <a:spcPts val="500"/>
              </a:spcBef>
              <a:spcAft>
                <a:spcPts val="0"/>
              </a:spcAft>
              <a:buClr>
                <a:schemeClr val="dk2"/>
              </a:buClr>
              <a:buSzPts val="2000"/>
              <a:buFont typeface="Arial"/>
              <a:buNone/>
              <a:defRPr sz="2000" b="0" i="0" u="none" strike="noStrike" cap="none">
                <a:solidFill>
                  <a:schemeClr val="dk2"/>
                </a:solidFill>
                <a:latin typeface="Times New Roman"/>
                <a:ea typeface="Times New Roman"/>
                <a:cs typeface="Times New Roman"/>
                <a:sym typeface="Times New Roman"/>
              </a:defRPr>
            </a:lvl4pPr>
            <a:lvl5pPr marR="0" lvl="4" algn="l" rtl="0">
              <a:lnSpc>
                <a:spcPct val="90000"/>
              </a:lnSpc>
              <a:spcBef>
                <a:spcPts val="500"/>
              </a:spcBef>
              <a:spcAft>
                <a:spcPts val="0"/>
              </a:spcAft>
              <a:buClr>
                <a:schemeClr val="accent2"/>
              </a:buClr>
              <a:buSzPts val="2000"/>
              <a:buFont typeface="Arial"/>
              <a:buNone/>
              <a:defRPr sz="2000" b="1" i="0" u="none" strike="noStrike" cap="none">
                <a:solidFill>
                  <a:schemeClr val="accent2"/>
                </a:solidFill>
                <a:latin typeface="Times New Roman"/>
                <a:ea typeface="Times New Roman"/>
                <a:cs typeface="Times New Roman"/>
                <a:sym typeface="Times New Roman"/>
              </a:defRPr>
            </a:lvl5pPr>
            <a:lvl6pPr marR="0" lvl="5"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imes New Roman"/>
                <a:ea typeface="Times New Roman"/>
                <a:cs typeface="Times New Roman"/>
                <a:sym typeface="Times New Roman"/>
              </a:defRPr>
            </a:lvl6pPr>
            <a:lvl7pPr marR="0" lvl="6"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imes New Roman"/>
                <a:ea typeface="Times New Roman"/>
                <a:cs typeface="Times New Roman"/>
                <a:sym typeface="Times New Roman"/>
              </a:defRPr>
            </a:lvl7pPr>
            <a:lvl8pPr marR="0" lvl="7"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imes New Roman"/>
                <a:ea typeface="Times New Roman"/>
                <a:cs typeface="Times New Roman"/>
                <a:sym typeface="Times New Roman"/>
              </a:defRPr>
            </a:lvl8pPr>
            <a:lvl9pPr marR="0" lvl="8"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imes New Roman"/>
                <a:ea typeface="Times New Roman"/>
                <a:cs typeface="Times New Roman"/>
                <a:sym typeface="Times New Roman"/>
              </a:defRPr>
            </a:lvl9pPr>
          </a:lstStyle>
          <a:p>
            <a:endParaRPr/>
          </a:p>
        </p:txBody>
      </p:sp>
      <p:sp>
        <p:nvSpPr>
          <p:cNvPr id="38" name="Google Shape;38;p21"/>
          <p:cNvSpPr txBox="1">
            <a:spLocks noGrp="1"/>
          </p:cNvSpPr>
          <p:nvPr>
            <p:ph type="body" idx="1"/>
          </p:nvPr>
        </p:nvSpPr>
        <p:spPr>
          <a:xfrm>
            <a:off x="839788" y="3001818"/>
            <a:ext cx="3932237" cy="286717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a:lvl1pPr>
            <a:lvl2pPr marL="914400" lvl="1" indent="-228600" algn="l">
              <a:lnSpc>
                <a:spcPct val="90000"/>
              </a:lnSpc>
              <a:spcBef>
                <a:spcPts val="500"/>
              </a:spcBef>
              <a:spcAft>
                <a:spcPts val="0"/>
              </a:spcAft>
              <a:buClr>
                <a:schemeClr val="accent2"/>
              </a:buClr>
              <a:buSzPts val="1400"/>
              <a:buNone/>
              <a:defRPr sz="1400"/>
            </a:lvl2pPr>
            <a:lvl3pPr marL="1371600" lvl="2" indent="-228600" algn="l">
              <a:lnSpc>
                <a:spcPct val="90000"/>
              </a:lnSpc>
              <a:spcBef>
                <a:spcPts val="500"/>
              </a:spcBef>
              <a:spcAft>
                <a:spcPts val="0"/>
              </a:spcAft>
              <a:buClr>
                <a:srgbClr val="3F3F3F"/>
              </a:buClr>
              <a:buSzPts val="1200"/>
              <a:buNone/>
              <a:defRPr sz="1200"/>
            </a:lvl3pPr>
            <a:lvl4pPr marL="1828800" lvl="3" indent="-228600" algn="l">
              <a:lnSpc>
                <a:spcPct val="90000"/>
              </a:lnSpc>
              <a:spcBef>
                <a:spcPts val="500"/>
              </a:spcBef>
              <a:spcAft>
                <a:spcPts val="0"/>
              </a:spcAft>
              <a:buClr>
                <a:schemeClr val="dk2"/>
              </a:buClr>
              <a:buSzPts val="1000"/>
              <a:buNone/>
              <a:defRPr sz="1000"/>
            </a:lvl4pPr>
            <a:lvl5pPr marL="2286000" lvl="4" indent="-228600" algn="l">
              <a:lnSpc>
                <a:spcPct val="90000"/>
              </a:lnSpc>
              <a:spcBef>
                <a:spcPts val="500"/>
              </a:spcBef>
              <a:spcAft>
                <a:spcPts val="0"/>
              </a:spcAft>
              <a:buClr>
                <a:schemeClr val="accent2"/>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39" name="Google Shape;39;p21"/>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1"/>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2"/>
        <p:cNvGrpSpPr/>
        <p:nvPr/>
      </p:nvGrpSpPr>
      <p:grpSpPr>
        <a:xfrm>
          <a:off x="0" y="0"/>
          <a:ext cx="0" cy="0"/>
          <a:chOff x="0" y="0"/>
          <a:chExt cx="0" cy="0"/>
        </a:xfrm>
      </p:grpSpPr>
      <p:sp>
        <p:nvSpPr>
          <p:cNvPr id="43" name="Google Shape;43;p22"/>
          <p:cNvSpPr txBox="1">
            <a:spLocks noGrp="1"/>
          </p:cNvSpPr>
          <p:nvPr>
            <p:ph type="title"/>
          </p:nvPr>
        </p:nvSpPr>
        <p:spPr>
          <a:xfrm>
            <a:off x="839788" y="1193799"/>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2"/>
              </a:buClr>
              <a:buSzPts val="3200"/>
              <a:buChar char="•"/>
              <a:defRPr sz="3200"/>
            </a:lvl1pPr>
            <a:lvl2pPr marL="914400" lvl="1" indent="-406400" algn="l">
              <a:lnSpc>
                <a:spcPct val="90000"/>
              </a:lnSpc>
              <a:spcBef>
                <a:spcPts val="500"/>
              </a:spcBef>
              <a:spcAft>
                <a:spcPts val="0"/>
              </a:spcAft>
              <a:buClr>
                <a:schemeClr val="accent2"/>
              </a:buClr>
              <a:buSzPts val="2800"/>
              <a:buChar char="•"/>
              <a:defRPr sz="2800"/>
            </a:lvl2pPr>
            <a:lvl3pPr marL="1371600" lvl="2" indent="-381000" algn="l">
              <a:lnSpc>
                <a:spcPct val="90000"/>
              </a:lnSpc>
              <a:spcBef>
                <a:spcPts val="500"/>
              </a:spcBef>
              <a:spcAft>
                <a:spcPts val="0"/>
              </a:spcAft>
              <a:buClr>
                <a:srgbClr val="3F3F3F"/>
              </a:buClr>
              <a:buSzPts val="2400"/>
              <a:buChar char="•"/>
              <a:defRPr sz="2400"/>
            </a:lvl3pPr>
            <a:lvl4pPr marL="1828800" lvl="3" indent="-355600" algn="l">
              <a:lnSpc>
                <a:spcPct val="90000"/>
              </a:lnSpc>
              <a:spcBef>
                <a:spcPts val="500"/>
              </a:spcBef>
              <a:spcAft>
                <a:spcPts val="0"/>
              </a:spcAft>
              <a:buClr>
                <a:schemeClr val="dk2"/>
              </a:buClr>
              <a:buSzPts val="2000"/>
              <a:buChar char="•"/>
              <a:defRPr sz="2000"/>
            </a:lvl4pPr>
            <a:lvl5pPr marL="2286000" lvl="4" indent="-355600" algn="l">
              <a:lnSpc>
                <a:spcPct val="90000"/>
              </a:lnSpc>
              <a:spcBef>
                <a:spcPts val="500"/>
              </a:spcBef>
              <a:spcAft>
                <a:spcPts val="0"/>
              </a:spcAft>
              <a:buClr>
                <a:schemeClr val="accent2"/>
              </a:buClr>
              <a:buSzPts val="2000"/>
              <a:buChar char="•"/>
              <a:defRPr sz="2000"/>
            </a:lvl5pPr>
            <a:lvl6pPr marL="2743200" lvl="5" indent="-355600" algn="l">
              <a:lnSpc>
                <a:spcPct val="90000"/>
              </a:lnSpc>
              <a:spcBef>
                <a:spcPts val="500"/>
              </a:spcBef>
              <a:spcAft>
                <a:spcPts val="0"/>
              </a:spcAft>
              <a:buClr>
                <a:schemeClr val="lt1"/>
              </a:buClr>
              <a:buSzPts val="2000"/>
              <a:buChar char="•"/>
              <a:defRPr sz="2000"/>
            </a:lvl6pPr>
            <a:lvl7pPr marL="3200400" lvl="6" indent="-355600" algn="l">
              <a:lnSpc>
                <a:spcPct val="90000"/>
              </a:lnSpc>
              <a:spcBef>
                <a:spcPts val="500"/>
              </a:spcBef>
              <a:spcAft>
                <a:spcPts val="0"/>
              </a:spcAft>
              <a:buClr>
                <a:schemeClr val="lt1"/>
              </a:buClr>
              <a:buSzPts val="2000"/>
              <a:buChar char="•"/>
              <a:defRPr sz="2000"/>
            </a:lvl7pPr>
            <a:lvl8pPr marL="3657600" lvl="7" indent="-355600" algn="l">
              <a:lnSpc>
                <a:spcPct val="90000"/>
              </a:lnSpc>
              <a:spcBef>
                <a:spcPts val="500"/>
              </a:spcBef>
              <a:spcAft>
                <a:spcPts val="0"/>
              </a:spcAft>
              <a:buClr>
                <a:schemeClr val="lt1"/>
              </a:buClr>
              <a:buSzPts val="2000"/>
              <a:buChar char="•"/>
              <a:defRPr sz="2000"/>
            </a:lvl8pPr>
            <a:lvl9pPr marL="4114800" lvl="8" indent="-355600" algn="l">
              <a:lnSpc>
                <a:spcPct val="90000"/>
              </a:lnSpc>
              <a:spcBef>
                <a:spcPts val="500"/>
              </a:spcBef>
              <a:spcAft>
                <a:spcPts val="0"/>
              </a:spcAft>
              <a:buClr>
                <a:schemeClr val="lt1"/>
              </a:buClr>
              <a:buSzPts val="2000"/>
              <a:buChar char="•"/>
              <a:defRPr sz="2000"/>
            </a:lvl9pPr>
          </a:lstStyle>
          <a:p>
            <a:endParaRPr/>
          </a:p>
        </p:txBody>
      </p:sp>
      <p:sp>
        <p:nvSpPr>
          <p:cNvPr id="45" name="Google Shape;45;p22"/>
          <p:cNvSpPr txBox="1">
            <a:spLocks noGrp="1"/>
          </p:cNvSpPr>
          <p:nvPr>
            <p:ph type="body" idx="2"/>
          </p:nvPr>
        </p:nvSpPr>
        <p:spPr>
          <a:xfrm>
            <a:off x="839788" y="2770908"/>
            <a:ext cx="3932237" cy="3098079"/>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a:lvl1pPr>
            <a:lvl2pPr marL="914400" lvl="1" indent="-228600" algn="l">
              <a:lnSpc>
                <a:spcPct val="90000"/>
              </a:lnSpc>
              <a:spcBef>
                <a:spcPts val="500"/>
              </a:spcBef>
              <a:spcAft>
                <a:spcPts val="0"/>
              </a:spcAft>
              <a:buClr>
                <a:schemeClr val="accent2"/>
              </a:buClr>
              <a:buSzPts val="1400"/>
              <a:buNone/>
              <a:defRPr sz="1400"/>
            </a:lvl2pPr>
            <a:lvl3pPr marL="1371600" lvl="2" indent="-228600" algn="l">
              <a:lnSpc>
                <a:spcPct val="90000"/>
              </a:lnSpc>
              <a:spcBef>
                <a:spcPts val="500"/>
              </a:spcBef>
              <a:spcAft>
                <a:spcPts val="0"/>
              </a:spcAft>
              <a:buClr>
                <a:srgbClr val="3F3F3F"/>
              </a:buClr>
              <a:buSzPts val="1200"/>
              <a:buNone/>
              <a:defRPr sz="1200"/>
            </a:lvl3pPr>
            <a:lvl4pPr marL="1828800" lvl="3" indent="-228600" algn="l">
              <a:lnSpc>
                <a:spcPct val="90000"/>
              </a:lnSpc>
              <a:spcBef>
                <a:spcPts val="500"/>
              </a:spcBef>
              <a:spcAft>
                <a:spcPts val="0"/>
              </a:spcAft>
              <a:buClr>
                <a:schemeClr val="dk2"/>
              </a:buClr>
              <a:buSzPts val="1000"/>
              <a:buNone/>
              <a:defRPr sz="1000"/>
            </a:lvl4pPr>
            <a:lvl5pPr marL="2286000" lvl="4" indent="-228600" algn="l">
              <a:lnSpc>
                <a:spcPct val="90000"/>
              </a:lnSpc>
              <a:spcBef>
                <a:spcPts val="500"/>
              </a:spcBef>
              <a:spcAft>
                <a:spcPts val="0"/>
              </a:spcAft>
              <a:buClr>
                <a:schemeClr val="accent2"/>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46" name="Google Shape;46;p22"/>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2"/>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23"/>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3"/>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24"/>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24"/>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4"/>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8"/>
        <p:cNvGrpSpPr/>
        <p:nvPr/>
      </p:nvGrpSpPr>
      <p:grpSpPr>
        <a:xfrm>
          <a:off x="0" y="0"/>
          <a:ext cx="0" cy="0"/>
          <a:chOff x="0" y="0"/>
          <a:chExt cx="0" cy="0"/>
        </a:xfrm>
      </p:grpSpPr>
      <p:sp>
        <p:nvSpPr>
          <p:cNvPr id="59" name="Google Shape;59;p25"/>
          <p:cNvSpPr txBox="1">
            <a:spLocks noGrp="1"/>
          </p:cNvSpPr>
          <p:nvPr>
            <p:ph type="title"/>
          </p:nvPr>
        </p:nvSpPr>
        <p:spPr>
          <a:xfrm>
            <a:off x="2225964" y="365125"/>
            <a:ext cx="9129423"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2"/>
              </a:buClr>
              <a:buSzPts val="2400"/>
              <a:buNone/>
              <a:defRPr sz="2400" b="1"/>
            </a:lvl1pPr>
            <a:lvl2pPr marL="914400" lvl="1" indent="-228600" algn="l">
              <a:lnSpc>
                <a:spcPct val="90000"/>
              </a:lnSpc>
              <a:spcBef>
                <a:spcPts val="500"/>
              </a:spcBef>
              <a:spcAft>
                <a:spcPts val="0"/>
              </a:spcAft>
              <a:buClr>
                <a:schemeClr val="accent2"/>
              </a:buClr>
              <a:buSzPts val="2000"/>
              <a:buNone/>
              <a:defRPr sz="2000" b="1"/>
            </a:lvl2pPr>
            <a:lvl3pPr marL="1371600" lvl="2" indent="-228600" algn="l">
              <a:lnSpc>
                <a:spcPct val="90000"/>
              </a:lnSpc>
              <a:spcBef>
                <a:spcPts val="500"/>
              </a:spcBef>
              <a:spcAft>
                <a:spcPts val="0"/>
              </a:spcAft>
              <a:buClr>
                <a:srgbClr val="3F3F3F"/>
              </a:buClr>
              <a:buSzPts val="1800"/>
              <a:buNone/>
              <a:defRPr sz="1800" b="1"/>
            </a:lvl3pPr>
            <a:lvl4pPr marL="1828800" lvl="3" indent="-228600" algn="l">
              <a:lnSpc>
                <a:spcPct val="90000"/>
              </a:lnSpc>
              <a:spcBef>
                <a:spcPts val="500"/>
              </a:spcBef>
              <a:spcAft>
                <a:spcPts val="0"/>
              </a:spcAft>
              <a:buClr>
                <a:schemeClr val="dk2"/>
              </a:buClr>
              <a:buSzPts val="1600"/>
              <a:buNone/>
              <a:defRPr sz="1600" b="1"/>
            </a:lvl4pPr>
            <a:lvl5pPr marL="2286000" lvl="4" indent="-228600" algn="l">
              <a:lnSpc>
                <a:spcPct val="90000"/>
              </a:lnSpc>
              <a:spcBef>
                <a:spcPts val="500"/>
              </a:spcBef>
              <a:spcAft>
                <a:spcPts val="0"/>
              </a:spcAft>
              <a:buClr>
                <a:schemeClr val="accent2"/>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61" name="Google Shape;61;p2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62" name="Google Shape;62;p2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2"/>
              </a:buClr>
              <a:buSzPts val="2400"/>
              <a:buNone/>
              <a:defRPr sz="2400" b="1"/>
            </a:lvl1pPr>
            <a:lvl2pPr marL="914400" lvl="1" indent="-228600" algn="l">
              <a:lnSpc>
                <a:spcPct val="90000"/>
              </a:lnSpc>
              <a:spcBef>
                <a:spcPts val="500"/>
              </a:spcBef>
              <a:spcAft>
                <a:spcPts val="0"/>
              </a:spcAft>
              <a:buClr>
                <a:schemeClr val="accent2"/>
              </a:buClr>
              <a:buSzPts val="2000"/>
              <a:buNone/>
              <a:defRPr sz="2000" b="1"/>
            </a:lvl2pPr>
            <a:lvl3pPr marL="1371600" lvl="2" indent="-228600" algn="l">
              <a:lnSpc>
                <a:spcPct val="90000"/>
              </a:lnSpc>
              <a:spcBef>
                <a:spcPts val="500"/>
              </a:spcBef>
              <a:spcAft>
                <a:spcPts val="0"/>
              </a:spcAft>
              <a:buClr>
                <a:srgbClr val="3F3F3F"/>
              </a:buClr>
              <a:buSzPts val="1800"/>
              <a:buNone/>
              <a:defRPr sz="1800" b="1"/>
            </a:lvl3pPr>
            <a:lvl4pPr marL="1828800" lvl="3" indent="-228600" algn="l">
              <a:lnSpc>
                <a:spcPct val="90000"/>
              </a:lnSpc>
              <a:spcBef>
                <a:spcPts val="500"/>
              </a:spcBef>
              <a:spcAft>
                <a:spcPts val="0"/>
              </a:spcAft>
              <a:buClr>
                <a:schemeClr val="dk2"/>
              </a:buClr>
              <a:buSzPts val="1600"/>
              <a:buNone/>
              <a:defRPr sz="1600" b="1"/>
            </a:lvl4pPr>
            <a:lvl5pPr marL="2286000" lvl="4" indent="-228600" algn="l">
              <a:lnSpc>
                <a:spcPct val="90000"/>
              </a:lnSpc>
              <a:spcBef>
                <a:spcPts val="500"/>
              </a:spcBef>
              <a:spcAft>
                <a:spcPts val="0"/>
              </a:spcAft>
              <a:buClr>
                <a:schemeClr val="accent2"/>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63" name="Google Shape;63;p2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64" name="Google Shape;64;p25"/>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5"/>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7"/>
        <p:cNvGrpSpPr/>
        <p:nvPr/>
      </p:nvGrpSpPr>
      <p:grpSpPr>
        <a:xfrm>
          <a:off x="0" y="0"/>
          <a:ext cx="0" cy="0"/>
          <a:chOff x="0" y="0"/>
          <a:chExt cx="0" cy="0"/>
        </a:xfrm>
      </p:grpSpPr>
      <p:sp>
        <p:nvSpPr>
          <p:cNvPr id="68" name="Google Shape;68;p26"/>
          <p:cNvSpPr txBox="1">
            <a:spLocks noGrp="1"/>
          </p:cNvSpPr>
          <p:nvPr>
            <p:ph type="title"/>
          </p:nvPr>
        </p:nvSpPr>
        <p:spPr>
          <a:xfrm>
            <a:off x="2161308" y="365125"/>
            <a:ext cx="9192491"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0" name="Google Shape;70;p2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1" name="Google Shape;71;p26"/>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6"/>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1.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11"/>
        <p:cNvGrpSpPr/>
        <p:nvPr/>
      </p:nvGrpSpPr>
      <p:grpSpPr>
        <a:xfrm>
          <a:off x="0" y="0"/>
          <a:ext cx="0" cy="0"/>
          <a:chOff x="0" y="0"/>
          <a:chExt cx="0" cy="0"/>
        </a:xfrm>
      </p:grpSpPr>
      <p:sp>
        <p:nvSpPr>
          <p:cNvPr id="12" name="Google Shape;12;p17"/>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1pPr>
            <a:lvl2pPr marR="0" lvl="1"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2pPr>
            <a:lvl3pPr marR="0" lvl="2"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3pPr>
            <a:lvl4pPr marR="0" lvl="3"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4pPr>
            <a:lvl5pPr marR="0" lvl="4"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5pPr>
            <a:lvl6pPr marR="0" lvl="5" algn="l" rtl="0">
              <a:spcBef>
                <a:spcPts val="0"/>
              </a:spcBef>
              <a:spcAft>
                <a:spcPts val="0"/>
              </a:spcAft>
              <a:buSzPts val="1400"/>
              <a:buNone/>
              <a:defRPr sz="1800" b="0" i="0" u="none" strike="noStrike" cap="none">
                <a:solidFill>
                  <a:schemeClr val="lt2"/>
                </a:solidFill>
              </a:defRPr>
            </a:lvl6pPr>
            <a:lvl7pPr marR="0" lvl="6" algn="l" rtl="0">
              <a:spcBef>
                <a:spcPts val="0"/>
              </a:spcBef>
              <a:spcAft>
                <a:spcPts val="0"/>
              </a:spcAft>
              <a:buSzPts val="1400"/>
              <a:buNone/>
              <a:defRPr sz="1800" b="0" i="0" u="none" strike="noStrike" cap="none">
                <a:solidFill>
                  <a:schemeClr val="lt2"/>
                </a:solidFill>
              </a:defRPr>
            </a:lvl7pPr>
            <a:lvl8pPr marR="0" lvl="7" algn="l" rtl="0">
              <a:spcBef>
                <a:spcPts val="0"/>
              </a:spcBef>
              <a:spcAft>
                <a:spcPts val="0"/>
              </a:spcAft>
              <a:buSzPts val="1400"/>
              <a:buNone/>
              <a:defRPr sz="1800" b="0" i="0" u="none" strike="noStrike" cap="none">
                <a:solidFill>
                  <a:schemeClr val="lt2"/>
                </a:solidFill>
              </a:defRPr>
            </a:lvl8pPr>
            <a:lvl9pPr marR="0" lvl="8" algn="l" rtl="0">
              <a:spcBef>
                <a:spcPts val="0"/>
              </a:spcBef>
              <a:spcAft>
                <a:spcPts val="0"/>
              </a:spcAft>
              <a:buSzPts val="1400"/>
              <a:buNone/>
              <a:defRPr sz="1800" b="0" i="0" u="none" strike="noStrike" cap="none">
                <a:solidFill>
                  <a:schemeClr val="lt2"/>
                </a:solidFill>
              </a:defRPr>
            </a:lvl9pPr>
          </a:lstStyle>
          <a:p>
            <a:endParaRPr/>
          </a:p>
        </p:txBody>
      </p:sp>
      <p:sp>
        <p:nvSpPr>
          <p:cNvPr id="13" name="Google Shape;13;p17"/>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2"/>
              </a:buClr>
              <a:buSzPts val="2800"/>
              <a:buFont typeface="Arial"/>
              <a:buChar char="•"/>
              <a:defRPr sz="2800" b="0" i="0" u="none" strike="noStrike" cap="none">
                <a:solidFill>
                  <a:schemeClr val="dk2"/>
                </a:solidFill>
                <a:latin typeface="Times New Roman"/>
                <a:ea typeface="Times New Roman"/>
                <a:cs typeface="Times New Roman"/>
                <a:sym typeface="Times New Roman"/>
              </a:defRPr>
            </a:lvl1pPr>
            <a:lvl2pPr marL="914400" marR="0" lvl="1" indent="-381000" algn="l" rtl="0">
              <a:lnSpc>
                <a:spcPct val="90000"/>
              </a:lnSpc>
              <a:spcBef>
                <a:spcPts val="500"/>
              </a:spcBef>
              <a:spcAft>
                <a:spcPts val="0"/>
              </a:spcAft>
              <a:buClr>
                <a:schemeClr val="accent2"/>
              </a:buClr>
              <a:buSzPts val="2400"/>
              <a:buFont typeface="Arial"/>
              <a:buChar char="•"/>
              <a:defRPr sz="2400" b="1" i="0" u="none" strike="noStrike" cap="none">
                <a:solidFill>
                  <a:schemeClr val="accent2"/>
                </a:solidFill>
                <a:latin typeface="Times New Roman"/>
                <a:ea typeface="Times New Roman"/>
                <a:cs typeface="Times New Roman"/>
                <a:sym typeface="Times New Roman"/>
              </a:defRPr>
            </a:lvl2pPr>
            <a:lvl3pPr marL="1371600" marR="0" lvl="2" indent="-355600" algn="l" rtl="0">
              <a:lnSpc>
                <a:spcPct val="90000"/>
              </a:lnSpc>
              <a:spcBef>
                <a:spcPts val="500"/>
              </a:spcBef>
              <a:spcAft>
                <a:spcPts val="0"/>
              </a:spcAft>
              <a:buClr>
                <a:srgbClr val="3F3F3F"/>
              </a:buClr>
              <a:buSzPts val="2000"/>
              <a:buFont typeface="Arial"/>
              <a:buChar char="•"/>
              <a:defRPr sz="2000" b="1" i="0" u="none" strike="noStrike" cap="none">
                <a:solidFill>
                  <a:srgbClr val="3F3F3F"/>
                </a:solidFill>
                <a:latin typeface="Times New Roman"/>
                <a:ea typeface="Times New Roman"/>
                <a:cs typeface="Times New Roman"/>
                <a:sym typeface="Times New Roman"/>
              </a:defRPr>
            </a:lvl3pPr>
            <a:lvl4pPr marL="1828800" marR="0" lvl="3"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Times New Roman"/>
                <a:ea typeface="Times New Roman"/>
                <a:cs typeface="Times New Roman"/>
                <a:sym typeface="Times New Roman"/>
              </a:defRPr>
            </a:lvl4pPr>
            <a:lvl5pPr marL="2286000" marR="0" lvl="4" indent="-342900" algn="l" rtl="0">
              <a:lnSpc>
                <a:spcPct val="90000"/>
              </a:lnSpc>
              <a:spcBef>
                <a:spcPts val="500"/>
              </a:spcBef>
              <a:spcAft>
                <a:spcPts val="0"/>
              </a:spcAft>
              <a:buClr>
                <a:schemeClr val="accent2"/>
              </a:buClr>
              <a:buSzPts val="1800"/>
              <a:buFont typeface="Arial"/>
              <a:buChar char="•"/>
              <a:defRPr sz="1800" b="1" i="0" u="none" strike="noStrike" cap="none">
                <a:solidFill>
                  <a:schemeClr val="accent2"/>
                </a:solidFill>
                <a:latin typeface="Times New Roman"/>
                <a:ea typeface="Times New Roman"/>
                <a:cs typeface="Times New Roman"/>
                <a:sym typeface="Times New Roman"/>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4" name="Google Shape;14;p17"/>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200" b="0" i="0" u="none" strike="noStrike" cap="none">
                <a:solidFill>
                  <a:schemeClr val="dk2"/>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5" name="Google Shape;15;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6" name="Google Shape;16;p17"/>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0"/>
        <p:cNvGrpSpPr/>
        <p:nvPr/>
      </p:nvGrpSpPr>
      <p:grpSpPr>
        <a:xfrm>
          <a:off x="0" y="0"/>
          <a:ext cx="0" cy="0"/>
          <a:chOff x="0" y="0"/>
          <a:chExt cx="0" cy="0"/>
        </a:xfrm>
      </p:grpSpPr>
      <p:pic>
        <p:nvPicPr>
          <p:cNvPr id="81" name="Google Shape;81;p28"/>
          <p:cNvPicPr preferRelativeResize="0"/>
          <p:nvPr/>
        </p:nvPicPr>
        <p:blipFill rotWithShape="1">
          <a:blip r:embed="rId4">
            <a:alphaModFix/>
          </a:blip>
          <a:srcRect/>
          <a:stretch/>
        </p:blipFill>
        <p:spPr>
          <a:xfrm>
            <a:off x="-12700" y="-25400"/>
            <a:ext cx="12236450" cy="6883400"/>
          </a:xfrm>
          <a:prstGeom prst="rect">
            <a:avLst/>
          </a:prstGeom>
          <a:noFill/>
          <a:ln>
            <a:noFill/>
          </a:ln>
        </p:spPr>
      </p:pic>
      <p:sp>
        <p:nvSpPr>
          <p:cNvPr id="82" name="Google Shape;82;p28"/>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1pPr>
            <a:lvl2pPr marR="0" lvl="1"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2pPr>
            <a:lvl3pPr marR="0" lvl="2"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3pPr>
            <a:lvl4pPr marR="0" lvl="3"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4pPr>
            <a:lvl5pPr marR="0" lvl="4"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5pPr>
            <a:lvl6pPr marR="0" lvl="5" algn="l" rtl="0">
              <a:spcBef>
                <a:spcPts val="0"/>
              </a:spcBef>
              <a:spcAft>
                <a:spcPts val="0"/>
              </a:spcAft>
              <a:buSzPts val="1400"/>
              <a:buNone/>
              <a:defRPr sz="1800" b="0" i="0" u="none" strike="noStrike" cap="none">
                <a:solidFill>
                  <a:schemeClr val="lt2"/>
                </a:solidFill>
              </a:defRPr>
            </a:lvl6pPr>
            <a:lvl7pPr marR="0" lvl="6" algn="l" rtl="0">
              <a:spcBef>
                <a:spcPts val="0"/>
              </a:spcBef>
              <a:spcAft>
                <a:spcPts val="0"/>
              </a:spcAft>
              <a:buSzPts val="1400"/>
              <a:buNone/>
              <a:defRPr sz="1800" b="0" i="0" u="none" strike="noStrike" cap="none">
                <a:solidFill>
                  <a:schemeClr val="lt2"/>
                </a:solidFill>
              </a:defRPr>
            </a:lvl7pPr>
            <a:lvl8pPr marR="0" lvl="7" algn="l" rtl="0">
              <a:spcBef>
                <a:spcPts val="0"/>
              </a:spcBef>
              <a:spcAft>
                <a:spcPts val="0"/>
              </a:spcAft>
              <a:buSzPts val="1400"/>
              <a:buNone/>
              <a:defRPr sz="1800" b="0" i="0" u="none" strike="noStrike" cap="none">
                <a:solidFill>
                  <a:schemeClr val="lt2"/>
                </a:solidFill>
              </a:defRPr>
            </a:lvl8pPr>
            <a:lvl9pPr marR="0" lvl="8" algn="l" rtl="0">
              <a:spcBef>
                <a:spcPts val="0"/>
              </a:spcBef>
              <a:spcAft>
                <a:spcPts val="0"/>
              </a:spcAft>
              <a:buSzPts val="1400"/>
              <a:buNone/>
              <a:defRPr sz="1800" b="0" i="0" u="none" strike="noStrike" cap="none">
                <a:solidFill>
                  <a:schemeClr val="lt2"/>
                </a:solidFill>
              </a:defRPr>
            </a:lvl9pPr>
          </a:lstStyle>
          <a:p>
            <a:endParaRPr/>
          </a:p>
        </p:txBody>
      </p:sp>
      <p:sp>
        <p:nvSpPr>
          <p:cNvPr id="83" name="Google Shape;83;p28"/>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2"/>
              </a:buClr>
              <a:buSzPts val="2800"/>
              <a:buFont typeface="Arial"/>
              <a:buChar char="•"/>
              <a:defRPr sz="2800" b="0" i="0" u="none" strike="noStrike" cap="none">
                <a:solidFill>
                  <a:schemeClr val="dk2"/>
                </a:solidFill>
                <a:latin typeface="Times New Roman"/>
                <a:ea typeface="Times New Roman"/>
                <a:cs typeface="Times New Roman"/>
                <a:sym typeface="Times New Roman"/>
              </a:defRPr>
            </a:lvl1pPr>
            <a:lvl2pPr marL="914400" marR="0" lvl="1" indent="-381000" algn="l" rtl="0">
              <a:lnSpc>
                <a:spcPct val="90000"/>
              </a:lnSpc>
              <a:spcBef>
                <a:spcPts val="500"/>
              </a:spcBef>
              <a:spcAft>
                <a:spcPts val="0"/>
              </a:spcAft>
              <a:buClr>
                <a:schemeClr val="accent2"/>
              </a:buClr>
              <a:buSzPts val="2400"/>
              <a:buFont typeface="Arial"/>
              <a:buChar char="•"/>
              <a:defRPr sz="2400" b="1" i="0" u="none" strike="noStrike" cap="none">
                <a:solidFill>
                  <a:schemeClr val="accent2"/>
                </a:solidFill>
                <a:latin typeface="Times New Roman"/>
                <a:ea typeface="Times New Roman"/>
                <a:cs typeface="Times New Roman"/>
                <a:sym typeface="Times New Roman"/>
              </a:defRPr>
            </a:lvl2pPr>
            <a:lvl3pPr marL="1371600" marR="0" lvl="2" indent="-355600" algn="l" rtl="0">
              <a:lnSpc>
                <a:spcPct val="90000"/>
              </a:lnSpc>
              <a:spcBef>
                <a:spcPts val="500"/>
              </a:spcBef>
              <a:spcAft>
                <a:spcPts val="0"/>
              </a:spcAft>
              <a:buClr>
                <a:srgbClr val="3F3F3F"/>
              </a:buClr>
              <a:buSzPts val="2000"/>
              <a:buFont typeface="Arial"/>
              <a:buChar char="•"/>
              <a:defRPr sz="2000" b="1" i="0" u="none" strike="noStrike" cap="none">
                <a:solidFill>
                  <a:srgbClr val="3F3F3F"/>
                </a:solidFill>
                <a:latin typeface="Times New Roman"/>
                <a:ea typeface="Times New Roman"/>
                <a:cs typeface="Times New Roman"/>
                <a:sym typeface="Times New Roman"/>
              </a:defRPr>
            </a:lvl3pPr>
            <a:lvl4pPr marL="1828800" marR="0" lvl="3"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Times New Roman"/>
                <a:ea typeface="Times New Roman"/>
                <a:cs typeface="Times New Roman"/>
                <a:sym typeface="Times New Roman"/>
              </a:defRPr>
            </a:lvl4pPr>
            <a:lvl5pPr marL="2286000" marR="0" lvl="4" indent="-342900" algn="l" rtl="0">
              <a:lnSpc>
                <a:spcPct val="90000"/>
              </a:lnSpc>
              <a:spcBef>
                <a:spcPts val="500"/>
              </a:spcBef>
              <a:spcAft>
                <a:spcPts val="0"/>
              </a:spcAft>
              <a:buClr>
                <a:schemeClr val="accent2"/>
              </a:buClr>
              <a:buSzPts val="1800"/>
              <a:buFont typeface="Arial"/>
              <a:buChar char="•"/>
              <a:defRPr sz="1800" b="1" i="0" u="none" strike="noStrike" cap="none">
                <a:solidFill>
                  <a:schemeClr val="accent2"/>
                </a:solidFill>
                <a:latin typeface="Times New Roman"/>
                <a:ea typeface="Times New Roman"/>
                <a:cs typeface="Times New Roman"/>
                <a:sym typeface="Times New Roman"/>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84" name="Google Shape;84;p28"/>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200" b="0" i="0" u="none" strike="noStrike" cap="none">
                <a:solidFill>
                  <a:schemeClr val="dk2"/>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85" name="Google Shape;85;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86" name="Google Shape;86;p28"/>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0"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3"/>
        <p:cNvGrpSpPr/>
        <p:nvPr/>
      </p:nvGrpSpPr>
      <p:grpSpPr>
        <a:xfrm>
          <a:off x="0" y="0"/>
          <a:ext cx="0" cy="0"/>
          <a:chOff x="0" y="0"/>
          <a:chExt cx="0" cy="0"/>
        </a:xfrm>
      </p:grpSpPr>
      <p:pic>
        <p:nvPicPr>
          <p:cNvPr id="94" name="Google Shape;94;p30"/>
          <p:cNvPicPr preferRelativeResize="0"/>
          <p:nvPr/>
        </p:nvPicPr>
        <p:blipFill rotWithShape="1">
          <a:blip r:embed="rId4">
            <a:alphaModFix/>
          </a:blip>
          <a:srcRect/>
          <a:stretch/>
        </p:blipFill>
        <p:spPr>
          <a:xfrm>
            <a:off x="-12700" y="-25400"/>
            <a:ext cx="12236450" cy="6883400"/>
          </a:xfrm>
          <a:prstGeom prst="rect">
            <a:avLst/>
          </a:prstGeom>
          <a:noFill/>
          <a:ln>
            <a:noFill/>
          </a:ln>
        </p:spPr>
      </p:pic>
      <p:sp>
        <p:nvSpPr>
          <p:cNvPr id="95" name="Google Shape;95;p30"/>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1pPr>
            <a:lvl2pPr marR="0" lvl="1"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2pPr>
            <a:lvl3pPr marR="0" lvl="2"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3pPr>
            <a:lvl4pPr marR="0" lvl="3"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4pPr>
            <a:lvl5pPr marR="0" lvl="4" algn="l" rtl="0">
              <a:lnSpc>
                <a:spcPct val="90000"/>
              </a:lnSpc>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5pPr>
            <a:lvl6pPr marR="0" lvl="5" algn="l" rtl="0">
              <a:spcBef>
                <a:spcPts val="0"/>
              </a:spcBef>
              <a:spcAft>
                <a:spcPts val="0"/>
              </a:spcAft>
              <a:buSzPts val="1400"/>
              <a:buNone/>
              <a:defRPr sz="1800" b="0" i="0" u="none" strike="noStrike" cap="none">
                <a:solidFill>
                  <a:schemeClr val="lt2"/>
                </a:solidFill>
              </a:defRPr>
            </a:lvl6pPr>
            <a:lvl7pPr marR="0" lvl="6" algn="l" rtl="0">
              <a:spcBef>
                <a:spcPts val="0"/>
              </a:spcBef>
              <a:spcAft>
                <a:spcPts val="0"/>
              </a:spcAft>
              <a:buSzPts val="1400"/>
              <a:buNone/>
              <a:defRPr sz="1800" b="0" i="0" u="none" strike="noStrike" cap="none">
                <a:solidFill>
                  <a:schemeClr val="lt2"/>
                </a:solidFill>
              </a:defRPr>
            </a:lvl7pPr>
            <a:lvl8pPr marR="0" lvl="7" algn="l" rtl="0">
              <a:spcBef>
                <a:spcPts val="0"/>
              </a:spcBef>
              <a:spcAft>
                <a:spcPts val="0"/>
              </a:spcAft>
              <a:buSzPts val="1400"/>
              <a:buNone/>
              <a:defRPr sz="1800" b="0" i="0" u="none" strike="noStrike" cap="none">
                <a:solidFill>
                  <a:schemeClr val="lt2"/>
                </a:solidFill>
              </a:defRPr>
            </a:lvl8pPr>
            <a:lvl9pPr marR="0" lvl="8" algn="l" rtl="0">
              <a:spcBef>
                <a:spcPts val="0"/>
              </a:spcBef>
              <a:spcAft>
                <a:spcPts val="0"/>
              </a:spcAft>
              <a:buSzPts val="1400"/>
              <a:buNone/>
              <a:defRPr sz="1800" b="0" i="0" u="none" strike="noStrike" cap="none">
                <a:solidFill>
                  <a:schemeClr val="lt2"/>
                </a:solidFill>
              </a:defRPr>
            </a:lvl9pPr>
          </a:lstStyle>
          <a:p>
            <a:endParaRPr/>
          </a:p>
        </p:txBody>
      </p:sp>
      <p:sp>
        <p:nvSpPr>
          <p:cNvPr id="96" name="Google Shape;96;p30"/>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2"/>
              </a:buClr>
              <a:buSzPts val="2800"/>
              <a:buFont typeface="Arial"/>
              <a:buChar char="•"/>
              <a:defRPr sz="2800" b="0" i="0" u="none" strike="noStrike" cap="none">
                <a:solidFill>
                  <a:schemeClr val="dk2"/>
                </a:solidFill>
                <a:latin typeface="Times New Roman"/>
                <a:ea typeface="Times New Roman"/>
                <a:cs typeface="Times New Roman"/>
                <a:sym typeface="Times New Roman"/>
              </a:defRPr>
            </a:lvl1pPr>
            <a:lvl2pPr marL="914400" marR="0" lvl="1" indent="-381000" algn="l" rtl="0">
              <a:lnSpc>
                <a:spcPct val="90000"/>
              </a:lnSpc>
              <a:spcBef>
                <a:spcPts val="500"/>
              </a:spcBef>
              <a:spcAft>
                <a:spcPts val="0"/>
              </a:spcAft>
              <a:buClr>
                <a:schemeClr val="accent2"/>
              </a:buClr>
              <a:buSzPts val="2400"/>
              <a:buFont typeface="Arial"/>
              <a:buChar char="•"/>
              <a:defRPr sz="2400" b="1" i="0" u="none" strike="noStrike" cap="none">
                <a:solidFill>
                  <a:schemeClr val="accent2"/>
                </a:solidFill>
                <a:latin typeface="Times New Roman"/>
                <a:ea typeface="Times New Roman"/>
                <a:cs typeface="Times New Roman"/>
                <a:sym typeface="Times New Roman"/>
              </a:defRPr>
            </a:lvl2pPr>
            <a:lvl3pPr marL="1371600" marR="0" lvl="2" indent="-355600" algn="l" rtl="0">
              <a:lnSpc>
                <a:spcPct val="90000"/>
              </a:lnSpc>
              <a:spcBef>
                <a:spcPts val="500"/>
              </a:spcBef>
              <a:spcAft>
                <a:spcPts val="0"/>
              </a:spcAft>
              <a:buClr>
                <a:srgbClr val="3F3F3F"/>
              </a:buClr>
              <a:buSzPts val="2000"/>
              <a:buFont typeface="Arial"/>
              <a:buChar char="•"/>
              <a:defRPr sz="2000" b="1" i="0" u="none" strike="noStrike" cap="none">
                <a:solidFill>
                  <a:srgbClr val="3F3F3F"/>
                </a:solidFill>
                <a:latin typeface="Times New Roman"/>
                <a:ea typeface="Times New Roman"/>
                <a:cs typeface="Times New Roman"/>
                <a:sym typeface="Times New Roman"/>
              </a:defRPr>
            </a:lvl3pPr>
            <a:lvl4pPr marL="1828800" marR="0" lvl="3"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Times New Roman"/>
                <a:ea typeface="Times New Roman"/>
                <a:cs typeface="Times New Roman"/>
                <a:sym typeface="Times New Roman"/>
              </a:defRPr>
            </a:lvl4pPr>
            <a:lvl5pPr marL="2286000" marR="0" lvl="4" indent="-342900" algn="l" rtl="0">
              <a:lnSpc>
                <a:spcPct val="90000"/>
              </a:lnSpc>
              <a:spcBef>
                <a:spcPts val="500"/>
              </a:spcBef>
              <a:spcAft>
                <a:spcPts val="0"/>
              </a:spcAft>
              <a:buClr>
                <a:schemeClr val="accent2"/>
              </a:buClr>
              <a:buSzPts val="1800"/>
              <a:buFont typeface="Arial"/>
              <a:buChar char="•"/>
              <a:defRPr sz="1800" b="1" i="0" u="none" strike="noStrike" cap="none">
                <a:solidFill>
                  <a:schemeClr val="accent2"/>
                </a:solidFill>
                <a:latin typeface="Times New Roman"/>
                <a:ea typeface="Times New Roman"/>
                <a:cs typeface="Times New Roman"/>
                <a:sym typeface="Times New Roman"/>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97" name="Google Shape;97;p30"/>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200" b="0" i="0" u="none" strike="noStrike" cap="none">
                <a:solidFill>
                  <a:schemeClr val="dk2"/>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98" name="Google Shape;98;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99" name="Google Shape;99;p30"/>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2"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
          <p:cNvSpPr txBox="1">
            <a:spLocks noGrp="1"/>
          </p:cNvSpPr>
          <p:nvPr>
            <p:ph type="ctrTitle"/>
          </p:nvPr>
        </p:nvSpPr>
        <p:spPr>
          <a:xfrm>
            <a:off x="1524000" y="2235200"/>
            <a:ext cx="9144000" cy="2387600"/>
          </a:xfrm>
          <a:prstGeom prst="rect">
            <a:avLst/>
          </a:prstGeom>
          <a:noFill/>
          <a:ln w="79375" cap="rnd" cmpd="sng">
            <a:solidFill>
              <a:srgbClr val="003B71">
                <a:alpha val="78431"/>
              </a:srgbClr>
            </a:solidFill>
            <a:prstDash val="solid"/>
            <a:miter lim="524288"/>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2"/>
              </a:buClr>
              <a:buSzPts val="3600"/>
              <a:buFont typeface="Times New Roman"/>
              <a:buNone/>
            </a:pPr>
            <a:r>
              <a:rPr lang="en-US" sz="3600" b="1" i="0" u="none">
                <a:solidFill>
                  <a:schemeClr val="dk2"/>
                </a:solidFill>
                <a:latin typeface="Times New Roman"/>
                <a:ea typeface="Times New Roman"/>
                <a:cs typeface="Times New Roman"/>
                <a:sym typeface="Times New Roman"/>
              </a:rPr>
              <a:t>2021 BIENNIAL REVIEW OF THE STANDARDS OF QUALITY: REVISITING THE 2019 PRESCRIPTIONS AND EVALUATING PROGRESS  </a:t>
            </a:r>
            <a:endParaRPr/>
          </a:p>
        </p:txBody>
      </p:sp>
      <p:sp>
        <p:nvSpPr>
          <p:cNvPr id="111" name="Google Shape;111;p1"/>
          <p:cNvSpPr txBox="1">
            <a:spLocks noGrp="1"/>
          </p:cNvSpPr>
          <p:nvPr>
            <p:ph type="subTitle" idx="1"/>
          </p:nvPr>
        </p:nvSpPr>
        <p:spPr>
          <a:xfrm>
            <a:off x="1444625" y="4714875"/>
            <a:ext cx="9144000" cy="10287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2"/>
              </a:buClr>
              <a:buSzPts val="2400"/>
              <a:buNone/>
            </a:pPr>
            <a:r>
              <a:rPr lang="en-US" sz="2400" b="0" i="0" u="none">
                <a:solidFill>
                  <a:schemeClr val="dk2"/>
                </a:solidFill>
                <a:latin typeface="Times New Roman"/>
                <a:ea typeface="Times New Roman"/>
                <a:cs typeface="Times New Roman"/>
                <a:sym typeface="Times New Roman"/>
              </a:rPr>
              <a:t>PRESENTED TO THE VIRGINIA BOARD OF EDUCATION’S COMMITTEE ON THE STANDARDS OF QUALITY</a:t>
            </a:r>
            <a:endParaRPr/>
          </a:p>
          <a:p>
            <a:pPr marL="0" lvl="0" indent="0" algn="ctr" rtl="0">
              <a:lnSpc>
                <a:spcPct val="90000"/>
              </a:lnSpc>
              <a:spcBef>
                <a:spcPts val="1000"/>
              </a:spcBef>
              <a:spcAft>
                <a:spcPts val="0"/>
              </a:spcAft>
              <a:buClr>
                <a:schemeClr val="dk2"/>
              </a:buClr>
              <a:buSzPts val="2400"/>
              <a:buNone/>
            </a:pPr>
            <a:r>
              <a:rPr lang="en-US" sz="2400" b="0" i="0" u="none">
                <a:solidFill>
                  <a:schemeClr val="dk2"/>
                </a:solidFill>
                <a:latin typeface="Times New Roman"/>
                <a:ea typeface="Times New Roman"/>
                <a:cs typeface="Times New Roman"/>
                <a:sym typeface="Times New Roman"/>
              </a:rPr>
              <a:t>JUNE 16, 2021</a:t>
            </a:r>
            <a:endParaRPr/>
          </a:p>
        </p:txBody>
      </p:sp>
      <p:sp>
        <p:nvSpPr>
          <p:cNvPr id="112" name="Google Shape;112;p1"/>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0"/>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3600"/>
              <a:buFont typeface="Times New Roman"/>
              <a:buNone/>
            </a:pPr>
            <a:r>
              <a:rPr lang="en-US" sz="3600" b="0" i="0" u="none">
                <a:solidFill>
                  <a:schemeClr val="dk2"/>
                </a:solidFill>
                <a:latin typeface="Times New Roman"/>
                <a:ea typeface="Times New Roman"/>
                <a:cs typeface="Times New Roman"/>
                <a:sym typeface="Times New Roman"/>
              </a:rPr>
              <a:t>HIGHLIGHTS FROM THE 2020 SESSION</a:t>
            </a:r>
            <a:endParaRPr/>
          </a:p>
        </p:txBody>
      </p:sp>
      <p:sp>
        <p:nvSpPr>
          <p:cNvPr id="178" name="Google Shape;178;p10"/>
          <p:cNvSpPr txBox="1">
            <a:spLocks noGrp="1"/>
          </p:cNvSpPr>
          <p:nvPr>
            <p:ph type="body" idx="1"/>
          </p:nvPr>
        </p:nvSpPr>
        <p:spPr>
          <a:xfrm>
            <a:off x="838200" y="1825625"/>
            <a:ext cx="10515600" cy="4006850"/>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chemeClr val="dk2"/>
              </a:buClr>
              <a:buSzPts val="2400"/>
              <a:buFont typeface="Arial"/>
              <a:buChar char="•"/>
            </a:pPr>
            <a:r>
              <a:rPr lang="en-US" sz="2400" b="0" i="0" u="none" dirty="0">
                <a:solidFill>
                  <a:schemeClr val="dk2"/>
                </a:solidFill>
                <a:latin typeface="Times New Roman"/>
                <a:ea typeface="Times New Roman"/>
                <a:cs typeface="Times New Roman"/>
                <a:sym typeface="Times New Roman"/>
              </a:rPr>
              <a:t>HB975/SB910 initiated a </a:t>
            </a:r>
            <a:r>
              <a:rPr lang="en-US" sz="2400" b="0" i="0" u="none" dirty="0" smtClean="0">
                <a:solidFill>
                  <a:schemeClr val="dk2"/>
                </a:solidFill>
                <a:latin typeface="Times New Roman"/>
                <a:ea typeface="Times New Roman"/>
                <a:cs typeface="Times New Roman"/>
                <a:sym typeface="Times New Roman"/>
              </a:rPr>
              <a:t>phased-in </a:t>
            </a:r>
            <a:r>
              <a:rPr lang="en-US" sz="2400" dirty="0" smtClean="0"/>
              <a:t>approach to amending </a:t>
            </a:r>
            <a:r>
              <a:rPr lang="en-US" sz="2400" b="0" i="0" u="none" dirty="0" smtClean="0">
                <a:solidFill>
                  <a:schemeClr val="dk2"/>
                </a:solidFill>
                <a:latin typeface="Times New Roman"/>
                <a:ea typeface="Times New Roman"/>
                <a:cs typeface="Times New Roman"/>
                <a:sym typeface="Times New Roman"/>
              </a:rPr>
              <a:t>the </a:t>
            </a:r>
            <a:r>
              <a:rPr lang="en-US" sz="2400" b="0" i="0" u="none" dirty="0">
                <a:solidFill>
                  <a:schemeClr val="dk2"/>
                </a:solidFill>
                <a:latin typeface="Times New Roman"/>
                <a:ea typeface="Times New Roman"/>
                <a:cs typeface="Times New Roman"/>
                <a:sym typeface="Times New Roman"/>
              </a:rPr>
              <a:t>ratio for instructional personnel serving students identified as having limited English proficiency.</a:t>
            </a:r>
            <a:endParaRPr dirty="0"/>
          </a:p>
          <a:p>
            <a:pPr marL="685800" marR="0" lvl="1" indent="-228600" algn="l" rtl="0">
              <a:lnSpc>
                <a:spcPct val="90000"/>
              </a:lnSpc>
              <a:spcBef>
                <a:spcPts val="500"/>
              </a:spcBef>
              <a:spcAft>
                <a:spcPts val="0"/>
              </a:spcAft>
              <a:buClr>
                <a:schemeClr val="accent2"/>
              </a:buClr>
              <a:buSzPts val="2000"/>
              <a:buFont typeface="Arial"/>
              <a:buChar char="•"/>
            </a:pPr>
            <a:r>
              <a:rPr lang="en-US" sz="2000" dirty="0" smtClean="0"/>
              <a:t>Previously </a:t>
            </a:r>
            <a:r>
              <a:rPr lang="en-US" sz="2000" b="1" i="0" u="none" strike="noStrike" cap="none" dirty="0" smtClean="0">
                <a:solidFill>
                  <a:schemeClr val="accent2"/>
                </a:solidFill>
                <a:latin typeface="Times New Roman"/>
                <a:ea typeface="Times New Roman"/>
                <a:cs typeface="Times New Roman"/>
                <a:sym typeface="Times New Roman"/>
              </a:rPr>
              <a:t>17 </a:t>
            </a:r>
            <a:r>
              <a:rPr lang="en-US" sz="2000" b="1" i="0" u="none" strike="noStrike" cap="none" dirty="0">
                <a:solidFill>
                  <a:schemeClr val="accent2"/>
                </a:solidFill>
                <a:latin typeface="Times New Roman"/>
                <a:ea typeface="Times New Roman"/>
                <a:cs typeface="Times New Roman"/>
                <a:sym typeface="Times New Roman"/>
              </a:rPr>
              <a:t>FTE per 1,000 </a:t>
            </a:r>
            <a:r>
              <a:rPr lang="en-US" sz="2000" b="1" i="0" u="none" strike="noStrike" cap="none" dirty="0" smtClean="0">
                <a:solidFill>
                  <a:schemeClr val="accent2"/>
                </a:solidFill>
                <a:latin typeface="Times New Roman"/>
                <a:ea typeface="Times New Roman"/>
                <a:cs typeface="Times New Roman"/>
                <a:sym typeface="Times New Roman"/>
              </a:rPr>
              <a:t>students was </a:t>
            </a:r>
            <a:r>
              <a:rPr lang="en-US" sz="2000" dirty="0" smtClean="0"/>
              <a:t>the required SOQ. Beginning with the 2020-2021 school year, the ratio shifted to 18.5 per 1,000 </a:t>
            </a:r>
            <a:r>
              <a:rPr lang="en-US" sz="2000" dirty="0" smtClean="0"/>
              <a:t>students. </a:t>
            </a:r>
            <a:r>
              <a:rPr lang="en-US" sz="2000" dirty="0" smtClean="0"/>
              <a:t>For the 2021-2022 school year, the ratio will be 20 FTE per 1,000 students. </a:t>
            </a:r>
            <a:endParaRPr dirty="0" smtClean="0"/>
          </a:p>
          <a:p>
            <a:pPr marL="228600" marR="0" lvl="0" indent="-228600" algn="l" rtl="0">
              <a:lnSpc>
                <a:spcPct val="90000"/>
              </a:lnSpc>
              <a:spcBef>
                <a:spcPts val="1000"/>
              </a:spcBef>
              <a:spcAft>
                <a:spcPts val="0"/>
              </a:spcAft>
              <a:buClr>
                <a:schemeClr val="dk2"/>
              </a:buClr>
              <a:buSzPts val="2400"/>
              <a:buFont typeface="Arial"/>
              <a:buChar char="•"/>
            </a:pPr>
            <a:r>
              <a:rPr lang="en-US" sz="2400" b="0" i="0" u="none" dirty="0" smtClean="0">
                <a:solidFill>
                  <a:schemeClr val="dk2"/>
                </a:solidFill>
                <a:latin typeface="Times New Roman"/>
                <a:ea typeface="Times New Roman"/>
                <a:cs typeface="Times New Roman"/>
                <a:sym typeface="Times New Roman"/>
              </a:rPr>
              <a:t>HB1508/SB880 initiated a phased-in approach to amending the school counselor ratio, with a requirement of 1:325 beginning with the 2021-2022 school year.</a:t>
            </a:r>
            <a:endParaRPr dirty="0" smtClean="0"/>
          </a:p>
          <a:p>
            <a:pPr marL="685800" marR="0" lvl="1" indent="-228600" algn="l" rtl="0">
              <a:lnSpc>
                <a:spcPct val="90000"/>
              </a:lnSpc>
              <a:spcBef>
                <a:spcPts val="500"/>
              </a:spcBef>
              <a:spcAft>
                <a:spcPts val="0"/>
              </a:spcAft>
              <a:buClr>
                <a:schemeClr val="accent2"/>
              </a:buClr>
              <a:buSzPts val="2000"/>
              <a:buFont typeface="Arial"/>
              <a:buChar char="•"/>
            </a:pPr>
            <a:r>
              <a:rPr lang="en-US" sz="2000" b="1" i="0" u="none" strike="noStrike" cap="none" dirty="0" smtClean="0">
                <a:solidFill>
                  <a:schemeClr val="accent2"/>
                </a:solidFill>
                <a:latin typeface="Times New Roman"/>
                <a:ea typeface="Times New Roman"/>
                <a:cs typeface="Times New Roman"/>
                <a:sym typeface="Times New Roman"/>
              </a:rPr>
              <a:t>The </a:t>
            </a:r>
            <a:r>
              <a:rPr lang="en-US" sz="2000" b="1" i="0" u="none" strike="noStrike" cap="none" dirty="0">
                <a:solidFill>
                  <a:schemeClr val="accent2"/>
                </a:solidFill>
                <a:latin typeface="Times New Roman"/>
                <a:ea typeface="Times New Roman"/>
                <a:cs typeface="Times New Roman"/>
                <a:sym typeface="Times New Roman"/>
              </a:rPr>
              <a:t>lower </a:t>
            </a:r>
            <a:r>
              <a:rPr lang="en-US" sz="2000" b="1" i="0" u="none" strike="noStrike" cap="none" dirty="0" smtClean="0">
                <a:solidFill>
                  <a:schemeClr val="accent2"/>
                </a:solidFill>
                <a:latin typeface="Times New Roman"/>
                <a:ea typeface="Times New Roman"/>
                <a:cs typeface="Times New Roman"/>
                <a:sym typeface="Times New Roman"/>
              </a:rPr>
              <a:t>ratio </a:t>
            </a:r>
            <a:r>
              <a:rPr lang="en-US" sz="2000" b="1" i="0" u="none" strike="noStrike" cap="none" dirty="0">
                <a:solidFill>
                  <a:schemeClr val="accent2"/>
                </a:solidFill>
                <a:latin typeface="Times New Roman"/>
                <a:ea typeface="Times New Roman"/>
                <a:cs typeface="Times New Roman"/>
                <a:sym typeface="Times New Roman"/>
              </a:rPr>
              <a:t>set out for </a:t>
            </a:r>
            <a:r>
              <a:rPr lang="en-US" sz="2000" b="1" i="0" u="none" strike="noStrike" cap="none" dirty="0" smtClean="0">
                <a:solidFill>
                  <a:schemeClr val="accent2"/>
                </a:solidFill>
                <a:latin typeface="Times New Roman"/>
                <a:ea typeface="Times New Roman"/>
                <a:cs typeface="Times New Roman"/>
                <a:sym typeface="Times New Roman"/>
              </a:rPr>
              <a:t>the 2020-2021 school year was delayed </a:t>
            </a:r>
            <a:r>
              <a:rPr lang="en-US" sz="2000" b="1" i="0" u="none" strike="noStrike" cap="none" dirty="0">
                <a:solidFill>
                  <a:schemeClr val="accent2"/>
                </a:solidFill>
                <a:latin typeface="Times New Roman"/>
                <a:ea typeface="Times New Roman"/>
                <a:cs typeface="Times New Roman"/>
                <a:sym typeface="Times New Roman"/>
              </a:rPr>
              <a:t>due to </a:t>
            </a:r>
            <a:r>
              <a:rPr lang="en-US" sz="2000" b="1" i="0" u="none" strike="noStrike" cap="none" dirty="0" err="1">
                <a:solidFill>
                  <a:schemeClr val="accent2"/>
                </a:solidFill>
                <a:latin typeface="Times New Roman"/>
                <a:ea typeface="Times New Roman"/>
                <a:cs typeface="Times New Roman"/>
                <a:sym typeface="Times New Roman"/>
              </a:rPr>
              <a:t>unallotments</a:t>
            </a:r>
            <a:r>
              <a:rPr lang="en-US" sz="2000" b="1" i="0" u="none" strike="noStrike" cap="none" dirty="0">
                <a:solidFill>
                  <a:schemeClr val="accent2"/>
                </a:solidFill>
                <a:latin typeface="Times New Roman"/>
                <a:ea typeface="Times New Roman"/>
                <a:cs typeface="Times New Roman"/>
                <a:sym typeface="Times New Roman"/>
              </a:rPr>
              <a:t> in the Appropriation Act</a:t>
            </a:r>
            <a:r>
              <a:rPr lang="en-US" sz="2000" dirty="0"/>
              <a:t>, but funding was restored for the 2021-2022 school year.</a:t>
            </a:r>
            <a:endParaRPr dirty="0"/>
          </a:p>
          <a:p>
            <a:pPr marL="228600" marR="0" lvl="0" indent="-228600" algn="l" rtl="0">
              <a:lnSpc>
                <a:spcPct val="90000"/>
              </a:lnSpc>
              <a:spcBef>
                <a:spcPts val="1000"/>
              </a:spcBef>
              <a:spcAft>
                <a:spcPts val="0"/>
              </a:spcAft>
              <a:buClr>
                <a:schemeClr val="dk2"/>
              </a:buClr>
              <a:buSzPts val="2400"/>
              <a:buFont typeface="Arial"/>
              <a:buChar char="•"/>
            </a:pPr>
            <a:r>
              <a:rPr lang="en-US" sz="2400" b="0" i="0" u="none" dirty="0">
                <a:solidFill>
                  <a:schemeClr val="dk2"/>
                </a:solidFill>
                <a:latin typeface="Times New Roman"/>
                <a:ea typeface="Times New Roman"/>
                <a:cs typeface="Times New Roman"/>
                <a:sym typeface="Times New Roman"/>
              </a:rPr>
              <a:t>HB1388 eliminated the option of triennial accreditation for schools that only maintain a 95% or above passing rate in each of the four core areas for two consecutive years. </a:t>
            </a:r>
            <a:endParaRPr dirty="0"/>
          </a:p>
          <a:p>
            <a:pPr marL="228600" marR="0" lvl="0" indent="-101600" algn="l" rtl="0">
              <a:lnSpc>
                <a:spcPct val="90000"/>
              </a:lnSpc>
              <a:spcBef>
                <a:spcPts val="1000"/>
              </a:spcBef>
              <a:spcAft>
                <a:spcPts val="0"/>
              </a:spcAft>
              <a:buClr>
                <a:schemeClr val="dk2"/>
              </a:buClr>
              <a:buSzPts val="2000"/>
              <a:buFont typeface="Arial"/>
              <a:buNone/>
            </a:pPr>
            <a:endParaRPr sz="2000" b="0" i="0" u="none" dirty="0">
              <a:solidFill>
                <a:srgbClr val="C00000"/>
              </a:solidFill>
              <a:latin typeface="Times New Roman"/>
              <a:ea typeface="Times New Roman"/>
              <a:cs typeface="Times New Roman"/>
              <a:sym typeface="Times New Roman"/>
            </a:endParaRPr>
          </a:p>
          <a:p>
            <a:pPr marL="228600" marR="0" lvl="0" indent="-101600" algn="l" rtl="0">
              <a:lnSpc>
                <a:spcPct val="90000"/>
              </a:lnSpc>
              <a:spcBef>
                <a:spcPts val="1000"/>
              </a:spcBef>
              <a:spcAft>
                <a:spcPts val="0"/>
              </a:spcAft>
              <a:buClr>
                <a:schemeClr val="dk2"/>
              </a:buClr>
              <a:buSzPts val="2000"/>
              <a:buFont typeface="Arial"/>
              <a:buNone/>
            </a:pPr>
            <a:endParaRPr sz="2000" b="0" i="0" u="none" dirty="0">
              <a:solidFill>
                <a:srgbClr val="C00000"/>
              </a:solidFill>
              <a:latin typeface="Times New Roman"/>
              <a:ea typeface="Times New Roman"/>
              <a:cs typeface="Times New Roman"/>
              <a:sym typeface="Times New Roman"/>
            </a:endParaRPr>
          </a:p>
        </p:txBody>
      </p:sp>
      <p:sp>
        <p:nvSpPr>
          <p:cNvPr id="179" name="Google Shape;179;p10"/>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1"/>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3600"/>
              <a:buFont typeface="Times New Roman"/>
              <a:buNone/>
            </a:pPr>
            <a:r>
              <a:rPr lang="en-US" sz="3600" b="0" i="0" u="none">
                <a:solidFill>
                  <a:schemeClr val="dk2"/>
                </a:solidFill>
                <a:latin typeface="Times New Roman"/>
                <a:ea typeface="Times New Roman"/>
                <a:cs typeface="Times New Roman"/>
                <a:sym typeface="Times New Roman"/>
              </a:rPr>
              <a:t>HIGHLIGHTS FROM THE 2021 SESSION</a:t>
            </a:r>
            <a:endParaRPr/>
          </a:p>
        </p:txBody>
      </p:sp>
      <p:sp>
        <p:nvSpPr>
          <p:cNvPr id="186" name="Google Shape;186;p11"/>
          <p:cNvSpPr txBox="1">
            <a:spLocks noGrp="1"/>
          </p:cNvSpPr>
          <p:nvPr>
            <p:ph type="body" idx="1"/>
          </p:nvPr>
        </p:nvSpPr>
        <p:spPr>
          <a:xfrm>
            <a:off x="838200" y="1825625"/>
            <a:ext cx="10515600" cy="4006850"/>
          </a:xfrm>
          <a:prstGeom prst="rect">
            <a:avLst/>
          </a:prstGeom>
          <a:noFill/>
          <a:ln>
            <a:noFill/>
          </a:ln>
        </p:spPr>
        <p:txBody>
          <a:bodyPr spcFirstLastPara="1" wrap="square" lIns="91425" tIns="45700" rIns="91425" bIns="45700" anchor="t" anchorCtr="0">
            <a:noAutofit/>
          </a:bodyPr>
          <a:lstStyle/>
          <a:p>
            <a:pPr marL="228600" marR="0" lvl="0" indent="-76200" algn="l" rtl="0">
              <a:lnSpc>
                <a:spcPct val="90000"/>
              </a:lnSpc>
              <a:spcBef>
                <a:spcPts val="0"/>
              </a:spcBef>
              <a:spcAft>
                <a:spcPts val="0"/>
              </a:spcAft>
              <a:buClr>
                <a:schemeClr val="dk2"/>
              </a:buClr>
              <a:buSzPts val="2400"/>
              <a:buFont typeface="Arial"/>
              <a:buNone/>
            </a:pPr>
            <a:endParaRPr sz="2400" b="0" i="0" u="none" dirty="0">
              <a:solidFill>
                <a:schemeClr val="dk2"/>
              </a:solidFill>
              <a:latin typeface="Times New Roman"/>
              <a:ea typeface="Times New Roman"/>
              <a:cs typeface="Times New Roman"/>
              <a:sym typeface="Times New Roman"/>
            </a:endParaRPr>
          </a:p>
          <a:p>
            <a:pPr marL="228600" marR="0" lvl="0" indent="-228600" algn="l" rtl="0">
              <a:lnSpc>
                <a:spcPct val="90000"/>
              </a:lnSpc>
              <a:spcBef>
                <a:spcPts val="1000"/>
              </a:spcBef>
              <a:spcAft>
                <a:spcPts val="0"/>
              </a:spcAft>
              <a:buClr>
                <a:schemeClr val="dk2"/>
              </a:buClr>
              <a:buSzPts val="2400"/>
              <a:buFont typeface="Arial"/>
              <a:buChar char="•"/>
            </a:pPr>
            <a:r>
              <a:rPr lang="en-US" sz="2400" b="0" i="0" u="none" dirty="0">
                <a:solidFill>
                  <a:schemeClr val="dk2"/>
                </a:solidFill>
                <a:latin typeface="Times New Roman"/>
                <a:ea typeface="Times New Roman"/>
                <a:cs typeface="Times New Roman"/>
                <a:sym typeface="Times New Roman"/>
              </a:rPr>
              <a:t>SB1257 requires each school board to provide at least </a:t>
            </a:r>
            <a:r>
              <a:rPr lang="en-US" sz="2400" b="0" i="0" u="none" dirty="0" smtClean="0">
                <a:solidFill>
                  <a:schemeClr val="dk2"/>
                </a:solidFill>
                <a:latin typeface="Times New Roman"/>
                <a:ea typeface="Times New Roman"/>
                <a:cs typeface="Times New Roman"/>
                <a:sym typeface="Times New Roman"/>
              </a:rPr>
              <a:t>three specialized </a:t>
            </a:r>
            <a:r>
              <a:rPr lang="en-US" sz="2400" b="0" i="0" u="none" dirty="0">
                <a:solidFill>
                  <a:schemeClr val="dk2"/>
                </a:solidFill>
                <a:latin typeface="Times New Roman"/>
                <a:ea typeface="Times New Roman"/>
                <a:cs typeface="Times New Roman"/>
                <a:sym typeface="Times New Roman"/>
              </a:rPr>
              <a:t>student support positions, including school social workers, school psychologists, school nurses, licensed behavior analysts, licensed assistant behavior analysts, and other licensed health and behavioral positions, per 1,000 students.</a:t>
            </a:r>
            <a:endParaRPr dirty="0"/>
          </a:p>
          <a:p>
            <a:pPr marL="228600" marR="0" lvl="0" indent="-76200" algn="l" rtl="0">
              <a:lnSpc>
                <a:spcPct val="90000"/>
              </a:lnSpc>
              <a:spcBef>
                <a:spcPts val="1000"/>
              </a:spcBef>
              <a:spcAft>
                <a:spcPts val="0"/>
              </a:spcAft>
              <a:buClr>
                <a:schemeClr val="dk2"/>
              </a:buClr>
              <a:buSzPts val="2400"/>
              <a:buFont typeface="Arial"/>
              <a:buNone/>
            </a:pPr>
            <a:endParaRPr sz="2400" b="0" i="0" u="none" dirty="0">
              <a:solidFill>
                <a:schemeClr val="dk2"/>
              </a:solidFill>
              <a:latin typeface="Times New Roman"/>
              <a:ea typeface="Times New Roman"/>
              <a:cs typeface="Times New Roman"/>
              <a:sym typeface="Times New Roman"/>
            </a:endParaRPr>
          </a:p>
          <a:p>
            <a:pPr marL="228600" marR="0" lvl="0" indent="-228600" algn="l" rtl="0">
              <a:lnSpc>
                <a:spcPct val="90000"/>
              </a:lnSpc>
              <a:spcBef>
                <a:spcPts val="1000"/>
              </a:spcBef>
              <a:spcAft>
                <a:spcPts val="0"/>
              </a:spcAft>
              <a:buClr>
                <a:schemeClr val="dk2"/>
              </a:buClr>
              <a:buSzPts val="2400"/>
              <a:buFont typeface="Arial"/>
              <a:buChar char="•"/>
            </a:pPr>
            <a:r>
              <a:rPr lang="en-US" sz="2400" b="0" i="0" u="none" dirty="0">
                <a:solidFill>
                  <a:schemeClr val="dk2"/>
                </a:solidFill>
                <a:latin typeface="Times New Roman"/>
                <a:ea typeface="Times New Roman"/>
                <a:cs typeface="Times New Roman"/>
                <a:sym typeface="Times New Roman"/>
              </a:rPr>
              <a:t>Budget language </a:t>
            </a:r>
            <a:r>
              <a:rPr lang="en-US" sz="2400" b="0" i="0" u="none" dirty="0" smtClean="0">
                <a:solidFill>
                  <a:schemeClr val="dk2"/>
                </a:solidFill>
                <a:latin typeface="Times New Roman"/>
                <a:ea typeface="Times New Roman"/>
                <a:cs typeface="Times New Roman"/>
                <a:sym typeface="Times New Roman"/>
              </a:rPr>
              <a:t>removed </a:t>
            </a:r>
            <a:r>
              <a:rPr lang="en-US" sz="2400" b="0" i="0" u="none" dirty="0">
                <a:solidFill>
                  <a:schemeClr val="dk2"/>
                </a:solidFill>
                <a:latin typeface="Times New Roman"/>
                <a:ea typeface="Times New Roman"/>
                <a:cs typeface="Times New Roman"/>
                <a:sym typeface="Times New Roman"/>
              </a:rPr>
              <a:t>flexibility </a:t>
            </a:r>
            <a:r>
              <a:rPr lang="en-US" sz="2400" b="0" i="0" u="none" dirty="0" smtClean="0">
                <a:solidFill>
                  <a:schemeClr val="dk2"/>
                </a:solidFill>
                <a:latin typeface="Times New Roman"/>
                <a:ea typeface="Times New Roman"/>
                <a:cs typeface="Times New Roman"/>
                <a:sym typeface="Times New Roman"/>
              </a:rPr>
              <a:t>of </a:t>
            </a:r>
            <a:r>
              <a:rPr lang="en-US" sz="2400" b="0" i="0" u="none" dirty="0">
                <a:solidFill>
                  <a:schemeClr val="dk2"/>
                </a:solidFill>
                <a:latin typeface="Times New Roman"/>
                <a:ea typeface="Times New Roman"/>
                <a:cs typeface="Times New Roman"/>
                <a:sym typeface="Times New Roman"/>
              </a:rPr>
              <a:t>SOQ staffing ratios in the second </a:t>
            </a:r>
            <a:r>
              <a:rPr lang="en-US" sz="2400" b="0" i="0" u="none" dirty="0" smtClean="0">
                <a:solidFill>
                  <a:schemeClr val="dk2"/>
                </a:solidFill>
                <a:latin typeface="Times New Roman"/>
                <a:ea typeface="Times New Roman"/>
                <a:cs typeface="Times New Roman"/>
                <a:sym typeface="Times New Roman"/>
              </a:rPr>
              <a:t>year. </a:t>
            </a:r>
            <a:r>
              <a:rPr lang="en-US" sz="2400" b="0" i="0" u="none" dirty="0">
                <a:solidFill>
                  <a:schemeClr val="dk2"/>
                </a:solidFill>
                <a:latin typeface="Times New Roman"/>
                <a:ea typeface="Times New Roman"/>
                <a:cs typeface="Times New Roman"/>
                <a:sym typeface="Times New Roman"/>
              </a:rPr>
              <a:t>This </a:t>
            </a:r>
            <a:r>
              <a:rPr lang="en-US" sz="2400" b="0" i="0" u="none" dirty="0" smtClean="0">
                <a:solidFill>
                  <a:schemeClr val="dk2"/>
                </a:solidFill>
                <a:latin typeface="Times New Roman"/>
                <a:ea typeface="Times New Roman"/>
                <a:cs typeface="Times New Roman"/>
                <a:sym typeface="Times New Roman"/>
              </a:rPr>
              <a:t>change was </a:t>
            </a:r>
            <a:r>
              <a:rPr lang="en-US" sz="2400" b="0" i="0" u="none" dirty="0">
                <a:solidFill>
                  <a:schemeClr val="dk2"/>
                </a:solidFill>
                <a:latin typeface="Times New Roman"/>
                <a:ea typeface="Times New Roman"/>
                <a:cs typeface="Times New Roman"/>
                <a:sym typeface="Times New Roman"/>
              </a:rPr>
              <a:t>preceded by a survey and report </a:t>
            </a:r>
            <a:r>
              <a:rPr lang="en-US" sz="2400" b="0" i="0" u="none" dirty="0" smtClean="0">
                <a:solidFill>
                  <a:schemeClr val="dk2"/>
                </a:solidFill>
                <a:latin typeface="Times New Roman"/>
                <a:ea typeface="Times New Roman"/>
                <a:cs typeface="Times New Roman"/>
                <a:sym typeface="Times New Roman"/>
              </a:rPr>
              <a:t>in 2020 on </a:t>
            </a:r>
            <a:r>
              <a:rPr lang="en-US" sz="2400" b="0" i="0" u="none" dirty="0">
                <a:solidFill>
                  <a:schemeClr val="dk2"/>
                </a:solidFill>
                <a:latin typeface="Times New Roman"/>
                <a:ea typeface="Times New Roman"/>
                <a:cs typeface="Times New Roman"/>
                <a:sym typeface="Times New Roman"/>
              </a:rPr>
              <a:t>how divisions had been exercising the </a:t>
            </a:r>
            <a:r>
              <a:rPr lang="en-US" sz="2400" b="0" i="0" u="none" dirty="0" smtClean="0">
                <a:solidFill>
                  <a:schemeClr val="dk2"/>
                </a:solidFill>
                <a:latin typeface="Times New Roman"/>
                <a:ea typeface="Times New Roman"/>
                <a:cs typeface="Times New Roman"/>
                <a:sym typeface="Times New Roman"/>
              </a:rPr>
              <a:t>flexibility.</a:t>
            </a:r>
            <a:endParaRPr dirty="0"/>
          </a:p>
          <a:p>
            <a:pPr marL="228600" marR="0" lvl="0" indent="-76200" algn="l" rtl="0">
              <a:lnSpc>
                <a:spcPct val="90000"/>
              </a:lnSpc>
              <a:spcBef>
                <a:spcPts val="1000"/>
              </a:spcBef>
              <a:spcAft>
                <a:spcPts val="0"/>
              </a:spcAft>
              <a:buClr>
                <a:schemeClr val="dk2"/>
              </a:buClr>
              <a:buSzPts val="2400"/>
              <a:buFont typeface="Arial"/>
              <a:buNone/>
            </a:pPr>
            <a:endParaRPr sz="2400" b="0" i="0" u="none" dirty="0">
              <a:solidFill>
                <a:schemeClr val="dk2"/>
              </a:solidFill>
              <a:latin typeface="Times New Roman"/>
              <a:ea typeface="Times New Roman"/>
              <a:cs typeface="Times New Roman"/>
              <a:sym typeface="Times New Roman"/>
            </a:endParaRPr>
          </a:p>
          <a:p>
            <a:pPr marL="228600" marR="0" lvl="0" indent="-76200" algn="l" rtl="0">
              <a:lnSpc>
                <a:spcPct val="90000"/>
              </a:lnSpc>
              <a:spcBef>
                <a:spcPts val="1000"/>
              </a:spcBef>
              <a:spcAft>
                <a:spcPts val="0"/>
              </a:spcAft>
              <a:buClr>
                <a:schemeClr val="dk2"/>
              </a:buClr>
              <a:buSzPts val="2400"/>
              <a:buFont typeface="Arial"/>
              <a:buNone/>
            </a:pPr>
            <a:endParaRPr sz="2400" b="0" i="0" u="none" dirty="0">
              <a:solidFill>
                <a:schemeClr val="dk2"/>
              </a:solidFill>
              <a:latin typeface="Times New Roman"/>
              <a:ea typeface="Times New Roman"/>
              <a:cs typeface="Times New Roman"/>
              <a:sym typeface="Times New Roman"/>
            </a:endParaRPr>
          </a:p>
          <a:p>
            <a:pPr marL="228600" marR="0" lvl="0" indent="-76200" algn="l" rtl="0">
              <a:lnSpc>
                <a:spcPct val="90000"/>
              </a:lnSpc>
              <a:spcBef>
                <a:spcPts val="1000"/>
              </a:spcBef>
              <a:spcAft>
                <a:spcPts val="0"/>
              </a:spcAft>
              <a:buClr>
                <a:schemeClr val="dk2"/>
              </a:buClr>
              <a:buSzPts val="2400"/>
              <a:buFont typeface="Arial"/>
              <a:buNone/>
            </a:pPr>
            <a:endParaRPr sz="2400" b="0" i="0" u="none" dirty="0">
              <a:solidFill>
                <a:schemeClr val="dk2"/>
              </a:solidFill>
              <a:latin typeface="Times New Roman"/>
              <a:ea typeface="Times New Roman"/>
              <a:cs typeface="Times New Roman"/>
              <a:sym typeface="Times New Roman"/>
            </a:endParaRPr>
          </a:p>
          <a:p>
            <a:pPr marL="228600" marR="0" lvl="0" indent="-76200" algn="l" rtl="0">
              <a:lnSpc>
                <a:spcPct val="90000"/>
              </a:lnSpc>
              <a:spcBef>
                <a:spcPts val="1000"/>
              </a:spcBef>
              <a:spcAft>
                <a:spcPts val="0"/>
              </a:spcAft>
              <a:buClr>
                <a:schemeClr val="dk2"/>
              </a:buClr>
              <a:buSzPts val="2400"/>
              <a:buFont typeface="Arial"/>
              <a:buNone/>
            </a:pPr>
            <a:endParaRPr sz="2400" b="0" i="0" u="none" dirty="0">
              <a:solidFill>
                <a:schemeClr val="dk2"/>
              </a:solidFill>
              <a:latin typeface="Times New Roman"/>
              <a:ea typeface="Times New Roman"/>
              <a:cs typeface="Times New Roman"/>
              <a:sym typeface="Times New Roman"/>
            </a:endParaRPr>
          </a:p>
          <a:p>
            <a:pPr marL="228600" marR="0" lvl="0" indent="-101600" algn="l" rtl="0">
              <a:lnSpc>
                <a:spcPct val="90000"/>
              </a:lnSpc>
              <a:spcBef>
                <a:spcPts val="1000"/>
              </a:spcBef>
              <a:spcAft>
                <a:spcPts val="0"/>
              </a:spcAft>
              <a:buClr>
                <a:schemeClr val="dk2"/>
              </a:buClr>
              <a:buSzPts val="2000"/>
              <a:buFont typeface="Arial"/>
              <a:buNone/>
            </a:pPr>
            <a:endParaRPr sz="2000" b="0" i="0" u="none" dirty="0">
              <a:solidFill>
                <a:srgbClr val="C00000"/>
              </a:solidFill>
              <a:latin typeface="Times New Roman"/>
              <a:ea typeface="Times New Roman"/>
              <a:cs typeface="Times New Roman"/>
              <a:sym typeface="Times New Roman"/>
            </a:endParaRPr>
          </a:p>
          <a:p>
            <a:pPr marL="228600" marR="0" lvl="0" indent="-101600" algn="l" rtl="0">
              <a:lnSpc>
                <a:spcPct val="90000"/>
              </a:lnSpc>
              <a:spcBef>
                <a:spcPts val="1000"/>
              </a:spcBef>
              <a:spcAft>
                <a:spcPts val="0"/>
              </a:spcAft>
              <a:buClr>
                <a:schemeClr val="dk2"/>
              </a:buClr>
              <a:buSzPts val="2000"/>
              <a:buFont typeface="Arial"/>
              <a:buNone/>
            </a:pPr>
            <a:endParaRPr sz="2000" b="0" i="0" u="none" dirty="0">
              <a:solidFill>
                <a:srgbClr val="C00000"/>
              </a:solidFill>
              <a:latin typeface="Times New Roman"/>
              <a:ea typeface="Times New Roman"/>
              <a:cs typeface="Times New Roman"/>
              <a:sym typeface="Times New Roman"/>
            </a:endParaRPr>
          </a:p>
        </p:txBody>
      </p:sp>
      <p:sp>
        <p:nvSpPr>
          <p:cNvPr id="187" name="Google Shape;187;p11"/>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12"/>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OTHER RELATED LEGISLATION</a:t>
            </a:r>
            <a:endParaRPr/>
          </a:p>
        </p:txBody>
      </p:sp>
      <p:sp>
        <p:nvSpPr>
          <p:cNvPr id="193" name="Google Shape;193;p12"/>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chemeClr val="dk2"/>
              </a:buClr>
              <a:buSzPts val="2400"/>
              <a:buFont typeface="Arial"/>
              <a:buChar char="•"/>
            </a:pPr>
            <a:r>
              <a:rPr lang="en-US" sz="2400" b="0" i="0" u="none" dirty="0">
                <a:solidFill>
                  <a:schemeClr val="dk2"/>
                </a:solidFill>
                <a:latin typeface="Times New Roman"/>
                <a:ea typeface="Times New Roman"/>
                <a:cs typeface="Times New Roman"/>
                <a:sym typeface="Times New Roman"/>
              </a:rPr>
              <a:t>SB933 (2020) requires the Department to develop a statewide definition of students with limited and/or interrupted formal education, collect data, and consider changes to accreditation. </a:t>
            </a:r>
            <a:endParaRPr dirty="0"/>
          </a:p>
          <a:p>
            <a:pPr marL="228600" marR="0" lvl="0" indent="-228600" algn="l" rtl="0">
              <a:lnSpc>
                <a:spcPct val="90000"/>
              </a:lnSpc>
              <a:spcBef>
                <a:spcPts val="1000"/>
              </a:spcBef>
              <a:spcAft>
                <a:spcPts val="0"/>
              </a:spcAft>
              <a:buClr>
                <a:schemeClr val="dk2"/>
              </a:buClr>
              <a:buSzPts val="2400"/>
              <a:buFont typeface="Arial"/>
              <a:buChar char="•"/>
            </a:pPr>
            <a:r>
              <a:rPr lang="en-US" sz="2400" b="0" i="0" u="none" dirty="0">
                <a:solidFill>
                  <a:schemeClr val="dk2"/>
                </a:solidFill>
                <a:latin typeface="Times New Roman"/>
                <a:ea typeface="Times New Roman"/>
                <a:cs typeface="Times New Roman"/>
                <a:sym typeface="Times New Roman"/>
              </a:rPr>
              <a:t>HB1653 (2020) requires the Department to collect data on the ability to fill school counselor positions; a report is forthcoming.</a:t>
            </a:r>
            <a:endParaRPr dirty="0"/>
          </a:p>
          <a:p>
            <a:pPr marL="228600" marR="0" lvl="0" indent="-228600" algn="l" rtl="0">
              <a:lnSpc>
                <a:spcPct val="90000"/>
              </a:lnSpc>
              <a:spcBef>
                <a:spcPts val="1000"/>
              </a:spcBef>
              <a:spcAft>
                <a:spcPts val="0"/>
              </a:spcAft>
              <a:buClr>
                <a:schemeClr val="dk2"/>
              </a:buClr>
              <a:buSzPts val="2400"/>
              <a:buFont typeface="Arial"/>
              <a:buChar char="•"/>
            </a:pPr>
            <a:r>
              <a:rPr lang="en-US" sz="2400" b="0" i="0" u="none" dirty="0">
                <a:solidFill>
                  <a:schemeClr val="dk2"/>
                </a:solidFill>
                <a:latin typeface="Times New Roman"/>
                <a:ea typeface="Times New Roman"/>
                <a:cs typeface="Times New Roman"/>
                <a:sym typeface="Times New Roman"/>
              </a:rPr>
              <a:t>HB357 (2020) </a:t>
            </a:r>
            <a:r>
              <a:rPr lang="en-US" sz="2400" b="0" i="0" u="none" dirty="0" smtClean="0">
                <a:solidFill>
                  <a:schemeClr val="dk2"/>
                </a:solidFill>
                <a:latin typeface="Times New Roman"/>
                <a:ea typeface="Times New Roman"/>
                <a:cs typeface="Times New Roman"/>
                <a:sym typeface="Times New Roman"/>
              </a:rPr>
              <a:t>requires the Department to report on unfilled </a:t>
            </a:r>
            <a:r>
              <a:rPr lang="en-US" sz="2400" b="0" i="0" u="none" dirty="0">
                <a:solidFill>
                  <a:schemeClr val="dk2"/>
                </a:solidFill>
                <a:latin typeface="Times New Roman"/>
                <a:ea typeface="Times New Roman"/>
                <a:cs typeface="Times New Roman"/>
                <a:sym typeface="Times New Roman"/>
              </a:rPr>
              <a:t>support positions as of </a:t>
            </a:r>
            <a:r>
              <a:rPr lang="en-US" sz="2400" b="0" i="0" u="none" dirty="0" smtClean="0">
                <a:solidFill>
                  <a:schemeClr val="dk2"/>
                </a:solidFill>
                <a:latin typeface="Times New Roman"/>
                <a:ea typeface="Times New Roman"/>
                <a:cs typeface="Times New Roman"/>
                <a:sym typeface="Times New Roman"/>
              </a:rPr>
              <a:t>October 1, including para </a:t>
            </a:r>
            <a:r>
              <a:rPr lang="en-US" sz="2400" b="0" i="0" u="none" dirty="0">
                <a:solidFill>
                  <a:schemeClr val="dk2"/>
                </a:solidFill>
                <a:latin typeface="Times New Roman"/>
                <a:ea typeface="Times New Roman"/>
                <a:cs typeface="Times New Roman"/>
                <a:sym typeface="Times New Roman"/>
              </a:rPr>
              <a:t>professionals, secretarial, maintenance/custodial, school </a:t>
            </a:r>
            <a:r>
              <a:rPr lang="en-US" sz="2400" b="0" i="0" u="none" dirty="0" smtClean="0">
                <a:solidFill>
                  <a:schemeClr val="dk2"/>
                </a:solidFill>
                <a:latin typeface="Times New Roman"/>
                <a:ea typeface="Times New Roman"/>
                <a:cs typeface="Times New Roman"/>
                <a:sym typeface="Times New Roman"/>
              </a:rPr>
              <a:t>nutrition staff, </a:t>
            </a:r>
            <a:r>
              <a:rPr lang="en-US" sz="2400" b="0" i="0" u="none" dirty="0">
                <a:solidFill>
                  <a:schemeClr val="dk2"/>
                </a:solidFill>
                <a:latin typeface="Times New Roman"/>
                <a:ea typeface="Times New Roman"/>
                <a:cs typeface="Times New Roman"/>
                <a:sym typeface="Times New Roman"/>
              </a:rPr>
              <a:t>bus drivers, and </a:t>
            </a:r>
            <a:r>
              <a:rPr lang="en-US" sz="2400" b="0" i="0" u="none" dirty="0" smtClean="0">
                <a:solidFill>
                  <a:schemeClr val="dk2"/>
                </a:solidFill>
                <a:latin typeface="Times New Roman"/>
                <a:ea typeface="Times New Roman"/>
                <a:cs typeface="Times New Roman"/>
                <a:sym typeface="Times New Roman"/>
              </a:rPr>
              <a:t>security staff.</a:t>
            </a:r>
            <a:endParaRPr dirty="0"/>
          </a:p>
          <a:p>
            <a:pPr marL="228600" marR="0" lvl="0" indent="-228600" algn="l" rtl="0">
              <a:lnSpc>
                <a:spcPct val="90000"/>
              </a:lnSpc>
              <a:spcBef>
                <a:spcPts val="1000"/>
              </a:spcBef>
              <a:spcAft>
                <a:spcPts val="0"/>
              </a:spcAft>
              <a:buClr>
                <a:schemeClr val="dk2"/>
              </a:buClr>
              <a:buSzPts val="2400"/>
              <a:buFont typeface="Arial"/>
              <a:buChar char="•"/>
            </a:pPr>
            <a:r>
              <a:rPr lang="en-US" sz="2400" b="0" i="0" u="none" dirty="0">
                <a:solidFill>
                  <a:schemeClr val="dk2"/>
                </a:solidFill>
                <a:latin typeface="Times New Roman"/>
                <a:ea typeface="Times New Roman"/>
                <a:cs typeface="Times New Roman"/>
                <a:sym typeface="Times New Roman"/>
              </a:rPr>
              <a:t>HB2299/SB1288 (2021) </a:t>
            </a:r>
            <a:r>
              <a:rPr lang="en-US" sz="2400" b="0" i="0" u="none" dirty="0" smtClean="0">
                <a:solidFill>
                  <a:schemeClr val="dk2"/>
                </a:solidFill>
                <a:latin typeface="Times New Roman"/>
                <a:ea typeface="Times New Roman"/>
                <a:cs typeface="Times New Roman"/>
                <a:sym typeface="Times New Roman"/>
              </a:rPr>
              <a:t>requires </a:t>
            </a:r>
            <a:r>
              <a:rPr lang="en-US" sz="2400" b="0" i="0" u="none" dirty="0">
                <a:solidFill>
                  <a:schemeClr val="dk2"/>
                </a:solidFill>
                <a:latin typeface="Times New Roman"/>
                <a:ea typeface="Times New Roman"/>
                <a:cs typeface="Times New Roman"/>
                <a:sym typeface="Times New Roman"/>
              </a:rPr>
              <a:t>the Board to develop and implement statewide standards for earning the applied studies diploma beginning </a:t>
            </a:r>
            <a:r>
              <a:rPr lang="en-US" sz="2400" b="0" i="0" u="none" dirty="0" smtClean="0">
                <a:solidFill>
                  <a:schemeClr val="dk2"/>
                </a:solidFill>
                <a:latin typeface="Times New Roman"/>
                <a:ea typeface="Times New Roman"/>
                <a:cs typeface="Times New Roman"/>
                <a:sym typeface="Times New Roman"/>
              </a:rPr>
              <a:t>with the </a:t>
            </a:r>
            <a:r>
              <a:rPr lang="en-US" sz="2400" b="0" i="0" u="none" dirty="0">
                <a:solidFill>
                  <a:schemeClr val="dk2"/>
                </a:solidFill>
                <a:latin typeface="Times New Roman"/>
                <a:ea typeface="Times New Roman"/>
                <a:cs typeface="Times New Roman"/>
                <a:sym typeface="Times New Roman"/>
              </a:rPr>
              <a:t>2022-2023 school year.</a:t>
            </a:r>
            <a:endParaRPr sz="2000" b="0" i="0" u="none" dirty="0">
              <a:solidFill>
                <a:schemeClr val="dk2"/>
              </a:solidFill>
              <a:latin typeface="Times New Roman"/>
              <a:ea typeface="Times New Roman"/>
              <a:cs typeface="Times New Roman"/>
              <a:sym typeface="Times New Roman"/>
            </a:endParaRPr>
          </a:p>
          <a:p>
            <a:pPr marL="228600" marR="0" lvl="0" indent="-101600" algn="l" rtl="0">
              <a:lnSpc>
                <a:spcPct val="90000"/>
              </a:lnSpc>
              <a:spcBef>
                <a:spcPts val="1000"/>
              </a:spcBef>
              <a:spcAft>
                <a:spcPts val="0"/>
              </a:spcAft>
              <a:buClr>
                <a:schemeClr val="dk2"/>
              </a:buClr>
              <a:buSzPts val="2000"/>
              <a:buFont typeface="Arial"/>
              <a:buNone/>
            </a:pPr>
            <a:endParaRPr sz="2000" b="0" i="0" u="none" dirty="0">
              <a:solidFill>
                <a:schemeClr val="dk2"/>
              </a:solidFill>
              <a:latin typeface="Times New Roman"/>
              <a:ea typeface="Times New Roman"/>
              <a:cs typeface="Times New Roman"/>
              <a:sym typeface="Times New Roman"/>
            </a:endParaRPr>
          </a:p>
        </p:txBody>
      </p:sp>
      <p:sp>
        <p:nvSpPr>
          <p:cNvPr id="194" name="Google Shape;194;p12"/>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13"/>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1" i="0" u="none">
                <a:solidFill>
                  <a:schemeClr val="dk2"/>
                </a:solidFill>
                <a:latin typeface="Times New Roman"/>
                <a:ea typeface="Times New Roman"/>
                <a:cs typeface="Times New Roman"/>
                <a:sym typeface="Times New Roman"/>
              </a:rPr>
              <a:t>THE FUTURE OF THE SOQ</a:t>
            </a:r>
            <a:endParaRPr/>
          </a:p>
        </p:txBody>
      </p:sp>
      <p:sp>
        <p:nvSpPr>
          <p:cNvPr id="200" name="Google Shape;200;p13"/>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a:solidFill>
                  <a:srgbClr val="FFFFFF"/>
                </a:solidFill>
                <a:latin typeface="Times New Roman"/>
                <a:ea typeface="Times New Roman"/>
                <a:cs typeface="Times New Roman"/>
                <a:sym typeface="Times New Roman"/>
              </a:rPr>
              <a:t>THIS IS SOME SUBTEXT</a:t>
            </a:r>
            <a:endParaRPr/>
          </a:p>
        </p:txBody>
      </p:sp>
      <p:sp>
        <p:nvSpPr>
          <p:cNvPr id="201" name="Google Shape;201;p13"/>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14"/>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1000"/>
              </a:spcBef>
              <a:spcAft>
                <a:spcPts val="0"/>
              </a:spcAft>
              <a:buClr>
                <a:schemeClr val="dk2"/>
              </a:buClr>
              <a:buSzPts val="2400"/>
              <a:buNone/>
            </a:pPr>
            <a:r>
              <a:rPr lang="en-US" sz="2400" b="0" i="0" u="none" dirty="0" smtClean="0">
                <a:solidFill>
                  <a:schemeClr val="dk2"/>
                </a:solidFill>
                <a:latin typeface="Times New Roman"/>
                <a:ea typeface="Times New Roman"/>
                <a:cs typeface="Times New Roman"/>
                <a:sym typeface="Times New Roman"/>
              </a:rPr>
              <a:t>Recommendations </a:t>
            </a:r>
            <a:r>
              <a:rPr lang="en-US" sz="2400" b="0" i="0" u="none" dirty="0">
                <a:solidFill>
                  <a:schemeClr val="dk2"/>
                </a:solidFill>
                <a:latin typeface="Times New Roman"/>
                <a:ea typeface="Times New Roman"/>
                <a:cs typeface="Times New Roman"/>
                <a:sym typeface="Times New Roman"/>
              </a:rPr>
              <a:t>from the 2020 Reports by the Joint Legislative Audit and Review Commission (JLARC) </a:t>
            </a:r>
            <a:endParaRPr dirty="0"/>
          </a:p>
          <a:p>
            <a:pPr marL="685800" marR="0" lvl="1" indent="-228600" algn="l" rtl="0">
              <a:lnSpc>
                <a:spcPct val="90000"/>
              </a:lnSpc>
              <a:spcBef>
                <a:spcPts val="500"/>
              </a:spcBef>
              <a:spcAft>
                <a:spcPts val="0"/>
              </a:spcAft>
              <a:buClr>
                <a:schemeClr val="accent2"/>
              </a:buClr>
              <a:buSzPts val="2000"/>
              <a:buFont typeface="Arial"/>
              <a:buChar char="•"/>
            </a:pPr>
            <a:r>
              <a:rPr lang="en-US" sz="2000" b="1" i="0" u="none" strike="noStrike" cap="none" dirty="0">
                <a:solidFill>
                  <a:schemeClr val="accent2"/>
                </a:solidFill>
                <a:latin typeface="Times New Roman"/>
                <a:ea typeface="Times New Roman"/>
                <a:cs typeface="Times New Roman"/>
                <a:sym typeface="Times New Roman"/>
              </a:rPr>
              <a:t>K-12 Special Education in Virginia (December 2020)</a:t>
            </a:r>
            <a:endParaRPr dirty="0"/>
          </a:p>
          <a:p>
            <a:pPr marL="685800" marR="0" lvl="1" indent="-228600" algn="l" rtl="0">
              <a:lnSpc>
                <a:spcPct val="90000"/>
              </a:lnSpc>
              <a:spcBef>
                <a:spcPts val="500"/>
              </a:spcBef>
              <a:spcAft>
                <a:spcPts val="0"/>
              </a:spcAft>
              <a:buClr>
                <a:schemeClr val="accent2"/>
              </a:buClr>
              <a:buSzPts val="2000"/>
              <a:buFont typeface="Arial"/>
              <a:buChar char="•"/>
            </a:pPr>
            <a:r>
              <a:rPr lang="en-US" sz="2000" b="1" i="0" u="none" strike="noStrike" cap="none" dirty="0">
                <a:solidFill>
                  <a:schemeClr val="accent2"/>
                </a:solidFill>
                <a:latin typeface="Times New Roman"/>
                <a:ea typeface="Times New Roman"/>
                <a:cs typeface="Times New Roman"/>
                <a:sym typeface="Times New Roman"/>
              </a:rPr>
              <a:t>Children's Services Act and Private Special Education Day School Costs (November 2020)</a:t>
            </a:r>
            <a:endParaRPr dirty="0"/>
          </a:p>
          <a:p>
            <a:pPr marL="685800" marR="0" lvl="1" indent="-228600" algn="l" rtl="0">
              <a:lnSpc>
                <a:spcPct val="90000"/>
              </a:lnSpc>
              <a:spcBef>
                <a:spcPts val="500"/>
              </a:spcBef>
              <a:spcAft>
                <a:spcPts val="0"/>
              </a:spcAft>
              <a:buClr>
                <a:schemeClr val="accent2"/>
              </a:buClr>
              <a:buSzPts val="2000"/>
              <a:buFont typeface="Arial"/>
              <a:buChar char="•"/>
            </a:pPr>
            <a:r>
              <a:rPr lang="en-US" sz="2000" b="1" i="0" u="none" strike="noStrike" cap="none" dirty="0">
                <a:solidFill>
                  <a:schemeClr val="accent2"/>
                </a:solidFill>
                <a:latin typeface="Times New Roman"/>
                <a:ea typeface="Times New Roman"/>
                <a:cs typeface="Times New Roman"/>
                <a:sym typeface="Times New Roman"/>
              </a:rPr>
              <a:t>Operations and Performance of the Virginia Department of Education (October 2020)</a:t>
            </a:r>
            <a:endParaRPr dirty="0"/>
          </a:p>
          <a:p>
            <a:pPr marL="1143000" marR="0" lvl="2" indent="-228600" algn="l" rtl="0">
              <a:lnSpc>
                <a:spcPct val="90000"/>
              </a:lnSpc>
              <a:spcBef>
                <a:spcPts val="500"/>
              </a:spcBef>
              <a:spcAft>
                <a:spcPts val="0"/>
              </a:spcAft>
              <a:buClr>
                <a:srgbClr val="3F3F3F"/>
              </a:buClr>
              <a:buSzPts val="1600"/>
              <a:buFont typeface="Arial"/>
              <a:buChar char="•"/>
            </a:pPr>
            <a:r>
              <a:rPr lang="en-US" sz="1600" b="1" i="0" u="none" strike="noStrike" cap="none" dirty="0">
                <a:solidFill>
                  <a:srgbClr val="3F3F3F"/>
                </a:solidFill>
                <a:latin typeface="Times New Roman"/>
                <a:ea typeface="Times New Roman"/>
                <a:cs typeface="Times New Roman"/>
                <a:sym typeface="Times New Roman"/>
              </a:rPr>
              <a:t>Pilot for verifying Standards of Quality data collection.</a:t>
            </a:r>
            <a:endParaRPr dirty="0"/>
          </a:p>
          <a:p>
            <a:pPr marL="1143000" marR="0" lvl="2" indent="-228600" algn="l" rtl="0">
              <a:lnSpc>
                <a:spcPct val="90000"/>
              </a:lnSpc>
              <a:spcBef>
                <a:spcPts val="500"/>
              </a:spcBef>
              <a:spcAft>
                <a:spcPts val="0"/>
              </a:spcAft>
              <a:buClr>
                <a:srgbClr val="3F3F3F"/>
              </a:buClr>
              <a:buSzPts val="1600"/>
              <a:buFont typeface="Arial"/>
              <a:buChar char="•"/>
            </a:pPr>
            <a:r>
              <a:rPr lang="en-US" sz="1600" b="1" i="0" u="none" strike="noStrike" cap="none" dirty="0">
                <a:solidFill>
                  <a:srgbClr val="3F3F3F"/>
                </a:solidFill>
                <a:latin typeface="Times New Roman"/>
                <a:ea typeface="Times New Roman"/>
                <a:cs typeface="Times New Roman"/>
                <a:sym typeface="Times New Roman"/>
              </a:rPr>
              <a:t>Plan for the development and implementation of an effective school improvement program, (ii) identify measures to evaluate the effectiveness of the services the Office of School Quality provides to school divisions, (iii) evaluate and make changes as needed to ensure effectiveness, and (iv) annually report to the </a:t>
            </a:r>
            <a:r>
              <a:rPr lang="en-US" sz="1600" b="1" i="0" u="none" strike="noStrike" cap="none" dirty="0" smtClean="0">
                <a:solidFill>
                  <a:srgbClr val="3F3F3F"/>
                </a:solidFill>
                <a:latin typeface="Times New Roman"/>
                <a:ea typeface="Times New Roman"/>
                <a:cs typeface="Times New Roman"/>
                <a:sym typeface="Times New Roman"/>
              </a:rPr>
              <a:t>Board. </a:t>
            </a:r>
            <a:endParaRPr dirty="0"/>
          </a:p>
        </p:txBody>
      </p:sp>
      <p:sp>
        <p:nvSpPr>
          <p:cNvPr id="207" name="Google Shape;207;p14"/>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14</a:t>
            </a:fld>
            <a:endParaRPr/>
          </a:p>
        </p:txBody>
      </p:sp>
      <p:sp>
        <p:nvSpPr>
          <p:cNvPr id="208" name="Google Shape;208;p14"/>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CONSIDERING FUTURE PRESCRIPTIONS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15"/>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1000"/>
              </a:spcBef>
              <a:spcAft>
                <a:spcPts val="0"/>
              </a:spcAft>
              <a:buClr>
                <a:schemeClr val="dk2"/>
              </a:buClr>
              <a:buSzPts val="2400"/>
              <a:buNone/>
            </a:pPr>
            <a:r>
              <a:rPr lang="en-US" sz="2400" b="0" i="0" u="none" dirty="0" smtClean="0">
                <a:solidFill>
                  <a:schemeClr val="dk2"/>
                </a:solidFill>
                <a:latin typeface="Times New Roman"/>
                <a:ea typeface="Times New Roman"/>
                <a:cs typeface="Times New Roman"/>
                <a:sym typeface="Times New Roman"/>
              </a:rPr>
              <a:t>Recommendations </a:t>
            </a:r>
            <a:r>
              <a:rPr lang="en-US" sz="2400" b="0" i="0" u="none" dirty="0">
                <a:solidFill>
                  <a:schemeClr val="dk2"/>
                </a:solidFill>
                <a:latin typeface="Times New Roman"/>
                <a:ea typeface="Times New Roman"/>
                <a:cs typeface="Times New Roman"/>
                <a:sym typeface="Times New Roman"/>
              </a:rPr>
              <a:t>from the African American </a:t>
            </a:r>
            <a:r>
              <a:rPr lang="en-US" sz="2400" b="0" i="0" u="none" dirty="0" smtClean="0">
                <a:solidFill>
                  <a:schemeClr val="dk2"/>
                </a:solidFill>
                <a:latin typeface="Times New Roman"/>
                <a:ea typeface="Times New Roman"/>
                <a:cs typeface="Times New Roman"/>
                <a:sym typeface="Times New Roman"/>
              </a:rPr>
              <a:t>Superintendent’s </a:t>
            </a:r>
            <a:r>
              <a:rPr lang="en-US" sz="2400" b="0" i="0" u="none" dirty="0">
                <a:solidFill>
                  <a:schemeClr val="dk2"/>
                </a:solidFill>
                <a:latin typeface="Times New Roman"/>
                <a:ea typeface="Times New Roman"/>
                <a:cs typeface="Times New Roman"/>
                <a:sym typeface="Times New Roman"/>
              </a:rPr>
              <a:t>Advisory Council</a:t>
            </a:r>
            <a:endParaRPr dirty="0"/>
          </a:p>
          <a:p>
            <a:pPr marL="685800" marR="0" lvl="1" indent="-228600" algn="l" rtl="0">
              <a:lnSpc>
                <a:spcPct val="90000"/>
              </a:lnSpc>
              <a:spcBef>
                <a:spcPts val="500"/>
              </a:spcBef>
              <a:spcAft>
                <a:spcPts val="0"/>
              </a:spcAft>
              <a:buClr>
                <a:schemeClr val="accent2"/>
              </a:buClr>
              <a:buSzPts val="2000"/>
              <a:buFont typeface="Arial"/>
              <a:buChar char="•"/>
            </a:pPr>
            <a:r>
              <a:rPr lang="en-US" sz="2000" b="1" i="0" u="none" strike="noStrike" cap="none" dirty="0">
                <a:solidFill>
                  <a:schemeClr val="accent2"/>
                </a:solidFill>
                <a:latin typeface="Times New Roman"/>
                <a:ea typeface="Times New Roman"/>
                <a:cs typeface="Times New Roman"/>
                <a:sym typeface="Times New Roman"/>
              </a:rPr>
              <a:t>Require the equitable distribution of experienced teachers among high- and low-poverty schools.</a:t>
            </a:r>
            <a:endParaRPr dirty="0"/>
          </a:p>
          <a:p>
            <a:pPr marL="685800" marR="0" lvl="1" indent="-228600" algn="l" rtl="0">
              <a:lnSpc>
                <a:spcPct val="90000"/>
              </a:lnSpc>
              <a:spcBef>
                <a:spcPts val="500"/>
              </a:spcBef>
              <a:spcAft>
                <a:spcPts val="0"/>
              </a:spcAft>
              <a:buClr>
                <a:schemeClr val="accent2"/>
              </a:buClr>
              <a:buSzPts val="2000"/>
              <a:buFont typeface="Arial"/>
              <a:buChar char="•"/>
            </a:pPr>
            <a:r>
              <a:rPr lang="en-US" sz="2000" b="1" i="0" u="none" strike="noStrike" cap="none" dirty="0">
                <a:solidFill>
                  <a:schemeClr val="accent2"/>
                </a:solidFill>
                <a:latin typeface="Times New Roman"/>
                <a:ea typeface="Times New Roman"/>
                <a:cs typeface="Times New Roman"/>
                <a:sym typeface="Times New Roman"/>
              </a:rPr>
              <a:t>Reconfigure school division boundaries and school attendance zones to promote integration and advance equitable opportunities for all students.</a:t>
            </a:r>
            <a:endParaRPr dirty="0"/>
          </a:p>
          <a:p>
            <a:pPr marL="685800" marR="0" lvl="1" indent="-114300" algn="l" rtl="0">
              <a:lnSpc>
                <a:spcPct val="90000"/>
              </a:lnSpc>
              <a:spcBef>
                <a:spcPts val="500"/>
              </a:spcBef>
              <a:spcAft>
                <a:spcPts val="0"/>
              </a:spcAft>
              <a:buClr>
                <a:schemeClr val="accent2"/>
              </a:buClr>
              <a:buSzPts val="1800"/>
              <a:buFont typeface="Arial"/>
              <a:buNone/>
            </a:pPr>
            <a:endParaRPr sz="1800" b="0" i="0" u="none" strike="noStrike" cap="none" dirty="0">
              <a:solidFill>
                <a:schemeClr val="accent2"/>
              </a:solidFill>
              <a:latin typeface="Times New Roman"/>
              <a:ea typeface="Times New Roman"/>
              <a:cs typeface="Times New Roman"/>
              <a:sym typeface="Times New Roman"/>
            </a:endParaRPr>
          </a:p>
          <a:p>
            <a:pPr marL="0" marR="0" lvl="0" indent="0" algn="l" rtl="0">
              <a:lnSpc>
                <a:spcPct val="90000"/>
              </a:lnSpc>
              <a:spcBef>
                <a:spcPts val="1000"/>
              </a:spcBef>
              <a:spcAft>
                <a:spcPts val="0"/>
              </a:spcAft>
              <a:buClr>
                <a:schemeClr val="dk2"/>
              </a:buClr>
              <a:buSzPts val="2400"/>
              <a:buNone/>
            </a:pPr>
            <a:r>
              <a:rPr lang="en-US" sz="2400" b="0" i="0" u="none" dirty="0" smtClean="0">
                <a:solidFill>
                  <a:schemeClr val="dk2"/>
                </a:solidFill>
                <a:latin typeface="Times New Roman"/>
                <a:ea typeface="Times New Roman"/>
                <a:cs typeface="Times New Roman"/>
                <a:sym typeface="Times New Roman"/>
              </a:rPr>
              <a:t>Revisit </a:t>
            </a:r>
            <a:r>
              <a:rPr lang="en-US" sz="2400" b="0" i="0" u="none" dirty="0">
                <a:solidFill>
                  <a:schemeClr val="dk2"/>
                </a:solidFill>
                <a:latin typeface="Times New Roman"/>
                <a:ea typeface="Times New Roman"/>
                <a:cs typeface="Times New Roman"/>
                <a:sym typeface="Times New Roman"/>
              </a:rPr>
              <a:t>discussions from earlier reviews on standards for facilities, teacher coaching programs, special education staff ratios, mathematics specialists, instructional technology resource teachers, etc. </a:t>
            </a:r>
            <a:endParaRPr dirty="0"/>
          </a:p>
        </p:txBody>
      </p:sp>
      <p:sp>
        <p:nvSpPr>
          <p:cNvPr id="214" name="Google Shape;214;p15"/>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15</a:t>
            </a:fld>
            <a:endParaRPr/>
          </a:p>
        </p:txBody>
      </p:sp>
      <p:sp>
        <p:nvSpPr>
          <p:cNvPr id="215" name="Google Shape;215;p15"/>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CONSIDERING FUTURE PRESCRIPTIONS (CONT’D)</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6"/>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DATA COLLECTION</a:t>
            </a:r>
            <a:endParaRPr/>
          </a:p>
        </p:txBody>
      </p:sp>
      <p:sp>
        <p:nvSpPr>
          <p:cNvPr id="222" name="Google Shape;222;p16"/>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accent1"/>
              </a:buClr>
              <a:buSzPts val="2400"/>
              <a:buNone/>
            </a:pPr>
            <a:r>
              <a:rPr lang="en-US" sz="2400" b="0" i="0" u="none" dirty="0" smtClean="0">
                <a:solidFill>
                  <a:schemeClr val="accent1"/>
                </a:solidFill>
                <a:latin typeface="Times New Roman"/>
                <a:ea typeface="Times New Roman"/>
                <a:cs typeface="Times New Roman"/>
                <a:sym typeface="Times New Roman"/>
              </a:rPr>
              <a:t>Due in part to legislative </a:t>
            </a:r>
            <a:r>
              <a:rPr lang="en-US" sz="2400" b="0" i="0" u="none" dirty="0">
                <a:solidFill>
                  <a:schemeClr val="accent1"/>
                </a:solidFill>
                <a:latin typeface="Times New Roman"/>
                <a:ea typeface="Times New Roman"/>
                <a:cs typeface="Times New Roman"/>
                <a:sym typeface="Times New Roman"/>
              </a:rPr>
              <a:t>mandates and JLARC recommendations, there </a:t>
            </a:r>
            <a:r>
              <a:rPr lang="en-US" sz="2400" b="0" i="0" u="none" dirty="0" smtClean="0">
                <a:solidFill>
                  <a:schemeClr val="accent1"/>
                </a:solidFill>
                <a:latin typeface="Times New Roman"/>
                <a:ea typeface="Times New Roman"/>
                <a:cs typeface="Times New Roman"/>
                <a:sym typeface="Times New Roman"/>
              </a:rPr>
              <a:t>have been </a:t>
            </a:r>
            <a:r>
              <a:rPr lang="en-US" sz="2400" b="0" i="0" u="none" dirty="0">
                <a:solidFill>
                  <a:schemeClr val="accent1"/>
                </a:solidFill>
                <a:latin typeface="Times New Roman"/>
                <a:ea typeface="Times New Roman"/>
                <a:cs typeface="Times New Roman"/>
                <a:sym typeface="Times New Roman"/>
              </a:rPr>
              <a:t>considerable </a:t>
            </a:r>
            <a:r>
              <a:rPr lang="en-US" sz="2400" b="0" i="0" u="none" dirty="0" smtClean="0">
                <a:solidFill>
                  <a:schemeClr val="accent1"/>
                </a:solidFill>
                <a:latin typeface="Times New Roman"/>
                <a:ea typeface="Times New Roman"/>
                <a:cs typeface="Times New Roman"/>
                <a:sym typeface="Times New Roman"/>
              </a:rPr>
              <a:t>changes to the types </a:t>
            </a:r>
            <a:r>
              <a:rPr lang="en-US" sz="2400" b="0" i="0" u="none" dirty="0">
                <a:solidFill>
                  <a:schemeClr val="accent1"/>
                </a:solidFill>
                <a:latin typeface="Times New Roman"/>
                <a:ea typeface="Times New Roman"/>
                <a:cs typeface="Times New Roman"/>
                <a:sym typeface="Times New Roman"/>
              </a:rPr>
              <a:t>of data being collected that </a:t>
            </a:r>
            <a:r>
              <a:rPr lang="en-US" sz="2400" b="0" i="0" u="none" dirty="0" smtClean="0">
                <a:solidFill>
                  <a:schemeClr val="accent1"/>
                </a:solidFill>
                <a:latin typeface="Times New Roman"/>
                <a:ea typeface="Times New Roman"/>
                <a:cs typeface="Times New Roman"/>
                <a:sym typeface="Times New Roman"/>
              </a:rPr>
              <a:t>will better inform </a:t>
            </a:r>
            <a:r>
              <a:rPr lang="en-US" sz="2400" b="0" i="0" u="none" dirty="0">
                <a:solidFill>
                  <a:schemeClr val="accent1"/>
                </a:solidFill>
                <a:latin typeface="Times New Roman"/>
                <a:ea typeface="Times New Roman"/>
                <a:cs typeface="Times New Roman"/>
                <a:sym typeface="Times New Roman"/>
              </a:rPr>
              <a:t>SOQ prescriptions in 2021 and beyond. </a:t>
            </a:r>
            <a:endParaRPr dirty="0"/>
          </a:p>
          <a:p>
            <a:pPr marL="685800" marR="0" lvl="1" indent="-228600" algn="l" rtl="0">
              <a:lnSpc>
                <a:spcPct val="90000"/>
              </a:lnSpc>
              <a:spcBef>
                <a:spcPts val="500"/>
              </a:spcBef>
              <a:spcAft>
                <a:spcPts val="0"/>
              </a:spcAft>
              <a:buClr>
                <a:schemeClr val="accent2"/>
              </a:buClr>
              <a:buSzPts val="2000"/>
              <a:buFont typeface="Arial"/>
              <a:buChar char="•"/>
            </a:pPr>
            <a:r>
              <a:rPr lang="en-US" sz="2000" b="1" i="0" u="none" strike="noStrike" cap="none" dirty="0">
                <a:solidFill>
                  <a:schemeClr val="accent2"/>
                </a:solidFill>
                <a:latin typeface="Times New Roman"/>
                <a:ea typeface="Times New Roman"/>
                <a:cs typeface="Times New Roman"/>
                <a:sym typeface="Times New Roman"/>
              </a:rPr>
              <a:t>SOQ pilot program data.</a:t>
            </a:r>
            <a:endParaRPr dirty="0"/>
          </a:p>
          <a:p>
            <a:pPr marL="685800" marR="0" lvl="1" indent="-228600" algn="l" rtl="0">
              <a:lnSpc>
                <a:spcPct val="90000"/>
              </a:lnSpc>
              <a:spcBef>
                <a:spcPts val="500"/>
              </a:spcBef>
              <a:spcAft>
                <a:spcPts val="0"/>
              </a:spcAft>
              <a:buClr>
                <a:schemeClr val="accent2"/>
              </a:buClr>
              <a:buSzPts val="2000"/>
              <a:buFont typeface="Arial"/>
              <a:buChar char="•"/>
            </a:pPr>
            <a:r>
              <a:rPr lang="en-US" sz="2000" b="1" i="0" u="none" strike="noStrike" cap="none" dirty="0">
                <a:solidFill>
                  <a:schemeClr val="accent2"/>
                </a:solidFill>
                <a:latin typeface="Times New Roman"/>
                <a:ea typeface="Times New Roman"/>
                <a:cs typeface="Times New Roman"/>
                <a:sym typeface="Times New Roman"/>
              </a:rPr>
              <a:t>Expanded data collection on vacancies to include all licensed personnel.</a:t>
            </a:r>
            <a:endParaRPr dirty="0"/>
          </a:p>
          <a:p>
            <a:pPr marL="685800" marR="0" lvl="1" indent="-228600" algn="l" rtl="0">
              <a:lnSpc>
                <a:spcPct val="90000"/>
              </a:lnSpc>
              <a:spcBef>
                <a:spcPts val="500"/>
              </a:spcBef>
              <a:spcAft>
                <a:spcPts val="0"/>
              </a:spcAft>
              <a:buClr>
                <a:schemeClr val="accent2"/>
              </a:buClr>
              <a:buSzPts val="2000"/>
              <a:buFont typeface="Arial"/>
              <a:buChar char="•"/>
            </a:pPr>
            <a:r>
              <a:rPr lang="en-US" sz="2000" b="1" i="0" u="none" strike="noStrike" cap="none" dirty="0">
                <a:solidFill>
                  <a:schemeClr val="accent2"/>
                </a:solidFill>
                <a:latin typeface="Times New Roman"/>
                <a:ea typeface="Times New Roman"/>
                <a:cs typeface="Times New Roman"/>
                <a:sym typeface="Times New Roman"/>
              </a:rPr>
              <a:t>Teacher race and ethnicity questions, which are now publicly available </a:t>
            </a:r>
            <a:r>
              <a:rPr lang="en-US" sz="2000" b="1" i="0" u="none" strike="noStrike" cap="none" dirty="0" smtClean="0">
                <a:solidFill>
                  <a:schemeClr val="accent2"/>
                </a:solidFill>
                <a:latin typeface="Times New Roman"/>
                <a:ea typeface="Times New Roman"/>
                <a:cs typeface="Times New Roman"/>
                <a:sym typeface="Times New Roman"/>
              </a:rPr>
              <a:t>on the </a:t>
            </a:r>
            <a:r>
              <a:rPr lang="en-US" sz="2000" b="1" i="0" u="none" strike="noStrike" cap="none" dirty="0">
                <a:solidFill>
                  <a:schemeClr val="accent2"/>
                </a:solidFill>
                <a:latin typeface="Times New Roman"/>
                <a:ea typeface="Times New Roman"/>
                <a:cs typeface="Times New Roman"/>
                <a:sym typeface="Times New Roman"/>
              </a:rPr>
              <a:t>website.</a:t>
            </a:r>
            <a:endParaRPr dirty="0"/>
          </a:p>
          <a:p>
            <a:pPr marL="685800" marR="0" lvl="1" indent="-228600" algn="l" rtl="0">
              <a:lnSpc>
                <a:spcPct val="90000"/>
              </a:lnSpc>
              <a:spcBef>
                <a:spcPts val="500"/>
              </a:spcBef>
              <a:spcAft>
                <a:spcPts val="0"/>
              </a:spcAft>
              <a:buClr>
                <a:schemeClr val="accent2"/>
              </a:buClr>
              <a:buSzPts val="2000"/>
              <a:buFont typeface="Arial"/>
              <a:buChar char="•"/>
            </a:pPr>
            <a:r>
              <a:rPr lang="en-US" sz="2000" b="1" i="0" u="none" strike="noStrike" cap="none" dirty="0">
                <a:solidFill>
                  <a:schemeClr val="accent2"/>
                </a:solidFill>
                <a:latin typeface="Times New Roman"/>
                <a:ea typeface="Times New Roman"/>
                <a:cs typeface="Times New Roman"/>
                <a:sym typeface="Times New Roman"/>
              </a:rPr>
              <a:t>Exit survey data collected from all </a:t>
            </a:r>
            <a:r>
              <a:rPr lang="en-US" sz="2000" b="1" i="0" u="none" strike="noStrike" cap="none" dirty="0" smtClean="0">
                <a:solidFill>
                  <a:schemeClr val="accent2"/>
                </a:solidFill>
                <a:latin typeface="Times New Roman"/>
                <a:ea typeface="Times New Roman"/>
                <a:cs typeface="Times New Roman"/>
                <a:sym typeface="Times New Roman"/>
              </a:rPr>
              <a:t>school divisions</a:t>
            </a:r>
            <a:r>
              <a:rPr lang="en-US" sz="2000" b="1" i="0" u="none" strike="noStrike" cap="none" dirty="0">
                <a:solidFill>
                  <a:schemeClr val="accent2"/>
                </a:solidFill>
                <a:latin typeface="Times New Roman"/>
                <a:ea typeface="Times New Roman"/>
                <a:cs typeface="Times New Roman"/>
                <a:sym typeface="Times New Roman"/>
              </a:rPr>
              <a:t>.</a:t>
            </a:r>
            <a:endParaRPr dirty="0"/>
          </a:p>
          <a:p>
            <a:pPr marL="0" marR="0" lvl="0" indent="0" algn="l" rtl="0">
              <a:lnSpc>
                <a:spcPct val="90000"/>
              </a:lnSpc>
              <a:spcBef>
                <a:spcPts val="1000"/>
              </a:spcBef>
              <a:spcAft>
                <a:spcPts val="0"/>
              </a:spcAft>
              <a:buClr>
                <a:schemeClr val="accent1"/>
              </a:buClr>
              <a:buSzPts val="2400"/>
              <a:buNone/>
            </a:pPr>
            <a:endParaRPr lang="en-US" sz="1000" b="0" i="0" u="none" dirty="0" smtClean="0">
              <a:solidFill>
                <a:schemeClr val="accent1"/>
              </a:solidFill>
              <a:latin typeface="Times New Roman"/>
              <a:ea typeface="Times New Roman"/>
              <a:cs typeface="Times New Roman"/>
              <a:sym typeface="Times New Roman"/>
            </a:endParaRPr>
          </a:p>
          <a:p>
            <a:pPr marL="0" marR="0" lvl="0" indent="0" algn="l" rtl="0">
              <a:lnSpc>
                <a:spcPct val="90000"/>
              </a:lnSpc>
              <a:spcBef>
                <a:spcPts val="1000"/>
              </a:spcBef>
              <a:spcAft>
                <a:spcPts val="0"/>
              </a:spcAft>
              <a:buClr>
                <a:schemeClr val="accent1"/>
              </a:buClr>
              <a:buSzPts val="2400"/>
              <a:buNone/>
            </a:pPr>
            <a:r>
              <a:rPr lang="en-US" sz="2400" dirty="0" smtClean="0">
                <a:solidFill>
                  <a:schemeClr val="accent1"/>
                </a:solidFill>
              </a:rPr>
              <a:t>These changes align with the Board’s recommendation </a:t>
            </a:r>
            <a:r>
              <a:rPr lang="en-US" sz="2400" b="0" i="0" u="none" dirty="0" smtClean="0">
                <a:solidFill>
                  <a:schemeClr val="accent1"/>
                </a:solidFill>
                <a:latin typeface="Times New Roman"/>
                <a:ea typeface="Times New Roman"/>
                <a:cs typeface="Times New Roman"/>
                <a:sym typeface="Times New Roman"/>
              </a:rPr>
              <a:t>to </a:t>
            </a:r>
            <a:r>
              <a:rPr lang="en-US" sz="2400" b="0" i="0" u="none" dirty="0">
                <a:solidFill>
                  <a:schemeClr val="accent1"/>
                </a:solidFill>
                <a:latin typeface="Times New Roman"/>
                <a:ea typeface="Times New Roman"/>
                <a:cs typeface="Times New Roman"/>
                <a:sym typeface="Times New Roman"/>
              </a:rPr>
              <a:t>improve </a:t>
            </a:r>
            <a:r>
              <a:rPr lang="en-US" sz="2400" b="0" i="0" u="none" dirty="0" smtClean="0">
                <a:solidFill>
                  <a:schemeClr val="accent1"/>
                </a:solidFill>
                <a:latin typeface="Times New Roman"/>
                <a:ea typeface="Times New Roman"/>
                <a:cs typeface="Times New Roman"/>
                <a:sym typeface="Times New Roman"/>
              </a:rPr>
              <a:t>data </a:t>
            </a:r>
            <a:r>
              <a:rPr lang="en-US" sz="2400" b="0" i="0" u="none" dirty="0">
                <a:solidFill>
                  <a:schemeClr val="accent1"/>
                </a:solidFill>
                <a:latin typeface="Times New Roman"/>
                <a:ea typeface="Times New Roman"/>
                <a:cs typeface="Times New Roman"/>
                <a:sym typeface="Times New Roman"/>
              </a:rPr>
              <a:t>collected by </a:t>
            </a:r>
            <a:r>
              <a:rPr lang="en-US" sz="2400" b="0" i="0" u="none" dirty="0" smtClean="0">
                <a:solidFill>
                  <a:schemeClr val="accent1"/>
                </a:solidFill>
                <a:latin typeface="Times New Roman"/>
                <a:ea typeface="Times New Roman"/>
                <a:cs typeface="Times New Roman"/>
                <a:sym typeface="Times New Roman"/>
              </a:rPr>
              <a:t>the Department. This new data can better demonstrate SOQ compliance </a:t>
            </a:r>
            <a:r>
              <a:rPr lang="en-US" sz="2400" b="0" i="0" u="none" dirty="0">
                <a:solidFill>
                  <a:schemeClr val="accent1"/>
                </a:solidFill>
                <a:latin typeface="Times New Roman"/>
                <a:ea typeface="Times New Roman"/>
                <a:cs typeface="Times New Roman"/>
                <a:sym typeface="Times New Roman"/>
              </a:rPr>
              <a:t>and provide additional transparency to the public about </a:t>
            </a:r>
            <a:r>
              <a:rPr lang="en-US" sz="2400" b="0" i="0" u="none" dirty="0" smtClean="0">
                <a:solidFill>
                  <a:schemeClr val="accent1"/>
                </a:solidFill>
                <a:latin typeface="Times New Roman"/>
                <a:ea typeface="Times New Roman"/>
                <a:cs typeface="Times New Roman"/>
                <a:sym typeface="Times New Roman"/>
              </a:rPr>
              <a:t>SOQ staffing levels. Further, it will help to better infor</a:t>
            </a:r>
            <a:r>
              <a:rPr lang="en-US" sz="2400" dirty="0" smtClean="0">
                <a:solidFill>
                  <a:schemeClr val="accent1"/>
                </a:solidFill>
              </a:rPr>
              <a:t>m the Board for future SOQ prescriptions. </a:t>
            </a:r>
            <a:r>
              <a:rPr lang="en-US" sz="2400" b="0" i="0" u="none" dirty="0" smtClean="0">
                <a:solidFill>
                  <a:schemeClr val="accent1"/>
                </a:solidFill>
                <a:latin typeface="Times New Roman"/>
                <a:ea typeface="Times New Roman"/>
                <a:cs typeface="Times New Roman"/>
                <a:sym typeface="Times New Roman"/>
              </a:rPr>
              <a:t> </a:t>
            </a:r>
            <a:endParaRPr sz="2400" b="0" i="0" u="none" dirty="0">
              <a:solidFill>
                <a:schemeClr val="dk2"/>
              </a:solidFill>
              <a:latin typeface="Times New Roman"/>
              <a:ea typeface="Times New Roman"/>
              <a:cs typeface="Times New Roman"/>
              <a:sym typeface="Times New Roman"/>
            </a:endParaRPr>
          </a:p>
          <a:p>
            <a:pPr marL="228600" marR="0" lvl="0" indent="-76200" algn="l" rtl="0">
              <a:lnSpc>
                <a:spcPct val="90000"/>
              </a:lnSpc>
              <a:spcBef>
                <a:spcPts val="1000"/>
              </a:spcBef>
              <a:spcAft>
                <a:spcPts val="0"/>
              </a:spcAft>
              <a:buClr>
                <a:schemeClr val="dk2"/>
              </a:buClr>
              <a:buSzPts val="2400"/>
              <a:buFont typeface="Arial"/>
              <a:buNone/>
            </a:pPr>
            <a:endParaRPr sz="2400" b="0" i="0" u="none" dirty="0">
              <a:solidFill>
                <a:schemeClr val="dk2"/>
              </a:solidFill>
              <a:latin typeface="Times New Roman"/>
              <a:ea typeface="Times New Roman"/>
              <a:cs typeface="Times New Roman"/>
              <a:sym typeface="Times New Roman"/>
            </a:endParaRPr>
          </a:p>
        </p:txBody>
      </p:sp>
      <p:sp>
        <p:nvSpPr>
          <p:cNvPr id="223" name="Google Shape;223;p16"/>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16</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TODAY’S PRESENTATION</a:t>
            </a:r>
            <a:endParaRPr/>
          </a:p>
        </p:txBody>
      </p:sp>
      <p:sp>
        <p:nvSpPr>
          <p:cNvPr id="118" name="Google Shape;118;p2"/>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chemeClr val="dk2"/>
              </a:buClr>
              <a:buSzPts val="2800"/>
              <a:buFont typeface="Arial"/>
              <a:buChar char="•"/>
            </a:pPr>
            <a:r>
              <a:rPr lang="en-US" sz="2800" b="0" i="0" u="none" strike="noStrike" cap="none">
                <a:solidFill>
                  <a:schemeClr val="dk2"/>
                </a:solidFill>
                <a:latin typeface="Times New Roman"/>
                <a:ea typeface="Times New Roman"/>
                <a:cs typeface="Times New Roman"/>
                <a:sym typeface="Times New Roman"/>
              </a:rPr>
              <a:t>Providing an overview of the Standards of Quality (SOQ) as well as the Board of Education’s duty and authority.</a:t>
            </a:r>
            <a:endParaRPr/>
          </a:p>
          <a:p>
            <a:pPr marL="228600" marR="0" lvl="0" indent="-228600" algn="l" rtl="0">
              <a:lnSpc>
                <a:spcPct val="90000"/>
              </a:lnSpc>
              <a:spcBef>
                <a:spcPts val="1000"/>
              </a:spcBef>
              <a:spcAft>
                <a:spcPts val="0"/>
              </a:spcAft>
              <a:buClr>
                <a:schemeClr val="dk2"/>
              </a:buClr>
              <a:buSzPts val="2800"/>
              <a:buFont typeface="Arial"/>
              <a:buChar char="•"/>
            </a:pPr>
            <a:r>
              <a:rPr lang="en-US" sz="2800" b="0" i="0" u="none" strike="noStrike" cap="none">
                <a:solidFill>
                  <a:schemeClr val="dk2"/>
                </a:solidFill>
                <a:latin typeface="Times New Roman"/>
                <a:ea typeface="Times New Roman"/>
                <a:cs typeface="Times New Roman"/>
                <a:sym typeface="Times New Roman"/>
              </a:rPr>
              <a:t>Revisiting the 2019 SOQ prescriptions.</a:t>
            </a:r>
            <a:endParaRPr/>
          </a:p>
          <a:p>
            <a:pPr marL="228600" marR="0" lvl="0" indent="-228600" algn="l" rtl="0">
              <a:lnSpc>
                <a:spcPct val="90000"/>
              </a:lnSpc>
              <a:spcBef>
                <a:spcPts val="1000"/>
              </a:spcBef>
              <a:spcAft>
                <a:spcPts val="0"/>
              </a:spcAft>
              <a:buClr>
                <a:schemeClr val="dk2"/>
              </a:buClr>
              <a:buSzPts val="2800"/>
              <a:buFont typeface="Arial"/>
              <a:buChar char="•"/>
            </a:pPr>
            <a:r>
              <a:rPr lang="en-US" sz="2800" b="0" i="0" u="none" strike="noStrike" cap="none">
                <a:solidFill>
                  <a:schemeClr val="dk2"/>
                </a:solidFill>
                <a:latin typeface="Times New Roman"/>
                <a:ea typeface="Times New Roman"/>
                <a:cs typeface="Times New Roman"/>
                <a:sym typeface="Times New Roman"/>
              </a:rPr>
              <a:t>Reviewing amendments to the SOQ from the 2020 Session of the General Assembly.</a:t>
            </a:r>
            <a:endParaRPr/>
          </a:p>
          <a:p>
            <a:pPr marL="228600" marR="0" lvl="0" indent="-228600" algn="l" rtl="0">
              <a:lnSpc>
                <a:spcPct val="90000"/>
              </a:lnSpc>
              <a:spcBef>
                <a:spcPts val="1000"/>
              </a:spcBef>
              <a:spcAft>
                <a:spcPts val="0"/>
              </a:spcAft>
              <a:buClr>
                <a:schemeClr val="dk2"/>
              </a:buClr>
              <a:buSzPts val="2800"/>
              <a:buFont typeface="Arial"/>
              <a:buChar char="•"/>
            </a:pPr>
            <a:r>
              <a:rPr lang="en-US" sz="2800" b="0" i="0" u="none" strike="noStrike" cap="none">
                <a:solidFill>
                  <a:schemeClr val="dk2"/>
                </a:solidFill>
                <a:latin typeface="Times New Roman"/>
                <a:ea typeface="Times New Roman"/>
                <a:cs typeface="Times New Roman"/>
                <a:sym typeface="Times New Roman"/>
              </a:rPr>
              <a:t>Reviewing amendments to the SOQ from the 2021 Session of the General Assembly.</a:t>
            </a:r>
            <a:endParaRPr/>
          </a:p>
          <a:p>
            <a:pPr marL="228600" marR="0" lvl="0" indent="-228600" algn="l" rtl="0">
              <a:lnSpc>
                <a:spcPct val="90000"/>
              </a:lnSpc>
              <a:spcBef>
                <a:spcPts val="1000"/>
              </a:spcBef>
              <a:spcAft>
                <a:spcPts val="0"/>
              </a:spcAft>
              <a:buClr>
                <a:schemeClr val="dk2"/>
              </a:buClr>
              <a:buSzPts val="2800"/>
              <a:buFont typeface="Arial"/>
              <a:buChar char="•"/>
            </a:pPr>
            <a:r>
              <a:rPr lang="en-US" sz="2800" b="0" i="0" u="none" strike="noStrike" cap="none">
                <a:solidFill>
                  <a:schemeClr val="dk2"/>
                </a:solidFill>
                <a:latin typeface="Times New Roman"/>
                <a:ea typeface="Times New Roman"/>
                <a:cs typeface="Times New Roman"/>
                <a:sym typeface="Times New Roman"/>
              </a:rPr>
              <a:t>Highlighting other notable accomplishments.</a:t>
            </a:r>
            <a:endParaRPr/>
          </a:p>
          <a:p>
            <a:pPr marL="228600" marR="0" lvl="0" indent="-228600" algn="l" rtl="0">
              <a:lnSpc>
                <a:spcPct val="90000"/>
              </a:lnSpc>
              <a:spcBef>
                <a:spcPts val="1000"/>
              </a:spcBef>
              <a:spcAft>
                <a:spcPts val="0"/>
              </a:spcAft>
              <a:buClr>
                <a:schemeClr val="dk2"/>
              </a:buClr>
              <a:buSzPts val="2800"/>
              <a:buFont typeface="Arial"/>
              <a:buChar char="•"/>
            </a:pPr>
            <a:r>
              <a:rPr lang="en-US" sz="2800" b="0" i="0" u="none" strike="noStrike" cap="none">
                <a:solidFill>
                  <a:schemeClr val="dk2"/>
                </a:solidFill>
                <a:latin typeface="Times New Roman"/>
                <a:ea typeface="Times New Roman"/>
                <a:cs typeface="Times New Roman"/>
                <a:sym typeface="Times New Roman"/>
              </a:rPr>
              <a:t>Identifying opportunities for consideration this biennial review.</a:t>
            </a:r>
            <a:endParaRPr/>
          </a:p>
          <a:p>
            <a:pPr marL="228600" marR="0" lvl="0" indent="-50800" algn="l" rtl="0">
              <a:lnSpc>
                <a:spcPct val="90000"/>
              </a:lnSpc>
              <a:spcBef>
                <a:spcPts val="1000"/>
              </a:spcBef>
              <a:spcAft>
                <a:spcPts val="0"/>
              </a:spcAft>
              <a:buClr>
                <a:schemeClr val="dk2"/>
              </a:buClr>
              <a:buSzPts val="2800"/>
              <a:buFont typeface="Arial"/>
              <a:buNone/>
            </a:pPr>
            <a:endParaRPr sz="2800" b="0" i="0" u="none">
              <a:solidFill>
                <a:schemeClr val="dk2"/>
              </a:solidFill>
              <a:latin typeface="Times New Roman"/>
              <a:ea typeface="Times New Roman"/>
              <a:cs typeface="Times New Roman"/>
              <a:sym typeface="Times New Roman"/>
            </a:endParaRPr>
          </a:p>
        </p:txBody>
      </p:sp>
      <p:sp>
        <p:nvSpPr>
          <p:cNvPr id="119" name="Google Shape;119;p2"/>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3"/>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STANDARDS OF QUALITY</a:t>
            </a:r>
            <a:endParaRPr/>
          </a:p>
        </p:txBody>
      </p:sp>
      <p:sp>
        <p:nvSpPr>
          <p:cNvPr id="125" name="Google Shape;125;p3"/>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457200" marR="0" lvl="0" indent="-323850" algn="l" rtl="0">
              <a:lnSpc>
                <a:spcPct val="90000"/>
              </a:lnSpc>
              <a:spcBef>
                <a:spcPts val="1000"/>
              </a:spcBef>
              <a:spcAft>
                <a:spcPts val="0"/>
              </a:spcAft>
              <a:buSzPts val="1500"/>
              <a:buChar char="•"/>
            </a:pPr>
            <a:r>
              <a:rPr lang="en-US" sz="2500"/>
              <a:t>Article VIII, § 2 of the Constitution of Virginia requires the Board of Education to prescribe standards of quality for the public schools of Virginia, subject to revision only by the General Assembly.</a:t>
            </a:r>
            <a:endParaRPr sz="2500"/>
          </a:p>
          <a:p>
            <a:pPr marL="457200" marR="0" lvl="0" indent="-323850" algn="l" rtl="0">
              <a:lnSpc>
                <a:spcPct val="90000"/>
              </a:lnSpc>
              <a:spcBef>
                <a:spcPts val="0"/>
              </a:spcBef>
              <a:spcAft>
                <a:spcPts val="0"/>
              </a:spcAft>
              <a:buSzPts val="1500"/>
              <a:buChar char="•"/>
            </a:pPr>
            <a:r>
              <a:rPr lang="en-US" sz="2500"/>
              <a:t>The Standards of Quality are set out in the </a:t>
            </a:r>
            <a:r>
              <a:rPr lang="en-US" sz="2500" i="1"/>
              <a:t>Code of Virginia </a:t>
            </a:r>
            <a:r>
              <a:rPr lang="en-US" sz="2500"/>
              <a:t>at §§ 22.1-253.13.1 through 22.1-253-13.9 and address instructional programs; prevention, intervention, and remediation; staffing requirements; accreditation and graduation requirements; educational leadership; public participation; school board policies; and more.</a:t>
            </a:r>
            <a:endParaRPr sz="2500"/>
          </a:p>
          <a:p>
            <a:pPr marL="457200" marR="0" lvl="0" indent="-323850" algn="l" rtl="0">
              <a:lnSpc>
                <a:spcPct val="90000"/>
              </a:lnSpc>
              <a:spcBef>
                <a:spcPts val="0"/>
              </a:spcBef>
              <a:spcAft>
                <a:spcPts val="0"/>
              </a:spcAft>
              <a:buSzPts val="1500"/>
              <a:buChar char="•"/>
            </a:pPr>
            <a:r>
              <a:rPr lang="en-US" sz="2500"/>
              <a:t>Section 22.1-18.01 of the </a:t>
            </a:r>
            <a:r>
              <a:rPr lang="en-US" sz="2500" i="1"/>
              <a:t>Code of Virginia</a:t>
            </a:r>
            <a:r>
              <a:rPr lang="en-US" sz="2500"/>
              <a:t> requires the Board to exercise its constitutional authority to review and prescribe the SOQ biennially in odd-numbered years.</a:t>
            </a:r>
            <a:endParaRPr sz="2500"/>
          </a:p>
          <a:p>
            <a:pPr marL="228600" marR="0" lvl="0" indent="-228600" algn="l" rtl="0">
              <a:lnSpc>
                <a:spcPct val="90000"/>
              </a:lnSpc>
              <a:spcBef>
                <a:spcPts val="1000"/>
              </a:spcBef>
              <a:spcAft>
                <a:spcPts val="0"/>
              </a:spcAft>
              <a:buClr>
                <a:schemeClr val="dk2"/>
              </a:buClr>
              <a:buSzPts val="2800"/>
              <a:buFont typeface="Arial"/>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4"/>
          <p:cNvSpPr txBox="1">
            <a:spLocks noGrp="1"/>
          </p:cNvSpPr>
          <p:nvPr>
            <p:ph type="title"/>
          </p:nvPr>
        </p:nvSpPr>
        <p:spPr>
          <a:xfrm>
            <a:off x="2152650" y="457200"/>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PRESCRIBING THE SOQ IN 2019</a:t>
            </a:r>
            <a:endParaRPr/>
          </a:p>
        </p:txBody>
      </p:sp>
      <p:sp>
        <p:nvSpPr>
          <p:cNvPr id="132" name="Google Shape;132;p4"/>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228600" marR="0" lvl="0" indent="-76200" algn="l" rtl="0">
              <a:lnSpc>
                <a:spcPct val="90000"/>
              </a:lnSpc>
              <a:spcBef>
                <a:spcPts val="0"/>
              </a:spcBef>
              <a:spcAft>
                <a:spcPts val="0"/>
              </a:spcAft>
              <a:buClr>
                <a:schemeClr val="dk2"/>
              </a:buClr>
              <a:buSzPts val="2400"/>
              <a:buFont typeface="Arial"/>
              <a:buNone/>
            </a:pPr>
            <a:endParaRPr sz="2400" b="0" i="0" u="none">
              <a:solidFill>
                <a:schemeClr val="dk2"/>
              </a:solidFill>
              <a:latin typeface="Times New Roman"/>
              <a:ea typeface="Times New Roman"/>
              <a:cs typeface="Times New Roman"/>
              <a:sym typeface="Times New Roman"/>
            </a:endParaRPr>
          </a:p>
          <a:p>
            <a:pPr marL="228600" marR="0" lvl="0" indent="-228600" algn="l" rtl="0">
              <a:lnSpc>
                <a:spcPct val="90000"/>
              </a:lnSpc>
              <a:spcBef>
                <a:spcPts val="1000"/>
              </a:spcBef>
              <a:spcAft>
                <a:spcPts val="0"/>
              </a:spcAft>
              <a:buClr>
                <a:schemeClr val="dk2"/>
              </a:buClr>
              <a:buSzPts val="2400"/>
              <a:buFont typeface="Arial"/>
              <a:buChar char="•"/>
            </a:pPr>
            <a:r>
              <a:rPr lang="en-US" sz="2400" b="0" i="0" u="none">
                <a:solidFill>
                  <a:schemeClr val="dk2"/>
                </a:solidFill>
                <a:latin typeface="Times New Roman"/>
                <a:ea typeface="Times New Roman"/>
                <a:cs typeface="Times New Roman"/>
                <a:sym typeface="Times New Roman"/>
              </a:rPr>
              <a:t>Per its constitutional responsibility, the Board last reviewed and prescribed amendments to the SOQ in 2019, the prescriptions aligning with the Board’s comprehensive plan and priorities.</a:t>
            </a:r>
            <a:endParaRPr/>
          </a:p>
          <a:p>
            <a:pPr marL="228600" marR="0" lvl="0" indent="-228600" algn="l" rtl="0">
              <a:lnSpc>
                <a:spcPct val="90000"/>
              </a:lnSpc>
              <a:spcBef>
                <a:spcPts val="1000"/>
              </a:spcBef>
              <a:spcAft>
                <a:spcPts val="0"/>
              </a:spcAft>
              <a:buClr>
                <a:schemeClr val="dk2"/>
              </a:buClr>
              <a:buSzPts val="2400"/>
              <a:buFont typeface="Arial"/>
              <a:buChar char="•"/>
            </a:pPr>
            <a:r>
              <a:rPr lang="en-US" sz="2400" b="0" i="0" u="none">
                <a:solidFill>
                  <a:schemeClr val="dk2"/>
                </a:solidFill>
                <a:latin typeface="Times New Roman"/>
                <a:ea typeface="Times New Roman"/>
                <a:cs typeface="Times New Roman"/>
                <a:sym typeface="Times New Roman"/>
              </a:rPr>
              <a:t>The Board transmitted their prescriptions to the General Assembly on October 17, 2019 for consideration during the 2020 legislative session.</a:t>
            </a:r>
            <a:endParaRPr/>
          </a:p>
          <a:p>
            <a:pPr marL="228600" marR="0" lvl="0" indent="-228600" algn="l" rtl="0">
              <a:lnSpc>
                <a:spcPct val="90000"/>
              </a:lnSpc>
              <a:spcBef>
                <a:spcPts val="1000"/>
              </a:spcBef>
              <a:spcAft>
                <a:spcPts val="0"/>
              </a:spcAft>
              <a:buClr>
                <a:schemeClr val="dk2"/>
              </a:buClr>
              <a:buSzPts val="2400"/>
              <a:buFont typeface="Arial"/>
              <a:buChar char="•"/>
            </a:pPr>
            <a:r>
              <a:rPr lang="en-US" sz="2400" b="0" i="0" u="none">
                <a:solidFill>
                  <a:schemeClr val="dk2"/>
                </a:solidFill>
                <a:latin typeface="Times New Roman"/>
                <a:ea typeface="Times New Roman"/>
                <a:cs typeface="Times New Roman"/>
                <a:sym typeface="Times New Roman"/>
              </a:rPr>
              <a:t>The Board re-prescribed the 2019 SOQ on September 17, 2020.</a:t>
            </a:r>
            <a:endParaRPr/>
          </a:p>
          <a:p>
            <a:pPr marL="228600" marR="0" lvl="0" indent="-228600" algn="l" rtl="0">
              <a:lnSpc>
                <a:spcPct val="90000"/>
              </a:lnSpc>
              <a:spcBef>
                <a:spcPts val="1000"/>
              </a:spcBef>
              <a:spcAft>
                <a:spcPts val="0"/>
              </a:spcAft>
              <a:buClr>
                <a:schemeClr val="dk2"/>
              </a:buClr>
              <a:buSzPts val="2400"/>
              <a:buFont typeface="Arial"/>
              <a:buChar char="•"/>
            </a:pPr>
            <a:r>
              <a:rPr lang="en-US" sz="2400" b="0" i="0" u="none">
                <a:solidFill>
                  <a:schemeClr val="dk2"/>
                </a:solidFill>
                <a:latin typeface="Times New Roman"/>
                <a:ea typeface="Times New Roman"/>
                <a:cs typeface="Times New Roman"/>
                <a:sym typeface="Times New Roman"/>
              </a:rPr>
              <a:t>While there has been some progress towards meeting individual prescriptions, the 2019 SOQ has not been fully-realized.</a:t>
            </a:r>
            <a:endParaRPr/>
          </a:p>
          <a:p>
            <a:pPr marL="228600" marR="0" lvl="0" indent="-76200" algn="l" rtl="0">
              <a:lnSpc>
                <a:spcPct val="90000"/>
              </a:lnSpc>
              <a:spcBef>
                <a:spcPts val="1000"/>
              </a:spcBef>
              <a:spcAft>
                <a:spcPts val="0"/>
              </a:spcAft>
              <a:buClr>
                <a:schemeClr val="dk2"/>
              </a:buClr>
              <a:buSzPts val="2400"/>
              <a:buFont typeface="Arial"/>
              <a:buNone/>
            </a:pPr>
            <a:endParaRPr sz="2400" b="0" i="0" u="none">
              <a:solidFill>
                <a:schemeClr val="dk2"/>
              </a:solidFill>
              <a:latin typeface="Times New Roman"/>
              <a:ea typeface="Times New Roman"/>
              <a:cs typeface="Times New Roman"/>
              <a:sym typeface="Times New Roman"/>
            </a:endParaRPr>
          </a:p>
        </p:txBody>
      </p:sp>
      <p:sp>
        <p:nvSpPr>
          <p:cNvPr id="133" name="Google Shape;133;p4"/>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5"/>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800"/>
              <a:buFont typeface="Times New Roman"/>
              <a:buNone/>
            </a:pPr>
            <a:r>
              <a:rPr lang="en-US" sz="4800" b="1" i="0" u="none">
                <a:solidFill>
                  <a:schemeClr val="dk2"/>
                </a:solidFill>
                <a:latin typeface="Times New Roman"/>
                <a:ea typeface="Times New Roman"/>
                <a:cs typeface="Times New Roman"/>
                <a:sym typeface="Times New Roman"/>
              </a:rPr>
              <a:t>PRESCRIPTIONS FROM THE 2019 BIENNIAL REVIEW OF THE SOQ</a:t>
            </a:r>
            <a:endParaRPr/>
          </a:p>
        </p:txBody>
      </p:sp>
      <p:sp>
        <p:nvSpPr>
          <p:cNvPr id="139" name="Google Shape;139;p5"/>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a:solidFill>
                  <a:srgbClr val="FFFFFF"/>
                </a:solidFill>
                <a:latin typeface="Times New Roman"/>
                <a:ea typeface="Times New Roman"/>
                <a:cs typeface="Times New Roman"/>
                <a:sym typeface="Times New Roman"/>
              </a:rPr>
              <a:t>THIS IS SOME SUBTEXT</a:t>
            </a:r>
            <a:endParaRPr/>
          </a:p>
        </p:txBody>
      </p:sp>
      <p:sp>
        <p:nvSpPr>
          <p:cNvPr id="140" name="Google Shape;140;p5"/>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6"/>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REVISIONS PRESCRIBED IN 2019</a:t>
            </a:r>
            <a:endParaRPr/>
          </a:p>
        </p:txBody>
      </p:sp>
      <p:graphicFrame>
        <p:nvGraphicFramePr>
          <p:cNvPr id="147" name="Google Shape;147;p6"/>
          <p:cNvGraphicFramePr/>
          <p:nvPr/>
        </p:nvGraphicFramePr>
        <p:xfrm>
          <a:off x="838200" y="1825625"/>
          <a:ext cx="10515575" cy="4210025"/>
        </p:xfrm>
        <a:graphic>
          <a:graphicData uri="http://schemas.openxmlformats.org/drawingml/2006/table">
            <a:tbl>
              <a:tblPr>
                <a:noFill/>
                <a:tableStyleId>{D66D7241-2195-41FD-9F1A-166338F75FA3}</a:tableStyleId>
              </a:tblPr>
              <a:tblGrid>
                <a:gridCol w="8113700">
                  <a:extLst>
                    <a:ext uri="{9D8B030D-6E8A-4147-A177-3AD203B41FA5}">
                      <a16:colId xmlns:a16="http://schemas.microsoft.com/office/drawing/2014/main" val="20000"/>
                    </a:ext>
                  </a:extLst>
                </a:gridCol>
                <a:gridCol w="2401875">
                  <a:extLst>
                    <a:ext uri="{9D8B030D-6E8A-4147-A177-3AD203B41FA5}">
                      <a16:colId xmlns:a16="http://schemas.microsoft.com/office/drawing/2014/main" val="20001"/>
                    </a:ext>
                  </a:extLst>
                </a:gridCol>
              </a:tblGrid>
              <a:tr h="400050">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800" b="1" i="0" u="none" strike="noStrike" cap="none">
                          <a:solidFill>
                            <a:srgbClr val="FFFFFF"/>
                          </a:solidFill>
                          <a:latin typeface="Times New Roman"/>
                          <a:ea typeface="Times New Roman"/>
                          <a:cs typeface="Times New Roman"/>
                          <a:sym typeface="Times New Roman"/>
                        </a:rPr>
                        <a:t>PROPOSED SOQ REVISION</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800" b="1" i="0" u="none" strike="noStrike" cap="none">
                          <a:solidFill>
                            <a:srgbClr val="FFFFFF"/>
                          </a:solidFill>
                          <a:latin typeface="Times New Roman"/>
                          <a:ea typeface="Times New Roman"/>
                          <a:cs typeface="Times New Roman"/>
                          <a:sym typeface="Times New Roman"/>
                        </a:rPr>
                        <a:t>ESTIMATED COST</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114935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a:solidFill>
                            <a:srgbClr val="000000"/>
                          </a:solidFill>
                          <a:latin typeface="Times New Roman"/>
                          <a:ea typeface="Times New Roman"/>
                          <a:cs typeface="Times New Roman"/>
                          <a:sym typeface="Times New Roman"/>
                        </a:rPr>
                        <a:t>Equity Fund (Enhanced At-Risk Add-On)</a:t>
                      </a:r>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Consolidated the At-Risk Add On and Prevention, Intervention, and Remediation funds into a single, expanded At-Risk Add On fund. Language included in the Appropriation Act as well as Standards Two and Three.</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chemeClr val="lt1"/>
                        </a:buClr>
                        <a:buSzPts val="1800"/>
                        <a:buFont typeface="Times New Roman"/>
                        <a:buNone/>
                      </a:pPr>
                      <a:endParaRPr sz="18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800" b="0" i="0" u="none" strike="noStrike" cap="none">
                          <a:solidFill>
                            <a:srgbClr val="000000"/>
                          </a:solidFill>
                          <a:latin typeface="Times New Roman"/>
                          <a:ea typeface="Times New Roman"/>
                          <a:cs typeface="Times New Roman"/>
                          <a:sym typeface="Times New Roman"/>
                        </a:rPr>
                        <a:t>$135.8M/$135.4M</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1"/>
                  </a:ext>
                </a:extLst>
              </a:tr>
              <a:tr h="885825">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a:solidFill>
                            <a:srgbClr val="000000"/>
                          </a:solidFill>
                          <a:latin typeface="Times New Roman"/>
                          <a:ea typeface="Times New Roman"/>
                          <a:cs typeface="Times New Roman"/>
                          <a:sym typeface="Times New Roman"/>
                        </a:rPr>
                        <a:t>K-3 Class Size Reduction  </a:t>
                      </a:r>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Moved the K-3 Class Size Reduction program from the Appropriation Act into Standard Two the SOQ, and incorporated flexibility to allow larger class sizes for experienced teachers.</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chemeClr val="lt1"/>
                        </a:buClr>
                        <a:buSzPts val="1800"/>
                        <a:buFont typeface="Times New Roman"/>
                        <a:buNone/>
                      </a:pPr>
                      <a:endParaRPr sz="18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800" b="0" i="0" u="none" strike="noStrike" cap="none">
                          <a:solidFill>
                            <a:srgbClr val="000000"/>
                          </a:solidFill>
                          <a:latin typeface="Times New Roman"/>
                          <a:ea typeface="Times New Roman"/>
                          <a:cs typeface="Times New Roman"/>
                          <a:sym typeface="Times New Roman"/>
                        </a:rPr>
                        <a:t>No state impact</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2"/>
                  </a:ext>
                </a:extLst>
              </a:tr>
              <a:tr h="8874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a:solidFill>
                            <a:srgbClr val="000000"/>
                          </a:solidFill>
                          <a:latin typeface="Times New Roman"/>
                          <a:ea typeface="Times New Roman"/>
                          <a:cs typeface="Times New Roman"/>
                          <a:sym typeface="Times New Roman"/>
                        </a:rPr>
                        <a:t>Teacher Leader and Teacher Mentor Programs</a:t>
                      </a:r>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Established a new Teacher Leader program and expanded the existing Teacher Mentor program in Standards Two and Five, respectively.</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chemeClr val="lt1"/>
                        </a:buClr>
                        <a:buSzPts val="1800"/>
                        <a:buFont typeface="Times New Roman"/>
                        <a:buNone/>
                      </a:pPr>
                      <a:endParaRPr sz="18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800" b="0" i="0" u="none" strike="noStrike" cap="none">
                          <a:solidFill>
                            <a:srgbClr val="000000"/>
                          </a:solidFill>
                          <a:latin typeface="Times New Roman"/>
                          <a:ea typeface="Times New Roman"/>
                          <a:cs typeface="Times New Roman"/>
                          <a:sym typeface="Times New Roman"/>
                        </a:rPr>
                        <a:t>$110.3M/$110.4M</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3"/>
                  </a:ext>
                </a:extLst>
              </a:tr>
              <a:tr h="8874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a:solidFill>
                            <a:srgbClr val="000000"/>
                          </a:solidFill>
                          <a:latin typeface="Times New Roman"/>
                          <a:ea typeface="Times New Roman"/>
                          <a:cs typeface="Times New Roman"/>
                          <a:sym typeface="Times New Roman"/>
                        </a:rPr>
                        <a:t>English Learner Teachers</a:t>
                      </a:r>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Amended staffing requirements for EL teachers in Standard Two to differentiate the distribution of positions based upon the proficiency level of students in each school division.</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chemeClr val="lt1"/>
                        </a:buClr>
                        <a:buSzPts val="1800"/>
                        <a:buFont typeface="Times New Roman"/>
                        <a:buNone/>
                      </a:pPr>
                      <a:endParaRPr sz="18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800" b="0" i="0" u="none" strike="noStrike" cap="none">
                          <a:solidFill>
                            <a:srgbClr val="000000"/>
                          </a:solidFill>
                          <a:latin typeface="Times New Roman"/>
                          <a:ea typeface="Times New Roman"/>
                          <a:cs typeface="Times New Roman"/>
                          <a:sym typeface="Times New Roman"/>
                        </a:rPr>
                        <a:t>$31.4M/$31.4M</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4"/>
                  </a:ext>
                </a:extLst>
              </a:tr>
            </a:tbl>
          </a:graphicData>
        </a:graphic>
      </p:graphicFrame>
      <p:sp>
        <p:nvSpPr>
          <p:cNvPr id="148" name="Google Shape;148;p6"/>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7"/>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2019 REVISIONS CONTINUED</a:t>
            </a:r>
            <a:endParaRPr/>
          </a:p>
        </p:txBody>
      </p:sp>
      <p:graphicFrame>
        <p:nvGraphicFramePr>
          <p:cNvPr id="155" name="Google Shape;155;p7"/>
          <p:cNvGraphicFramePr/>
          <p:nvPr/>
        </p:nvGraphicFramePr>
        <p:xfrm>
          <a:off x="838200" y="1825625"/>
          <a:ext cx="10515575" cy="4154475"/>
        </p:xfrm>
        <a:graphic>
          <a:graphicData uri="http://schemas.openxmlformats.org/drawingml/2006/table">
            <a:tbl>
              <a:tblPr>
                <a:noFill/>
                <a:tableStyleId>{D66D7241-2195-41FD-9F1A-166338F75FA3}</a:tableStyleId>
              </a:tblPr>
              <a:tblGrid>
                <a:gridCol w="8113700">
                  <a:extLst>
                    <a:ext uri="{9D8B030D-6E8A-4147-A177-3AD203B41FA5}">
                      <a16:colId xmlns:a16="http://schemas.microsoft.com/office/drawing/2014/main" val="20000"/>
                    </a:ext>
                  </a:extLst>
                </a:gridCol>
                <a:gridCol w="2401875">
                  <a:extLst>
                    <a:ext uri="{9D8B030D-6E8A-4147-A177-3AD203B41FA5}">
                      <a16:colId xmlns:a16="http://schemas.microsoft.com/office/drawing/2014/main" val="20001"/>
                    </a:ext>
                  </a:extLst>
                </a:gridCol>
              </a:tblGrid>
              <a:tr h="388925">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800" b="1" i="0" u="none" strike="noStrike" cap="none">
                          <a:solidFill>
                            <a:srgbClr val="FFFFFF"/>
                          </a:solidFill>
                          <a:latin typeface="Times New Roman"/>
                          <a:ea typeface="Times New Roman"/>
                          <a:cs typeface="Times New Roman"/>
                          <a:sym typeface="Times New Roman"/>
                        </a:rPr>
                        <a:t>PROPOSED SOQ REVISION</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800" b="1" i="0" u="none" strike="noStrike" cap="none">
                          <a:solidFill>
                            <a:srgbClr val="FFFFFF"/>
                          </a:solidFill>
                          <a:latin typeface="Times New Roman"/>
                          <a:ea typeface="Times New Roman"/>
                          <a:cs typeface="Times New Roman"/>
                          <a:sym typeface="Times New Roman"/>
                        </a:rPr>
                        <a:t>ESTIMATED COST</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8763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a:solidFill>
                            <a:srgbClr val="000000"/>
                          </a:solidFill>
                          <a:latin typeface="Times New Roman"/>
                          <a:ea typeface="Times New Roman"/>
                          <a:cs typeface="Times New Roman"/>
                          <a:sym typeface="Times New Roman"/>
                        </a:rPr>
                        <a:t>Reading Specialists</a:t>
                      </a:r>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Provided reading specialist positions for students in grades K-5 in Standard Two, based upon the number of students failing third-grade SOL reading assessments.</a:t>
                      </a:r>
                      <a:endParaRPr/>
                    </a:p>
                  </a:txBody>
                  <a:tcPr marL="91450" marR="91450"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chemeClr val="lt1"/>
                        </a:buClr>
                        <a:buSzPts val="1600"/>
                        <a:buFont typeface="Times New Roman"/>
                        <a:buNone/>
                      </a:pPr>
                      <a:endParaRPr sz="16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$43.6M/$43.7M</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1"/>
                  </a:ext>
                </a:extLst>
              </a:tr>
              <a:tr h="113665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a:solidFill>
                            <a:srgbClr val="000000"/>
                          </a:solidFill>
                          <a:latin typeface="Times New Roman"/>
                          <a:ea typeface="Times New Roman"/>
                          <a:cs typeface="Times New Roman"/>
                          <a:sym typeface="Times New Roman"/>
                        </a:rPr>
                        <a:t>Specialized Student Support Personnel </a:t>
                      </a:r>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Removed the school nurse, school social worker, and school psychologist position from the support position category in Standard Two and created a new staffing category for “specialized student support personnel” with specified ratios.</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chemeClr val="lt1"/>
                        </a:buClr>
                        <a:buSzPts val="1600"/>
                        <a:buFont typeface="Times New Roman"/>
                        <a:buNone/>
                      </a:pPr>
                      <a:endParaRPr sz="16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$107.5M/$107.2M</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2"/>
                  </a:ext>
                </a:extLst>
              </a:tr>
              <a:tr h="8763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a:solidFill>
                            <a:srgbClr val="000000"/>
                          </a:solidFill>
                          <a:latin typeface="Times New Roman"/>
                          <a:ea typeface="Times New Roman"/>
                          <a:cs typeface="Times New Roman"/>
                          <a:sym typeface="Times New Roman"/>
                        </a:rPr>
                        <a:t>School Counselors</a:t>
                      </a:r>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Reaffirmed the Board’s 2016 recommendation to provide one-full time school counselor for every 250 students, set out in Standard Two.</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chemeClr val="lt1"/>
                        </a:buClr>
                        <a:buSzPts val="1600"/>
                        <a:buFont typeface="Times New Roman"/>
                        <a:buNone/>
                      </a:pPr>
                      <a:endParaRPr sz="16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$90.2M/$90.2M</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3"/>
                  </a:ext>
                </a:extLst>
              </a:tr>
              <a:tr h="8763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a:solidFill>
                            <a:srgbClr val="000000"/>
                          </a:solidFill>
                          <a:latin typeface="Times New Roman"/>
                          <a:ea typeface="Times New Roman"/>
                          <a:cs typeface="Times New Roman"/>
                          <a:sym typeface="Times New Roman"/>
                        </a:rPr>
                        <a:t>Elementary School Principals</a:t>
                      </a:r>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Reaffirmed the Board’s 2016 recommendation to provide one-full time principal in every school, set out in Standard Two.</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chemeClr val="lt1"/>
                        </a:buClr>
                        <a:buSzPts val="1600"/>
                        <a:buFont typeface="Times New Roman"/>
                        <a:buNone/>
                      </a:pPr>
                      <a:endParaRPr sz="16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$8.3M/$7.7M</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4"/>
                  </a:ext>
                </a:extLst>
              </a:tr>
            </a:tbl>
          </a:graphicData>
        </a:graphic>
      </p:graphicFrame>
      <p:sp>
        <p:nvSpPr>
          <p:cNvPr id="156" name="Google Shape;156;p7"/>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8"/>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2019 REVISIONS CONTINUED</a:t>
            </a:r>
            <a:endParaRPr/>
          </a:p>
        </p:txBody>
      </p:sp>
      <p:graphicFrame>
        <p:nvGraphicFramePr>
          <p:cNvPr id="163" name="Google Shape;163;p8"/>
          <p:cNvGraphicFramePr/>
          <p:nvPr/>
        </p:nvGraphicFramePr>
        <p:xfrm>
          <a:off x="838200" y="1825625"/>
          <a:ext cx="10515575" cy="3567755"/>
        </p:xfrm>
        <a:graphic>
          <a:graphicData uri="http://schemas.openxmlformats.org/drawingml/2006/table">
            <a:tbl>
              <a:tblPr>
                <a:noFill/>
                <a:tableStyleId>{D66D7241-2195-41FD-9F1A-166338F75FA3}</a:tableStyleId>
              </a:tblPr>
              <a:tblGrid>
                <a:gridCol w="8113700">
                  <a:extLst>
                    <a:ext uri="{9D8B030D-6E8A-4147-A177-3AD203B41FA5}">
                      <a16:colId xmlns:a16="http://schemas.microsoft.com/office/drawing/2014/main" val="20000"/>
                    </a:ext>
                  </a:extLst>
                </a:gridCol>
                <a:gridCol w="2401875">
                  <a:extLst>
                    <a:ext uri="{9D8B030D-6E8A-4147-A177-3AD203B41FA5}">
                      <a16:colId xmlns:a16="http://schemas.microsoft.com/office/drawing/2014/main" val="20001"/>
                    </a:ext>
                  </a:extLst>
                </a:gridCol>
              </a:tblGrid>
              <a:tr h="365125">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800" b="1" i="0" u="none" strike="noStrike" cap="none">
                          <a:solidFill>
                            <a:srgbClr val="FFFFFF"/>
                          </a:solidFill>
                          <a:latin typeface="Times New Roman"/>
                          <a:ea typeface="Times New Roman"/>
                          <a:cs typeface="Times New Roman"/>
                          <a:sym typeface="Times New Roman"/>
                        </a:rPr>
                        <a:t>PROPOSED SOQ REVISION</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800" b="1" i="0" u="none" strike="noStrike" cap="none">
                          <a:solidFill>
                            <a:srgbClr val="FFFFFF"/>
                          </a:solidFill>
                          <a:latin typeface="Times New Roman"/>
                          <a:ea typeface="Times New Roman"/>
                          <a:cs typeface="Times New Roman"/>
                          <a:sym typeface="Times New Roman"/>
                        </a:rPr>
                        <a:t>ESTIMATED COST</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10668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a:solidFill>
                            <a:srgbClr val="000000"/>
                          </a:solidFill>
                          <a:latin typeface="Times New Roman"/>
                          <a:ea typeface="Times New Roman"/>
                          <a:cs typeface="Times New Roman"/>
                          <a:sym typeface="Times New Roman"/>
                        </a:rPr>
                        <a:t>Assistant Principals</a:t>
                      </a:r>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Reaffirmed the Board’s 2016 recommendation to provide one full-time assistant principal for each 400 students, set out in Standard Two.</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chemeClr val="lt1"/>
                        </a:buClr>
                        <a:buSzPts val="1600"/>
                        <a:buFont typeface="Times New Roman"/>
                        <a:buNone/>
                      </a:pPr>
                      <a:endParaRPr sz="16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$82.9M/$82.6M</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1"/>
                  </a:ext>
                </a:extLst>
              </a:tr>
              <a:tr h="1068375">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a:solidFill>
                            <a:srgbClr val="000000"/>
                          </a:solidFill>
                          <a:latin typeface="Times New Roman"/>
                          <a:ea typeface="Times New Roman"/>
                          <a:cs typeface="Times New Roman"/>
                          <a:sym typeface="Times New Roman"/>
                        </a:rPr>
                        <a:t>Principal Mentorship Program</a:t>
                      </a:r>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Established a statewide principal mentorship program in Standard One to strengthen and foster the expanding role of quality school leaders that support teacher retention and student achievement.</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chemeClr val="lt1"/>
                        </a:buClr>
                        <a:buSzPts val="1600"/>
                        <a:buFont typeface="Times New Roman"/>
                        <a:buNone/>
                      </a:pPr>
                      <a:endParaRPr sz="16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$1.1M/$1.1M</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2"/>
                  </a:ext>
                </a:extLst>
              </a:tr>
              <a:tr h="10668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a:solidFill>
                            <a:srgbClr val="000000"/>
                          </a:solidFill>
                          <a:latin typeface="Times New Roman"/>
                          <a:ea typeface="Times New Roman"/>
                          <a:cs typeface="Times New Roman"/>
                          <a:sym typeface="Times New Roman"/>
                        </a:rPr>
                        <a:t>Work-Based Learning Coordinators</a:t>
                      </a:r>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Established state-level and regional work-based learning coordinators in Standard One to foster connections between school divisions and the business community to advance work-based learning opportunities in each school division.</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chemeClr val="lt1"/>
                        </a:buClr>
                        <a:buSzPts val="1600"/>
                        <a:buFont typeface="Times New Roman"/>
                        <a:buNone/>
                      </a:pPr>
                      <a:endParaRPr sz="16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$1.1M/$1.1M</a:t>
                      </a:r>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3"/>
                  </a:ext>
                </a:extLst>
              </a:tr>
            </a:tbl>
          </a:graphicData>
        </a:graphic>
      </p:graphicFrame>
      <p:sp>
        <p:nvSpPr>
          <p:cNvPr id="164" name="Google Shape;164;p8"/>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9"/>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1" i="0" u="none">
                <a:solidFill>
                  <a:schemeClr val="dk2"/>
                </a:solidFill>
                <a:latin typeface="Times New Roman"/>
                <a:ea typeface="Times New Roman"/>
                <a:cs typeface="Times New Roman"/>
                <a:sym typeface="Times New Roman"/>
              </a:rPr>
              <a:t>THE GENERAL ASSEMBLY AND THE SOQ</a:t>
            </a:r>
            <a:endParaRPr/>
          </a:p>
        </p:txBody>
      </p:sp>
      <p:sp>
        <p:nvSpPr>
          <p:cNvPr id="170" name="Google Shape;170;p9"/>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a:solidFill>
                  <a:srgbClr val="FFFFFF"/>
                </a:solidFill>
                <a:latin typeface="Times New Roman"/>
                <a:ea typeface="Times New Roman"/>
                <a:cs typeface="Times New Roman"/>
                <a:sym typeface="Times New Roman"/>
              </a:rPr>
              <a:t>THIS IS SOME SUBTEXT</a:t>
            </a:r>
            <a:endParaRPr/>
          </a:p>
        </p:txBody>
      </p:sp>
      <p:sp>
        <p:nvSpPr>
          <p:cNvPr id="171" name="Google Shape;171;p9"/>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9</a:t>
            </a:fld>
            <a:endParaRPr/>
          </a:p>
        </p:txBody>
      </p:sp>
    </p:spTree>
  </p:cSld>
  <p:clrMapOvr>
    <a:masterClrMapping/>
  </p:clrMapOvr>
</p:sld>
</file>

<file path=ppt/theme/theme1.xml><?xml version="1.0" encoding="utf-8"?>
<a:theme xmlns:a="http://schemas.openxmlformats.org/drawingml/2006/main" name="BOE">
  <a:themeElements>
    <a:clrScheme name="Custom 1">
      <a:dk1>
        <a:srgbClr val="000000"/>
      </a:dk1>
      <a:lt1>
        <a:srgbClr val="FFFFFF"/>
      </a:lt1>
      <a:dk2>
        <a:srgbClr val="003C71"/>
      </a:dk2>
      <a:lt2>
        <a:srgbClr val="FFFFFF"/>
      </a:lt2>
      <a:accent1>
        <a:srgbClr val="003C71"/>
      </a:accent1>
      <a:accent2>
        <a:srgbClr val="007DBA"/>
      </a:accent2>
      <a:accent3>
        <a:srgbClr val="7F7F7F"/>
      </a:accent3>
      <a:accent4>
        <a:srgbClr val="D8D8D8"/>
      </a:accent4>
      <a:accent5>
        <a:srgbClr val="FFFFFF"/>
      </a:accent5>
      <a:accent6>
        <a:srgbClr val="3F3F3F"/>
      </a:accent6>
      <a:hlink>
        <a:srgbClr val="003C71"/>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OE">
  <a:themeElements>
    <a:clrScheme name="Custom 1">
      <a:dk1>
        <a:srgbClr val="000000"/>
      </a:dk1>
      <a:lt1>
        <a:srgbClr val="FFFFFF"/>
      </a:lt1>
      <a:dk2>
        <a:srgbClr val="003C71"/>
      </a:dk2>
      <a:lt2>
        <a:srgbClr val="FFFFFF"/>
      </a:lt2>
      <a:accent1>
        <a:srgbClr val="003C71"/>
      </a:accent1>
      <a:accent2>
        <a:srgbClr val="007DBA"/>
      </a:accent2>
      <a:accent3>
        <a:srgbClr val="7F7F7F"/>
      </a:accent3>
      <a:accent4>
        <a:srgbClr val="D8D8D8"/>
      </a:accent4>
      <a:accent5>
        <a:srgbClr val="FFFFFF"/>
      </a:accent5>
      <a:accent6>
        <a:srgbClr val="3F3F3F"/>
      </a:accent6>
      <a:hlink>
        <a:srgbClr val="003C71"/>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BOE">
  <a:themeElements>
    <a:clrScheme name="Custom 1">
      <a:dk1>
        <a:srgbClr val="000000"/>
      </a:dk1>
      <a:lt1>
        <a:srgbClr val="FFFFFF"/>
      </a:lt1>
      <a:dk2>
        <a:srgbClr val="003C71"/>
      </a:dk2>
      <a:lt2>
        <a:srgbClr val="FFFFFF"/>
      </a:lt2>
      <a:accent1>
        <a:srgbClr val="003C71"/>
      </a:accent1>
      <a:accent2>
        <a:srgbClr val="007DBA"/>
      </a:accent2>
      <a:accent3>
        <a:srgbClr val="7F7F7F"/>
      </a:accent3>
      <a:accent4>
        <a:srgbClr val="D8D8D8"/>
      </a:accent4>
      <a:accent5>
        <a:srgbClr val="FFFFFF"/>
      </a:accent5>
      <a:accent6>
        <a:srgbClr val="3F3F3F"/>
      </a:accent6>
      <a:hlink>
        <a:srgbClr val="003C71"/>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1750</Words>
  <Application>Microsoft Office PowerPoint</Application>
  <PresentationFormat>Widescreen</PresentationFormat>
  <Paragraphs>157</Paragraphs>
  <Slides>16</Slides>
  <Notes>16</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16</vt:i4>
      </vt:variant>
    </vt:vector>
  </HeadingPairs>
  <TitlesOfParts>
    <vt:vector size="23" baseType="lpstr">
      <vt:lpstr>Arial</vt:lpstr>
      <vt:lpstr>Calibri</vt:lpstr>
      <vt:lpstr>Times New Roman</vt:lpstr>
      <vt:lpstr>Trebuchet MS</vt:lpstr>
      <vt:lpstr>BOE</vt:lpstr>
      <vt:lpstr>1_BOE</vt:lpstr>
      <vt:lpstr>2_BOE</vt:lpstr>
      <vt:lpstr>2021 BIENNIAL REVIEW OF THE STANDARDS OF QUALITY: REVISITING THE 2019 PRESCRIPTIONS AND EVALUATING PROGRESS  </vt:lpstr>
      <vt:lpstr>TODAY’S PRESENTATION</vt:lpstr>
      <vt:lpstr>STANDARDS OF QUALITY</vt:lpstr>
      <vt:lpstr>PRESCRIBING THE SOQ IN 2019</vt:lpstr>
      <vt:lpstr>PRESCRIPTIONS FROM THE 2019 BIENNIAL REVIEW OF THE SOQ</vt:lpstr>
      <vt:lpstr>REVISIONS PRESCRIBED IN 2019</vt:lpstr>
      <vt:lpstr>2019 REVISIONS CONTINUED</vt:lpstr>
      <vt:lpstr>2019 REVISIONS CONTINUED</vt:lpstr>
      <vt:lpstr>THE GENERAL ASSEMBLY AND THE SOQ</vt:lpstr>
      <vt:lpstr>HIGHLIGHTS FROM THE 2020 SESSION</vt:lpstr>
      <vt:lpstr>HIGHLIGHTS FROM THE 2021 SESSION</vt:lpstr>
      <vt:lpstr>OTHER RELATED LEGISLATION</vt:lpstr>
      <vt:lpstr>THE FUTURE OF THE SOQ</vt:lpstr>
      <vt:lpstr>CONSIDERING FUTURE PRESCRIPTIONS</vt:lpstr>
      <vt:lpstr>CONSIDERING FUTURE PRESCRIPTIONS (CONT’D)</vt:lpstr>
      <vt:lpstr>DATA COLLECTION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BIENNIAL REVIEW OF THE STANDARDS OF QUALITY: REVISITING THE 2019 PRESCRIPTIONS AND EVALUATING PROGRESS</dc:title>
  <dc:creator>Timothy Nuthall</dc:creator>
  <cp:lastModifiedBy>Webb, Emily (DOE)</cp:lastModifiedBy>
  <cp:revision>5</cp:revision>
  <dcterms:created xsi:type="dcterms:W3CDTF">2020-12-16T13:53:34Z</dcterms:created>
  <dcterms:modified xsi:type="dcterms:W3CDTF">2021-06-15T14:06:12Z</dcterms:modified>
</cp:coreProperties>
</file>