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98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4852" autoAdjust="0"/>
  </p:normalViewPr>
  <p:slideViewPr>
    <p:cSldViewPr>
      <p:cViewPr varScale="1">
        <p:scale>
          <a:sx n="77" d="100"/>
          <a:sy n="77" d="100"/>
        </p:scale>
        <p:origin x="10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E1547-4A6D-452B-B1BF-F1EDA2167BF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863D-2B01-4517-84EA-5670F826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3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9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ackie.herring@doe.virginia.gov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Pre-Trip and Post Trip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Maintenance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Keeps the bus in a safe operating condition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 failures and breakdowns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the bus in a serviceable operating condition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maintenance cost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problems for the driver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3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the Bus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perceptive, and use your senses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vehicle will talk to you in many ways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Listen, Feel, Look and Smell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2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Trip Inspection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 trip inspection is the responsibility of the bus driver and is just as important as the pre-trip inspection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 trip inspection will allow you to account for students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post trip inspection will also allow the driver to find deficiencies that could be resolved quickly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1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with VDOE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9530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Jackie.Johnson@doe.virginia.gov</a:t>
            </a:r>
            <a:endParaRPr lang="nl-N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VDOE_News</a:t>
            </a:r>
            <a:b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</a:t>
            </a:r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#EdEquityVA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14801" y="3257550"/>
            <a:ext cx="2666999" cy="76200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and Systems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 pre-trip inspection before a run and a post trip inspection after a run can help detect defects, deficiencies, sleeping students and much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knowledge of the school bus components is instrumental in performing an accurate daily pre-trip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Braking Systems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362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Brakes- Work through fluid pressure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Brakes- Use of compressed air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Anti-lock Braking System- Uses computer to monitor and assist in controlling braking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 and Transmissions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Diesel- Uses diesel fuel or mixed alternative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fuel, diesel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 use compression to ignite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Gasoline- Uses gasoline or mixed alternative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fuel, gasoline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 use spark plugs to ignite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Natural Gas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transmission require the use of a clutch to apply and remove engine torque to the transmission input shaft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transmission automatically change to higher and lower gears with changes in the vehicle’s speed and load on the engine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0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Systems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Wheel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Pitman Arm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Gear Box/Rack and Pinion Assembly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Steering Knuckles and Ball Joints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Wheel Spindle Assembly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Suspension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Springs- support the weight of the vehicle, maintain ride height, and absorb road shock. They keep the vehicle’s wheels in firm contact with the road and provide for a comfortable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ride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 Absorbers- reduce effects of the up and down movement. Absorbers reduce the rate of bounce, roll or sway, brake dive and acceleration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Battery is the initial source of electricity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Alternator powers the electrical system when vehicle is running and restores charge in battery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Starter converts electricity to mechanical energy to start the engine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Fuse Box contains fuses that protect the electrical system from electrical overload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Warning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of bus- 2 red lamps, 2 amber lamps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Arm- 1 upper and 1 lower red lamp on a red sign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 of bus- 2 red lamps, 2 amber lamps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4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457</Words>
  <Application>Microsoft Office PowerPoint</Application>
  <PresentationFormat>On-screen Show (16:9)</PresentationFormat>
  <Paragraphs>57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Pre-Trip and Post Trip</vt:lpstr>
      <vt:lpstr>Components and Systems </vt:lpstr>
      <vt:lpstr>Braking Systems</vt:lpstr>
      <vt:lpstr>Engines and Transmissions</vt:lpstr>
      <vt:lpstr>Transmission </vt:lpstr>
      <vt:lpstr>Steering Systems</vt:lpstr>
      <vt:lpstr>Suspension System </vt:lpstr>
      <vt:lpstr>Electrical System </vt:lpstr>
      <vt:lpstr>Traffic Warning System </vt:lpstr>
      <vt:lpstr>Preventive Maintenance</vt:lpstr>
      <vt:lpstr>Operation of the Bus </vt:lpstr>
      <vt:lpstr>Post Trip Inspection</vt:lpstr>
      <vt:lpstr>Connect with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crb29104</dc:creator>
  <cp:lastModifiedBy>VITA Program</cp:lastModifiedBy>
  <cp:revision>57</cp:revision>
  <cp:lastPrinted>2019-11-07T19:43:50Z</cp:lastPrinted>
  <dcterms:created xsi:type="dcterms:W3CDTF">2019-02-13T14:37:28Z</dcterms:created>
  <dcterms:modified xsi:type="dcterms:W3CDTF">2020-12-31T19:20:51Z</dcterms:modified>
</cp:coreProperties>
</file>