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Calibri" panose="020F0502020204030204" pitchFamily="34" charset="0"/>
      <p:regular r:id="rId16"/>
      <p:bold r:id="rId17"/>
      <p:italic r:id="rId18"/>
      <p:boldItalic r:id="rId19"/>
    </p:embeddedFont>
    <p:embeddedFont>
      <p:font typeface="Josefin Sans" panose="020B0604020202020204" charset="0"/>
      <p:regular r:id="rId20"/>
      <p:bold r:id="rId21"/>
      <p:italic r:id="rId22"/>
      <p:boldItalic r:id="rId23"/>
    </p:embeddedFont>
    <p:embeddedFont>
      <p:font typeface="Roboto"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givnT4X4w9lRY1dZ7s60fMlOvl1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Bolling"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BD3B69-E0B7-4751-B44B-99A4CAC32AAC}">
  <a:tblStyle styleId="{2ABD3B69-E0B7-4751-B44B-99A4CAC32AAC}"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2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commentAuthors" Target="commentAuthor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11-04T15:13:43.543" idx="1">
    <p:pos x="6000" y="0"/>
    <p:text>Not sure that this one is necessary. You could move all of these to the end and have them if questions come up and might help visualize your response to their questions.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RbztZjc"/>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messydata.org/#statement-introductio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Deb</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t>Tina-</a:t>
            </a:r>
            <a:r>
              <a:rPr lang="en" sz="1100">
                <a:latin typeface="Arial"/>
                <a:ea typeface="Arial"/>
                <a:cs typeface="Arial"/>
                <a:sym typeface="Arial"/>
              </a:rPr>
              <a:t>Math education should be embraced as one of the major elements needed to best prepare youth for the challenges of not just today, but for tomorrow.  Preparing students for an ever evolving future requires that we examine what mathematics knowledge and skills are most important to address a changing, global and more and more digital world. We must provide for deeper learning  experiences with more explicit mathematics connections to real world problems.  We need to ensure that we more successfully engage youth in the touchpoints that will empower them to be more successful in their future, which requires some rethinking of our methods and models in mathematics education, both in what students learn and how they learn it.</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f921c5b05b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gf921c5b05b_0_2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f921c5b05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gf921c5b05b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f921c5b05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gf921c5b05b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200"/>
              <a:buFont typeface="Arial"/>
              <a:buNone/>
            </a:pPr>
            <a:r>
              <a:rPr lang="en" sz="2200">
                <a:solidFill>
                  <a:schemeClr val="dk1"/>
                </a:solidFill>
                <a:latin typeface="Josefin Sans"/>
                <a:ea typeface="Josefin Sans"/>
                <a:cs typeface="Josefin Sans"/>
                <a:sym typeface="Josefin Sans"/>
              </a:rPr>
              <a:t>“Today’s learners will enter a world </a:t>
            </a:r>
            <a:r>
              <a:rPr lang="en" sz="2200">
                <a:solidFill>
                  <a:schemeClr val="dk1"/>
                </a:solidFill>
                <a:latin typeface="Josefin Sans"/>
                <a:ea typeface="Josefin Sans"/>
                <a:cs typeface="Josefin Sans"/>
                <a:sym typeface="Josefi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rich with data</a:t>
            </a:r>
            <a:r>
              <a:rPr lang="en" sz="2200">
                <a:solidFill>
                  <a:schemeClr val="dk1"/>
                </a:solidFill>
                <a:latin typeface="Josefin Sans"/>
                <a:ea typeface="Josefin Sans"/>
                <a:cs typeface="Josefin Sans"/>
                <a:sym typeface="Josefin Sans"/>
              </a:rPr>
              <a:t>. Data already plays a pivotal role in our homes, our workplaces, an our communities. But, in too many learning experiences and classrooms across the nation, data is not yet playing this crucial role.</a:t>
            </a:r>
            <a:endParaRPr sz="2200">
              <a:solidFill>
                <a:schemeClr val="dk1"/>
              </a:solidFill>
              <a:latin typeface="Josefin Sans"/>
              <a:ea typeface="Josefin Sans"/>
              <a:cs typeface="Josefin Sans"/>
              <a:sym typeface="Josefin Sans"/>
            </a:endParaRPr>
          </a:p>
          <a:p>
            <a:pPr marL="0" lvl="0" indent="0" algn="l" rtl="0">
              <a:spcBef>
                <a:spcPts val="0"/>
              </a:spcBef>
              <a:spcAft>
                <a:spcPts val="0"/>
              </a:spcAft>
              <a:buClr>
                <a:schemeClr val="dk1"/>
              </a:buClr>
              <a:buSzPts val="2200"/>
              <a:buFont typeface="Arial"/>
              <a:buNone/>
            </a:pPr>
            <a:endParaRPr sz="2200">
              <a:solidFill>
                <a:schemeClr val="dk1"/>
              </a:solidFill>
              <a:latin typeface="Josefin Sans"/>
              <a:ea typeface="Josefin Sans"/>
              <a:cs typeface="Josefin Sans"/>
              <a:sym typeface="Josefin Sans"/>
            </a:endParaRPr>
          </a:p>
          <a:p>
            <a:pPr marL="0" lvl="0" indent="0" algn="l" rtl="0">
              <a:spcBef>
                <a:spcPts val="0"/>
              </a:spcBef>
              <a:spcAft>
                <a:spcPts val="0"/>
              </a:spcAft>
              <a:buClr>
                <a:schemeClr val="dk1"/>
              </a:buClr>
              <a:buSzPts val="2200"/>
              <a:buFont typeface="Arial"/>
              <a:buNone/>
            </a:pPr>
            <a:r>
              <a:rPr lang="en" sz="2200">
                <a:solidFill>
                  <a:schemeClr val="dk1"/>
                </a:solidFill>
                <a:latin typeface="Josefin Sans"/>
                <a:ea typeface="Josefin Sans"/>
                <a:cs typeface="Josefin Sans"/>
                <a:sym typeface="Josefin Sans"/>
              </a:rPr>
              <a:t>This is a tremendous oversight. It is also an incredible opportunity.”</a:t>
            </a:r>
            <a:endParaRPr sz="2200">
              <a:solidFill>
                <a:schemeClr val="dk1"/>
              </a:solidFill>
              <a:latin typeface="Josefin Sans"/>
              <a:ea typeface="Josefin Sans"/>
              <a:cs typeface="Josefin Sans"/>
              <a:sym typeface="Josefin Sans"/>
            </a:endParaRPr>
          </a:p>
          <a:p>
            <a:pPr marL="0" lvl="0" indent="0" algn="l" rtl="0">
              <a:spcBef>
                <a:spcPts val="0"/>
              </a:spcBef>
              <a:spcAft>
                <a:spcPts val="0"/>
              </a:spcAft>
              <a:buClr>
                <a:schemeClr val="dk1"/>
              </a:buClr>
              <a:buSzPts val="2200"/>
              <a:buFont typeface="Arial"/>
              <a:buNone/>
            </a:pPr>
            <a:endParaRPr sz="2200" i="1">
              <a:solidFill>
                <a:schemeClr val="dk1"/>
              </a:solidFill>
              <a:latin typeface="Josefin Sans"/>
              <a:ea typeface="Josefin Sans"/>
              <a:cs typeface="Josefin Sans"/>
              <a:sym typeface="Josefin Sans"/>
            </a:endParaRPr>
          </a:p>
          <a:p>
            <a:pPr marL="0" lvl="0" indent="0" algn="l" rtl="0">
              <a:spcBef>
                <a:spcPts val="0"/>
              </a:spcBef>
              <a:spcAft>
                <a:spcPts val="0"/>
              </a:spcAft>
              <a:buClr>
                <a:schemeClr val="dk1"/>
              </a:buClr>
              <a:buSzPts val="2200"/>
              <a:buFont typeface="Arial"/>
              <a:buNone/>
            </a:pPr>
            <a:r>
              <a:rPr lang="en" sz="2200" i="1" u="sng">
                <a:solidFill>
                  <a:srgbClr val="0097A7"/>
                </a:solidFill>
                <a:latin typeface="Josefin Sans"/>
                <a:ea typeface="Josefin Sans"/>
                <a:cs typeface="Josefin Sans"/>
                <a:sym typeface="Josefin San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messydata.org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8: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Data Science Standards of Learning are scheduled to be presented to the Board of Education in November 2021 for first review. The standards will support two one-half credit mathematics courses. </a:t>
            </a:r>
            <a:endParaRPr/>
          </a:p>
        </p:txBody>
      </p:sp>
      <p:sp>
        <p:nvSpPr>
          <p:cNvPr id="111" name="Google Shape;111;p8:notes"/>
          <p:cNvSpPr txBox="1">
            <a:spLocks noGrp="1"/>
          </p:cNvSpPr>
          <p:nvPr>
            <p:ph type="sldNum" idx="12"/>
          </p:nvPr>
        </p:nvSpPr>
        <p:spPr>
          <a:xfrm>
            <a:off x="3884621" y="8685213"/>
            <a:ext cx="2971800" cy="457200"/>
          </a:xfrm>
          <a:prstGeom prst="rect">
            <a:avLst/>
          </a:prstGeom>
          <a:noFill/>
          <a:ln>
            <a:noFill/>
          </a:ln>
        </p:spPr>
        <p:txBody>
          <a:bodyPr spcFirstLastPara="1" wrap="square" lIns="90100" tIns="90100" rIns="90100" bIns="9010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f921c5b05b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gf921c5b05b_0_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https://data-flair.training/blogs/data-science-project-ideas/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f921c5b05b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gf921c5b05b_0_1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Should this be Virginia loves data or Virginia is for Data Lovers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Subtitle Page" type="title">
  <p:cSld name="TITLE">
    <p:spTree>
      <p:nvGrpSpPr>
        <p:cNvPr id="1" name="Shape 10"/>
        <p:cNvGrpSpPr/>
        <p:nvPr/>
      </p:nvGrpSpPr>
      <p:grpSpPr>
        <a:xfrm>
          <a:off x="0" y="0"/>
          <a:ext cx="0" cy="0"/>
          <a:chOff x="0" y="0"/>
          <a:chExt cx="0" cy="0"/>
        </a:xfrm>
      </p:grpSpPr>
      <p:sp>
        <p:nvSpPr>
          <p:cNvPr id="11" name="Google Shape;11;p22"/>
          <p:cNvSpPr txBox="1">
            <a:spLocks noGrp="1"/>
          </p:cNvSpPr>
          <p:nvPr>
            <p:ph type="ctrTitle"/>
          </p:nvPr>
        </p:nvSpPr>
        <p:spPr>
          <a:xfrm>
            <a:off x="311708" y="1244950"/>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 name="Google Shape;12;p22"/>
          <p:cNvSpPr txBox="1">
            <a:spLocks noGrp="1"/>
          </p:cNvSpPr>
          <p:nvPr>
            <p:ph type="subTitle" idx="1"/>
          </p:nvPr>
        </p:nvSpPr>
        <p:spPr>
          <a:xfrm>
            <a:off x="311700" y="33345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3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31"/>
          <p:cNvSpPr txBox="1">
            <a:spLocks noGrp="1"/>
          </p:cNvSpPr>
          <p:nvPr>
            <p:ph type="title"/>
          </p:nvPr>
        </p:nvSpPr>
        <p:spPr>
          <a:xfrm>
            <a:off x="270750" y="1680900"/>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7" name="Google Shape;47;p31"/>
          <p:cNvSpPr txBox="1">
            <a:spLocks noGrp="1"/>
          </p:cNvSpPr>
          <p:nvPr>
            <p:ph type="subTitle" idx="1"/>
          </p:nvPr>
        </p:nvSpPr>
        <p:spPr>
          <a:xfrm>
            <a:off x="270750" y="3250800"/>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8" name="Google Shape;48;p3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9" name="Google Shape;49;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32"/>
          <p:cNvSpPr txBox="1">
            <a:spLocks noGrp="1"/>
          </p:cNvSpPr>
          <p:nvPr>
            <p:ph type="body" idx="1"/>
          </p:nvPr>
        </p:nvSpPr>
        <p:spPr>
          <a:xfrm>
            <a:off x="369650" y="37933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600"/>
              <a:buNone/>
              <a:defRPr/>
            </a:lvl1pPr>
          </a:lstStyle>
          <a:p>
            <a:endParaRPr/>
          </a:p>
        </p:txBody>
      </p:sp>
      <p:sp>
        <p:nvSpPr>
          <p:cNvPr id="52" name="Google Shape;52;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3"/>
        <p:cNvGrpSpPr/>
        <p:nvPr/>
      </p:nvGrpSpPr>
      <p:grpSpPr>
        <a:xfrm>
          <a:off x="0" y="0"/>
          <a:ext cx="0" cy="0"/>
          <a:chOff x="0" y="0"/>
          <a:chExt cx="0" cy="0"/>
        </a:xfrm>
      </p:grpSpPr>
      <p:sp>
        <p:nvSpPr>
          <p:cNvPr id="54" name="Google Shape;54;p3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5" name="Google Shape;55;p3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30200" algn="ctr">
              <a:lnSpc>
                <a:spcPct val="115000"/>
              </a:lnSpc>
              <a:spcBef>
                <a:spcPts val="0"/>
              </a:spcBef>
              <a:spcAft>
                <a:spcPts val="0"/>
              </a:spcAft>
              <a:buSzPts val="1600"/>
              <a:buChar char="●"/>
              <a:defRPr/>
            </a:lvl1pPr>
            <a:lvl2pPr marL="914400" lvl="1" indent="-330200" algn="ctr">
              <a:lnSpc>
                <a:spcPct val="115000"/>
              </a:lnSpc>
              <a:spcBef>
                <a:spcPts val="1600"/>
              </a:spcBef>
              <a:spcAft>
                <a:spcPts val="0"/>
              </a:spcAft>
              <a:buSzPts val="16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56" name="Google Shape;56;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57"/>
        <p:cNvGrpSpPr/>
        <p:nvPr/>
      </p:nvGrpSpPr>
      <p:grpSpPr>
        <a:xfrm>
          <a:off x="0" y="0"/>
          <a:ext cx="0" cy="0"/>
          <a:chOff x="0" y="0"/>
          <a:chExt cx="0" cy="0"/>
        </a:xfrm>
      </p:grpSpPr>
      <p:pic>
        <p:nvPicPr>
          <p:cNvPr id="58" name="Google Shape;58;p34" title="decorative"/>
          <p:cNvPicPr preferRelativeResize="0"/>
          <p:nvPr/>
        </p:nvPicPr>
        <p:blipFill rotWithShape="1">
          <a:blip r:embed="rId2">
            <a:alphaModFix/>
          </a:blip>
          <a:srcRect r="30665"/>
          <a:stretch/>
        </p:blipFill>
        <p:spPr>
          <a:xfrm>
            <a:off x="2" y="819153"/>
            <a:ext cx="3837062" cy="3633971"/>
          </a:xfrm>
          <a:prstGeom prst="rect">
            <a:avLst/>
          </a:prstGeom>
          <a:noFill/>
          <a:ln>
            <a:noFill/>
          </a:ln>
        </p:spPr>
      </p:pic>
      <p:sp>
        <p:nvSpPr>
          <p:cNvPr id="59" name="Google Shape;59;p34"/>
          <p:cNvSpPr txBox="1">
            <a:spLocks noGrp="1"/>
          </p:cNvSpPr>
          <p:nvPr>
            <p:ph type="title"/>
          </p:nvPr>
        </p:nvSpPr>
        <p:spPr>
          <a:xfrm>
            <a:off x="0" y="1121"/>
            <a:ext cx="9144000" cy="857400"/>
          </a:xfrm>
          <a:prstGeom prst="rect">
            <a:avLst/>
          </a:prstGeom>
          <a:solidFill>
            <a:schemeClr val="dk1"/>
          </a:solidFill>
          <a:ln>
            <a:noFill/>
          </a:ln>
        </p:spPr>
        <p:txBody>
          <a:bodyPr spcFirstLastPara="1" wrap="square" lIns="91425" tIns="45700" rIns="91425" bIns="45700" anchor="t" anchorCtr="0">
            <a:noAutofit/>
          </a:bodyPr>
          <a:lstStyle>
            <a:lvl1pPr marR="0" lvl="0" algn="ctr">
              <a:lnSpc>
                <a:spcPct val="10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 name="Google Shape;60;p34"/>
          <p:cNvSpPr txBox="1">
            <a:spLocks noGrp="1"/>
          </p:cNvSpPr>
          <p:nvPr>
            <p:ph type="body" idx="1"/>
          </p:nvPr>
        </p:nvSpPr>
        <p:spPr>
          <a:xfrm>
            <a:off x="4114800" y="1200155"/>
            <a:ext cx="4724400" cy="3124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61" name="Google Shape;61;p34" title="Virginia Department of Education logo"/>
          <p:cNvPicPr preferRelativeResize="0"/>
          <p:nvPr/>
        </p:nvPicPr>
        <p:blipFill rotWithShape="1">
          <a:blip r:embed="rId3">
            <a:alphaModFix/>
          </a:blip>
          <a:srcRect/>
          <a:stretch/>
        </p:blipFill>
        <p:spPr>
          <a:xfrm>
            <a:off x="7562773" y="3826787"/>
            <a:ext cx="1517012" cy="65487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62"/>
        <p:cNvGrpSpPr/>
        <p:nvPr/>
      </p:nvGrpSpPr>
      <p:grpSpPr>
        <a:xfrm>
          <a:off x="0" y="0"/>
          <a:ext cx="0" cy="0"/>
          <a:chOff x="0" y="0"/>
          <a:chExt cx="0" cy="0"/>
        </a:xfrm>
      </p:grpSpPr>
      <p:pic>
        <p:nvPicPr>
          <p:cNvPr id="63" name="Google Shape;63;p35" title="decorative"/>
          <p:cNvPicPr preferRelativeResize="0"/>
          <p:nvPr/>
        </p:nvPicPr>
        <p:blipFill rotWithShape="1">
          <a:blip r:embed="rId2">
            <a:alphaModFix/>
          </a:blip>
          <a:srcRect l="1487"/>
          <a:stretch/>
        </p:blipFill>
        <p:spPr>
          <a:xfrm>
            <a:off x="0" y="-115455"/>
            <a:ext cx="9167092" cy="4572012"/>
          </a:xfrm>
          <a:prstGeom prst="rect">
            <a:avLst/>
          </a:prstGeom>
          <a:noFill/>
          <a:ln>
            <a:noFill/>
          </a:ln>
        </p:spPr>
      </p:pic>
      <p:sp>
        <p:nvSpPr>
          <p:cNvPr id="64" name="Google Shape;64;p35"/>
          <p:cNvSpPr txBox="1">
            <a:spLocks noGrp="1"/>
          </p:cNvSpPr>
          <p:nvPr>
            <p:ph type="title"/>
          </p:nvPr>
        </p:nvSpPr>
        <p:spPr>
          <a:xfrm>
            <a:off x="0" y="1121"/>
            <a:ext cx="9144000" cy="857400"/>
          </a:xfrm>
          <a:prstGeom prst="rect">
            <a:avLst/>
          </a:prstGeom>
          <a:noFill/>
          <a:ln>
            <a:noFill/>
          </a:ln>
        </p:spPr>
        <p:txBody>
          <a:bodyPr spcFirstLastPara="1" wrap="square" lIns="91425" tIns="45700" rIns="91425" bIns="45700" anchor="t" anchorCtr="0">
            <a:noAutofit/>
          </a:bodyPr>
          <a:lstStyle>
            <a:lvl1pPr marR="0" lvl="0"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a:endParaRPr/>
          </a:p>
        </p:txBody>
      </p:sp>
      <p:sp>
        <p:nvSpPr>
          <p:cNvPr id="65" name="Google Shape;65;p35"/>
          <p:cNvSpPr txBox="1">
            <a:spLocks noGrp="1"/>
          </p:cNvSpPr>
          <p:nvPr>
            <p:ph type="body" idx="1"/>
          </p:nvPr>
        </p:nvSpPr>
        <p:spPr>
          <a:xfrm>
            <a:off x="457200" y="1200155"/>
            <a:ext cx="8229600" cy="3124200"/>
          </a:xfrm>
          <a:prstGeom prst="rect">
            <a:avLst/>
          </a:prstGeom>
          <a:noFill/>
          <a:ln>
            <a:noFill/>
          </a:ln>
        </p:spPr>
        <p:txBody>
          <a:bodyPr spcFirstLastPara="1" wrap="square" lIns="91425" tIns="45700" rIns="91425" bIns="45700" anchor="t" anchorCtr="0">
            <a:noAutofit/>
          </a:bodyPr>
          <a:lstStyle>
            <a:lvl1pPr marL="457200" lvl="0" indent="-431800" algn="l">
              <a:lnSpc>
                <a:spcPct val="115000"/>
              </a:lnSpc>
              <a:spcBef>
                <a:spcPts val="640"/>
              </a:spcBef>
              <a:spcAft>
                <a:spcPts val="0"/>
              </a:spcAft>
              <a:buClr>
                <a:schemeClr val="lt1"/>
              </a:buClr>
              <a:buSzPts val="3200"/>
              <a:buChar char="●"/>
              <a:defRPr>
                <a:solidFill>
                  <a:schemeClr val="lt1"/>
                </a:solidFill>
              </a:defRPr>
            </a:lvl1pPr>
            <a:lvl2pPr marL="914400" lvl="1" indent="-406400" algn="l">
              <a:lnSpc>
                <a:spcPct val="115000"/>
              </a:lnSpc>
              <a:spcBef>
                <a:spcPts val="560"/>
              </a:spcBef>
              <a:spcAft>
                <a:spcPts val="0"/>
              </a:spcAft>
              <a:buClr>
                <a:schemeClr val="lt1"/>
              </a:buClr>
              <a:buSzPts val="2800"/>
              <a:buChar char="○"/>
              <a:defRPr>
                <a:solidFill>
                  <a:schemeClr val="lt1"/>
                </a:solidFill>
              </a:defRPr>
            </a:lvl2pPr>
            <a:lvl3pPr marL="1371600" lvl="2" indent="-381000" algn="l">
              <a:lnSpc>
                <a:spcPct val="115000"/>
              </a:lnSpc>
              <a:spcBef>
                <a:spcPts val="480"/>
              </a:spcBef>
              <a:spcAft>
                <a:spcPts val="0"/>
              </a:spcAft>
              <a:buClr>
                <a:schemeClr val="lt1"/>
              </a:buClr>
              <a:buSzPts val="2400"/>
              <a:buChar char="■"/>
              <a:defRPr>
                <a:solidFill>
                  <a:schemeClr val="lt1"/>
                </a:solidFill>
              </a:defRPr>
            </a:lvl3pPr>
            <a:lvl4pPr marL="1828800" lvl="3" indent="-355600" algn="l">
              <a:lnSpc>
                <a:spcPct val="115000"/>
              </a:lnSpc>
              <a:spcBef>
                <a:spcPts val="400"/>
              </a:spcBef>
              <a:spcAft>
                <a:spcPts val="0"/>
              </a:spcAft>
              <a:buClr>
                <a:schemeClr val="lt1"/>
              </a:buClr>
              <a:buSzPts val="2000"/>
              <a:buChar char="●"/>
              <a:defRPr>
                <a:solidFill>
                  <a:schemeClr val="lt1"/>
                </a:solidFill>
              </a:defRPr>
            </a:lvl4pPr>
            <a:lvl5pPr marL="2286000" lvl="4" indent="-355600" algn="l">
              <a:lnSpc>
                <a:spcPct val="115000"/>
              </a:lnSpc>
              <a:spcBef>
                <a:spcPts val="400"/>
              </a:spcBef>
              <a:spcAft>
                <a:spcPts val="0"/>
              </a:spcAft>
              <a:buClr>
                <a:schemeClr val="lt1"/>
              </a:buClr>
              <a:buSzPts val="2000"/>
              <a:buChar char="○"/>
              <a:defRPr>
                <a:solidFill>
                  <a:schemeClr val="lt1"/>
                </a:solidFill>
              </a:defRPr>
            </a:lvl5pPr>
            <a:lvl6pPr marL="2743200" lvl="5" indent="-342900" algn="l">
              <a:lnSpc>
                <a:spcPct val="115000"/>
              </a:lnSpc>
              <a:spcBef>
                <a:spcPts val="360"/>
              </a:spcBef>
              <a:spcAft>
                <a:spcPts val="0"/>
              </a:spcAft>
              <a:buClr>
                <a:schemeClr val="dk1"/>
              </a:buClr>
              <a:buSzPts val="1800"/>
              <a:buChar char="■"/>
              <a:defRPr/>
            </a:lvl6pPr>
            <a:lvl7pPr marL="3200400" lvl="6" indent="-342900" algn="l">
              <a:lnSpc>
                <a:spcPct val="115000"/>
              </a:lnSpc>
              <a:spcBef>
                <a:spcPts val="360"/>
              </a:spcBef>
              <a:spcAft>
                <a:spcPts val="0"/>
              </a:spcAft>
              <a:buClr>
                <a:schemeClr val="dk1"/>
              </a:buClr>
              <a:buSzPts val="1800"/>
              <a:buChar char="●"/>
              <a:defRPr/>
            </a:lvl7pPr>
            <a:lvl8pPr marL="3657600" lvl="7" indent="-342900" algn="l">
              <a:lnSpc>
                <a:spcPct val="115000"/>
              </a:lnSpc>
              <a:spcBef>
                <a:spcPts val="360"/>
              </a:spcBef>
              <a:spcAft>
                <a:spcPts val="0"/>
              </a:spcAft>
              <a:buClr>
                <a:schemeClr val="dk1"/>
              </a:buClr>
              <a:buSzPts val="1800"/>
              <a:buChar char="○"/>
              <a:defRPr/>
            </a:lvl8pPr>
            <a:lvl9pPr marL="4114800" lvl="8" indent="-342900" algn="l">
              <a:lnSpc>
                <a:spcPct val="115000"/>
              </a:lnSpc>
              <a:spcBef>
                <a:spcPts val="360"/>
              </a:spcBef>
              <a:spcAft>
                <a:spcPts val="1600"/>
              </a:spcAft>
              <a:buClr>
                <a:schemeClr val="dk1"/>
              </a:buClr>
              <a:buSzPts val="1800"/>
              <a:buChar char="■"/>
              <a:defRPr/>
            </a:lvl9pPr>
          </a:lstStyle>
          <a:p>
            <a:endParaRPr/>
          </a:p>
        </p:txBody>
      </p:sp>
      <p:pic>
        <p:nvPicPr>
          <p:cNvPr id="66" name="Google Shape;66;p35" title="decorative"/>
          <p:cNvPicPr preferRelativeResize="0"/>
          <p:nvPr/>
        </p:nvPicPr>
        <p:blipFill rotWithShape="1">
          <a:blip r:embed="rId3">
            <a:alphaModFix/>
          </a:blip>
          <a:srcRect r="8775"/>
          <a:stretch/>
        </p:blipFill>
        <p:spPr>
          <a:xfrm>
            <a:off x="6798172" y="2038355"/>
            <a:ext cx="2345829" cy="2418203"/>
          </a:xfrm>
          <a:prstGeom prst="rect">
            <a:avLst/>
          </a:prstGeom>
          <a:noFill/>
          <a:ln>
            <a:noFill/>
          </a:ln>
        </p:spPr>
      </p:pic>
      <p:pic>
        <p:nvPicPr>
          <p:cNvPr id="67" name="Google Shape;67;p35" title="Virginia Department of Education logo"/>
          <p:cNvPicPr preferRelativeResize="0"/>
          <p:nvPr/>
        </p:nvPicPr>
        <p:blipFill rotWithShape="1">
          <a:blip r:embed="rId4">
            <a:alphaModFix/>
          </a:blip>
          <a:srcRect/>
          <a:stretch/>
        </p:blipFill>
        <p:spPr>
          <a:xfrm>
            <a:off x="7562773" y="3826787"/>
            <a:ext cx="1517012" cy="65487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8"/>
        <p:cNvGrpSpPr/>
        <p:nvPr/>
      </p:nvGrpSpPr>
      <p:grpSpPr>
        <a:xfrm>
          <a:off x="0" y="0"/>
          <a:ext cx="0" cy="0"/>
          <a:chOff x="0" y="0"/>
          <a:chExt cx="0" cy="0"/>
        </a:xfrm>
      </p:grpSpPr>
      <p:sp>
        <p:nvSpPr>
          <p:cNvPr id="69" name="Google Shape;69;p3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t"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a:endParaRPr/>
          </a:p>
        </p:txBody>
      </p:sp>
      <p:sp>
        <p:nvSpPr>
          <p:cNvPr id="70" name="Google Shape;70;p36"/>
          <p:cNvSpPr txBox="1">
            <a:spLocks noGrp="1"/>
          </p:cNvSpPr>
          <p:nvPr>
            <p:ph type="body" idx="1"/>
          </p:nvPr>
        </p:nvSpPr>
        <p:spPr>
          <a:xfrm>
            <a:off x="457200" y="1200155"/>
            <a:ext cx="4038600" cy="3124200"/>
          </a:xfrm>
          <a:prstGeom prst="rect">
            <a:avLst/>
          </a:prstGeom>
          <a:noFill/>
          <a:ln>
            <a:noFill/>
          </a:ln>
        </p:spPr>
        <p:txBody>
          <a:bodyPr spcFirstLastPara="1" wrap="square" lIns="91425" tIns="45700" rIns="91425" bIns="45700" anchor="t" anchorCtr="0">
            <a:noAutofit/>
          </a:bodyPr>
          <a:lstStyle>
            <a:lvl1pPr marL="457200" lvl="0" indent="-406400" algn="l">
              <a:lnSpc>
                <a:spcPct val="115000"/>
              </a:lnSpc>
              <a:spcBef>
                <a:spcPts val="560"/>
              </a:spcBef>
              <a:spcAft>
                <a:spcPts val="0"/>
              </a:spcAft>
              <a:buClr>
                <a:schemeClr val="dk1"/>
              </a:buClr>
              <a:buSzPts val="2800"/>
              <a:buChar char="●"/>
              <a:defRPr sz="2800"/>
            </a:lvl1pPr>
            <a:lvl2pPr marL="914400" lvl="1" indent="-381000" algn="l">
              <a:lnSpc>
                <a:spcPct val="115000"/>
              </a:lnSpc>
              <a:spcBef>
                <a:spcPts val="480"/>
              </a:spcBef>
              <a:spcAft>
                <a:spcPts val="0"/>
              </a:spcAft>
              <a:buClr>
                <a:schemeClr val="dk1"/>
              </a:buClr>
              <a:buSzPts val="2400"/>
              <a:buChar char="○"/>
              <a:defRPr sz="2400"/>
            </a:lvl2pPr>
            <a:lvl3pPr marL="1371600" lvl="2" indent="-355600" algn="l">
              <a:lnSpc>
                <a:spcPct val="115000"/>
              </a:lnSpc>
              <a:spcBef>
                <a:spcPts val="400"/>
              </a:spcBef>
              <a:spcAft>
                <a:spcPts val="0"/>
              </a:spcAft>
              <a:buClr>
                <a:schemeClr val="dk1"/>
              </a:buClr>
              <a:buSzPts val="2000"/>
              <a:buChar char="■"/>
              <a:defRPr sz="2000"/>
            </a:lvl3pPr>
            <a:lvl4pPr marL="1828800" lvl="3" indent="-342900" algn="l">
              <a:lnSpc>
                <a:spcPct val="115000"/>
              </a:lnSpc>
              <a:spcBef>
                <a:spcPts val="360"/>
              </a:spcBef>
              <a:spcAft>
                <a:spcPts val="0"/>
              </a:spcAft>
              <a:buClr>
                <a:schemeClr val="dk1"/>
              </a:buClr>
              <a:buSzPts val="1800"/>
              <a:buChar char="●"/>
              <a:defRPr sz="1800"/>
            </a:lvl4pPr>
            <a:lvl5pPr marL="2286000" lvl="4" indent="-342900" algn="l">
              <a:lnSpc>
                <a:spcPct val="115000"/>
              </a:lnSpc>
              <a:spcBef>
                <a:spcPts val="360"/>
              </a:spcBef>
              <a:spcAft>
                <a:spcPts val="0"/>
              </a:spcAft>
              <a:buClr>
                <a:schemeClr val="dk1"/>
              </a:buClr>
              <a:buSzPts val="1800"/>
              <a:buChar char="○"/>
              <a:defRPr sz="1800"/>
            </a:lvl5pPr>
            <a:lvl6pPr marL="2743200" lvl="5" indent="-342900" algn="l">
              <a:lnSpc>
                <a:spcPct val="115000"/>
              </a:lnSpc>
              <a:spcBef>
                <a:spcPts val="360"/>
              </a:spcBef>
              <a:spcAft>
                <a:spcPts val="0"/>
              </a:spcAft>
              <a:buClr>
                <a:schemeClr val="dk1"/>
              </a:buClr>
              <a:buSzPts val="1800"/>
              <a:buChar char="■"/>
              <a:defRPr sz="1800"/>
            </a:lvl6pPr>
            <a:lvl7pPr marL="3200400" lvl="6" indent="-342900" algn="l">
              <a:lnSpc>
                <a:spcPct val="115000"/>
              </a:lnSpc>
              <a:spcBef>
                <a:spcPts val="360"/>
              </a:spcBef>
              <a:spcAft>
                <a:spcPts val="0"/>
              </a:spcAft>
              <a:buClr>
                <a:schemeClr val="dk1"/>
              </a:buClr>
              <a:buSzPts val="1800"/>
              <a:buChar char="●"/>
              <a:defRPr sz="1800"/>
            </a:lvl7pPr>
            <a:lvl8pPr marL="3657600" lvl="7" indent="-342900" algn="l">
              <a:lnSpc>
                <a:spcPct val="115000"/>
              </a:lnSpc>
              <a:spcBef>
                <a:spcPts val="360"/>
              </a:spcBef>
              <a:spcAft>
                <a:spcPts val="0"/>
              </a:spcAft>
              <a:buClr>
                <a:schemeClr val="dk1"/>
              </a:buClr>
              <a:buSzPts val="1800"/>
              <a:buChar char="○"/>
              <a:defRPr sz="1800"/>
            </a:lvl8pPr>
            <a:lvl9pPr marL="4114800" lvl="8" indent="-342900" algn="l">
              <a:lnSpc>
                <a:spcPct val="115000"/>
              </a:lnSpc>
              <a:spcBef>
                <a:spcPts val="360"/>
              </a:spcBef>
              <a:spcAft>
                <a:spcPts val="1600"/>
              </a:spcAft>
              <a:buClr>
                <a:schemeClr val="dk1"/>
              </a:buClr>
              <a:buSzPts val="1800"/>
              <a:buChar char="■"/>
              <a:defRPr sz="1800"/>
            </a:lvl9pPr>
          </a:lstStyle>
          <a:p>
            <a:endParaRPr/>
          </a:p>
        </p:txBody>
      </p:sp>
      <p:sp>
        <p:nvSpPr>
          <p:cNvPr id="71" name="Google Shape;71;p36"/>
          <p:cNvSpPr txBox="1">
            <a:spLocks noGrp="1"/>
          </p:cNvSpPr>
          <p:nvPr>
            <p:ph type="body" idx="2"/>
          </p:nvPr>
        </p:nvSpPr>
        <p:spPr>
          <a:xfrm>
            <a:off x="4648200" y="1200155"/>
            <a:ext cx="4038600" cy="3124200"/>
          </a:xfrm>
          <a:prstGeom prst="rect">
            <a:avLst/>
          </a:prstGeom>
          <a:noFill/>
          <a:ln>
            <a:noFill/>
          </a:ln>
        </p:spPr>
        <p:txBody>
          <a:bodyPr spcFirstLastPara="1" wrap="square" lIns="91425" tIns="45700" rIns="91425" bIns="45700" anchor="t" anchorCtr="0">
            <a:noAutofit/>
          </a:bodyPr>
          <a:lstStyle>
            <a:lvl1pPr marL="457200" lvl="0" indent="-406400" algn="l">
              <a:lnSpc>
                <a:spcPct val="115000"/>
              </a:lnSpc>
              <a:spcBef>
                <a:spcPts val="560"/>
              </a:spcBef>
              <a:spcAft>
                <a:spcPts val="0"/>
              </a:spcAft>
              <a:buClr>
                <a:schemeClr val="dk1"/>
              </a:buClr>
              <a:buSzPts val="2800"/>
              <a:buChar char="●"/>
              <a:defRPr sz="2800"/>
            </a:lvl1pPr>
            <a:lvl2pPr marL="914400" lvl="1" indent="-381000" algn="l">
              <a:lnSpc>
                <a:spcPct val="115000"/>
              </a:lnSpc>
              <a:spcBef>
                <a:spcPts val="480"/>
              </a:spcBef>
              <a:spcAft>
                <a:spcPts val="0"/>
              </a:spcAft>
              <a:buClr>
                <a:schemeClr val="dk1"/>
              </a:buClr>
              <a:buSzPts val="2400"/>
              <a:buChar char="○"/>
              <a:defRPr sz="2400"/>
            </a:lvl2pPr>
            <a:lvl3pPr marL="1371600" lvl="2" indent="-355600" algn="l">
              <a:lnSpc>
                <a:spcPct val="115000"/>
              </a:lnSpc>
              <a:spcBef>
                <a:spcPts val="400"/>
              </a:spcBef>
              <a:spcAft>
                <a:spcPts val="0"/>
              </a:spcAft>
              <a:buClr>
                <a:schemeClr val="dk1"/>
              </a:buClr>
              <a:buSzPts val="2000"/>
              <a:buChar char="■"/>
              <a:defRPr sz="2000"/>
            </a:lvl3pPr>
            <a:lvl4pPr marL="1828800" lvl="3" indent="-342900" algn="l">
              <a:lnSpc>
                <a:spcPct val="115000"/>
              </a:lnSpc>
              <a:spcBef>
                <a:spcPts val="360"/>
              </a:spcBef>
              <a:spcAft>
                <a:spcPts val="0"/>
              </a:spcAft>
              <a:buClr>
                <a:schemeClr val="dk1"/>
              </a:buClr>
              <a:buSzPts val="1800"/>
              <a:buChar char="●"/>
              <a:defRPr sz="1800"/>
            </a:lvl4pPr>
            <a:lvl5pPr marL="2286000" lvl="4" indent="-342900" algn="l">
              <a:lnSpc>
                <a:spcPct val="115000"/>
              </a:lnSpc>
              <a:spcBef>
                <a:spcPts val="360"/>
              </a:spcBef>
              <a:spcAft>
                <a:spcPts val="0"/>
              </a:spcAft>
              <a:buClr>
                <a:schemeClr val="dk1"/>
              </a:buClr>
              <a:buSzPts val="1800"/>
              <a:buChar char="○"/>
              <a:defRPr sz="1800"/>
            </a:lvl5pPr>
            <a:lvl6pPr marL="2743200" lvl="5" indent="-342900" algn="l">
              <a:lnSpc>
                <a:spcPct val="115000"/>
              </a:lnSpc>
              <a:spcBef>
                <a:spcPts val="360"/>
              </a:spcBef>
              <a:spcAft>
                <a:spcPts val="0"/>
              </a:spcAft>
              <a:buClr>
                <a:schemeClr val="dk1"/>
              </a:buClr>
              <a:buSzPts val="1800"/>
              <a:buChar char="■"/>
              <a:defRPr sz="1800"/>
            </a:lvl6pPr>
            <a:lvl7pPr marL="3200400" lvl="6" indent="-342900" algn="l">
              <a:lnSpc>
                <a:spcPct val="115000"/>
              </a:lnSpc>
              <a:spcBef>
                <a:spcPts val="360"/>
              </a:spcBef>
              <a:spcAft>
                <a:spcPts val="0"/>
              </a:spcAft>
              <a:buClr>
                <a:schemeClr val="dk1"/>
              </a:buClr>
              <a:buSzPts val="1800"/>
              <a:buChar char="●"/>
              <a:defRPr sz="1800"/>
            </a:lvl7pPr>
            <a:lvl8pPr marL="3657600" lvl="7" indent="-342900" algn="l">
              <a:lnSpc>
                <a:spcPct val="115000"/>
              </a:lnSpc>
              <a:spcBef>
                <a:spcPts val="360"/>
              </a:spcBef>
              <a:spcAft>
                <a:spcPts val="0"/>
              </a:spcAft>
              <a:buClr>
                <a:schemeClr val="dk1"/>
              </a:buClr>
              <a:buSzPts val="1800"/>
              <a:buChar char="○"/>
              <a:defRPr sz="1800"/>
            </a:lvl8pPr>
            <a:lvl9pPr marL="4114800" lvl="8" indent="-342900" algn="l">
              <a:lnSpc>
                <a:spcPct val="115000"/>
              </a:lnSpc>
              <a:spcBef>
                <a:spcPts val="360"/>
              </a:spcBef>
              <a:spcAft>
                <a:spcPts val="1600"/>
              </a:spcAft>
              <a:buClr>
                <a:schemeClr val="dk1"/>
              </a:buClr>
              <a:buSzPts val="1800"/>
              <a:buChar char="■"/>
              <a:defRPr sz="1800"/>
            </a:lvl9pPr>
          </a:lstStyle>
          <a:p>
            <a:endParaRPr/>
          </a:p>
        </p:txBody>
      </p:sp>
      <p:pic>
        <p:nvPicPr>
          <p:cNvPr id="72" name="Google Shape;72;p36" title="Virginia Department of Education logo"/>
          <p:cNvPicPr preferRelativeResize="0"/>
          <p:nvPr/>
        </p:nvPicPr>
        <p:blipFill rotWithShape="1">
          <a:blip r:embed="rId2">
            <a:alphaModFix/>
          </a:blip>
          <a:srcRect/>
          <a:stretch/>
        </p:blipFill>
        <p:spPr>
          <a:xfrm>
            <a:off x="7562773" y="3826787"/>
            <a:ext cx="1517012" cy="65487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1_Title and Content">
  <p:cSld name="21_Title and Content">
    <p:spTree>
      <p:nvGrpSpPr>
        <p:cNvPr id="1" name="Shape 73"/>
        <p:cNvGrpSpPr/>
        <p:nvPr/>
      </p:nvGrpSpPr>
      <p:grpSpPr>
        <a:xfrm>
          <a:off x="0" y="0"/>
          <a:ext cx="0" cy="0"/>
          <a:chOff x="0" y="0"/>
          <a:chExt cx="0" cy="0"/>
        </a:xfrm>
      </p:grpSpPr>
      <p:pic>
        <p:nvPicPr>
          <p:cNvPr id="74" name="Google Shape;74;p37" title="decorative"/>
          <p:cNvPicPr preferRelativeResize="0"/>
          <p:nvPr/>
        </p:nvPicPr>
        <p:blipFill rotWithShape="1">
          <a:blip r:embed="rId2">
            <a:alphaModFix/>
          </a:blip>
          <a:srcRect l="1487"/>
          <a:stretch/>
        </p:blipFill>
        <p:spPr>
          <a:xfrm>
            <a:off x="0" y="-115455"/>
            <a:ext cx="9167092" cy="4572012"/>
          </a:xfrm>
          <a:prstGeom prst="rect">
            <a:avLst/>
          </a:prstGeom>
          <a:noFill/>
          <a:ln>
            <a:noFill/>
          </a:ln>
        </p:spPr>
      </p:pic>
      <p:sp>
        <p:nvSpPr>
          <p:cNvPr id="75" name="Google Shape;75;p37"/>
          <p:cNvSpPr/>
          <p:nvPr/>
        </p:nvSpPr>
        <p:spPr>
          <a:xfrm>
            <a:off x="384849" y="1047753"/>
            <a:ext cx="4033200" cy="3330900"/>
          </a:xfrm>
          <a:prstGeom prst="rect">
            <a:avLst/>
          </a:prstGeom>
          <a:solidFill>
            <a:schemeClr val="lt1"/>
          </a:solidFill>
          <a:ln>
            <a:noFill/>
          </a:ln>
          <a:effectLst>
            <a:outerShdw blurRad="50800" dist="38100" dir="9000000" algn="tl" rotWithShape="0">
              <a:srgbClr val="000000">
                <a:alpha val="16862"/>
              </a:srgbClr>
            </a:outerShdw>
          </a:effectLst>
        </p:spPr>
        <p:txBody>
          <a:bodyPr spcFirstLastPara="1" wrap="square" lIns="274300" tIns="91425" rIns="2743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
            </a:r>
            <a:br>
              <a:rPr lang="en" sz="1400" b="0" i="0" u="none" strike="noStrike" cap="none">
                <a:solidFill>
                  <a:schemeClr val="dk1"/>
                </a:solidFill>
                <a:latin typeface="Calibri"/>
                <a:ea typeface="Calibri"/>
                <a:cs typeface="Calibri"/>
                <a:sym typeface="Calibri"/>
              </a:rPr>
            </a:br>
            <a:endParaRPr sz="1400" b="0" i="0" u="none" strike="noStrike" cap="none">
              <a:solidFill>
                <a:schemeClr val="dk1"/>
              </a:solidFill>
              <a:latin typeface="Calibri"/>
              <a:ea typeface="Calibri"/>
              <a:cs typeface="Calibri"/>
              <a:sym typeface="Calibri"/>
            </a:endParaRPr>
          </a:p>
        </p:txBody>
      </p:sp>
      <p:sp>
        <p:nvSpPr>
          <p:cNvPr id="76" name="Google Shape;76;p37"/>
          <p:cNvSpPr/>
          <p:nvPr/>
        </p:nvSpPr>
        <p:spPr>
          <a:xfrm>
            <a:off x="4693614" y="1047753"/>
            <a:ext cx="4033200" cy="3330900"/>
          </a:xfrm>
          <a:prstGeom prst="rect">
            <a:avLst/>
          </a:prstGeom>
          <a:solidFill>
            <a:schemeClr val="lt1"/>
          </a:solidFill>
          <a:ln>
            <a:noFill/>
          </a:ln>
          <a:effectLst>
            <a:outerShdw blurRad="50800" dist="38100" dir="9000000" algn="tl" rotWithShape="0">
              <a:srgbClr val="000000">
                <a:alpha val="16862"/>
              </a:srgbClr>
            </a:outerShdw>
          </a:effectLst>
        </p:spPr>
        <p:txBody>
          <a:bodyPr spcFirstLastPara="1" wrap="square" lIns="274300" tIns="91425" rIns="2743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
            </a:r>
            <a:br>
              <a:rPr lang="en" sz="1400" b="0" i="0" u="none" strike="noStrike" cap="none">
                <a:solidFill>
                  <a:schemeClr val="dk1"/>
                </a:solidFill>
                <a:latin typeface="Calibri"/>
                <a:ea typeface="Calibri"/>
                <a:cs typeface="Calibri"/>
                <a:sym typeface="Calibri"/>
              </a:rPr>
            </a:br>
            <a:endParaRPr sz="1400" b="0" i="0" u="none" strike="noStrike" cap="none">
              <a:solidFill>
                <a:schemeClr val="dk1"/>
              </a:solidFill>
              <a:latin typeface="Calibri"/>
              <a:ea typeface="Calibri"/>
              <a:cs typeface="Calibri"/>
              <a:sym typeface="Calibri"/>
            </a:endParaRPr>
          </a:p>
        </p:txBody>
      </p:sp>
      <p:sp>
        <p:nvSpPr>
          <p:cNvPr id="77" name="Google Shape;77;p37"/>
          <p:cNvSpPr txBox="1">
            <a:spLocks noGrp="1"/>
          </p:cNvSpPr>
          <p:nvPr>
            <p:ph type="title"/>
          </p:nvPr>
        </p:nvSpPr>
        <p:spPr>
          <a:xfrm>
            <a:off x="0" y="1121"/>
            <a:ext cx="9144000" cy="857400"/>
          </a:xfrm>
          <a:prstGeom prst="rect">
            <a:avLst/>
          </a:prstGeom>
          <a:noFill/>
          <a:ln>
            <a:noFill/>
          </a:ln>
        </p:spPr>
        <p:txBody>
          <a:bodyPr spcFirstLastPara="1" wrap="square" lIns="91425" tIns="45700" rIns="91425" bIns="45700" anchor="t" anchorCtr="0">
            <a:noAutofit/>
          </a:bodyPr>
          <a:lstStyle>
            <a:lvl1pPr marR="0" lvl="0"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a:endParaRPr/>
          </a:p>
        </p:txBody>
      </p:sp>
      <p:sp>
        <p:nvSpPr>
          <p:cNvPr id="78" name="Google Shape;78;p37"/>
          <p:cNvSpPr txBox="1">
            <a:spLocks noGrp="1"/>
          </p:cNvSpPr>
          <p:nvPr>
            <p:ph type="body" idx="1"/>
          </p:nvPr>
        </p:nvSpPr>
        <p:spPr>
          <a:xfrm>
            <a:off x="457200" y="1200155"/>
            <a:ext cx="3886200" cy="3048000"/>
          </a:xfrm>
          <a:prstGeom prst="rect">
            <a:avLst/>
          </a:prstGeom>
          <a:noFill/>
          <a:ln>
            <a:noFill/>
          </a:ln>
        </p:spPr>
        <p:txBody>
          <a:bodyPr spcFirstLastPara="1" wrap="square" lIns="91425" tIns="45700" rIns="91425" bIns="45700" anchor="t" anchorCtr="0">
            <a:noAutofit/>
          </a:bodyPr>
          <a:lstStyle>
            <a:lvl1pPr marL="457200" lvl="0" indent="-406400" algn="l">
              <a:lnSpc>
                <a:spcPct val="115000"/>
              </a:lnSpc>
              <a:spcBef>
                <a:spcPts val="560"/>
              </a:spcBef>
              <a:spcAft>
                <a:spcPts val="0"/>
              </a:spcAft>
              <a:buClr>
                <a:schemeClr val="dk1"/>
              </a:buClr>
              <a:buSzPts val="2800"/>
              <a:buChar char="●"/>
              <a:defRPr sz="2800">
                <a:solidFill>
                  <a:schemeClr val="dk1"/>
                </a:solidFill>
              </a:defRPr>
            </a:lvl1pPr>
            <a:lvl2pPr marL="914400" lvl="1" indent="-381000" algn="l">
              <a:lnSpc>
                <a:spcPct val="115000"/>
              </a:lnSpc>
              <a:spcBef>
                <a:spcPts val="480"/>
              </a:spcBef>
              <a:spcAft>
                <a:spcPts val="0"/>
              </a:spcAft>
              <a:buClr>
                <a:schemeClr val="dk1"/>
              </a:buClr>
              <a:buSzPts val="2400"/>
              <a:buChar char="○"/>
              <a:defRPr sz="2400">
                <a:solidFill>
                  <a:schemeClr val="dk1"/>
                </a:solidFill>
              </a:defRPr>
            </a:lvl2pPr>
            <a:lvl3pPr marL="1371600" lvl="2" indent="-355600" algn="l">
              <a:lnSpc>
                <a:spcPct val="115000"/>
              </a:lnSpc>
              <a:spcBef>
                <a:spcPts val="400"/>
              </a:spcBef>
              <a:spcAft>
                <a:spcPts val="0"/>
              </a:spcAft>
              <a:buClr>
                <a:schemeClr val="dk1"/>
              </a:buClr>
              <a:buSzPts val="2000"/>
              <a:buChar char="■"/>
              <a:defRPr sz="2000">
                <a:solidFill>
                  <a:schemeClr val="dk1"/>
                </a:solidFill>
              </a:defRPr>
            </a:lvl3pPr>
            <a:lvl4pPr marL="1828800" lvl="3" indent="-342900" algn="l">
              <a:lnSpc>
                <a:spcPct val="115000"/>
              </a:lnSpc>
              <a:spcBef>
                <a:spcPts val="360"/>
              </a:spcBef>
              <a:spcAft>
                <a:spcPts val="0"/>
              </a:spcAft>
              <a:buClr>
                <a:schemeClr val="dk1"/>
              </a:buClr>
              <a:buSzPts val="1800"/>
              <a:buChar char="●"/>
              <a:defRPr sz="1800">
                <a:solidFill>
                  <a:schemeClr val="dk1"/>
                </a:solidFill>
              </a:defRPr>
            </a:lvl4pPr>
            <a:lvl5pPr marL="2286000" lvl="4" indent="-342900" algn="l">
              <a:lnSpc>
                <a:spcPct val="115000"/>
              </a:lnSpc>
              <a:spcBef>
                <a:spcPts val="360"/>
              </a:spcBef>
              <a:spcAft>
                <a:spcPts val="0"/>
              </a:spcAft>
              <a:buClr>
                <a:schemeClr val="dk1"/>
              </a:buClr>
              <a:buSzPts val="1800"/>
              <a:buChar char="○"/>
              <a:defRPr sz="1800">
                <a:solidFill>
                  <a:schemeClr val="dk1"/>
                </a:solidFill>
              </a:defRPr>
            </a:lvl5pPr>
            <a:lvl6pPr marL="2743200" lvl="5" indent="-342900" algn="l">
              <a:lnSpc>
                <a:spcPct val="115000"/>
              </a:lnSpc>
              <a:spcBef>
                <a:spcPts val="360"/>
              </a:spcBef>
              <a:spcAft>
                <a:spcPts val="0"/>
              </a:spcAft>
              <a:buClr>
                <a:schemeClr val="dk1"/>
              </a:buClr>
              <a:buSzPts val="1800"/>
              <a:buChar char="■"/>
              <a:defRPr sz="1800"/>
            </a:lvl6pPr>
            <a:lvl7pPr marL="3200400" lvl="6" indent="-342900" algn="l">
              <a:lnSpc>
                <a:spcPct val="115000"/>
              </a:lnSpc>
              <a:spcBef>
                <a:spcPts val="360"/>
              </a:spcBef>
              <a:spcAft>
                <a:spcPts val="0"/>
              </a:spcAft>
              <a:buClr>
                <a:schemeClr val="dk1"/>
              </a:buClr>
              <a:buSzPts val="1800"/>
              <a:buChar char="●"/>
              <a:defRPr sz="1800"/>
            </a:lvl7pPr>
            <a:lvl8pPr marL="3657600" lvl="7" indent="-342900" algn="l">
              <a:lnSpc>
                <a:spcPct val="115000"/>
              </a:lnSpc>
              <a:spcBef>
                <a:spcPts val="360"/>
              </a:spcBef>
              <a:spcAft>
                <a:spcPts val="0"/>
              </a:spcAft>
              <a:buClr>
                <a:schemeClr val="dk1"/>
              </a:buClr>
              <a:buSzPts val="1800"/>
              <a:buChar char="○"/>
              <a:defRPr sz="1800"/>
            </a:lvl8pPr>
            <a:lvl9pPr marL="4114800" lvl="8" indent="-342900" algn="l">
              <a:lnSpc>
                <a:spcPct val="115000"/>
              </a:lnSpc>
              <a:spcBef>
                <a:spcPts val="360"/>
              </a:spcBef>
              <a:spcAft>
                <a:spcPts val="1600"/>
              </a:spcAft>
              <a:buClr>
                <a:schemeClr val="dk1"/>
              </a:buClr>
              <a:buSzPts val="1800"/>
              <a:buChar char="■"/>
              <a:defRPr sz="1800"/>
            </a:lvl9pPr>
          </a:lstStyle>
          <a:p>
            <a:endParaRPr/>
          </a:p>
        </p:txBody>
      </p:sp>
      <p:sp>
        <p:nvSpPr>
          <p:cNvPr id="79" name="Google Shape;79;p37"/>
          <p:cNvSpPr txBox="1">
            <a:spLocks noGrp="1"/>
          </p:cNvSpPr>
          <p:nvPr>
            <p:ph type="body" idx="2"/>
          </p:nvPr>
        </p:nvSpPr>
        <p:spPr>
          <a:xfrm>
            <a:off x="4800600" y="1200155"/>
            <a:ext cx="3810000" cy="3048000"/>
          </a:xfrm>
          <a:prstGeom prst="rect">
            <a:avLst/>
          </a:prstGeom>
          <a:noFill/>
          <a:ln>
            <a:noFill/>
          </a:ln>
        </p:spPr>
        <p:txBody>
          <a:bodyPr spcFirstLastPara="1" wrap="square" lIns="91425" tIns="45700" rIns="91425" bIns="45700" anchor="t" anchorCtr="0">
            <a:noAutofit/>
          </a:bodyPr>
          <a:lstStyle>
            <a:lvl1pPr marL="457200" lvl="0" indent="-406400" algn="l">
              <a:lnSpc>
                <a:spcPct val="115000"/>
              </a:lnSpc>
              <a:spcBef>
                <a:spcPts val="560"/>
              </a:spcBef>
              <a:spcAft>
                <a:spcPts val="0"/>
              </a:spcAft>
              <a:buClr>
                <a:schemeClr val="dk1"/>
              </a:buClr>
              <a:buSzPts val="2800"/>
              <a:buChar char="●"/>
              <a:defRPr sz="2800">
                <a:solidFill>
                  <a:schemeClr val="dk1"/>
                </a:solidFill>
              </a:defRPr>
            </a:lvl1pPr>
            <a:lvl2pPr marL="914400" lvl="1" indent="-381000" algn="l">
              <a:lnSpc>
                <a:spcPct val="115000"/>
              </a:lnSpc>
              <a:spcBef>
                <a:spcPts val="480"/>
              </a:spcBef>
              <a:spcAft>
                <a:spcPts val="0"/>
              </a:spcAft>
              <a:buClr>
                <a:schemeClr val="dk1"/>
              </a:buClr>
              <a:buSzPts val="2400"/>
              <a:buChar char="○"/>
              <a:defRPr sz="2400">
                <a:solidFill>
                  <a:schemeClr val="dk1"/>
                </a:solidFill>
              </a:defRPr>
            </a:lvl2pPr>
            <a:lvl3pPr marL="1371600" lvl="2" indent="-355600" algn="l">
              <a:lnSpc>
                <a:spcPct val="115000"/>
              </a:lnSpc>
              <a:spcBef>
                <a:spcPts val="400"/>
              </a:spcBef>
              <a:spcAft>
                <a:spcPts val="0"/>
              </a:spcAft>
              <a:buClr>
                <a:schemeClr val="dk1"/>
              </a:buClr>
              <a:buSzPts val="2000"/>
              <a:buChar char="■"/>
              <a:defRPr sz="2000">
                <a:solidFill>
                  <a:schemeClr val="dk1"/>
                </a:solidFill>
              </a:defRPr>
            </a:lvl3pPr>
            <a:lvl4pPr marL="1828800" lvl="3" indent="-342900" algn="l">
              <a:lnSpc>
                <a:spcPct val="115000"/>
              </a:lnSpc>
              <a:spcBef>
                <a:spcPts val="360"/>
              </a:spcBef>
              <a:spcAft>
                <a:spcPts val="0"/>
              </a:spcAft>
              <a:buClr>
                <a:schemeClr val="dk1"/>
              </a:buClr>
              <a:buSzPts val="1800"/>
              <a:buChar char="●"/>
              <a:defRPr sz="1800">
                <a:solidFill>
                  <a:schemeClr val="dk1"/>
                </a:solidFill>
              </a:defRPr>
            </a:lvl4pPr>
            <a:lvl5pPr marL="2286000" lvl="4" indent="-342900" algn="l">
              <a:lnSpc>
                <a:spcPct val="115000"/>
              </a:lnSpc>
              <a:spcBef>
                <a:spcPts val="360"/>
              </a:spcBef>
              <a:spcAft>
                <a:spcPts val="0"/>
              </a:spcAft>
              <a:buClr>
                <a:schemeClr val="dk1"/>
              </a:buClr>
              <a:buSzPts val="1800"/>
              <a:buChar char="○"/>
              <a:defRPr sz="1800">
                <a:solidFill>
                  <a:schemeClr val="dk1"/>
                </a:solidFill>
              </a:defRPr>
            </a:lvl5pPr>
            <a:lvl6pPr marL="2743200" lvl="5" indent="-342900" algn="l">
              <a:lnSpc>
                <a:spcPct val="115000"/>
              </a:lnSpc>
              <a:spcBef>
                <a:spcPts val="360"/>
              </a:spcBef>
              <a:spcAft>
                <a:spcPts val="0"/>
              </a:spcAft>
              <a:buClr>
                <a:schemeClr val="dk1"/>
              </a:buClr>
              <a:buSzPts val="1800"/>
              <a:buChar char="■"/>
              <a:defRPr sz="1800"/>
            </a:lvl6pPr>
            <a:lvl7pPr marL="3200400" lvl="6" indent="-342900" algn="l">
              <a:lnSpc>
                <a:spcPct val="115000"/>
              </a:lnSpc>
              <a:spcBef>
                <a:spcPts val="360"/>
              </a:spcBef>
              <a:spcAft>
                <a:spcPts val="0"/>
              </a:spcAft>
              <a:buClr>
                <a:schemeClr val="dk1"/>
              </a:buClr>
              <a:buSzPts val="1800"/>
              <a:buChar char="●"/>
              <a:defRPr sz="1800"/>
            </a:lvl7pPr>
            <a:lvl8pPr marL="3657600" lvl="7" indent="-342900" algn="l">
              <a:lnSpc>
                <a:spcPct val="115000"/>
              </a:lnSpc>
              <a:spcBef>
                <a:spcPts val="360"/>
              </a:spcBef>
              <a:spcAft>
                <a:spcPts val="0"/>
              </a:spcAft>
              <a:buClr>
                <a:schemeClr val="dk1"/>
              </a:buClr>
              <a:buSzPts val="1800"/>
              <a:buChar char="○"/>
              <a:defRPr sz="1800"/>
            </a:lvl8pPr>
            <a:lvl9pPr marL="4114800" lvl="8" indent="-342900" algn="l">
              <a:lnSpc>
                <a:spcPct val="115000"/>
              </a:lnSpc>
              <a:spcBef>
                <a:spcPts val="360"/>
              </a:spcBef>
              <a:spcAft>
                <a:spcPts val="1600"/>
              </a:spcAft>
              <a:buClr>
                <a:schemeClr val="dk1"/>
              </a:buClr>
              <a:buSzPts val="1800"/>
              <a:buChar char="■"/>
              <a:defRPr sz="1800"/>
            </a:lvl9pPr>
          </a:lstStyle>
          <a:p>
            <a:endParaRPr/>
          </a:p>
        </p:txBody>
      </p:sp>
      <p:pic>
        <p:nvPicPr>
          <p:cNvPr id="80" name="Google Shape;80;p37" title="Virginia Department of Education logo"/>
          <p:cNvPicPr preferRelativeResize="0"/>
          <p:nvPr/>
        </p:nvPicPr>
        <p:blipFill rotWithShape="1">
          <a:blip r:embed="rId3">
            <a:alphaModFix/>
          </a:blip>
          <a:srcRect/>
          <a:stretch/>
        </p:blipFill>
        <p:spPr>
          <a:xfrm>
            <a:off x="7562773" y="3826787"/>
            <a:ext cx="1517012" cy="65487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
        <p:cNvGrpSpPr/>
        <p:nvPr/>
      </p:nvGrpSpPr>
      <p:grpSpPr>
        <a:xfrm>
          <a:off x="0" y="0"/>
          <a:ext cx="0" cy="0"/>
          <a:chOff x="0" y="0"/>
          <a:chExt cx="0" cy="0"/>
        </a:xfrm>
      </p:grpSpPr>
      <p:sp>
        <p:nvSpPr>
          <p:cNvPr id="15" name="Google Shape;15;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 name="Google Shape;16;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
        <p:cNvGrpSpPr/>
        <p:nvPr/>
      </p:nvGrpSpPr>
      <p:grpSpPr>
        <a:xfrm>
          <a:off x="0" y="0"/>
          <a:ext cx="0" cy="0"/>
          <a:chOff x="0" y="0"/>
          <a:chExt cx="0" cy="0"/>
        </a:xfrm>
      </p:grpSpPr>
      <p:sp>
        <p:nvSpPr>
          <p:cNvPr id="18" name="Google Shape;18;p27"/>
          <p:cNvSpPr txBox="1">
            <a:spLocks noGrp="1"/>
          </p:cNvSpPr>
          <p:nvPr>
            <p:ph type="title"/>
          </p:nvPr>
        </p:nvSpPr>
        <p:spPr>
          <a:xfrm>
            <a:off x="3561625" y="202675"/>
            <a:ext cx="50979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9" name="Google Shape;19;p27"/>
          <p:cNvSpPr txBox="1">
            <a:spLocks noGrp="1"/>
          </p:cNvSpPr>
          <p:nvPr>
            <p:ph type="body" idx="1"/>
          </p:nvPr>
        </p:nvSpPr>
        <p:spPr>
          <a:xfrm>
            <a:off x="311700" y="1389600"/>
            <a:ext cx="42549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0" name="Google Shape;20;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28"/>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28"/>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4" name="Google Shape;24;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sp>
        <p:nvSpPr>
          <p:cNvPr id="26" name="Google Shape;26;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spTree>
      <p:nvGrpSpPr>
        <p:cNvPr id="1" name="Shape 27"/>
        <p:cNvGrpSpPr/>
        <p:nvPr/>
      </p:nvGrpSpPr>
      <p:grpSpPr>
        <a:xfrm>
          <a:off x="0" y="0"/>
          <a:ext cx="0" cy="0"/>
          <a:chOff x="0" y="0"/>
          <a:chExt cx="0" cy="0"/>
        </a:xfrm>
      </p:grpSpPr>
      <p:pic>
        <p:nvPicPr>
          <p:cNvPr id="28" name="Google Shape;28;p24" title="Virginia Department of Education logo"/>
          <p:cNvPicPr preferRelativeResize="0"/>
          <p:nvPr/>
        </p:nvPicPr>
        <p:blipFill rotWithShape="1">
          <a:blip r:embed="rId2">
            <a:alphaModFix/>
          </a:blip>
          <a:srcRect/>
          <a:stretch/>
        </p:blipFill>
        <p:spPr>
          <a:xfrm>
            <a:off x="7562773" y="3826787"/>
            <a:ext cx="1517012" cy="654876"/>
          </a:xfrm>
          <a:prstGeom prst="rect">
            <a:avLst/>
          </a:prstGeom>
          <a:noFill/>
          <a:ln>
            <a:noFill/>
          </a:ln>
        </p:spPr>
      </p:pic>
      <p:sp>
        <p:nvSpPr>
          <p:cNvPr id="29" name="Google Shape;29;p24"/>
          <p:cNvSpPr txBox="1">
            <a:spLocks noGrp="1"/>
          </p:cNvSpPr>
          <p:nvPr>
            <p:ph type="title"/>
          </p:nvPr>
        </p:nvSpPr>
        <p:spPr>
          <a:xfrm>
            <a:off x="0" y="1121"/>
            <a:ext cx="9144000" cy="857400"/>
          </a:xfrm>
          <a:prstGeom prst="rect">
            <a:avLst/>
          </a:prstGeom>
          <a:solidFill>
            <a:schemeClr val="dk1"/>
          </a:solidFill>
          <a:ln>
            <a:noFill/>
          </a:ln>
        </p:spPr>
        <p:txBody>
          <a:bodyPr spcFirstLastPara="1" wrap="square" lIns="91425" tIns="45700" rIns="91425" bIns="45700" anchor="t" anchorCtr="0">
            <a:noAutofit/>
          </a:bodyPr>
          <a:lstStyle>
            <a:lvl1pPr marR="0" lvl="0"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24"/>
          <p:cNvSpPr txBox="1">
            <a:spLocks noGrp="1"/>
          </p:cNvSpPr>
          <p:nvPr>
            <p:ph type="body" idx="1"/>
          </p:nvPr>
        </p:nvSpPr>
        <p:spPr>
          <a:xfrm>
            <a:off x="457200" y="1200155"/>
            <a:ext cx="8229600" cy="3124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26"/>
          <p:cNvSpPr txBox="1">
            <a:spLocks noGrp="1"/>
          </p:cNvSpPr>
          <p:nvPr>
            <p:ph type="title"/>
          </p:nvPr>
        </p:nvSpPr>
        <p:spPr>
          <a:xfrm>
            <a:off x="0" y="1121"/>
            <a:ext cx="9144000" cy="857400"/>
          </a:xfrm>
          <a:prstGeom prst="rect">
            <a:avLst/>
          </a:prstGeom>
          <a:solidFill>
            <a:schemeClr val="dk1"/>
          </a:solidFill>
          <a:ln>
            <a:noFill/>
          </a:ln>
        </p:spPr>
        <p:txBody>
          <a:bodyPr spcFirstLastPara="1" wrap="square" lIns="91425" tIns="45700" rIns="91425" bIns="45700" anchor="t" anchorCtr="0">
            <a:noAutofit/>
          </a:bodyPr>
          <a:lstStyle>
            <a:lvl1pPr marR="0" lvl="0"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a:endParaRPr/>
          </a:p>
        </p:txBody>
      </p:sp>
      <p:sp>
        <p:nvSpPr>
          <p:cNvPr id="33" name="Google Shape;33;p26"/>
          <p:cNvSpPr txBox="1">
            <a:spLocks noGrp="1"/>
          </p:cNvSpPr>
          <p:nvPr>
            <p:ph type="body" idx="1"/>
          </p:nvPr>
        </p:nvSpPr>
        <p:spPr>
          <a:xfrm>
            <a:off x="457200" y="1200155"/>
            <a:ext cx="8229600" cy="3124200"/>
          </a:xfrm>
          <a:prstGeom prst="rect">
            <a:avLst/>
          </a:prstGeom>
          <a:noFill/>
          <a:ln>
            <a:noFill/>
          </a:ln>
        </p:spPr>
        <p:txBody>
          <a:bodyPr spcFirstLastPara="1" wrap="square" lIns="91425" tIns="45700" rIns="91425" bIns="45700" anchor="t" anchorCtr="0">
            <a:noAutofit/>
          </a:bodyPr>
          <a:lstStyle>
            <a:lvl1pPr marL="457200" lvl="0" indent="-342900" algn="l">
              <a:lnSpc>
                <a:spcPct val="115000"/>
              </a:lnSpc>
              <a:spcBef>
                <a:spcPts val="360"/>
              </a:spcBef>
              <a:spcAft>
                <a:spcPts val="0"/>
              </a:spcAft>
              <a:buClr>
                <a:schemeClr val="dk1"/>
              </a:buClr>
              <a:buSzPts val="1800"/>
              <a:buChar char="●"/>
              <a:defRPr/>
            </a:lvl1pPr>
            <a:lvl2pPr marL="914400" lvl="1" indent="-342900" algn="l">
              <a:lnSpc>
                <a:spcPct val="115000"/>
              </a:lnSpc>
              <a:spcBef>
                <a:spcPts val="360"/>
              </a:spcBef>
              <a:spcAft>
                <a:spcPts val="0"/>
              </a:spcAft>
              <a:buClr>
                <a:schemeClr val="dk1"/>
              </a:buClr>
              <a:buSzPts val="1800"/>
              <a:buChar char="○"/>
              <a:defRPr/>
            </a:lvl2pPr>
            <a:lvl3pPr marL="1371600" lvl="2" indent="-342900" algn="l">
              <a:lnSpc>
                <a:spcPct val="115000"/>
              </a:lnSpc>
              <a:spcBef>
                <a:spcPts val="360"/>
              </a:spcBef>
              <a:spcAft>
                <a:spcPts val="0"/>
              </a:spcAft>
              <a:buClr>
                <a:schemeClr val="dk1"/>
              </a:buClr>
              <a:buSzPts val="1800"/>
              <a:buChar char="■"/>
              <a:defRPr/>
            </a:lvl3pPr>
            <a:lvl4pPr marL="1828800" lvl="3" indent="-342900" algn="l">
              <a:lnSpc>
                <a:spcPct val="115000"/>
              </a:lnSpc>
              <a:spcBef>
                <a:spcPts val="360"/>
              </a:spcBef>
              <a:spcAft>
                <a:spcPts val="0"/>
              </a:spcAft>
              <a:buClr>
                <a:schemeClr val="dk1"/>
              </a:buClr>
              <a:buSzPts val="1800"/>
              <a:buChar char="●"/>
              <a:defRPr/>
            </a:lvl4pPr>
            <a:lvl5pPr marL="2286000" lvl="4" indent="-342900" algn="l">
              <a:lnSpc>
                <a:spcPct val="115000"/>
              </a:lnSpc>
              <a:spcBef>
                <a:spcPts val="360"/>
              </a:spcBef>
              <a:spcAft>
                <a:spcPts val="0"/>
              </a:spcAft>
              <a:buClr>
                <a:schemeClr val="dk1"/>
              </a:buClr>
              <a:buSzPts val="1800"/>
              <a:buChar char="○"/>
              <a:defRPr/>
            </a:lvl5pPr>
            <a:lvl6pPr marL="2743200" lvl="5" indent="-342900" algn="l">
              <a:lnSpc>
                <a:spcPct val="115000"/>
              </a:lnSpc>
              <a:spcBef>
                <a:spcPts val="360"/>
              </a:spcBef>
              <a:spcAft>
                <a:spcPts val="0"/>
              </a:spcAft>
              <a:buClr>
                <a:schemeClr val="dk1"/>
              </a:buClr>
              <a:buSzPts val="1800"/>
              <a:buChar char="■"/>
              <a:defRPr/>
            </a:lvl6pPr>
            <a:lvl7pPr marL="3200400" lvl="6" indent="-342900" algn="l">
              <a:lnSpc>
                <a:spcPct val="115000"/>
              </a:lnSpc>
              <a:spcBef>
                <a:spcPts val="360"/>
              </a:spcBef>
              <a:spcAft>
                <a:spcPts val="0"/>
              </a:spcAft>
              <a:buClr>
                <a:schemeClr val="dk1"/>
              </a:buClr>
              <a:buSzPts val="1800"/>
              <a:buChar char="●"/>
              <a:defRPr/>
            </a:lvl7pPr>
            <a:lvl8pPr marL="3657600" lvl="7" indent="-342900" algn="l">
              <a:lnSpc>
                <a:spcPct val="115000"/>
              </a:lnSpc>
              <a:spcBef>
                <a:spcPts val="360"/>
              </a:spcBef>
              <a:spcAft>
                <a:spcPts val="0"/>
              </a:spcAft>
              <a:buClr>
                <a:schemeClr val="dk1"/>
              </a:buClr>
              <a:buSzPts val="1800"/>
              <a:buChar char="○"/>
              <a:defRPr/>
            </a:lvl8pPr>
            <a:lvl9pPr marL="4114800" lvl="8" indent="-342900" algn="l">
              <a:lnSpc>
                <a:spcPct val="115000"/>
              </a:lnSpc>
              <a:spcBef>
                <a:spcPts val="360"/>
              </a:spcBef>
              <a:spcAft>
                <a:spcPts val="1600"/>
              </a:spcAft>
              <a:buClr>
                <a:schemeClr val="dk1"/>
              </a:buClr>
              <a:buSzPts val="1800"/>
              <a:buChar char="■"/>
              <a:defRPr/>
            </a:lvl9pPr>
          </a:lstStyle>
          <a:p>
            <a:endParaRPr/>
          </a:p>
        </p:txBody>
      </p:sp>
      <p:pic>
        <p:nvPicPr>
          <p:cNvPr id="34" name="Google Shape;34;p26" title="Virginia Department of Education logo"/>
          <p:cNvPicPr preferRelativeResize="0"/>
          <p:nvPr/>
        </p:nvPicPr>
        <p:blipFill rotWithShape="1">
          <a:blip r:embed="rId2">
            <a:alphaModFix/>
          </a:blip>
          <a:srcRect/>
          <a:stretch/>
        </p:blipFill>
        <p:spPr>
          <a:xfrm>
            <a:off x="7562773" y="3826787"/>
            <a:ext cx="1517012" cy="65487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Page" type="secHead">
  <p:cSld name="SECTION_HEADER">
    <p:spTree>
      <p:nvGrpSpPr>
        <p:cNvPr id="1" name="Shape 35"/>
        <p:cNvGrpSpPr/>
        <p:nvPr/>
      </p:nvGrpSpPr>
      <p:grpSpPr>
        <a:xfrm>
          <a:off x="0" y="0"/>
          <a:ext cx="0" cy="0"/>
          <a:chOff x="0" y="0"/>
          <a:chExt cx="0" cy="0"/>
        </a:xfrm>
      </p:grpSpPr>
      <p:sp>
        <p:nvSpPr>
          <p:cNvPr id="36" name="Google Shape;36;p2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7" name="Google Shape;37;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llage Title and Subtitle Page">
  <p:cSld name="TITLE_1">
    <p:bg>
      <p:bgPr>
        <a:blipFill>
          <a:blip r:embed="rId2">
            <a:alphaModFix/>
          </a:blip>
          <a:stretch>
            <a:fillRect/>
          </a:stretch>
        </a:blipFill>
        <a:effectLst/>
      </p:bgPr>
    </p:bg>
    <p:spTree>
      <p:nvGrpSpPr>
        <p:cNvPr id="1" name="Shape 38"/>
        <p:cNvGrpSpPr/>
        <p:nvPr/>
      </p:nvGrpSpPr>
      <p:grpSpPr>
        <a:xfrm>
          <a:off x="0" y="0"/>
          <a:ext cx="0" cy="0"/>
          <a:chOff x="0" y="0"/>
          <a:chExt cx="0" cy="0"/>
        </a:xfrm>
      </p:grpSpPr>
      <p:pic>
        <p:nvPicPr>
          <p:cNvPr id="39" name="Google Shape;39;p30"/>
          <p:cNvPicPr preferRelativeResize="0"/>
          <p:nvPr/>
        </p:nvPicPr>
        <p:blipFill rotWithShape="1">
          <a:blip r:embed="rId3">
            <a:alphaModFix/>
          </a:blip>
          <a:srcRect/>
          <a:stretch/>
        </p:blipFill>
        <p:spPr>
          <a:xfrm>
            <a:off x="0" y="2381"/>
            <a:ext cx="9144000" cy="5138738"/>
          </a:xfrm>
          <a:prstGeom prst="rect">
            <a:avLst/>
          </a:prstGeom>
          <a:noFill/>
          <a:ln>
            <a:noFill/>
          </a:ln>
        </p:spPr>
      </p:pic>
      <p:sp>
        <p:nvSpPr>
          <p:cNvPr id="40" name="Google Shape;40;p30"/>
          <p:cNvSpPr/>
          <p:nvPr/>
        </p:nvSpPr>
        <p:spPr>
          <a:xfrm>
            <a:off x="642600" y="361900"/>
            <a:ext cx="7943100" cy="4408800"/>
          </a:xfrm>
          <a:prstGeom prst="roundRect">
            <a:avLst>
              <a:gd name="adj" fmla="val 16667"/>
            </a:avLst>
          </a:prstGeom>
          <a:solidFill>
            <a:srgbClr val="FFFFFF">
              <a:alpha val="68235"/>
            </a:srgbClr>
          </a:solidFill>
          <a:ln w="38100" cap="flat" cmpd="sng">
            <a:solidFill>
              <a:srgbClr val="D500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30"/>
          <p:cNvSpPr txBox="1">
            <a:spLocks noGrp="1"/>
          </p:cNvSpPr>
          <p:nvPr>
            <p:ph type="ctrTitle"/>
          </p:nvPr>
        </p:nvSpPr>
        <p:spPr>
          <a:xfrm>
            <a:off x="311708" y="1244950"/>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2" name="Google Shape;42;p30"/>
          <p:cNvSpPr txBox="1">
            <a:spLocks noGrp="1"/>
          </p:cNvSpPr>
          <p:nvPr>
            <p:ph type="subTitle" idx="1"/>
          </p:nvPr>
        </p:nvSpPr>
        <p:spPr>
          <a:xfrm>
            <a:off x="311700" y="33345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3" name="Google Shape;43;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21" descr="This is our PowerPoint Template Background.  It contains the Virginia Department of Education Logo." title="VDOE Template Background"/>
          <p:cNvPicPr preferRelativeResize="0"/>
          <p:nvPr/>
        </p:nvPicPr>
        <p:blipFill rotWithShape="1">
          <a:blip r:embed="rId18">
            <a:alphaModFix/>
          </a:blip>
          <a:srcRect/>
          <a:stretch/>
        </p:blipFill>
        <p:spPr>
          <a:xfrm>
            <a:off x="0" y="0"/>
            <a:ext cx="9144000" cy="5143500"/>
          </a:xfrm>
          <a:prstGeom prst="rect">
            <a:avLst/>
          </a:prstGeom>
          <a:noFill/>
          <a:ln>
            <a:noFill/>
          </a:ln>
        </p:spPr>
      </p:pic>
      <p:sp>
        <p:nvSpPr>
          <p:cNvPr id="7" name="Google Shape;7;p21"/>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50032"/>
              </a:buClr>
              <a:buSzPts val="2800"/>
              <a:buFont typeface="Arial"/>
              <a:buNone/>
              <a:defRPr sz="2800" b="1" i="0" u="none" strike="noStrike" cap="none">
                <a:solidFill>
                  <a:srgbClr val="D50032"/>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 name="Google Shape;8;p21"/>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15000"/>
              </a:lnSpc>
              <a:spcBef>
                <a:spcPts val="0"/>
              </a:spcBef>
              <a:spcAft>
                <a:spcPts val="0"/>
              </a:spcAft>
              <a:buClr>
                <a:srgbClr val="101820"/>
              </a:buClr>
              <a:buSzPts val="1600"/>
              <a:buFont typeface="Arial"/>
              <a:buChar char="●"/>
              <a:defRPr sz="1600" b="1" i="0" u="none" strike="noStrike" cap="none">
                <a:solidFill>
                  <a:srgbClr val="101820"/>
                </a:solidFill>
                <a:latin typeface="Arial"/>
                <a:ea typeface="Arial"/>
                <a:cs typeface="Arial"/>
                <a:sym typeface="Arial"/>
              </a:defRPr>
            </a:lvl1pPr>
            <a:lvl2pPr marL="914400" marR="0" lvl="1" indent="-330200" algn="l" rtl="0">
              <a:lnSpc>
                <a:spcPct val="115000"/>
              </a:lnSpc>
              <a:spcBef>
                <a:spcPts val="1600"/>
              </a:spcBef>
              <a:spcAft>
                <a:spcPts val="0"/>
              </a:spcAft>
              <a:buClr>
                <a:schemeClr val="dk2"/>
              </a:buClr>
              <a:buSzPts val="1600"/>
              <a:buFont typeface="Arial"/>
              <a:buChar char="○"/>
              <a:defRPr sz="1600" b="1"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rgbClr val="D50032"/>
              </a:buClr>
              <a:buSzPts val="1400"/>
              <a:buFont typeface="Arial"/>
              <a:buChar char="■"/>
              <a:defRPr sz="1400" b="1" i="0" u="none" strike="noStrike" cap="none">
                <a:solidFill>
                  <a:srgbClr val="D5003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1"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rgbClr val="D50032"/>
              </a:buClr>
              <a:buSzPts val="1400"/>
              <a:buFont typeface="Arial"/>
              <a:buChar char="○"/>
              <a:defRPr sz="1400" b="0" i="1" u="none" strike="noStrike" cap="none">
                <a:solidFill>
                  <a:srgbClr val="D5003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1"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1" i="0" u="none" strike="noStrike" cap="none">
                <a:solidFill>
                  <a:schemeClr val="dk2"/>
                </a:solidFill>
                <a:latin typeface="Arial"/>
                <a:ea typeface="Arial"/>
                <a:cs typeface="Arial"/>
                <a:sym typeface="Arial"/>
              </a:defRPr>
            </a:lvl9pPr>
          </a:lstStyle>
          <a:p>
            <a:endParaRPr/>
          </a:p>
        </p:txBody>
      </p:sp>
      <p:sp>
        <p:nvSpPr>
          <p:cNvPr id="9" name="Google Shape;9;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pixabay.com/vectors/iphone-cellphone-smartphone-mobile-37856/" TargetMode="External"/><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commons.wikimedia.org/wiki/File:Amiga500_system.jpg" TargetMode="External"/><Relationship Id="rId5" Type="http://schemas.openxmlformats.org/officeDocument/2006/relationships/image" Target="../media/image21.png"/><Relationship Id="rId4" Type="http://schemas.openxmlformats.org/officeDocument/2006/relationships/hyperlink" Target="https://nara.getarchive.net/media/cpt-roderick-taylor-computer-systems-analyst-works-with-an-ibm-4341-computer-9022ec" TargetMode="External"/><Relationship Id="rId9"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data.library.arizona.edu/data-scienc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data-flair.training/blogs/data-science-project-ideas/" TargetMode="Externa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
          <p:cNvSpPr txBox="1">
            <a:spLocks noGrp="1"/>
          </p:cNvSpPr>
          <p:nvPr>
            <p:ph type="ctrTitle"/>
          </p:nvPr>
        </p:nvSpPr>
        <p:spPr>
          <a:xfrm>
            <a:off x="311700" y="933425"/>
            <a:ext cx="8520600" cy="1117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4800"/>
              <a:t/>
            </a:r>
            <a:br>
              <a:rPr lang="en" sz="4800"/>
            </a:br>
            <a:r>
              <a:rPr lang="en" sz="3600">
                <a:latin typeface="Josefin Sans"/>
                <a:ea typeface="Josefin Sans"/>
                <a:cs typeface="Josefin Sans"/>
                <a:sym typeface="Josefi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Data Science Standards of Learning</a:t>
            </a:r>
            <a:endParaRPr sz="3600">
              <a:latin typeface="Josefin Sans"/>
              <a:ea typeface="Josefin Sans"/>
              <a:cs typeface="Josefin Sans"/>
              <a:sym typeface="Josefi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0" lvl="0" indent="0" algn="ctr" rtl="0">
              <a:lnSpc>
                <a:spcPct val="100000"/>
              </a:lnSpc>
              <a:spcBef>
                <a:spcPts val="0"/>
              </a:spcBef>
              <a:spcAft>
                <a:spcPts val="0"/>
              </a:spcAft>
              <a:buSzPts val="5200"/>
              <a:buNone/>
            </a:pPr>
            <a:r>
              <a:rPr lang="en" sz="3600">
                <a:latin typeface="Josefin Sans"/>
                <a:ea typeface="Josefin Sans"/>
                <a:cs typeface="Josefin Sans"/>
                <a:sym typeface="Josefi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First Review </a:t>
            </a:r>
            <a:endParaRPr sz="3600">
              <a:latin typeface="Josefin Sans"/>
              <a:ea typeface="Josefin Sans"/>
              <a:cs typeface="Josefin Sans"/>
              <a:sym typeface="Josefin Sans"/>
            </a:endParaRPr>
          </a:p>
        </p:txBody>
      </p:sp>
      <p:sp>
        <p:nvSpPr>
          <p:cNvPr id="86" name="Google Shape;86;p1"/>
          <p:cNvSpPr txBox="1">
            <a:spLocks noGrp="1"/>
          </p:cNvSpPr>
          <p:nvPr>
            <p:ph type="subTitle" idx="1"/>
          </p:nvPr>
        </p:nvSpPr>
        <p:spPr>
          <a:xfrm>
            <a:off x="270550" y="2188174"/>
            <a:ext cx="8520600" cy="953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latin typeface="Josefin Sans"/>
                <a:ea typeface="Josefin Sans"/>
                <a:cs typeface="Josefin Sans"/>
                <a:sym typeface="Josefin Sans"/>
              </a:rPr>
              <a:t>Virginia Board of Education</a:t>
            </a:r>
            <a:r>
              <a:rPr lang="en"/>
              <a:t> </a:t>
            </a:r>
            <a:endParaRPr/>
          </a:p>
          <a:p>
            <a:pPr marL="0" lvl="0" indent="0" algn="ctr" rtl="0">
              <a:lnSpc>
                <a:spcPct val="100000"/>
              </a:lnSpc>
              <a:spcBef>
                <a:spcPts val="0"/>
              </a:spcBef>
              <a:spcAft>
                <a:spcPts val="0"/>
              </a:spcAft>
              <a:buSzPts val="2800"/>
              <a:buNone/>
            </a:pPr>
            <a:r>
              <a:rPr lang="en">
                <a:latin typeface="Josefin Sans"/>
                <a:ea typeface="Josefin Sans"/>
                <a:cs typeface="Josefin Sans"/>
                <a:sym typeface="Josefin Sans"/>
              </a:rPr>
              <a:t>November 18, 2021</a:t>
            </a:r>
            <a:endParaRPr>
              <a:latin typeface="Josefin Sans"/>
              <a:ea typeface="Josefin Sans"/>
              <a:cs typeface="Josefin Sans"/>
              <a:sym typeface="Josefin Sans"/>
            </a:endParaRPr>
          </a:p>
          <a:p>
            <a:pPr marL="0" lvl="0" indent="0" algn="l" rtl="0">
              <a:lnSpc>
                <a:spcPct val="100000"/>
              </a:lnSpc>
              <a:spcBef>
                <a:spcPts val="1000"/>
              </a:spcBef>
              <a:spcAft>
                <a:spcPts val="0"/>
              </a:spcAft>
              <a:buSzPts val="2800"/>
              <a:buNone/>
            </a:pPr>
            <a:endParaRPr sz="2100">
              <a:latin typeface="Josefin Sans"/>
              <a:ea typeface="Josefin Sans"/>
              <a:cs typeface="Josefin Sans"/>
              <a:sym typeface="Josefin Sans"/>
            </a:endParaRPr>
          </a:p>
          <a:p>
            <a:pPr marL="0" lvl="0" indent="0" algn="l" rtl="0">
              <a:lnSpc>
                <a:spcPct val="100000"/>
              </a:lnSpc>
              <a:spcBef>
                <a:spcPts val="1000"/>
              </a:spcBef>
              <a:spcAft>
                <a:spcPts val="0"/>
              </a:spcAft>
              <a:buSzPts val="2800"/>
              <a:buNone/>
            </a:pPr>
            <a:r>
              <a:rPr lang="en" sz="2100">
                <a:latin typeface="Josefin Sans"/>
                <a:ea typeface="Josefin Sans"/>
                <a:cs typeface="Josefin Sans"/>
                <a:sym typeface="Josefin Sans"/>
              </a:rPr>
              <a:t>Brendon Albon, STEM and Innovation Director</a:t>
            </a:r>
            <a:endParaRPr sz="2100">
              <a:latin typeface="Josefin Sans"/>
              <a:ea typeface="Josefin Sans"/>
              <a:cs typeface="Josefin Sans"/>
              <a:sym typeface="Josefin Sans"/>
            </a:endParaRPr>
          </a:p>
          <a:p>
            <a:pPr marL="0" lvl="0" indent="0" algn="l" rtl="0">
              <a:lnSpc>
                <a:spcPct val="100000"/>
              </a:lnSpc>
              <a:spcBef>
                <a:spcPts val="1000"/>
              </a:spcBef>
              <a:spcAft>
                <a:spcPts val="0"/>
              </a:spcAft>
              <a:buSzPts val="2800"/>
              <a:buNone/>
            </a:pPr>
            <a:r>
              <a:rPr lang="en" sz="2100">
                <a:latin typeface="Josefin Sans"/>
                <a:ea typeface="Josefin Sans"/>
                <a:cs typeface="Josefin Sans"/>
                <a:sym typeface="Josefin Sans"/>
              </a:rPr>
              <a:t>Tina Mazzacane, K-12 Mathematics Coordinator</a:t>
            </a:r>
            <a:endParaRPr sz="2100">
              <a:latin typeface="Josefin Sans"/>
              <a:ea typeface="Josefin Sans"/>
              <a:cs typeface="Josefin Sans"/>
              <a:sym typeface="Josefin Sans"/>
            </a:endParaRPr>
          </a:p>
          <a:p>
            <a:pPr marL="0" lvl="0" indent="0" algn="l" rtl="0">
              <a:lnSpc>
                <a:spcPct val="100000"/>
              </a:lnSpc>
              <a:spcBef>
                <a:spcPts val="1000"/>
              </a:spcBef>
              <a:spcAft>
                <a:spcPts val="0"/>
              </a:spcAft>
              <a:buSzPts val="2800"/>
              <a:buNone/>
            </a:pPr>
            <a:endParaRPr sz="2100">
              <a:latin typeface="Josefin Sans"/>
              <a:ea typeface="Josefin Sans"/>
              <a:cs typeface="Josefin Sans"/>
              <a:sym typeface="Josefin Sans"/>
            </a:endParaRPr>
          </a:p>
          <a:p>
            <a:pPr marL="0" lvl="0" indent="0" algn="ctr" rtl="0">
              <a:lnSpc>
                <a:spcPct val="100000"/>
              </a:lnSpc>
              <a:spcBef>
                <a:spcPts val="0"/>
              </a:spcBef>
              <a:spcAft>
                <a:spcPts val="0"/>
              </a:spcAft>
              <a:buSzPts val="28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1"/>
          <p:cNvSpPr txBox="1">
            <a:spLocks noGrp="1"/>
          </p:cNvSpPr>
          <p:nvPr>
            <p:ph type="title"/>
          </p:nvPr>
        </p:nvSpPr>
        <p:spPr>
          <a:xfrm>
            <a:off x="3057000" y="254500"/>
            <a:ext cx="6426900" cy="628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latin typeface="Josefin Sans"/>
                <a:ea typeface="Josefin Sans"/>
                <a:cs typeface="Josefin Sans"/>
                <a:sym typeface="Josefin Sans"/>
              </a:rPr>
              <a:t>Tenets of Data Science </a:t>
            </a:r>
            <a:endParaRPr>
              <a:latin typeface="Josefin Sans"/>
              <a:ea typeface="Josefin Sans"/>
              <a:cs typeface="Josefin Sans"/>
              <a:sym typeface="Josefin Sans"/>
            </a:endParaRPr>
          </a:p>
          <a:p>
            <a:pPr marL="0" lvl="0" indent="0" algn="l" rtl="0">
              <a:lnSpc>
                <a:spcPct val="100000"/>
              </a:lnSpc>
              <a:spcBef>
                <a:spcPts val="0"/>
              </a:spcBef>
              <a:spcAft>
                <a:spcPts val="0"/>
              </a:spcAft>
              <a:buSzPts val="2800"/>
              <a:buNone/>
            </a:pPr>
            <a:endParaRPr/>
          </a:p>
        </p:txBody>
      </p:sp>
      <p:sp>
        <p:nvSpPr>
          <p:cNvPr id="154" name="Google Shape;154;p11"/>
          <p:cNvSpPr txBox="1">
            <a:spLocks noGrp="1"/>
          </p:cNvSpPr>
          <p:nvPr>
            <p:ph type="body" idx="1"/>
          </p:nvPr>
        </p:nvSpPr>
        <p:spPr>
          <a:xfrm>
            <a:off x="173700" y="810600"/>
            <a:ext cx="8796600" cy="31008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600"/>
              <a:buNone/>
            </a:pPr>
            <a:r>
              <a:rPr lang="en" sz="1700">
                <a:latin typeface="Josefin Sans"/>
                <a:ea typeface="Josefin Sans"/>
                <a:cs typeface="Josefin Sans"/>
                <a:sym typeface="Josefin Sans"/>
              </a:rPr>
              <a:t>Learners will:</a:t>
            </a:r>
            <a:endParaRPr sz="1700">
              <a:latin typeface="Josefin Sans"/>
              <a:ea typeface="Josefin Sans"/>
              <a:cs typeface="Josefin Sans"/>
              <a:sym typeface="Josefin Sans"/>
            </a:endParaRPr>
          </a:p>
          <a:p>
            <a:pPr marL="457200" lvl="0" indent="-336550" algn="l" rtl="0">
              <a:lnSpc>
                <a:spcPct val="115000"/>
              </a:lnSpc>
              <a:spcBef>
                <a:spcPts val="0"/>
              </a:spcBef>
              <a:spcAft>
                <a:spcPts val="0"/>
              </a:spcAft>
              <a:buSzPts val="1700"/>
              <a:buFont typeface="Josefin Sans"/>
              <a:buChar char="●"/>
            </a:pPr>
            <a:r>
              <a:rPr lang="en" sz="1700">
                <a:latin typeface="Josefin Sans"/>
                <a:ea typeface="Josefin Sans"/>
                <a:cs typeface="Josefin Sans"/>
                <a:sym typeface="Josefin Sans"/>
              </a:rPr>
              <a:t>Learn through exploration of data;</a:t>
            </a:r>
            <a:endParaRPr sz="1700">
              <a:latin typeface="Josefin Sans"/>
              <a:ea typeface="Josefin Sans"/>
              <a:cs typeface="Josefin Sans"/>
              <a:sym typeface="Josefin Sans"/>
            </a:endParaRPr>
          </a:p>
          <a:p>
            <a:pPr marL="457200" lvl="0" indent="-336550" algn="l" rtl="0">
              <a:lnSpc>
                <a:spcPct val="115000"/>
              </a:lnSpc>
              <a:spcBef>
                <a:spcPts val="0"/>
              </a:spcBef>
              <a:spcAft>
                <a:spcPts val="0"/>
              </a:spcAft>
              <a:buSzPts val="1700"/>
              <a:buFont typeface="Josefin Sans"/>
              <a:buChar char="●"/>
            </a:pPr>
            <a:r>
              <a:rPr lang="en" sz="1700">
                <a:latin typeface="Josefin Sans"/>
                <a:ea typeface="Josefin Sans"/>
                <a:cs typeface="Josefin Sans"/>
                <a:sym typeface="Josefin Sans"/>
              </a:rPr>
              <a:t>Formulate questions through data investigations (tasks/project-based);</a:t>
            </a:r>
            <a:endParaRPr sz="1700">
              <a:latin typeface="Josefin Sans"/>
              <a:ea typeface="Josefin Sans"/>
              <a:cs typeface="Josefin Sans"/>
              <a:sym typeface="Josefin Sans"/>
            </a:endParaRPr>
          </a:p>
          <a:p>
            <a:pPr marL="457200" lvl="0" indent="-336550" algn="l" rtl="0">
              <a:lnSpc>
                <a:spcPct val="115000"/>
              </a:lnSpc>
              <a:spcBef>
                <a:spcPts val="0"/>
              </a:spcBef>
              <a:spcAft>
                <a:spcPts val="0"/>
              </a:spcAft>
              <a:buSzPts val="1700"/>
              <a:buFont typeface="Josefin Sans"/>
              <a:buChar char="●"/>
            </a:pPr>
            <a:r>
              <a:rPr lang="en" sz="1700">
                <a:latin typeface="Josefin Sans"/>
                <a:ea typeface="Josefin Sans"/>
                <a:cs typeface="Josefin Sans"/>
                <a:sym typeface="Josefin Sans"/>
              </a:rPr>
              <a:t>Choose data sets from local context and learner-interest;</a:t>
            </a:r>
            <a:endParaRPr sz="1700">
              <a:latin typeface="Josefin Sans"/>
              <a:ea typeface="Josefin Sans"/>
              <a:cs typeface="Josefin Sans"/>
              <a:sym typeface="Josefin Sans"/>
            </a:endParaRPr>
          </a:p>
          <a:p>
            <a:pPr marL="457200" lvl="0" indent="-336550" algn="l" rtl="0">
              <a:lnSpc>
                <a:spcPct val="115000"/>
              </a:lnSpc>
              <a:spcBef>
                <a:spcPts val="0"/>
              </a:spcBef>
              <a:spcAft>
                <a:spcPts val="0"/>
              </a:spcAft>
              <a:buSzPts val="1700"/>
              <a:buFont typeface="Josefin Sans"/>
              <a:buChar char="●"/>
            </a:pPr>
            <a:r>
              <a:rPr lang="en" sz="1700">
                <a:latin typeface="Josefin Sans"/>
                <a:ea typeface="Josefin Sans"/>
                <a:cs typeface="Josefin Sans"/>
                <a:sym typeface="Josefin Sans"/>
              </a:rPr>
              <a:t>Follow a data cycle process;</a:t>
            </a:r>
            <a:endParaRPr sz="1700">
              <a:latin typeface="Josefin Sans"/>
              <a:ea typeface="Josefin Sans"/>
              <a:cs typeface="Josefin Sans"/>
              <a:sym typeface="Josefin Sans"/>
            </a:endParaRPr>
          </a:p>
          <a:p>
            <a:pPr marL="457200" lvl="0" indent="-336550" algn="l" rtl="0">
              <a:lnSpc>
                <a:spcPct val="115000"/>
              </a:lnSpc>
              <a:spcBef>
                <a:spcPts val="0"/>
              </a:spcBef>
              <a:spcAft>
                <a:spcPts val="0"/>
              </a:spcAft>
              <a:buSzPts val="1700"/>
              <a:buFont typeface="Josefin Sans"/>
              <a:buChar char="●"/>
            </a:pPr>
            <a:r>
              <a:rPr lang="en" sz="1700">
                <a:latin typeface="Josefin Sans"/>
                <a:ea typeface="Josefin Sans"/>
                <a:cs typeface="Josefin Sans"/>
                <a:sym typeface="Josefin Sans"/>
              </a:rPr>
              <a:t>Expose students to many types of data;</a:t>
            </a:r>
            <a:endParaRPr sz="1700">
              <a:latin typeface="Josefin Sans"/>
              <a:ea typeface="Josefin Sans"/>
              <a:cs typeface="Josefin Sans"/>
              <a:sym typeface="Josefin Sans"/>
            </a:endParaRPr>
          </a:p>
          <a:p>
            <a:pPr marL="457200" lvl="0" indent="-336550" algn="l" rtl="0">
              <a:lnSpc>
                <a:spcPct val="115000"/>
              </a:lnSpc>
              <a:spcBef>
                <a:spcPts val="0"/>
              </a:spcBef>
              <a:spcAft>
                <a:spcPts val="0"/>
              </a:spcAft>
              <a:buSzPts val="1700"/>
              <a:buFont typeface="Josefin Sans"/>
              <a:buChar char="●"/>
            </a:pPr>
            <a:r>
              <a:rPr lang="en" sz="1700">
                <a:latin typeface="Josefin Sans"/>
                <a:ea typeface="Josefin Sans"/>
                <a:cs typeface="Josefin Sans"/>
                <a:sym typeface="Josefin Sans"/>
              </a:rPr>
              <a:t>Model student’s personal experiences with data structures other than only flat data (row by column);</a:t>
            </a:r>
            <a:endParaRPr sz="1700">
              <a:latin typeface="Josefin Sans"/>
              <a:ea typeface="Josefin Sans"/>
              <a:cs typeface="Josefin Sans"/>
              <a:sym typeface="Josefin Sans"/>
            </a:endParaRPr>
          </a:p>
          <a:p>
            <a:pPr marL="457200" lvl="0" indent="-336550" algn="l" rtl="0">
              <a:lnSpc>
                <a:spcPct val="115000"/>
              </a:lnSpc>
              <a:spcBef>
                <a:spcPts val="0"/>
              </a:spcBef>
              <a:spcAft>
                <a:spcPts val="0"/>
              </a:spcAft>
              <a:buSzPts val="1700"/>
              <a:buFont typeface="Josefin Sans"/>
              <a:buChar char="●"/>
            </a:pPr>
            <a:r>
              <a:rPr lang="en" sz="1700">
                <a:latin typeface="Josefin Sans"/>
                <a:ea typeface="Josefin Sans"/>
                <a:cs typeface="Josefin Sans"/>
                <a:sym typeface="Josefin Sans"/>
              </a:rPr>
              <a:t>Choose tools to use for data visualization and analysis;</a:t>
            </a:r>
            <a:endParaRPr sz="1700">
              <a:latin typeface="Josefin Sans"/>
              <a:ea typeface="Josefin Sans"/>
              <a:cs typeface="Josefin Sans"/>
              <a:sym typeface="Josefin Sans"/>
            </a:endParaRPr>
          </a:p>
          <a:p>
            <a:pPr marL="457200" lvl="0" indent="-336550" algn="l" rtl="0">
              <a:lnSpc>
                <a:spcPct val="115000"/>
              </a:lnSpc>
              <a:spcBef>
                <a:spcPts val="0"/>
              </a:spcBef>
              <a:spcAft>
                <a:spcPts val="0"/>
              </a:spcAft>
              <a:buSzPts val="1700"/>
              <a:buFont typeface="Josefin Sans"/>
              <a:buChar char="●"/>
            </a:pPr>
            <a:r>
              <a:rPr lang="en" sz="1700">
                <a:latin typeface="Josefin Sans"/>
                <a:ea typeface="Josefin Sans"/>
                <a:cs typeface="Josefin Sans"/>
                <a:sym typeface="Josefin Sans"/>
              </a:rPr>
              <a:t>Communicate through posing questions, collaborating with peers, and tailoring data presentations to specific audiences; and</a:t>
            </a:r>
            <a:endParaRPr sz="1700">
              <a:latin typeface="Josefin Sans"/>
              <a:ea typeface="Josefin Sans"/>
              <a:cs typeface="Josefin Sans"/>
              <a:sym typeface="Josefin Sans"/>
            </a:endParaRPr>
          </a:p>
          <a:p>
            <a:pPr marL="457200" lvl="0" indent="-336550" algn="l" rtl="0">
              <a:lnSpc>
                <a:spcPct val="115000"/>
              </a:lnSpc>
              <a:spcBef>
                <a:spcPts val="0"/>
              </a:spcBef>
              <a:spcAft>
                <a:spcPts val="0"/>
              </a:spcAft>
              <a:buSzPts val="1700"/>
              <a:buFont typeface="Josefin Sans"/>
              <a:buChar char="●"/>
            </a:pPr>
            <a:r>
              <a:rPr lang="en" sz="1700">
                <a:latin typeface="Josefin Sans"/>
                <a:ea typeface="Josefin Sans"/>
                <a:cs typeface="Josefin Sans"/>
                <a:sym typeface="Josefin Sans"/>
              </a:rPr>
              <a:t>Build data literacy skills to bring to postsecondary opportunities (college/career).</a:t>
            </a:r>
            <a:endParaRPr sz="1700">
              <a:latin typeface="Josefin Sans"/>
              <a:ea typeface="Josefin Sans"/>
              <a:cs typeface="Josefin Sans"/>
              <a:sym typeface="Josefin Sans"/>
            </a:endParaRPr>
          </a:p>
          <a:p>
            <a:pPr marL="457200" lvl="0" indent="0" algn="l" rtl="0">
              <a:lnSpc>
                <a:spcPct val="115000"/>
              </a:lnSpc>
              <a:spcBef>
                <a:spcPts val="0"/>
              </a:spcBef>
              <a:spcAft>
                <a:spcPts val="0"/>
              </a:spcAft>
              <a:buNone/>
            </a:pPr>
            <a:endParaRPr sz="1700">
              <a:latin typeface="Josefin Sans"/>
              <a:ea typeface="Josefin Sans"/>
              <a:cs typeface="Josefin Sans"/>
              <a:sym typeface="Josefin Sans"/>
            </a:endParaRPr>
          </a:p>
          <a:p>
            <a:pPr marL="0" lvl="0" indent="0" algn="l" rtl="0">
              <a:lnSpc>
                <a:spcPct val="115000"/>
              </a:lnSpc>
              <a:spcBef>
                <a:spcPts val="0"/>
              </a:spcBef>
              <a:spcAft>
                <a:spcPts val="0"/>
              </a:spcAft>
              <a:buSzPts val="1600"/>
              <a:buNone/>
            </a:pPr>
            <a:endParaRPr/>
          </a:p>
        </p:txBody>
      </p:sp>
      <p:sp>
        <p:nvSpPr>
          <p:cNvPr id="155" name="Google Shape;155;p11"/>
          <p:cNvSpPr txBox="1"/>
          <p:nvPr/>
        </p:nvSpPr>
        <p:spPr>
          <a:xfrm>
            <a:off x="7081550" y="-1153825"/>
            <a:ext cx="158700" cy="400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
          <p:cNvSpPr txBox="1"/>
          <p:nvPr/>
        </p:nvSpPr>
        <p:spPr>
          <a:xfrm>
            <a:off x="134119" y="1023322"/>
            <a:ext cx="5601600" cy="38403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00000"/>
              </a:lnSpc>
              <a:spcBef>
                <a:spcPts val="0"/>
              </a:spcBef>
              <a:spcAft>
                <a:spcPts val="0"/>
              </a:spcAft>
              <a:buClr>
                <a:srgbClr val="000000"/>
              </a:buClr>
              <a:buSzPts val="2200"/>
              <a:buFont typeface="Josefin Sans"/>
              <a:buChar char="●"/>
            </a:pPr>
            <a:r>
              <a:rPr lang="en" sz="2200" b="0" i="0" u="none" strike="noStrike" cap="none">
                <a:solidFill>
                  <a:srgbClr val="000000"/>
                </a:solidFill>
                <a:latin typeface="Josefin Sans"/>
                <a:ea typeface="Josefin Sans"/>
                <a:cs typeface="Josefin Sans"/>
                <a:sym typeface="Josefin Sans"/>
              </a:rPr>
              <a:t>What mathematical knowledge and skills are needed for an evolving future?</a:t>
            </a:r>
            <a:endParaRPr sz="2200" b="0" i="0" u="none" strike="noStrike" cap="none">
              <a:solidFill>
                <a:srgbClr val="000000"/>
              </a:solidFill>
              <a:latin typeface="Josefin Sans"/>
              <a:ea typeface="Josefin Sans"/>
              <a:cs typeface="Josefin Sans"/>
              <a:sym typeface="Josefin Sans"/>
            </a:endParaRPr>
          </a:p>
          <a:p>
            <a:pPr marL="457200" marR="0" lvl="0" indent="-368300" algn="l" rtl="0">
              <a:lnSpc>
                <a:spcPct val="100000"/>
              </a:lnSpc>
              <a:spcBef>
                <a:spcPts val="300"/>
              </a:spcBef>
              <a:spcAft>
                <a:spcPts val="0"/>
              </a:spcAft>
              <a:buClr>
                <a:srgbClr val="000000"/>
              </a:buClr>
              <a:buSzPts val="2200"/>
              <a:buFont typeface="Josefin Sans"/>
              <a:buChar char="●"/>
            </a:pPr>
            <a:r>
              <a:rPr lang="en" sz="2200" b="0" i="0" u="none" strike="noStrike" cap="none">
                <a:solidFill>
                  <a:srgbClr val="000000"/>
                </a:solidFill>
                <a:latin typeface="Josefin Sans"/>
                <a:ea typeface="Josefin Sans"/>
                <a:cs typeface="Josefin Sans"/>
                <a:sym typeface="Josefin Sans"/>
              </a:rPr>
              <a:t>How can data literacy be embedded across the K-12 mathematics curriculum?</a:t>
            </a:r>
            <a:endParaRPr sz="2200" b="0" i="0" u="none" strike="noStrike" cap="none">
              <a:solidFill>
                <a:srgbClr val="000000"/>
              </a:solidFill>
              <a:latin typeface="Josefin Sans"/>
              <a:ea typeface="Josefin Sans"/>
              <a:cs typeface="Josefin Sans"/>
              <a:sym typeface="Josefin Sans"/>
            </a:endParaRPr>
          </a:p>
          <a:p>
            <a:pPr marL="457200" marR="0" lvl="0" indent="-368300" algn="l" rtl="0">
              <a:lnSpc>
                <a:spcPct val="100000"/>
              </a:lnSpc>
              <a:spcBef>
                <a:spcPts val="300"/>
              </a:spcBef>
              <a:spcAft>
                <a:spcPts val="0"/>
              </a:spcAft>
              <a:buClr>
                <a:srgbClr val="000000"/>
              </a:buClr>
              <a:buSzPts val="2200"/>
              <a:buFont typeface="Josefin Sans"/>
              <a:buChar char="●"/>
            </a:pPr>
            <a:r>
              <a:rPr lang="en" sz="2200" b="0" i="0" u="none" strike="noStrike" cap="none">
                <a:solidFill>
                  <a:srgbClr val="000000"/>
                </a:solidFill>
                <a:latin typeface="Josefin Sans"/>
                <a:ea typeface="Josefin Sans"/>
                <a:cs typeface="Josefin Sans"/>
                <a:sym typeface="Josefin Sans"/>
              </a:rPr>
              <a:t>How can we shift mathematical learning experiences to provide students the touchpoints needed to access a 21st century world?</a:t>
            </a:r>
            <a:endParaRPr sz="2200" b="0" i="0" u="none" strike="noStrike" cap="none">
              <a:solidFill>
                <a:srgbClr val="000000"/>
              </a:solidFill>
              <a:latin typeface="Josefin Sans"/>
              <a:ea typeface="Josefin Sans"/>
              <a:cs typeface="Josefin Sans"/>
              <a:sym typeface="Josefin Sans"/>
            </a:endParaRPr>
          </a:p>
          <a:p>
            <a:pPr marL="0" marR="0" lvl="0" indent="0" algn="l" rtl="0">
              <a:lnSpc>
                <a:spcPct val="100000"/>
              </a:lnSpc>
              <a:spcBef>
                <a:spcPts val="300"/>
              </a:spcBef>
              <a:spcAft>
                <a:spcPts val="300"/>
              </a:spcAft>
              <a:buClr>
                <a:srgbClr val="000000"/>
              </a:buClr>
              <a:buSzPts val="1400"/>
              <a:buFont typeface="Arial"/>
              <a:buNone/>
            </a:pPr>
            <a:endParaRPr sz="1000" b="0" i="0" u="none" strike="noStrike" cap="none">
              <a:solidFill>
                <a:srgbClr val="000000"/>
              </a:solidFill>
              <a:latin typeface="Josefin Sans"/>
              <a:ea typeface="Josefin Sans"/>
              <a:cs typeface="Josefin Sans"/>
              <a:sym typeface="Josefin Sans"/>
            </a:endParaRPr>
          </a:p>
        </p:txBody>
      </p:sp>
      <p:pic>
        <p:nvPicPr>
          <p:cNvPr id="161" name="Google Shape;161;p3" descr="Photo showing a child at the Science Museum of Virginia touching colored lights on an interactive display" title="Touchpoint Photo"/>
          <p:cNvPicPr preferRelativeResize="0"/>
          <p:nvPr/>
        </p:nvPicPr>
        <p:blipFill rotWithShape="1">
          <a:blip r:embed="rId3">
            <a:alphaModFix/>
          </a:blip>
          <a:srcRect/>
          <a:stretch/>
        </p:blipFill>
        <p:spPr>
          <a:xfrm>
            <a:off x="5501038" y="1340393"/>
            <a:ext cx="3388363" cy="2258910"/>
          </a:xfrm>
          <a:prstGeom prst="rect">
            <a:avLst/>
          </a:prstGeom>
          <a:noFill/>
          <a:ln>
            <a:noFill/>
          </a:ln>
        </p:spPr>
      </p:pic>
      <p:sp>
        <p:nvSpPr>
          <p:cNvPr id="162" name="Google Shape;162;p3"/>
          <p:cNvSpPr txBox="1"/>
          <p:nvPr/>
        </p:nvSpPr>
        <p:spPr>
          <a:xfrm>
            <a:off x="5564275" y="3590125"/>
            <a:ext cx="32619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900" b="0" i="0" u="none" strike="noStrike" cap="none">
                <a:solidFill>
                  <a:srgbClr val="000000"/>
                </a:solidFill>
                <a:latin typeface="Josefin Sans"/>
                <a:ea typeface="Josefin Sans"/>
                <a:cs typeface="Josefin Sans"/>
                <a:sym typeface="Josefin Sans"/>
              </a:rPr>
              <a:t>Photo provided by the Science Museum of Virginia (SMV)</a:t>
            </a:r>
            <a:endParaRPr sz="900" b="0" i="0" u="none" strike="noStrike" cap="none">
              <a:solidFill>
                <a:srgbClr val="000000"/>
              </a:solidFill>
              <a:latin typeface="Josefin Sans"/>
              <a:ea typeface="Josefin Sans"/>
              <a:cs typeface="Josefin Sans"/>
              <a:sym typeface="Josefin Sans"/>
            </a:endParaRPr>
          </a:p>
        </p:txBody>
      </p:sp>
      <p:sp>
        <p:nvSpPr>
          <p:cNvPr id="163" name="Google Shape;163;p3"/>
          <p:cNvSpPr txBox="1">
            <a:spLocks noGrp="1"/>
          </p:cNvSpPr>
          <p:nvPr>
            <p:ph type="title"/>
          </p:nvPr>
        </p:nvSpPr>
        <p:spPr>
          <a:xfrm>
            <a:off x="2934919" y="155218"/>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rgbClr val="CC0000"/>
                </a:solidFill>
                <a:latin typeface="Josefin Sans"/>
                <a:ea typeface="Josefin Sans"/>
                <a:cs typeface="Josefin Sans"/>
                <a:sym typeface="Josefin Sans"/>
              </a:rPr>
              <a:t>Modernizing Mathematics </a:t>
            </a:r>
            <a:br>
              <a:rPr lang="en">
                <a:solidFill>
                  <a:srgbClr val="CC0000"/>
                </a:solidFill>
                <a:latin typeface="Josefin Sans"/>
                <a:ea typeface="Josefin Sans"/>
                <a:cs typeface="Josefin Sans"/>
                <a:sym typeface="Josefin Sans"/>
              </a:rPr>
            </a:br>
            <a:r>
              <a:rPr lang="en">
                <a:solidFill>
                  <a:srgbClr val="CC0000"/>
                </a:solidFill>
                <a:latin typeface="Josefin Sans"/>
                <a:ea typeface="Josefin Sans"/>
                <a:cs typeface="Josefin Sans"/>
                <a:sym typeface="Josefin Sans"/>
              </a:rPr>
              <a:t>Education</a:t>
            </a:r>
            <a:br>
              <a:rPr lang="en">
                <a:solidFill>
                  <a:srgbClr val="CC0000"/>
                </a:solidFill>
                <a:latin typeface="Josefin Sans"/>
                <a:ea typeface="Josefin Sans"/>
                <a:cs typeface="Josefin Sans"/>
                <a:sym typeface="Josefin Sans"/>
              </a:rPr>
            </a:b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f921c5b05b_0_297"/>
          <p:cNvSpPr txBox="1">
            <a:spLocks noGrp="1"/>
          </p:cNvSpPr>
          <p:nvPr>
            <p:ph type="title"/>
          </p:nvPr>
        </p:nvSpPr>
        <p:spPr>
          <a:xfrm>
            <a:off x="2970679" y="2117415"/>
            <a:ext cx="3309805"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latin typeface="Josefin Sans"/>
                <a:ea typeface="Josefin Sans"/>
                <a:cs typeface="Josefin Sans"/>
                <a:sym typeface="Josefin Sans"/>
              </a:rPr>
              <a:t>QUESTIONS?</a:t>
            </a:r>
            <a:endParaRPr>
              <a:latin typeface="Josefin Sans"/>
              <a:ea typeface="Josefin Sans"/>
              <a:cs typeface="Josefin Sans"/>
              <a:sym typeface="Josefi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f921c5b05b_0_14"/>
          <p:cNvSpPr txBox="1"/>
          <p:nvPr/>
        </p:nvSpPr>
        <p:spPr>
          <a:xfrm>
            <a:off x="277750" y="905400"/>
            <a:ext cx="2664300" cy="369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B52819"/>
                </a:solidFill>
                <a:latin typeface="Josefin Sans"/>
                <a:ea typeface="Josefin Sans"/>
                <a:cs typeface="Josefin Sans"/>
                <a:sym typeface="Josefin Sans"/>
              </a:rPr>
              <a:t>Before 1980</a:t>
            </a:r>
            <a:endParaRPr sz="1800" b="1" i="0" u="none" strike="noStrike" cap="none">
              <a:solidFill>
                <a:srgbClr val="B52819"/>
              </a:solidFill>
              <a:latin typeface="Josefin Sans"/>
              <a:ea typeface="Josefin Sans"/>
              <a:cs typeface="Josefin Sans"/>
              <a:sym typeface="Josefin Sans"/>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Josefin Sans"/>
              <a:ea typeface="Josefin Sans"/>
              <a:cs typeface="Josefin Sans"/>
              <a:sym typeface="Josefin Sans"/>
            </a:endParaRPr>
          </a:p>
          <a:p>
            <a:pPr marL="457200" marR="0" lvl="0" indent="-317500" algn="l" rtl="0">
              <a:lnSpc>
                <a:spcPct val="100000"/>
              </a:lnSpc>
              <a:spcBef>
                <a:spcPts val="0"/>
              </a:spcBef>
              <a:spcAft>
                <a:spcPts val="0"/>
              </a:spcAft>
              <a:buClr>
                <a:srgbClr val="000000"/>
              </a:buClr>
              <a:buSzPts val="1400"/>
              <a:buFont typeface="Josefin Sans"/>
              <a:buChar char="●"/>
            </a:pPr>
            <a:r>
              <a:rPr lang="en" sz="1400" b="1" i="0" u="none" strike="noStrike" cap="none">
                <a:solidFill>
                  <a:srgbClr val="000000"/>
                </a:solidFill>
                <a:latin typeface="Josefin Sans"/>
                <a:ea typeface="Josefin Sans"/>
                <a:cs typeface="Josefin Sans"/>
                <a:sym typeface="Josefin Sans"/>
              </a:rPr>
              <a:t>Data stored in warehouses</a:t>
            </a:r>
            <a:endParaRPr sz="1400" b="1" i="0" u="none" strike="noStrike" cap="none">
              <a:solidFill>
                <a:srgbClr val="000000"/>
              </a:solidFill>
              <a:latin typeface="Josefin Sans"/>
              <a:ea typeface="Josefin Sans"/>
              <a:cs typeface="Josefin Sans"/>
              <a:sym typeface="Josefin Sans"/>
            </a:endParaRPr>
          </a:p>
          <a:p>
            <a:pPr marL="457200" marR="0" lvl="0" indent="-317500" algn="l" rtl="0">
              <a:lnSpc>
                <a:spcPct val="100000"/>
              </a:lnSpc>
              <a:spcBef>
                <a:spcPts val="0"/>
              </a:spcBef>
              <a:spcAft>
                <a:spcPts val="0"/>
              </a:spcAft>
              <a:buClr>
                <a:srgbClr val="000000"/>
              </a:buClr>
              <a:buSzPts val="1400"/>
              <a:buFont typeface="Josefin Sans"/>
              <a:buChar char="●"/>
            </a:pPr>
            <a:r>
              <a:rPr lang="en" sz="1400" b="1" i="0" u="none" strike="noStrike" cap="none">
                <a:solidFill>
                  <a:srgbClr val="000000"/>
                </a:solidFill>
                <a:latin typeface="Josefin Sans"/>
                <a:ea typeface="Josefin Sans"/>
                <a:cs typeface="Josefin Sans"/>
                <a:sym typeface="Josefin Sans"/>
              </a:rPr>
              <a:t>Accessed by terminals with little to no computing power</a:t>
            </a:r>
            <a:endParaRPr sz="1400" b="1" i="0" u="none" strike="noStrike" cap="none">
              <a:solidFill>
                <a:srgbClr val="000000"/>
              </a:solidFill>
              <a:latin typeface="Josefin Sans"/>
              <a:ea typeface="Josefin Sans"/>
              <a:cs typeface="Josefin Sans"/>
              <a:sym typeface="Josefin Sans"/>
            </a:endParaRPr>
          </a:p>
          <a:p>
            <a:pPr marL="457200" marR="0" lvl="0" indent="-317500" algn="l" rtl="0">
              <a:lnSpc>
                <a:spcPct val="100000"/>
              </a:lnSpc>
              <a:spcBef>
                <a:spcPts val="0"/>
              </a:spcBef>
              <a:spcAft>
                <a:spcPts val="0"/>
              </a:spcAft>
              <a:buClr>
                <a:srgbClr val="000000"/>
              </a:buClr>
              <a:buSzPts val="1400"/>
              <a:buFont typeface="Josefin Sans"/>
              <a:buChar char="●"/>
            </a:pPr>
            <a:r>
              <a:rPr lang="en" sz="1400" b="1" i="0" u="none" strike="noStrike" cap="none">
                <a:solidFill>
                  <a:srgbClr val="000000"/>
                </a:solidFill>
                <a:latin typeface="Josefin Sans"/>
                <a:ea typeface="Josefin Sans"/>
                <a:cs typeface="Josefin Sans"/>
                <a:sym typeface="Josefin Sans"/>
              </a:rPr>
              <a:t>Government and business focused</a:t>
            </a:r>
            <a:endParaRPr sz="1400" b="1" i="0" u="none" strike="noStrike" cap="none">
              <a:solidFill>
                <a:srgbClr val="000000"/>
              </a:solidFill>
              <a:latin typeface="Josefin Sans"/>
              <a:ea typeface="Josefin Sans"/>
              <a:cs typeface="Josefin Sans"/>
              <a:sym typeface="Josefin Sans"/>
            </a:endParaRPr>
          </a:p>
          <a:p>
            <a:pPr marL="45720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Josefin Sans"/>
              <a:ea typeface="Josefin Sans"/>
              <a:cs typeface="Josefin Sans"/>
              <a:sym typeface="Josefin Sans"/>
            </a:endParaRPr>
          </a:p>
          <a:p>
            <a:pPr marL="45720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gf921c5b05b_0_14"/>
          <p:cNvSpPr txBox="1"/>
          <p:nvPr/>
        </p:nvSpPr>
        <p:spPr>
          <a:xfrm>
            <a:off x="3133738" y="905400"/>
            <a:ext cx="2791500" cy="369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B52819"/>
                </a:solidFill>
                <a:latin typeface="Josefin Sans"/>
                <a:ea typeface="Josefin Sans"/>
                <a:cs typeface="Josefin Sans"/>
                <a:sym typeface="Josefin Sans"/>
              </a:rPr>
              <a:t>1980 - 2000</a:t>
            </a:r>
            <a:endParaRPr sz="1800" b="1" i="0" u="none" strike="noStrike" cap="none">
              <a:solidFill>
                <a:srgbClr val="B52819"/>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Josefin Sans"/>
              <a:buChar char="●"/>
            </a:pPr>
            <a:r>
              <a:rPr lang="en" sz="1400" b="1" i="0" u="none" strike="noStrike" cap="none">
                <a:solidFill>
                  <a:schemeClr val="dk1"/>
                </a:solidFill>
                <a:latin typeface="Josefin Sans"/>
                <a:ea typeface="Josefin Sans"/>
                <a:cs typeface="Josefin Sans"/>
                <a:sym typeface="Josefin Sans"/>
              </a:rPr>
              <a:t>Data managed in hubs</a:t>
            </a:r>
            <a:endParaRPr sz="1400" b="1" i="0" u="none" strike="noStrike" cap="none">
              <a:solidFill>
                <a:schemeClr val="dk1"/>
              </a:solidFill>
              <a:latin typeface="Josefin Sans"/>
              <a:ea typeface="Josefin Sans"/>
              <a:cs typeface="Josefin Sans"/>
              <a:sym typeface="Josefin Sans"/>
            </a:endParaRPr>
          </a:p>
          <a:p>
            <a:pPr marL="457200" marR="0" lvl="0" indent="-317500" algn="l" rtl="0">
              <a:lnSpc>
                <a:spcPct val="100000"/>
              </a:lnSpc>
              <a:spcBef>
                <a:spcPts val="0"/>
              </a:spcBef>
              <a:spcAft>
                <a:spcPts val="0"/>
              </a:spcAft>
              <a:buClr>
                <a:schemeClr val="dk1"/>
              </a:buClr>
              <a:buSzPts val="1400"/>
              <a:buFont typeface="Josefin Sans"/>
              <a:buChar char="●"/>
            </a:pPr>
            <a:r>
              <a:rPr lang="en" sz="1400" b="1" i="0" u="none" strike="noStrike" cap="none">
                <a:solidFill>
                  <a:schemeClr val="dk1"/>
                </a:solidFill>
                <a:latin typeface="Josefin Sans"/>
                <a:ea typeface="Josefin Sans"/>
                <a:cs typeface="Josefin Sans"/>
                <a:sym typeface="Josefin Sans"/>
              </a:rPr>
              <a:t>Accessed by personal computers </a:t>
            </a:r>
            <a:endParaRPr sz="1400" b="1" i="0" u="none" strike="noStrike" cap="none">
              <a:solidFill>
                <a:schemeClr val="dk1"/>
              </a:solidFill>
              <a:latin typeface="Josefin Sans"/>
              <a:ea typeface="Josefin Sans"/>
              <a:cs typeface="Josefin Sans"/>
              <a:sym typeface="Josefin Sans"/>
            </a:endParaRPr>
          </a:p>
          <a:p>
            <a:pPr marL="457200" marR="0" lvl="0" indent="-317500" algn="l" rtl="0">
              <a:lnSpc>
                <a:spcPct val="100000"/>
              </a:lnSpc>
              <a:spcBef>
                <a:spcPts val="0"/>
              </a:spcBef>
              <a:spcAft>
                <a:spcPts val="0"/>
              </a:spcAft>
              <a:buClr>
                <a:schemeClr val="dk1"/>
              </a:buClr>
              <a:buSzPts val="1400"/>
              <a:buFont typeface="Josefin Sans"/>
              <a:buChar char="●"/>
            </a:pPr>
            <a:r>
              <a:rPr lang="en" sz="1400" b="1" i="0" u="none" strike="noStrike" cap="none">
                <a:solidFill>
                  <a:schemeClr val="dk1"/>
                </a:solidFill>
                <a:latin typeface="Josefin Sans"/>
                <a:ea typeface="Josefin Sans"/>
                <a:cs typeface="Josefin Sans"/>
                <a:sym typeface="Josefin Sans"/>
              </a:rPr>
              <a:t>Public use of the Internet</a:t>
            </a:r>
            <a:endParaRPr sz="1400" b="1" i="0" u="none" strike="noStrike" cap="none">
              <a:solidFill>
                <a:schemeClr val="dk1"/>
              </a:solidFill>
              <a:latin typeface="Josefin Sans"/>
              <a:ea typeface="Josefin Sans"/>
              <a:cs typeface="Josefin Sans"/>
              <a:sym typeface="Josefin Sans"/>
            </a:endParaRPr>
          </a:p>
          <a:p>
            <a:pPr marL="457200" marR="0" lvl="0" indent="-317500" algn="l" rtl="0">
              <a:lnSpc>
                <a:spcPct val="100000"/>
              </a:lnSpc>
              <a:spcBef>
                <a:spcPts val="0"/>
              </a:spcBef>
              <a:spcAft>
                <a:spcPts val="0"/>
              </a:spcAft>
              <a:buClr>
                <a:schemeClr val="dk1"/>
              </a:buClr>
              <a:buSzPts val="1400"/>
              <a:buFont typeface="Josefin Sans"/>
              <a:buChar char="●"/>
            </a:pPr>
            <a:r>
              <a:rPr lang="en" sz="1400" b="1" i="0" u="none" strike="noStrike" cap="none">
                <a:solidFill>
                  <a:schemeClr val="dk1"/>
                </a:solidFill>
                <a:latin typeface="Josefin Sans"/>
                <a:ea typeface="Josefin Sans"/>
                <a:cs typeface="Josefin Sans"/>
                <a:sym typeface="Josefin Sans"/>
              </a:rPr>
              <a:t>Broader government and business use of data</a:t>
            </a:r>
            <a:endParaRPr sz="1400" b="1" i="0" u="none" strike="noStrike" cap="none">
              <a:solidFill>
                <a:schemeClr val="dk1"/>
              </a:solidFill>
              <a:latin typeface="Josefin Sans"/>
              <a:ea typeface="Josefin Sans"/>
              <a:cs typeface="Josefin Sans"/>
              <a:sym typeface="Josefin Sans"/>
            </a:endParaRPr>
          </a:p>
          <a:p>
            <a:pPr marL="457200" marR="0" lvl="0" indent="-317500" algn="l" rtl="0">
              <a:lnSpc>
                <a:spcPct val="100000"/>
              </a:lnSpc>
              <a:spcBef>
                <a:spcPts val="0"/>
              </a:spcBef>
              <a:spcAft>
                <a:spcPts val="0"/>
              </a:spcAft>
              <a:buClr>
                <a:schemeClr val="dk1"/>
              </a:buClr>
              <a:buSzPts val="1400"/>
              <a:buFont typeface="Josefin Sans"/>
              <a:buChar char="●"/>
            </a:pPr>
            <a:r>
              <a:rPr lang="en" sz="1400" b="1" i="0" u="none" strike="noStrike" cap="none">
                <a:solidFill>
                  <a:schemeClr val="dk1"/>
                </a:solidFill>
                <a:latin typeface="Josefin Sans"/>
                <a:ea typeface="Josefin Sans"/>
                <a:cs typeface="Josefin Sans"/>
                <a:sym typeface="Josefin Sans"/>
              </a:rPr>
              <a:t>Expanded use of data for personal use and entertainment </a:t>
            </a:r>
            <a:endParaRPr sz="1400" b="1" i="0" u="none" strike="noStrike" cap="none">
              <a:solidFill>
                <a:schemeClr val="dk1"/>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gf921c5b05b_0_14"/>
          <p:cNvSpPr txBox="1"/>
          <p:nvPr/>
        </p:nvSpPr>
        <p:spPr>
          <a:xfrm>
            <a:off x="6116950" y="905400"/>
            <a:ext cx="2791500" cy="369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B52819"/>
                </a:solidFill>
                <a:latin typeface="Josefin Sans"/>
                <a:ea typeface="Josefin Sans"/>
                <a:cs typeface="Josefin Sans"/>
                <a:sym typeface="Josefin Sans"/>
              </a:rPr>
              <a:t>2001 - Present</a:t>
            </a:r>
            <a:endParaRPr sz="1800" b="1" i="0" u="none" strike="noStrike" cap="none">
              <a:solidFill>
                <a:srgbClr val="B52819"/>
              </a:solidFill>
              <a:latin typeface="Josefin Sans"/>
              <a:ea typeface="Josefin Sans"/>
              <a:cs typeface="Josefin Sans"/>
              <a:sym typeface="Josefin Sans"/>
            </a:endParaRPr>
          </a:p>
          <a:p>
            <a:pPr marL="45720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Josefin Sans"/>
              <a:ea typeface="Josefin Sans"/>
              <a:cs typeface="Josefin Sans"/>
              <a:sym typeface="Josefin Sans"/>
            </a:endParaRPr>
          </a:p>
          <a:p>
            <a:pPr marL="457200" marR="0" lvl="0" indent="-317500" algn="l" rtl="0">
              <a:lnSpc>
                <a:spcPct val="100000"/>
              </a:lnSpc>
              <a:spcBef>
                <a:spcPts val="0"/>
              </a:spcBef>
              <a:spcAft>
                <a:spcPts val="0"/>
              </a:spcAft>
              <a:buClr>
                <a:schemeClr val="dk1"/>
              </a:buClr>
              <a:buSzPts val="1400"/>
              <a:buFont typeface="Josefin Sans"/>
              <a:buChar char="●"/>
            </a:pPr>
            <a:r>
              <a:rPr lang="en" sz="1400" b="1" i="0" u="none" strike="noStrike" cap="none">
                <a:solidFill>
                  <a:schemeClr val="dk1"/>
                </a:solidFill>
                <a:latin typeface="Josefin Sans"/>
                <a:ea typeface="Josefin Sans"/>
                <a:cs typeface="Josefin Sans"/>
                <a:sym typeface="Josefin Sans"/>
              </a:rPr>
              <a:t>Data stored in cloud infrastructures</a:t>
            </a:r>
            <a:endParaRPr sz="1400" b="1" i="0" u="none" strike="noStrike" cap="none">
              <a:solidFill>
                <a:schemeClr val="dk1"/>
              </a:solidFill>
              <a:latin typeface="Josefin Sans"/>
              <a:ea typeface="Josefin Sans"/>
              <a:cs typeface="Josefin Sans"/>
              <a:sym typeface="Josefin Sans"/>
            </a:endParaRPr>
          </a:p>
          <a:p>
            <a:pPr marL="457200" marR="0" lvl="0" indent="-317500" algn="l" rtl="0">
              <a:lnSpc>
                <a:spcPct val="100000"/>
              </a:lnSpc>
              <a:spcBef>
                <a:spcPts val="0"/>
              </a:spcBef>
              <a:spcAft>
                <a:spcPts val="0"/>
              </a:spcAft>
              <a:buClr>
                <a:schemeClr val="dk1"/>
              </a:buClr>
              <a:buSzPts val="1400"/>
              <a:buFont typeface="Josefin Sans"/>
              <a:buChar char="●"/>
            </a:pPr>
            <a:r>
              <a:rPr lang="en" sz="1400" b="1" i="0" u="none" strike="noStrike" cap="none">
                <a:solidFill>
                  <a:schemeClr val="dk1"/>
                </a:solidFill>
                <a:latin typeface="Josefin Sans"/>
                <a:ea typeface="Josefin Sans"/>
                <a:cs typeface="Josefin Sans"/>
                <a:sym typeface="Josefin Sans"/>
              </a:rPr>
              <a:t>Wireless broadband</a:t>
            </a:r>
            <a:endParaRPr sz="1400" b="1" i="0" u="none" strike="noStrike" cap="none">
              <a:solidFill>
                <a:schemeClr val="dk1"/>
              </a:solidFill>
              <a:latin typeface="Josefin Sans"/>
              <a:ea typeface="Josefin Sans"/>
              <a:cs typeface="Josefin Sans"/>
              <a:sym typeface="Josefin Sans"/>
            </a:endParaRPr>
          </a:p>
          <a:p>
            <a:pPr marL="457200" marR="0" lvl="0" indent="-317500" algn="l" rtl="0">
              <a:lnSpc>
                <a:spcPct val="100000"/>
              </a:lnSpc>
              <a:spcBef>
                <a:spcPts val="0"/>
              </a:spcBef>
              <a:spcAft>
                <a:spcPts val="0"/>
              </a:spcAft>
              <a:buClr>
                <a:schemeClr val="dk1"/>
              </a:buClr>
              <a:buSzPts val="1400"/>
              <a:buFont typeface="Josefin Sans"/>
              <a:buChar char="●"/>
            </a:pPr>
            <a:r>
              <a:rPr lang="en" sz="1400" b="1" i="0" u="none" strike="noStrike" cap="none">
                <a:solidFill>
                  <a:schemeClr val="dk1"/>
                </a:solidFill>
                <a:latin typeface="Josefin Sans"/>
                <a:ea typeface="Josefin Sans"/>
                <a:cs typeface="Josefin Sans"/>
                <a:sym typeface="Josefin Sans"/>
              </a:rPr>
              <a:t>Accessed by advanced personal computing devices</a:t>
            </a:r>
            <a:endParaRPr sz="1400" b="1" i="0" u="none" strike="noStrike" cap="none">
              <a:solidFill>
                <a:schemeClr val="dk1"/>
              </a:solidFill>
              <a:latin typeface="Josefin Sans"/>
              <a:ea typeface="Josefin Sans"/>
              <a:cs typeface="Josefin Sans"/>
              <a:sym typeface="Josefin Sans"/>
            </a:endParaRPr>
          </a:p>
          <a:p>
            <a:pPr marL="457200" marR="0" lvl="0" indent="-317500" algn="l" rtl="0">
              <a:lnSpc>
                <a:spcPct val="100000"/>
              </a:lnSpc>
              <a:spcBef>
                <a:spcPts val="0"/>
              </a:spcBef>
              <a:spcAft>
                <a:spcPts val="0"/>
              </a:spcAft>
              <a:buClr>
                <a:schemeClr val="dk1"/>
              </a:buClr>
              <a:buSzPts val="1400"/>
              <a:buFont typeface="Josefin Sans"/>
              <a:buChar char="●"/>
            </a:pPr>
            <a:r>
              <a:rPr lang="en" sz="1400" b="1" i="0" u="none" strike="noStrike" cap="none">
                <a:solidFill>
                  <a:schemeClr val="dk1"/>
                </a:solidFill>
                <a:latin typeface="Josefin Sans"/>
                <a:ea typeface="Josefin Sans"/>
                <a:cs typeface="Josefin Sans"/>
                <a:sym typeface="Josefin Sans"/>
              </a:rPr>
              <a:t>Large expansion of data use across business, health care, and other industries </a:t>
            </a:r>
            <a:endParaRPr sz="1400" b="1" i="0" u="none" strike="noStrike" cap="none">
              <a:solidFill>
                <a:schemeClr val="dk1"/>
              </a:solidFill>
              <a:latin typeface="Josefin Sans"/>
              <a:ea typeface="Josefin Sans"/>
              <a:cs typeface="Josefin Sans"/>
              <a:sym typeface="Josefin Sans"/>
            </a:endParaRPr>
          </a:p>
          <a:p>
            <a:pPr marL="457200" marR="0" lvl="0" indent="-317500" algn="l" rtl="0">
              <a:lnSpc>
                <a:spcPct val="100000"/>
              </a:lnSpc>
              <a:spcBef>
                <a:spcPts val="0"/>
              </a:spcBef>
              <a:spcAft>
                <a:spcPts val="0"/>
              </a:spcAft>
              <a:buClr>
                <a:schemeClr val="dk1"/>
              </a:buClr>
              <a:buSzPts val="1400"/>
              <a:buFont typeface="Josefin Sans"/>
              <a:buChar char="●"/>
            </a:pPr>
            <a:r>
              <a:rPr lang="en" sz="1400" b="1" i="0" u="none" strike="noStrike" cap="none">
                <a:solidFill>
                  <a:schemeClr val="dk1"/>
                </a:solidFill>
                <a:latin typeface="Josefin Sans"/>
                <a:ea typeface="Josefin Sans"/>
                <a:cs typeface="Josefin Sans"/>
                <a:sym typeface="Josefin Sans"/>
              </a:rPr>
              <a:t>Social media evolution</a:t>
            </a: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176" name="Google Shape;176;gf921c5b05b_0_14" descr="Photo from approximately 1980s of military member using a computer terminal" title="Photo"/>
          <p:cNvPicPr preferRelativeResize="0"/>
          <p:nvPr/>
        </p:nvPicPr>
        <p:blipFill rotWithShape="1">
          <a:blip r:embed="rId3">
            <a:alphaModFix/>
          </a:blip>
          <a:srcRect/>
          <a:stretch/>
        </p:blipFill>
        <p:spPr>
          <a:xfrm>
            <a:off x="726988" y="3196647"/>
            <a:ext cx="1920225" cy="1306025"/>
          </a:xfrm>
          <a:prstGeom prst="rect">
            <a:avLst/>
          </a:prstGeom>
          <a:noFill/>
          <a:ln>
            <a:noFill/>
          </a:ln>
        </p:spPr>
      </p:pic>
      <p:sp>
        <p:nvSpPr>
          <p:cNvPr id="177" name="Google Shape;177;gf921c5b05b_0_14"/>
          <p:cNvSpPr txBox="1"/>
          <p:nvPr/>
        </p:nvSpPr>
        <p:spPr>
          <a:xfrm>
            <a:off x="703100" y="4502675"/>
            <a:ext cx="1968000" cy="323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0" i="0" u="sng" strike="noStrike" cap="none">
                <a:solidFill>
                  <a:schemeClr val="hlink"/>
                </a:solidFill>
                <a:latin typeface="Josefin Sans"/>
                <a:ea typeface="Josefin Sans"/>
                <a:cs typeface="Josefin Sans"/>
                <a:sym typeface="Josefin Sans"/>
                <a:hlinkClick r:id="rId4"/>
              </a:rPr>
              <a:t>U.S. National Archives</a:t>
            </a:r>
            <a:endParaRPr sz="900" b="0" i="0" u="none" strike="noStrike" cap="none">
              <a:solidFill>
                <a:srgbClr val="000000"/>
              </a:solidFill>
              <a:latin typeface="Josefin Sans"/>
              <a:ea typeface="Josefin Sans"/>
              <a:cs typeface="Josefin Sans"/>
              <a:sym typeface="Josefin Sans"/>
            </a:endParaRPr>
          </a:p>
        </p:txBody>
      </p:sp>
      <p:pic>
        <p:nvPicPr>
          <p:cNvPr id="178" name="Google Shape;178;gf921c5b05b_0_14" descr="Photo shows image of one of the first personal computers" title="Photo - Personal Computer"/>
          <p:cNvPicPr preferRelativeResize="0"/>
          <p:nvPr/>
        </p:nvPicPr>
        <p:blipFill rotWithShape="1">
          <a:blip r:embed="rId5">
            <a:alphaModFix/>
          </a:blip>
          <a:srcRect/>
          <a:stretch/>
        </p:blipFill>
        <p:spPr>
          <a:xfrm>
            <a:off x="3974398" y="3640775"/>
            <a:ext cx="1110190" cy="861899"/>
          </a:xfrm>
          <a:prstGeom prst="rect">
            <a:avLst/>
          </a:prstGeom>
          <a:noFill/>
          <a:ln>
            <a:noFill/>
          </a:ln>
        </p:spPr>
      </p:pic>
      <p:sp>
        <p:nvSpPr>
          <p:cNvPr id="179" name="Google Shape;179;gf921c5b05b_0_14"/>
          <p:cNvSpPr txBox="1"/>
          <p:nvPr/>
        </p:nvSpPr>
        <p:spPr>
          <a:xfrm>
            <a:off x="3974400" y="4502675"/>
            <a:ext cx="12963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sng" strike="noStrike" cap="none">
                <a:solidFill>
                  <a:schemeClr val="hlink"/>
                </a:solidFill>
                <a:latin typeface="Josefin Sans"/>
                <a:ea typeface="Josefin Sans"/>
                <a:cs typeface="Josefin Sans"/>
                <a:sym typeface="Josefin Sans"/>
                <a:hlinkClick r:id="rId6"/>
              </a:rPr>
              <a:t>Wikimedia Commons</a:t>
            </a:r>
            <a:endParaRPr sz="900" b="0" i="0" u="none" strike="noStrike" cap="none">
              <a:solidFill>
                <a:srgbClr val="000000"/>
              </a:solidFill>
              <a:latin typeface="Josefin Sans"/>
              <a:ea typeface="Josefin Sans"/>
              <a:cs typeface="Josefin Sans"/>
              <a:sym typeface="Josefin Sans"/>
            </a:endParaRPr>
          </a:p>
        </p:txBody>
      </p:sp>
      <p:pic>
        <p:nvPicPr>
          <p:cNvPr id="180" name="Google Shape;180;gf921c5b05b_0_14" descr="Image shown of generic cell phone" title="Photo - Cell Phone"/>
          <p:cNvPicPr preferRelativeResize="0"/>
          <p:nvPr/>
        </p:nvPicPr>
        <p:blipFill rotWithShape="1">
          <a:blip r:embed="rId7">
            <a:alphaModFix/>
          </a:blip>
          <a:srcRect/>
          <a:stretch/>
        </p:blipFill>
        <p:spPr>
          <a:xfrm>
            <a:off x="7196738" y="3857625"/>
            <a:ext cx="631925" cy="645050"/>
          </a:xfrm>
          <a:prstGeom prst="rect">
            <a:avLst/>
          </a:prstGeom>
          <a:noFill/>
          <a:ln>
            <a:noFill/>
          </a:ln>
        </p:spPr>
      </p:pic>
      <p:sp>
        <p:nvSpPr>
          <p:cNvPr id="181" name="Google Shape;181;gf921c5b05b_0_14"/>
          <p:cNvSpPr txBox="1"/>
          <p:nvPr/>
        </p:nvSpPr>
        <p:spPr>
          <a:xfrm>
            <a:off x="6799700" y="4502675"/>
            <a:ext cx="1179300" cy="3231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chemeClr val="dk1"/>
              </a:buClr>
              <a:buSzPts val="1100"/>
              <a:buFont typeface="Arial"/>
              <a:buNone/>
            </a:pPr>
            <a:r>
              <a:rPr lang="en" sz="900" b="0" i="0" u="sng" strike="noStrike" cap="none">
                <a:solidFill>
                  <a:schemeClr val="accent5"/>
                </a:solidFill>
                <a:latin typeface="Josefin Sans"/>
                <a:ea typeface="Josefin Sans"/>
                <a:cs typeface="Josefin Sans"/>
                <a:sym typeface="Josefin Sans"/>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Pixabay</a:t>
            </a:r>
            <a:endParaRPr sz="1400" b="0" i="0" u="none" strike="noStrike" cap="none">
              <a:solidFill>
                <a:srgbClr val="000000"/>
              </a:solidFill>
              <a:latin typeface="Arial"/>
              <a:ea typeface="Arial"/>
              <a:cs typeface="Arial"/>
              <a:sym typeface="Arial"/>
            </a:endParaRPr>
          </a:p>
        </p:txBody>
      </p:sp>
      <p:sp>
        <p:nvSpPr>
          <p:cNvPr id="182" name="Google Shape;182;gf921c5b05b_0_14"/>
          <p:cNvSpPr txBox="1">
            <a:spLocks noGrp="1"/>
          </p:cNvSpPr>
          <p:nvPr>
            <p:ph type="title"/>
          </p:nvPr>
        </p:nvSpPr>
        <p:spPr>
          <a:xfrm>
            <a:off x="2942038" y="392875"/>
            <a:ext cx="59664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000">
                <a:solidFill>
                  <a:srgbClr val="CC0032"/>
                </a:solidFill>
                <a:latin typeface="Josefin Sans"/>
                <a:ea typeface="Josefin Sans"/>
                <a:cs typeface="Josefin Sans"/>
                <a:sym typeface="Josefin Sans"/>
              </a:rPr>
              <a:t>Evolution of Data Storage and Technology</a:t>
            </a:r>
            <a:endParaRPr sz="2000">
              <a:solidFill>
                <a:srgbClr val="CC0032"/>
              </a:solidFill>
              <a:latin typeface="Josefin Sans"/>
              <a:ea typeface="Josefin Sans"/>
              <a:cs typeface="Josefin Sans"/>
              <a:sym typeface="Josefi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p:nvPr/>
        </p:nvSpPr>
        <p:spPr>
          <a:xfrm>
            <a:off x="4333833" y="885067"/>
            <a:ext cx="4563000" cy="40995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rgbClr val="CC0000"/>
                </a:solidFill>
                <a:latin typeface="Josefin Sans"/>
                <a:ea typeface="Josefin Sans"/>
                <a:cs typeface="Josefin Sans"/>
                <a:sym typeface="Josefin Sans"/>
              </a:rPr>
              <a:t>Other Counties/Cities/Organizations Developers Represented </a:t>
            </a:r>
            <a:endParaRPr sz="1500" b="1" i="0" u="none" strike="noStrike" cap="none">
              <a:solidFill>
                <a:srgbClr val="101820"/>
              </a:solidFill>
              <a:latin typeface="Josefin Sans"/>
              <a:ea typeface="Josefin Sans"/>
              <a:cs typeface="Josefin Sans"/>
              <a:sym typeface="Josefin Sans"/>
            </a:endParaRPr>
          </a:p>
          <a:p>
            <a:pPr marL="457200" marR="0" lvl="0" indent="-311150" algn="l" rtl="0">
              <a:lnSpc>
                <a:spcPct val="100000"/>
              </a:lnSpc>
              <a:spcBef>
                <a:spcPts val="800"/>
              </a:spcBef>
              <a:spcAft>
                <a:spcPts val="0"/>
              </a:spcAft>
              <a:buClr>
                <a:srgbClr val="101820"/>
              </a:buClr>
              <a:buSzPts val="1300"/>
              <a:buFont typeface="Josefin Sans"/>
              <a:buChar char="●"/>
            </a:pPr>
            <a:r>
              <a:rPr lang="en" sz="1000" b="1" i="0" u="none" strike="noStrike" cap="none">
                <a:solidFill>
                  <a:srgbClr val="101820"/>
                </a:solidFill>
                <a:latin typeface="Josefin Sans"/>
                <a:ea typeface="Josefin Sans"/>
                <a:cs typeface="Josefin Sans"/>
                <a:sym typeface="Josefin Sans"/>
              </a:rPr>
              <a:t>Albemarle County</a:t>
            </a:r>
            <a:endParaRPr sz="1000" b="1" i="0" u="none" strike="noStrike" cap="none">
              <a:solidFill>
                <a:srgbClr val="101820"/>
              </a:solidFill>
              <a:latin typeface="Josefin Sans"/>
              <a:ea typeface="Josefin Sans"/>
              <a:cs typeface="Josefin Sans"/>
              <a:sym typeface="Josefin Sans"/>
            </a:endParaRPr>
          </a:p>
          <a:p>
            <a:pPr marL="457200" marR="0" lvl="0" indent="-311150" algn="l" rtl="0">
              <a:lnSpc>
                <a:spcPct val="100000"/>
              </a:lnSpc>
              <a:spcBef>
                <a:spcPts val="800"/>
              </a:spcBef>
              <a:spcAft>
                <a:spcPts val="0"/>
              </a:spcAft>
              <a:buClr>
                <a:srgbClr val="101820"/>
              </a:buClr>
              <a:buSzPts val="1300"/>
              <a:buFont typeface="Josefin Sans"/>
              <a:buChar char="●"/>
            </a:pPr>
            <a:r>
              <a:rPr lang="en" sz="1000" b="1" i="0" u="none" strike="noStrike" cap="none">
                <a:solidFill>
                  <a:srgbClr val="101820"/>
                </a:solidFill>
                <a:latin typeface="Josefin Sans"/>
                <a:ea typeface="Josefin Sans"/>
                <a:cs typeface="Josefin Sans"/>
                <a:sym typeface="Josefin Sans"/>
              </a:rPr>
              <a:t>BlackSky Corporation </a:t>
            </a:r>
            <a:endParaRPr sz="1000" b="1" i="0" u="none" strike="noStrike" cap="none">
              <a:solidFill>
                <a:srgbClr val="101820"/>
              </a:solidFill>
              <a:latin typeface="Josefin Sans"/>
              <a:ea typeface="Josefin Sans"/>
              <a:cs typeface="Josefin Sans"/>
              <a:sym typeface="Josefin Sans"/>
            </a:endParaRPr>
          </a:p>
          <a:p>
            <a:pPr marL="457200" marR="0" lvl="0" indent="-311150" algn="l" rtl="0">
              <a:lnSpc>
                <a:spcPct val="100000"/>
              </a:lnSpc>
              <a:spcBef>
                <a:spcPts val="800"/>
              </a:spcBef>
              <a:spcAft>
                <a:spcPts val="0"/>
              </a:spcAft>
              <a:buClr>
                <a:srgbClr val="101820"/>
              </a:buClr>
              <a:buSzPts val="1300"/>
              <a:buFont typeface="Josefin Sans"/>
              <a:buChar char="●"/>
            </a:pPr>
            <a:r>
              <a:rPr lang="en" sz="1000" b="1" i="0" u="none" strike="noStrike" cap="none">
                <a:solidFill>
                  <a:srgbClr val="101820"/>
                </a:solidFill>
                <a:latin typeface="Josefin Sans"/>
                <a:ea typeface="Josefin Sans"/>
                <a:cs typeface="Josefin Sans"/>
                <a:sym typeface="Josefin Sans"/>
              </a:rPr>
              <a:t>CodeVA</a:t>
            </a:r>
            <a:endParaRPr sz="1000" b="1" i="0" u="none" strike="noStrike" cap="none">
              <a:solidFill>
                <a:srgbClr val="101820"/>
              </a:solidFill>
              <a:latin typeface="Josefin Sans"/>
              <a:ea typeface="Josefin Sans"/>
              <a:cs typeface="Josefin Sans"/>
              <a:sym typeface="Josefin Sans"/>
            </a:endParaRPr>
          </a:p>
          <a:p>
            <a:pPr marL="457200" marR="0" lvl="0" indent="-311150" algn="l" rtl="0">
              <a:lnSpc>
                <a:spcPct val="100000"/>
              </a:lnSpc>
              <a:spcBef>
                <a:spcPts val="800"/>
              </a:spcBef>
              <a:spcAft>
                <a:spcPts val="0"/>
              </a:spcAft>
              <a:buClr>
                <a:srgbClr val="101820"/>
              </a:buClr>
              <a:buSzPts val="1300"/>
              <a:buFont typeface="Josefin Sans"/>
              <a:buChar char="●"/>
            </a:pPr>
            <a:r>
              <a:rPr lang="en" sz="1000" b="1" i="0" u="none" strike="noStrike" cap="none">
                <a:solidFill>
                  <a:srgbClr val="101820"/>
                </a:solidFill>
                <a:latin typeface="Josefin Sans"/>
                <a:ea typeface="Josefin Sans"/>
                <a:cs typeface="Josefin Sans"/>
                <a:sym typeface="Josefin Sans"/>
              </a:rPr>
              <a:t>CodeRVA</a:t>
            </a:r>
            <a:endParaRPr sz="1000" b="1" i="0" u="none" strike="noStrike" cap="none">
              <a:solidFill>
                <a:srgbClr val="101820"/>
              </a:solidFill>
              <a:latin typeface="Josefin Sans"/>
              <a:ea typeface="Josefin Sans"/>
              <a:cs typeface="Josefin Sans"/>
              <a:sym typeface="Josefin Sans"/>
            </a:endParaRPr>
          </a:p>
          <a:p>
            <a:pPr marL="457200" marR="0" lvl="0" indent="-311150" algn="l" rtl="0">
              <a:lnSpc>
                <a:spcPct val="100000"/>
              </a:lnSpc>
              <a:spcBef>
                <a:spcPts val="800"/>
              </a:spcBef>
              <a:spcAft>
                <a:spcPts val="0"/>
              </a:spcAft>
              <a:buClr>
                <a:srgbClr val="101820"/>
              </a:buClr>
              <a:buSzPts val="1300"/>
              <a:buFont typeface="Josefin Sans"/>
              <a:buChar char="●"/>
            </a:pPr>
            <a:r>
              <a:rPr lang="en" sz="1000" b="1" i="0" u="none" strike="noStrike" cap="none">
                <a:solidFill>
                  <a:srgbClr val="101820"/>
                </a:solidFill>
                <a:latin typeface="Josefin Sans"/>
                <a:ea typeface="Josefin Sans"/>
                <a:cs typeface="Josefin Sans"/>
                <a:sym typeface="Josefin Sans"/>
              </a:rPr>
              <a:t>Hampton City</a:t>
            </a:r>
            <a:endParaRPr sz="1000" b="1" i="0" u="none" strike="noStrike" cap="none">
              <a:solidFill>
                <a:srgbClr val="101820"/>
              </a:solidFill>
              <a:latin typeface="Josefin Sans"/>
              <a:ea typeface="Josefin Sans"/>
              <a:cs typeface="Josefin Sans"/>
              <a:sym typeface="Josefin Sans"/>
            </a:endParaRPr>
          </a:p>
          <a:p>
            <a:pPr marL="457200" marR="0" lvl="0" indent="-311150" algn="l" rtl="0">
              <a:lnSpc>
                <a:spcPct val="100000"/>
              </a:lnSpc>
              <a:spcBef>
                <a:spcPts val="800"/>
              </a:spcBef>
              <a:spcAft>
                <a:spcPts val="0"/>
              </a:spcAft>
              <a:buClr>
                <a:srgbClr val="101820"/>
              </a:buClr>
              <a:buSzPts val="1300"/>
              <a:buFont typeface="Josefin Sans"/>
              <a:buChar char="●"/>
            </a:pPr>
            <a:r>
              <a:rPr lang="en" sz="1000" b="1" i="0" u="none" strike="noStrike" cap="none">
                <a:solidFill>
                  <a:srgbClr val="101820"/>
                </a:solidFill>
                <a:latin typeface="Josefin Sans"/>
                <a:ea typeface="Josefin Sans"/>
                <a:cs typeface="Josefin Sans"/>
                <a:sym typeface="Josefin Sans"/>
              </a:rPr>
              <a:t>Mary Washington University</a:t>
            </a:r>
            <a:endParaRPr sz="1000" b="1" i="0" u="none" strike="noStrike" cap="none">
              <a:solidFill>
                <a:srgbClr val="101820"/>
              </a:solidFill>
              <a:latin typeface="Josefin Sans"/>
              <a:ea typeface="Josefin Sans"/>
              <a:cs typeface="Josefin Sans"/>
              <a:sym typeface="Josefin Sans"/>
            </a:endParaRPr>
          </a:p>
          <a:p>
            <a:pPr marL="457200" marR="0" lvl="0" indent="-311150" algn="l" rtl="0">
              <a:lnSpc>
                <a:spcPct val="100000"/>
              </a:lnSpc>
              <a:spcBef>
                <a:spcPts val="800"/>
              </a:spcBef>
              <a:spcAft>
                <a:spcPts val="0"/>
              </a:spcAft>
              <a:buClr>
                <a:srgbClr val="101820"/>
              </a:buClr>
              <a:buSzPts val="1300"/>
              <a:buFont typeface="Josefin Sans"/>
              <a:buChar char="●"/>
            </a:pPr>
            <a:r>
              <a:rPr lang="en" sz="1000" b="1" i="0" u="none" strike="noStrike" cap="none">
                <a:solidFill>
                  <a:srgbClr val="101820"/>
                </a:solidFill>
                <a:latin typeface="Josefin Sans"/>
                <a:ea typeface="Josefin Sans"/>
                <a:cs typeface="Josefin Sans"/>
                <a:sym typeface="Josefin Sans"/>
              </a:rPr>
              <a:t>Old Dominion University, Modeling and Simulation Center</a:t>
            </a:r>
            <a:endParaRPr sz="1000" b="1" i="0" u="none" strike="noStrike" cap="none">
              <a:solidFill>
                <a:srgbClr val="101820"/>
              </a:solidFill>
              <a:latin typeface="Josefin Sans"/>
              <a:ea typeface="Josefin Sans"/>
              <a:cs typeface="Josefin Sans"/>
              <a:sym typeface="Josefin Sans"/>
            </a:endParaRPr>
          </a:p>
          <a:p>
            <a:pPr marL="457200" marR="0" lvl="0" indent="-311150" algn="l" rtl="0">
              <a:lnSpc>
                <a:spcPct val="100000"/>
              </a:lnSpc>
              <a:spcBef>
                <a:spcPts val="800"/>
              </a:spcBef>
              <a:spcAft>
                <a:spcPts val="0"/>
              </a:spcAft>
              <a:buClr>
                <a:srgbClr val="101820"/>
              </a:buClr>
              <a:buSzPts val="1300"/>
              <a:buFont typeface="Josefin Sans"/>
              <a:buChar char="●"/>
            </a:pPr>
            <a:r>
              <a:rPr lang="en" sz="1000" b="1" i="0" u="none" strike="noStrike" cap="none">
                <a:solidFill>
                  <a:srgbClr val="101820"/>
                </a:solidFill>
                <a:latin typeface="Josefin Sans"/>
                <a:ea typeface="Josefin Sans"/>
                <a:cs typeface="Josefin Sans"/>
                <a:sym typeface="Josefin Sans"/>
              </a:rPr>
              <a:t>Shenandoah University</a:t>
            </a:r>
            <a:endParaRPr sz="1000" b="1" i="0" u="none" strike="noStrike" cap="none">
              <a:solidFill>
                <a:srgbClr val="101820"/>
              </a:solidFill>
              <a:latin typeface="Josefin Sans"/>
              <a:ea typeface="Josefin Sans"/>
              <a:cs typeface="Josefin Sans"/>
              <a:sym typeface="Josefin Sans"/>
            </a:endParaRPr>
          </a:p>
          <a:p>
            <a:pPr marL="457200" marR="0" lvl="0" indent="-311150" algn="l" rtl="0">
              <a:lnSpc>
                <a:spcPct val="100000"/>
              </a:lnSpc>
              <a:spcBef>
                <a:spcPts val="800"/>
              </a:spcBef>
              <a:spcAft>
                <a:spcPts val="0"/>
              </a:spcAft>
              <a:buClr>
                <a:srgbClr val="101820"/>
              </a:buClr>
              <a:buSzPts val="1300"/>
              <a:buFont typeface="Josefin Sans"/>
              <a:buChar char="●"/>
            </a:pPr>
            <a:r>
              <a:rPr lang="en" sz="1000" b="1" i="0" u="none" strike="noStrike" cap="none">
                <a:solidFill>
                  <a:srgbClr val="101820"/>
                </a:solidFill>
                <a:latin typeface="Josefin Sans"/>
                <a:ea typeface="Josefin Sans"/>
                <a:cs typeface="Josefin Sans"/>
                <a:sym typeface="Josefin Sans"/>
              </a:rPr>
              <a:t>Spotsylvania County</a:t>
            </a:r>
            <a:endParaRPr sz="1000" b="1" i="0" u="none" strike="noStrike" cap="none">
              <a:solidFill>
                <a:srgbClr val="101820"/>
              </a:solidFill>
              <a:latin typeface="Josefin Sans"/>
              <a:ea typeface="Josefin Sans"/>
              <a:cs typeface="Josefin Sans"/>
              <a:sym typeface="Josefin Sans"/>
            </a:endParaRPr>
          </a:p>
          <a:p>
            <a:pPr marL="457200" marR="0" lvl="0" indent="-311150" algn="l" rtl="0">
              <a:lnSpc>
                <a:spcPct val="100000"/>
              </a:lnSpc>
              <a:spcBef>
                <a:spcPts val="800"/>
              </a:spcBef>
              <a:spcAft>
                <a:spcPts val="0"/>
              </a:spcAft>
              <a:buClr>
                <a:srgbClr val="101820"/>
              </a:buClr>
              <a:buSzPts val="1300"/>
              <a:buFont typeface="Josefin Sans"/>
              <a:buChar char="●"/>
            </a:pPr>
            <a:r>
              <a:rPr lang="en" sz="1000" b="1" i="0" u="none" strike="noStrike" cap="none">
                <a:solidFill>
                  <a:srgbClr val="101820"/>
                </a:solidFill>
                <a:latin typeface="Josefin Sans"/>
                <a:ea typeface="Josefin Sans"/>
                <a:cs typeface="Josefin Sans"/>
                <a:sym typeface="Josefin Sans"/>
              </a:rPr>
              <a:t>Roanoke County</a:t>
            </a:r>
            <a:endParaRPr sz="1000" b="1" i="0" u="none" strike="noStrike" cap="none">
              <a:solidFill>
                <a:srgbClr val="101820"/>
              </a:solidFill>
              <a:latin typeface="Josefin Sans"/>
              <a:ea typeface="Josefin Sans"/>
              <a:cs typeface="Josefin Sans"/>
              <a:sym typeface="Josefin Sans"/>
            </a:endParaRPr>
          </a:p>
          <a:p>
            <a:pPr marL="457200" marR="0" lvl="0" indent="-311150" algn="l" rtl="0">
              <a:lnSpc>
                <a:spcPct val="100000"/>
              </a:lnSpc>
              <a:spcBef>
                <a:spcPts val="800"/>
              </a:spcBef>
              <a:spcAft>
                <a:spcPts val="0"/>
              </a:spcAft>
              <a:buClr>
                <a:srgbClr val="101820"/>
              </a:buClr>
              <a:buSzPts val="1300"/>
              <a:buFont typeface="Josefin Sans"/>
              <a:buChar char="●"/>
            </a:pPr>
            <a:r>
              <a:rPr lang="en" sz="1000" b="1" i="0" u="none" strike="noStrike" cap="none">
                <a:solidFill>
                  <a:srgbClr val="101820"/>
                </a:solidFill>
                <a:latin typeface="Josefin Sans"/>
                <a:ea typeface="Josefin Sans"/>
                <a:cs typeface="Josefin Sans"/>
                <a:sym typeface="Josefin Sans"/>
              </a:rPr>
              <a:t>Wythe County</a:t>
            </a:r>
            <a:endParaRPr sz="1000" b="1" i="0" u="none" strike="noStrike" cap="none">
              <a:solidFill>
                <a:srgbClr val="101820"/>
              </a:solidFill>
              <a:latin typeface="Josefin Sans"/>
              <a:ea typeface="Josefin Sans"/>
              <a:cs typeface="Josefin Sans"/>
              <a:sym typeface="Josefin Sans"/>
            </a:endParaRPr>
          </a:p>
        </p:txBody>
      </p:sp>
      <p:sp>
        <p:nvSpPr>
          <p:cNvPr id="92" name="Google Shape;92;p2"/>
          <p:cNvSpPr txBox="1"/>
          <p:nvPr/>
        </p:nvSpPr>
        <p:spPr>
          <a:xfrm>
            <a:off x="119444" y="885067"/>
            <a:ext cx="4034700" cy="34068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CC0000"/>
                </a:solidFill>
                <a:latin typeface="Josefin Sans"/>
                <a:ea typeface="Josefin Sans"/>
                <a:cs typeface="Josefin Sans"/>
                <a:sym typeface="Josefin Sans"/>
              </a:rPr>
              <a:t>Data Science Standards of Learning Lead Developers</a:t>
            </a:r>
            <a:endParaRPr sz="1600" b="1" i="0" u="none" strike="noStrike" cap="none">
              <a:solidFill>
                <a:srgbClr val="101820"/>
              </a:solidFill>
              <a:latin typeface="Josefin Sans"/>
              <a:ea typeface="Josefin Sans"/>
              <a:cs typeface="Josefin Sans"/>
              <a:sym typeface="Josefin Sans"/>
            </a:endParaRPr>
          </a:p>
          <a:p>
            <a:pPr marL="457200" marR="0" lvl="0" indent="-336550" algn="l" rtl="0">
              <a:lnSpc>
                <a:spcPct val="100000"/>
              </a:lnSpc>
              <a:spcBef>
                <a:spcPts val="1000"/>
              </a:spcBef>
              <a:spcAft>
                <a:spcPts val="0"/>
              </a:spcAft>
              <a:buClr>
                <a:srgbClr val="101820"/>
              </a:buClr>
              <a:buSzPts val="1700"/>
              <a:buFont typeface="Josefin Sans"/>
              <a:buChar char="●"/>
            </a:pPr>
            <a:r>
              <a:rPr lang="en" sz="1700" b="1" i="0" u="none" strike="noStrike" cap="none">
                <a:solidFill>
                  <a:srgbClr val="101820"/>
                </a:solidFill>
                <a:latin typeface="Josefin Sans"/>
                <a:ea typeface="Josefin Sans"/>
                <a:cs typeface="Josefin Sans"/>
                <a:sym typeface="Josefin Sans"/>
              </a:rPr>
              <a:t>Deb Crawford, </a:t>
            </a:r>
            <a:br>
              <a:rPr lang="en" sz="1700" b="1" i="0" u="none" strike="noStrike" cap="none">
                <a:solidFill>
                  <a:srgbClr val="101820"/>
                </a:solidFill>
                <a:latin typeface="Josefin Sans"/>
                <a:ea typeface="Josefin Sans"/>
                <a:cs typeface="Josefin Sans"/>
                <a:sym typeface="Josefin Sans"/>
              </a:rPr>
            </a:br>
            <a:r>
              <a:rPr lang="en" sz="1700" b="1" i="0" u="none" strike="noStrike" cap="none">
                <a:solidFill>
                  <a:srgbClr val="101820"/>
                </a:solidFill>
                <a:latin typeface="Josefin Sans"/>
                <a:ea typeface="Josefin Sans"/>
                <a:cs typeface="Josefin Sans"/>
                <a:sym typeface="Josefin Sans"/>
              </a:rPr>
              <a:t>Frederick County </a:t>
            </a:r>
            <a:endParaRPr sz="1700" b="1" i="0" u="none" strike="noStrike" cap="none">
              <a:solidFill>
                <a:srgbClr val="101820"/>
              </a:solidFill>
              <a:latin typeface="Josefin Sans"/>
              <a:ea typeface="Josefin Sans"/>
              <a:cs typeface="Josefin Sans"/>
              <a:sym typeface="Josefin Sans"/>
            </a:endParaRPr>
          </a:p>
          <a:p>
            <a:pPr marL="457200" marR="0" lvl="0" indent="-336550" algn="l" rtl="0">
              <a:lnSpc>
                <a:spcPct val="100000"/>
              </a:lnSpc>
              <a:spcBef>
                <a:spcPts val="1000"/>
              </a:spcBef>
              <a:spcAft>
                <a:spcPts val="0"/>
              </a:spcAft>
              <a:buClr>
                <a:srgbClr val="101820"/>
              </a:buClr>
              <a:buSzPts val="1700"/>
              <a:buFont typeface="Josefin Sans"/>
              <a:buChar char="●"/>
            </a:pPr>
            <a:r>
              <a:rPr lang="en" sz="1700" b="1" i="0" u="none" strike="noStrike" cap="none">
                <a:solidFill>
                  <a:srgbClr val="101820"/>
                </a:solidFill>
                <a:latin typeface="Josefin Sans"/>
                <a:ea typeface="Josefin Sans"/>
                <a:cs typeface="Josefin Sans"/>
                <a:sym typeface="Josefin Sans"/>
              </a:rPr>
              <a:t>Padhu Seshaiyer, </a:t>
            </a:r>
            <a:br>
              <a:rPr lang="en" sz="1700" b="1" i="0" u="none" strike="noStrike" cap="none">
                <a:solidFill>
                  <a:srgbClr val="101820"/>
                </a:solidFill>
                <a:latin typeface="Josefin Sans"/>
                <a:ea typeface="Josefin Sans"/>
                <a:cs typeface="Josefin Sans"/>
                <a:sym typeface="Josefin Sans"/>
              </a:rPr>
            </a:br>
            <a:r>
              <a:rPr lang="en" sz="1700" b="1" i="0" u="none" strike="noStrike" cap="none">
                <a:solidFill>
                  <a:srgbClr val="101820"/>
                </a:solidFill>
                <a:latin typeface="Josefin Sans"/>
                <a:ea typeface="Josefin Sans"/>
                <a:cs typeface="Josefin Sans"/>
                <a:sym typeface="Josefin Sans"/>
              </a:rPr>
              <a:t>George Mason University </a:t>
            </a:r>
            <a:endParaRPr sz="1700" b="1" i="0" u="none" strike="noStrike" cap="none">
              <a:solidFill>
                <a:srgbClr val="101820"/>
              </a:solidFill>
              <a:latin typeface="Josefin Sans"/>
              <a:ea typeface="Josefin Sans"/>
              <a:cs typeface="Josefin Sans"/>
              <a:sym typeface="Josefin Sans"/>
            </a:endParaRPr>
          </a:p>
          <a:p>
            <a:pPr marL="457200" marR="0" lvl="0" indent="-336550" algn="l" rtl="0">
              <a:lnSpc>
                <a:spcPct val="100000"/>
              </a:lnSpc>
              <a:spcBef>
                <a:spcPts val="1000"/>
              </a:spcBef>
              <a:spcAft>
                <a:spcPts val="0"/>
              </a:spcAft>
              <a:buClr>
                <a:srgbClr val="101820"/>
              </a:buClr>
              <a:buSzPts val="1700"/>
              <a:buFont typeface="Josefin Sans"/>
              <a:buChar char="●"/>
            </a:pPr>
            <a:r>
              <a:rPr lang="en" sz="1700" b="1" i="0" u="none" strike="noStrike" cap="none">
                <a:solidFill>
                  <a:srgbClr val="101820"/>
                </a:solidFill>
                <a:latin typeface="Josefin Sans"/>
                <a:ea typeface="Josefin Sans"/>
                <a:cs typeface="Josefin Sans"/>
                <a:sym typeface="Josefin Sans"/>
              </a:rPr>
              <a:t>Lisa Bussian, </a:t>
            </a:r>
            <a:br>
              <a:rPr lang="en" sz="1700" b="1" i="0" u="none" strike="noStrike" cap="none">
                <a:solidFill>
                  <a:srgbClr val="101820"/>
                </a:solidFill>
                <a:latin typeface="Josefin Sans"/>
                <a:ea typeface="Josefin Sans"/>
                <a:cs typeface="Josefin Sans"/>
                <a:sym typeface="Josefin Sans"/>
              </a:rPr>
            </a:br>
            <a:r>
              <a:rPr lang="en" sz="1700" b="1" i="0" u="none" strike="noStrike" cap="none">
                <a:solidFill>
                  <a:srgbClr val="101820"/>
                </a:solidFill>
                <a:latin typeface="Josefin Sans"/>
                <a:ea typeface="Josefin Sans"/>
                <a:cs typeface="Josefin Sans"/>
                <a:sym typeface="Josefin Sans"/>
              </a:rPr>
              <a:t>Prince William County</a:t>
            </a:r>
            <a:endParaRPr sz="1700" b="1" i="0" u="none" strike="noStrike" cap="none">
              <a:solidFill>
                <a:srgbClr val="101820"/>
              </a:solidFill>
              <a:latin typeface="Josefin Sans"/>
              <a:ea typeface="Josefin Sans"/>
              <a:cs typeface="Josefin Sans"/>
              <a:sym typeface="Josefin Sans"/>
            </a:endParaRPr>
          </a:p>
          <a:p>
            <a:pPr marL="457200" marR="0" lvl="0" indent="-336550" algn="l" rtl="0">
              <a:lnSpc>
                <a:spcPct val="100000"/>
              </a:lnSpc>
              <a:spcBef>
                <a:spcPts val="1000"/>
              </a:spcBef>
              <a:spcAft>
                <a:spcPts val="1000"/>
              </a:spcAft>
              <a:buClr>
                <a:srgbClr val="101820"/>
              </a:buClr>
              <a:buSzPts val="1700"/>
              <a:buFont typeface="Josefin Sans"/>
              <a:buChar char="●"/>
            </a:pPr>
            <a:r>
              <a:rPr lang="en" sz="1700" b="1" i="0" u="none" strike="noStrike" cap="none">
                <a:solidFill>
                  <a:srgbClr val="101820"/>
                </a:solidFill>
                <a:latin typeface="Josefin Sans"/>
                <a:ea typeface="Josefin Sans"/>
                <a:cs typeface="Josefin Sans"/>
                <a:sym typeface="Josefin Sans"/>
              </a:rPr>
              <a:t>Aanand Vasudevan, </a:t>
            </a:r>
            <a:br>
              <a:rPr lang="en" sz="1700" b="1" i="0" u="none" strike="noStrike" cap="none">
                <a:solidFill>
                  <a:srgbClr val="101820"/>
                </a:solidFill>
                <a:latin typeface="Josefin Sans"/>
                <a:ea typeface="Josefin Sans"/>
                <a:cs typeface="Josefin Sans"/>
                <a:sym typeface="Josefin Sans"/>
              </a:rPr>
            </a:br>
            <a:r>
              <a:rPr lang="en" sz="1700" b="1" i="0" u="none" strike="noStrike" cap="none">
                <a:solidFill>
                  <a:srgbClr val="101820"/>
                </a:solidFill>
                <a:latin typeface="Josefin Sans"/>
                <a:ea typeface="Josefin Sans"/>
                <a:cs typeface="Josefin Sans"/>
                <a:sym typeface="Josefin Sans"/>
              </a:rPr>
              <a:t>Fairfax County</a:t>
            </a:r>
            <a:endParaRPr sz="1700" b="1" i="0" u="none" strike="noStrike" cap="none">
              <a:solidFill>
                <a:schemeClr val="dk1"/>
              </a:solidFill>
              <a:latin typeface="Josefin Sans"/>
              <a:ea typeface="Josefin Sans"/>
              <a:cs typeface="Josefin Sans"/>
              <a:sym typeface="Josefin Sans"/>
            </a:endParaRPr>
          </a:p>
        </p:txBody>
      </p:sp>
      <p:sp>
        <p:nvSpPr>
          <p:cNvPr id="93" name="Google Shape;93;p2"/>
          <p:cNvSpPr txBox="1">
            <a:spLocks noGrp="1"/>
          </p:cNvSpPr>
          <p:nvPr>
            <p:ph type="title"/>
          </p:nvPr>
        </p:nvSpPr>
        <p:spPr>
          <a:xfrm>
            <a:off x="2988398" y="162393"/>
            <a:ext cx="6155602"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rgbClr val="CC0000"/>
                </a:solidFill>
                <a:latin typeface="Josefin Sans"/>
                <a:ea typeface="Josefin Sans"/>
                <a:cs typeface="Josefin Sans"/>
                <a:sym typeface="Josefin Sans"/>
              </a:rPr>
              <a:t>Data Science Developers</a:t>
            </a:r>
            <a:endParaRPr>
              <a:solidFill>
                <a:srgbClr val="CC0000"/>
              </a:solidFill>
              <a:latin typeface="Josefin Sans"/>
              <a:ea typeface="Josefin Sans"/>
              <a:cs typeface="Josefin Sans"/>
              <a:sym typeface="Josefi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f921c5b05b_0_5"/>
          <p:cNvSpPr txBox="1">
            <a:spLocks noGrp="1"/>
          </p:cNvSpPr>
          <p:nvPr>
            <p:ph type="title"/>
          </p:nvPr>
        </p:nvSpPr>
        <p:spPr>
          <a:xfrm>
            <a:off x="3103026" y="281125"/>
            <a:ext cx="544785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rgbClr val="CC0000"/>
                </a:solidFill>
                <a:latin typeface="Josefin Sans"/>
                <a:ea typeface="Josefin Sans"/>
                <a:cs typeface="Josefin Sans"/>
                <a:sym typeface="Josefi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A World Rich with Data</a:t>
            </a:r>
            <a:endParaRPr>
              <a:solidFill>
                <a:srgbClr val="CC0000"/>
              </a:solidFill>
              <a:latin typeface="Josefin Sans"/>
              <a:ea typeface="Josefin Sans"/>
              <a:cs typeface="Josefin Sans"/>
              <a:sym typeface="Josefin Sans"/>
            </a:endParaRPr>
          </a:p>
        </p:txBody>
      </p:sp>
      <p:pic>
        <p:nvPicPr>
          <p:cNvPr id="99" name="Google Shape;99;gf921c5b05b_0_5" descr="Graph shows worldwide data created from 2010 to 2025" title="Graph - Worldwide Data Creation"/>
          <p:cNvPicPr preferRelativeResize="0"/>
          <p:nvPr/>
        </p:nvPicPr>
        <p:blipFill rotWithShape="1">
          <a:blip r:embed="rId3">
            <a:alphaModFix/>
          </a:blip>
          <a:srcRect/>
          <a:stretch/>
        </p:blipFill>
        <p:spPr>
          <a:xfrm>
            <a:off x="666750" y="887575"/>
            <a:ext cx="7019925" cy="3829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5"/>
          <p:cNvSpPr txBox="1">
            <a:spLocks noGrp="1"/>
          </p:cNvSpPr>
          <p:nvPr>
            <p:ph type="title"/>
          </p:nvPr>
        </p:nvSpPr>
        <p:spPr>
          <a:xfrm>
            <a:off x="3073600" y="305475"/>
            <a:ext cx="4779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rgbClr val="D50032"/>
                </a:solidFill>
                <a:latin typeface="Josefin Sans"/>
                <a:ea typeface="Josefin Sans"/>
                <a:cs typeface="Josefin Sans"/>
                <a:sym typeface="Josefin Sans"/>
              </a:rPr>
              <a:t>What is Data Science?</a:t>
            </a:r>
            <a:endParaRPr>
              <a:solidFill>
                <a:srgbClr val="D50032"/>
              </a:solidFill>
              <a:latin typeface="Josefin Sans"/>
              <a:ea typeface="Josefin Sans"/>
              <a:cs typeface="Josefin Sans"/>
              <a:sym typeface="Josefin Sans"/>
            </a:endParaRPr>
          </a:p>
          <a:p>
            <a:pPr marL="0" lvl="0" indent="0" algn="l" rtl="0">
              <a:lnSpc>
                <a:spcPct val="100000"/>
              </a:lnSpc>
              <a:spcBef>
                <a:spcPts val="0"/>
              </a:spcBef>
              <a:spcAft>
                <a:spcPts val="0"/>
              </a:spcAft>
              <a:buSzPts val="2800"/>
              <a:buNone/>
            </a:pPr>
            <a:endParaRPr/>
          </a:p>
        </p:txBody>
      </p:sp>
      <p:sp>
        <p:nvSpPr>
          <p:cNvPr id="105" name="Google Shape;105;p5"/>
          <p:cNvSpPr txBox="1"/>
          <p:nvPr/>
        </p:nvSpPr>
        <p:spPr>
          <a:xfrm>
            <a:off x="3354275" y="4571925"/>
            <a:ext cx="26862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3"/>
              </a:rPr>
              <a:t>Adapted from University of Arizona </a:t>
            </a:r>
            <a:endParaRPr sz="1000" b="0" i="0" u="none" strike="noStrike" cap="none">
              <a:solidFill>
                <a:srgbClr val="000000"/>
              </a:solidFill>
              <a:latin typeface="Arial"/>
              <a:ea typeface="Arial"/>
              <a:cs typeface="Arial"/>
              <a:sym typeface="Arial"/>
            </a:endParaRPr>
          </a:p>
        </p:txBody>
      </p:sp>
      <p:pic>
        <p:nvPicPr>
          <p:cNvPr id="106" name="Google Shape;106;p5" descr="Diagram shows three circles of Venn Diagram - Mathematics/Statistics, Computer Science, and Other Disciplines" title="Data Science Venn Diagram"/>
          <p:cNvPicPr preferRelativeResize="0"/>
          <p:nvPr/>
        </p:nvPicPr>
        <p:blipFill rotWithShape="1">
          <a:blip r:embed="rId4">
            <a:alphaModFix/>
          </a:blip>
          <a:srcRect/>
          <a:stretch/>
        </p:blipFill>
        <p:spPr>
          <a:xfrm>
            <a:off x="1845008" y="878175"/>
            <a:ext cx="5600416" cy="3693750"/>
          </a:xfrm>
          <a:prstGeom prst="rect">
            <a:avLst/>
          </a:prstGeom>
          <a:noFill/>
          <a:ln>
            <a:noFill/>
          </a:ln>
        </p:spPr>
      </p:pic>
      <p:pic>
        <p:nvPicPr>
          <p:cNvPr id="107" name="Google Shape;107;p5" descr="Text Box that says Data Science" title="Data Science Text Box"/>
          <p:cNvPicPr preferRelativeResize="0"/>
          <p:nvPr/>
        </p:nvPicPr>
        <p:blipFill rotWithShape="1">
          <a:blip r:embed="rId5">
            <a:alphaModFix/>
          </a:blip>
          <a:srcRect/>
          <a:stretch/>
        </p:blipFill>
        <p:spPr>
          <a:xfrm>
            <a:off x="3999225" y="2394975"/>
            <a:ext cx="1291975" cy="855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8"/>
          <p:cNvSpPr txBox="1">
            <a:spLocks noGrp="1"/>
          </p:cNvSpPr>
          <p:nvPr>
            <p:ph type="title"/>
          </p:nvPr>
        </p:nvSpPr>
        <p:spPr>
          <a:xfrm>
            <a:off x="3054900" y="168299"/>
            <a:ext cx="4970163"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latin typeface="Josefin Sans"/>
                <a:ea typeface="Josefin Sans"/>
                <a:cs typeface="Josefin Sans"/>
                <a:sym typeface="Josefin Sans"/>
              </a:rPr>
              <a:t>VDOE Data Science </a:t>
            </a:r>
            <a:br>
              <a:rPr lang="en">
                <a:latin typeface="Josefin Sans"/>
                <a:ea typeface="Josefin Sans"/>
                <a:cs typeface="Josefin Sans"/>
                <a:sym typeface="Josefin Sans"/>
              </a:rPr>
            </a:br>
            <a:r>
              <a:rPr lang="en">
                <a:latin typeface="Josefin Sans"/>
                <a:ea typeface="Josefin Sans"/>
                <a:cs typeface="Josefin Sans"/>
                <a:sym typeface="Josefin Sans"/>
              </a:rPr>
              <a:t>Standards of Learning </a:t>
            </a:r>
            <a:br>
              <a:rPr lang="en">
                <a:latin typeface="Josefin Sans"/>
                <a:ea typeface="Josefin Sans"/>
                <a:cs typeface="Josefin Sans"/>
                <a:sym typeface="Josefin Sans"/>
              </a:rPr>
            </a:br>
            <a:endParaRPr/>
          </a:p>
        </p:txBody>
      </p:sp>
      <p:sp>
        <p:nvSpPr>
          <p:cNvPr id="114" name="Google Shape;114;p8"/>
          <p:cNvSpPr txBox="1">
            <a:spLocks noGrp="1"/>
          </p:cNvSpPr>
          <p:nvPr>
            <p:ph type="body" idx="4294967295"/>
          </p:nvPr>
        </p:nvSpPr>
        <p:spPr>
          <a:xfrm>
            <a:off x="0" y="1130300"/>
            <a:ext cx="8973000" cy="3124200"/>
          </a:xfrm>
          <a:prstGeom prst="rect">
            <a:avLst/>
          </a:prstGeom>
          <a:noFill/>
          <a:ln>
            <a:noFill/>
          </a:ln>
        </p:spPr>
        <p:txBody>
          <a:bodyPr spcFirstLastPara="1" wrap="square" lIns="91425" tIns="45700" rIns="91425" bIns="45700" anchor="t" anchorCtr="0">
            <a:noAutofit/>
          </a:bodyPr>
          <a:lstStyle/>
          <a:p>
            <a:pPr marL="457200" lvl="0" indent="-361950" algn="l" rtl="0">
              <a:lnSpc>
                <a:spcPct val="100000"/>
              </a:lnSpc>
              <a:spcBef>
                <a:spcPts val="0"/>
              </a:spcBef>
              <a:spcAft>
                <a:spcPts val="0"/>
              </a:spcAft>
              <a:buSzPts val="2100"/>
              <a:buFont typeface="Josefin Sans"/>
              <a:buChar char="•"/>
            </a:pPr>
            <a:r>
              <a:rPr lang="en" sz="2100">
                <a:latin typeface="Josefin Sans"/>
                <a:ea typeface="Josefin Sans"/>
                <a:cs typeface="Josefin Sans"/>
                <a:sym typeface="Josefin Sans"/>
              </a:rPr>
              <a:t>Standards will </a:t>
            </a:r>
            <a:r>
              <a:rPr lang="en" sz="2100">
                <a:latin typeface="Josefin Sans"/>
                <a:ea typeface="Josefin Sans"/>
                <a:cs typeface="Josefin Sans"/>
                <a:sym typeface="Josefi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support local development</a:t>
            </a:r>
            <a:r>
              <a:rPr lang="en" sz="2100">
                <a:latin typeface="Josefin Sans"/>
                <a:ea typeface="Josefin Sans"/>
                <a:cs typeface="Josefin Sans"/>
                <a:sym typeface="Josefin Sans"/>
              </a:rPr>
              <a:t> of a one-</a:t>
            </a:r>
            <a:r>
              <a:rPr lang="en" sz="2100">
                <a:latin typeface="Josefin Sans"/>
                <a:ea typeface="Josefin Sans"/>
                <a:cs typeface="Josefin Sans"/>
                <a:sym typeface="Josefi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semester or year-long</a:t>
            </a:r>
            <a:r>
              <a:rPr lang="en" sz="2100">
                <a:latin typeface="Josefin Sans"/>
                <a:ea typeface="Josefin Sans"/>
                <a:cs typeface="Josefin Sans"/>
                <a:sym typeface="Josefin Sans"/>
              </a:rPr>
              <a:t> course</a:t>
            </a:r>
            <a:endParaRPr sz="2100">
              <a:latin typeface="Josefin Sans"/>
              <a:ea typeface="Josefin Sans"/>
              <a:cs typeface="Josefin Sans"/>
              <a:sym typeface="Josefin Sans"/>
            </a:endParaRPr>
          </a:p>
          <a:p>
            <a:pPr marL="457200" lvl="0" indent="-361950" algn="l" rtl="0">
              <a:lnSpc>
                <a:spcPct val="100000"/>
              </a:lnSpc>
              <a:spcBef>
                <a:spcPts val="1000"/>
              </a:spcBef>
              <a:spcAft>
                <a:spcPts val="0"/>
              </a:spcAft>
              <a:buSzPts val="2100"/>
              <a:buFont typeface="Josefin Sans"/>
              <a:buChar char="•"/>
            </a:pPr>
            <a:r>
              <a:rPr lang="en" sz="2100">
                <a:latin typeface="Josefin Sans"/>
                <a:ea typeface="Josefin Sans"/>
                <a:cs typeface="Josefin Sans"/>
                <a:sym typeface="Josefin Sans"/>
              </a:rPr>
              <a:t>Big ideas of Data Science</a:t>
            </a:r>
            <a:endParaRPr sz="2100">
              <a:latin typeface="Josefin Sans"/>
              <a:ea typeface="Josefin Sans"/>
              <a:cs typeface="Josefin Sans"/>
              <a:sym typeface="Josefin Sans"/>
            </a:endParaRPr>
          </a:p>
          <a:p>
            <a:pPr marL="914400" lvl="1" indent="-361950" algn="l" rtl="0">
              <a:lnSpc>
                <a:spcPct val="100000"/>
              </a:lnSpc>
              <a:spcBef>
                <a:spcPts val="0"/>
              </a:spcBef>
              <a:spcAft>
                <a:spcPts val="0"/>
              </a:spcAft>
              <a:buClr>
                <a:schemeClr val="dk1"/>
              </a:buClr>
              <a:buSzPts val="2100"/>
              <a:buFont typeface="Josefin Sans"/>
              <a:buChar char="–"/>
            </a:pPr>
            <a:r>
              <a:rPr lang="en" sz="2100">
                <a:solidFill>
                  <a:schemeClr val="dk1"/>
                </a:solidFill>
                <a:latin typeface="Josefin Sans"/>
                <a:ea typeface="Josefin Sans"/>
                <a:cs typeface="Josefin Sans"/>
                <a:sym typeface="Josefin Sans"/>
              </a:rPr>
              <a:t>Data Visualization to Communicate Ideas</a:t>
            </a:r>
            <a:endParaRPr sz="2100">
              <a:solidFill>
                <a:schemeClr val="dk1"/>
              </a:solidFill>
              <a:latin typeface="Josefin Sans"/>
              <a:ea typeface="Josefin Sans"/>
              <a:cs typeface="Josefin Sans"/>
              <a:sym typeface="Josefin Sans"/>
            </a:endParaRPr>
          </a:p>
          <a:p>
            <a:pPr marL="914400" lvl="1" indent="-361950" algn="l" rtl="0">
              <a:lnSpc>
                <a:spcPct val="100000"/>
              </a:lnSpc>
              <a:spcBef>
                <a:spcPts val="0"/>
              </a:spcBef>
              <a:spcAft>
                <a:spcPts val="0"/>
              </a:spcAft>
              <a:buClr>
                <a:schemeClr val="dk1"/>
              </a:buClr>
              <a:buSzPts val="2100"/>
              <a:buFont typeface="Josefin Sans"/>
              <a:buChar char="–"/>
            </a:pPr>
            <a:r>
              <a:rPr lang="en" sz="2100">
                <a:solidFill>
                  <a:schemeClr val="dk1"/>
                </a:solidFill>
                <a:latin typeface="Josefin Sans"/>
                <a:ea typeface="Josefin Sans"/>
                <a:cs typeface="Josefin Sans"/>
                <a:sym typeface="Josefin Sans"/>
              </a:rPr>
              <a:t>Prediction Using Data</a:t>
            </a:r>
            <a:endParaRPr sz="2100">
              <a:solidFill>
                <a:schemeClr val="dk1"/>
              </a:solidFill>
              <a:latin typeface="Josefin Sans"/>
              <a:ea typeface="Josefin Sans"/>
              <a:cs typeface="Josefin Sans"/>
              <a:sym typeface="Josefin Sans"/>
            </a:endParaRPr>
          </a:p>
          <a:p>
            <a:pPr marL="914400" lvl="1" indent="-361950" algn="l" rtl="0">
              <a:lnSpc>
                <a:spcPct val="100000"/>
              </a:lnSpc>
              <a:spcBef>
                <a:spcPts val="0"/>
              </a:spcBef>
              <a:spcAft>
                <a:spcPts val="0"/>
              </a:spcAft>
              <a:buClr>
                <a:schemeClr val="dk1"/>
              </a:buClr>
              <a:buSzPts val="2100"/>
              <a:buFont typeface="Josefin Sans"/>
              <a:buChar char="–"/>
            </a:pPr>
            <a:r>
              <a:rPr lang="en" sz="2100">
                <a:solidFill>
                  <a:schemeClr val="dk1"/>
                </a:solidFill>
                <a:latin typeface="Josefin Sans"/>
                <a:ea typeface="Josefin Sans"/>
                <a:cs typeface="Josefin Sans"/>
                <a:sym typeface="Josefin Sans"/>
              </a:rPr>
              <a:t>Ethical Use of Data</a:t>
            </a:r>
            <a:endParaRPr sz="2100">
              <a:solidFill>
                <a:schemeClr val="dk1"/>
              </a:solidFill>
              <a:latin typeface="Josefin Sans"/>
              <a:ea typeface="Josefin Sans"/>
              <a:cs typeface="Josefin Sans"/>
              <a:sym typeface="Josefin Sans"/>
            </a:endParaRPr>
          </a:p>
          <a:p>
            <a:pPr marL="914400" lvl="1" indent="-361950" algn="l" rtl="0">
              <a:lnSpc>
                <a:spcPct val="100000"/>
              </a:lnSpc>
              <a:spcBef>
                <a:spcPts val="0"/>
              </a:spcBef>
              <a:spcAft>
                <a:spcPts val="0"/>
              </a:spcAft>
              <a:buClr>
                <a:schemeClr val="dk1"/>
              </a:buClr>
              <a:buSzPts val="2100"/>
              <a:buFont typeface="Josefin Sans"/>
              <a:buChar char="–"/>
            </a:pPr>
            <a:r>
              <a:rPr lang="en" sz="2100">
                <a:solidFill>
                  <a:schemeClr val="dk1"/>
                </a:solidFill>
                <a:latin typeface="Josefin Sans"/>
                <a:ea typeface="Josefin Sans"/>
                <a:cs typeface="Josefin Sans"/>
                <a:sym typeface="Josefin Sans"/>
              </a:rPr>
              <a:t>Computational Thinking and Problem Solving</a:t>
            </a:r>
            <a:endParaRPr sz="2100">
              <a:solidFill>
                <a:schemeClr val="dk1"/>
              </a:solidFill>
              <a:latin typeface="Josefin Sans"/>
              <a:ea typeface="Josefin Sans"/>
              <a:cs typeface="Josefin Sans"/>
              <a:sym typeface="Josefin Sans"/>
            </a:endParaRPr>
          </a:p>
          <a:p>
            <a:pPr marL="457200" lvl="0" indent="-361950" algn="l" rtl="0">
              <a:lnSpc>
                <a:spcPct val="100000"/>
              </a:lnSpc>
              <a:spcBef>
                <a:spcPts val="1000"/>
              </a:spcBef>
              <a:spcAft>
                <a:spcPts val="0"/>
              </a:spcAft>
              <a:buSzPts val="2100"/>
              <a:buFont typeface="Josefin Sans"/>
              <a:buChar char="•"/>
            </a:pPr>
            <a:r>
              <a:rPr lang="en" sz="2100">
                <a:latin typeface="Josefin Sans"/>
                <a:ea typeface="Josefin Sans"/>
                <a:cs typeface="Josefin Sans"/>
                <a:sym typeface="Josefin Sans"/>
              </a:rPr>
              <a:t>Mathematics and Computer Science Endorsed Teachers</a:t>
            </a:r>
            <a:endParaRPr sz="2100">
              <a:latin typeface="Josefin Sans"/>
              <a:ea typeface="Josefin Sans"/>
              <a:cs typeface="Josefin Sans"/>
              <a:sym typeface="Josefin Sans"/>
            </a:endParaRPr>
          </a:p>
          <a:p>
            <a:pPr marL="457200" lvl="0" indent="-361950" algn="l" rtl="0">
              <a:lnSpc>
                <a:spcPct val="100000"/>
              </a:lnSpc>
              <a:spcBef>
                <a:spcPts val="1000"/>
              </a:spcBef>
              <a:spcAft>
                <a:spcPts val="1000"/>
              </a:spcAft>
              <a:buSzPts val="2100"/>
              <a:buFont typeface="Josefin Sans"/>
              <a:buChar char="•"/>
            </a:pPr>
            <a:r>
              <a:rPr lang="en" sz="2100">
                <a:latin typeface="Josefin Sans"/>
                <a:ea typeface="Josefin Sans"/>
                <a:cs typeface="Josefin Sans"/>
                <a:sym typeface="Josefin Sans"/>
              </a:rPr>
              <a:t>Proposed Pilot of Data Science in 2022-2023</a:t>
            </a:r>
            <a:endParaRPr sz="2100">
              <a:latin typeface="Josefin Sans"/>
              <a:ea typeface="Josefin Sans"/>
              <a:cs typeface="Josefin Sans"/>
              <a:sym typeface="Josefi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6"/>
          <p:cNvSpPr txBox="1">
            <a:spLocks noGrp="1"/>
          </p:cNvSpPr>
          <p:nvPr>
            <p:ph type="title"/>
          </p:nvPr>
        </p:nvSpPr>
        <p:spPr>
          <a:xfrm>
            <a:off x="2907507" y="237856"/>
            <a:ext cx="5903362"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latin typeface="Josefin Sans"/>
                <a:ea typeface="Josefin Sans"/>
                <a:cs typeface="Josefin Sans"/>
                <a:sym typeface="Josefin Sans"/>
              </a:rPr>
              <a:t>Proposed Timeline</a:t>
            </a:r>
            <a:endParaRPr>
              <a:latin typeface="Josefin Sans"/>
              <a:ea typeface="Josefin Sans"/>
              <a:cs typeface="Josefin Sans"/>
              <a:sym typeface="Josefin Sans"/>
            </a:endParaRPr>
          </a:p>
        </p:txBody>
      </p:sp>
      <p:graphicFrame>
        <p:nvGraphicFramePr>
          <p:cNvPr id="120" name="Google Shape;120;p6" descr="Column 1: Date&#10;Column 2: Action" title="Proposed Timeline Table"/>
          <p:cNvGraphicFramePr/>
          <p:nvPr/>
        </p:nvGraphicFramePr>
        <p:xfrm>
          <a:off x="209452" y="885971"/>
          <a:ext cx="3000000" cy="3000000"/>
        </p:xfrm>
        <a:graphic>
          <a:graphicData uri="http://schemas.openxmlformats.org/drawingml/2006/table">
            <a:tbl>
              <a:tblPr firstRow="1" bandRow="1">
                <a:noFill/>
                <a:tableStyleId>{2ABD3B69-E0B7-4751-B44B-99A4CAC32AAC}</a:tableStyleId>
              </a:tblPr>
              <a:tblGrid>
                <a:gridCol w="2686050">
                  <a:extLst>
                    <a:ext uri="{9D8B030D-6E8A-4147-A177-3AD203B41FA5}">
                      <a16:colId xmlns:a16="http://schemas.microsoft.com/office/drawing/2014/main" val="20000"/>
                    </a:ext>
                  </a:extLst>
                </a:gridCol>
                <a:gridCol w="6079325">
                  <a:extLst>
                    <a:ext uri="{9D8B030D-6E8A-4147-A177-3AD203B41FA5}">
                      <a16:colId xmlns:a16="http://schemas.microsoft.com/office/drawing/2014/main" val="20001"/>
                    </a:ext>
                  </a:extLst>
                </a:gridCol>
              </a:tblGrid>
              <a:tr h="226400">
                <a:tc>
                  <a:txBody>
                    <a:bodyPr/>
                    <a:lstStyle/>
                    <a:p>
                      <a:pPr marL="0" marR="0" lvl="0" indent="0" algn="ctr" rtl="0">
                        <a:lnSpc>
                          <a:spcPct val="100000"/>
                        </a:lnSpc>
                        <a:spcBef>
                          <a:spcPts val="0"/>
                        </a:spcBef>
                        <a:spcAft>
                          <a:spcPts val="0"/>
                        </a:spcAft>
                        <a:buNone/>
                      </a:pPr>
                      <a:r>
                        <a:rPr lang="en" sz="1400" b="1" u="none" strike="noStrike" cap="none">
                          <a:latin typeface="Josefin Sans"/>
                          <a:ea typeface="Josefin Sans"/>
                          <a:cs typeface="Josefin Sans"/>
                          <a:sym typeface="Josefin Sans"/>
                        </a:rPr>
                        <a:t>Date</a:t>
                      </a:r>
                      <a:endParaRPr sz="1400" b="1" u="none" strike="noStrike" cap="none">
                        <a:latin typeface="Josefin Sans"/>
                        <a:ea typeface="Josefin Sans"/>
                        <a:cs typeface="Josefin Sans"/>
                        <a:sym typeface="Josefin Sans"/>
                      </a:endParaRPr>
                    </a:p>
                  </a:txBody>
                  <a:tcPr marL="91450" marR="91450" marT="27425" marB="27425"/>
                </a:tc>
                <a:tc>
                  <a:txBody>
                    <a:bodyPr/>
                    <a:lstStyle/>
                    <a:p>
                      <a:pPr marL="0" marR="0" lvl="0" indent="0" algn="ctr" rtl="0">
                        <a:lnSpc>
                          <a:spcPct val="100000"/>
                        </a:lnSpc>
                        <a:spcBef>
                          <a:spcPts val="0"/>
                        </a:spcBef>
                        <a:spcAft>
                          <a:spcPts val="0"/>
                        </a:spcAft>
                        <a:buNone/>
                      </a:pPr>
                      <a:r>
                        <a:rPr lang="en" sz="1400" b="1" i="0" u="none" strike="noStrike" cap="none">
                          <a:solidFill>
                            <a:srgbClr val="000000"/>
                          </a:solidFill>
                          <a:latin typeface="Josefin Sans"/>
                          <a:ea typeface="Josefin Sans"/>
                          <a:cs typeface="Josefin Sans"/>
                          <a:sym typeface="Josefin Sans"/>
                        </a:rPr>
                        <a:t>Action</a:t>
                      </a:r>
                      <a:endParaRPr sz="1400" b="1" i="0" u="none" strike="noStrike" cap="none">
                        <a:solidFill>
                          <a:srgbClr val="000000"/>
                        </a:solidFill>
                        <a:latin typeface="Josefin Sans"/>
                        <a:ea typeface="Josefin Sans"/>
                        <a:cs typeface="Josefin Sans"/>
                        <a:sym typeface="Josefin Sans"/>
                      </a:endParaRPr>
                    </a:p>
                  </a:txBody>
                  <a:tcPr marL="91450" marR="91450" marT="27425" marB="27425"/>
                </a:tc>
                <a:extLst>
                  <a:ext uri="{0D108BD9-81ED-4DB2-BD59-A6C34878D82A}">
                    <a16:rowId xmlns:a16="http://schemas.microsoft.com/office/drawing/2014/main" val="10000"/>
                  </a:ext>
                </a:extLst>
              </a:tr>
              <a:tr h="508300">
                <a:tc>
                  <a:txBody>
                    <a:bodyPr/>
                    <a:lstStyle/>
                    <a:p>
                      <a:pPr marL="0" marR="0" lvl="0" indent="0" algn="l" rtl="0">
                        <a:lnSpc>
                          <a:spcPct val="100000"/>
                        </a:lnSpc>
                        <a:spcBef>
                          <a:spcPts val="0"/>
                        </a:spcBef>
                        <a:spcAft>
                          <a:spcPts val="0"/>
                        </a:spcAft>
                        <a:buNone/>
                      </a:pPr>
                      <a:r>
                        <a:rPr lang="en" sz="1400" u="none" strike="noStrike" cap="none"/>
                        <a:t>January 2022 – February 2022</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VDOE distributes the proposed </a:t>
                      </a:r>
                      <a:r>
                        <a:rPr lang="en" sz="1400" i="1" u="none" strike="noStrike" cap="none"/>
                        <a:t>Data Science Standards of Learning and Data Science Curriculum Framework </a:t>
                      </a:r>
                      <a:r>
                        <a:rPr lang="en" sz="1400" u="none" strike="noStrike" cap="none"/>
                        <a:t>for public comment.</a:t>
                      </a:r>
                      <a:endParaRPr sz="1400" u="none" strike="noStrike" cap="none"/>
                    </a:p>
                  </a:txBody>
                  <a:tcPr marL="91450" marR="91450" marT="45725" marB="45725"/>
                </a:tc>
                <a:extLst>
                  <a:ext uri="{0D108BD9-81ED-4DB2-BD59-A6C34878D82A}">
                    <a16:rowId xmlns:a16="http://schemas.microsoft.com/office/drawing/2014/main" val="10001"/>
                  </a:ext>
                </a:extLst>
              </a:tr>
              <a:tr h="717600">
                <a:tc>
                  <a:txBody>
                    <a:bodyPr/>
                    <a:lstStyle/>
                    <a:p>
                      <a:pPr marL="0" marR="0" lvl="0" indent="0" algn="l" rtl="0">
                        <a:lnSpc>
                          <a:spcPct val="100000"/>
                        </a:lnSpc>
                        <a:spcBef>
                          <a:spcPts val="0"/>
                        </a:spcBef>
                        <a:spcAft>
                          <a:spcPts val="0"/>
                        </a:spcAft>
                        <a:buNone/>
                      </a:pPr>
                      <a:r>
                        <a:rPr lang="en" sz="1400" u="none" strike="noStrike" cap="none"/>
                        <a:t>March 2022 – April 2022</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VDOE completes edits and revisions to the proposed </a:t>
                      </a:r>
                      <a:r>
                        <a:rPr lang="en" sz="1400" i="1" u="none" strike="noStrike" cap="none"/>
                        <a:t>Data Science Standards of Learning and Data Science Standards of Learning Curriculum Framework </a:t>
                      </a:r>
                      <a:r>
                        <a:rPr lang="en" sz="1400" u="none" strike="noStrike" cap="none"/>
                        <a:t>based on feedback.</a:t>
                      </a:r>
                      <a:endParaRPr sz="1400" u="none" strike="noStrike" cap="none"/>
                    </a:p>
                  </a:txBody>
                  <a:tcPr marL="91450" marR="91450" marT="45725" marB="45725"/>
                </a:tc>
                <a:extLst>
                  <a:ext uri="{0D108BD9-81ED-4DB2-BD59-A6C34878D82A}">
                    <a16:rowId xmlns:a16="http://schemas.microsoft.com/office/drawing/2014/main" val="10002"/>
                  </a:ext>
                </a:extLst>
              </a:tr>
              <a:tr h="508300">
                <a:tc>
                  <a:txBody>
                    <a:bodyPr/>
                    <a:lstStyle/>
                    <a:p>
                      <a:pPr marL="0" marR="0" lvl="0" indent="0" algn="l" rtl="0">
                        <a:lnSpc>
                          <a:spcPct val="100000"/>
                        </a:lnSpc>
                        <a:spcBef>
                          <a:spcPts val="0"/>
                        </a:spcBef>
                        <a:spcAft>
                          <a:spcPts val="0"/>
                        </a:spcAft>
                        <a:buNone/>
                      </a:pPr>
                      <a:r>
                        <a:rPr lang="en" sz="1400" u="none" strike="noStrike" cap="none"/>
                        <a:t>April 2022</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BOE Final Review of </a:t>
                      </a:r>
                      <a:r>
                        <a:rPr lang="en" sz="1400" i="1" u="none" strike="noStrike" cap="none"/>
                        <a:t>Data Science Standards of Learning and Data Science Standards of Learning Curriculum Framework</a:t>
                      </a:r>
                      <a:endParaRPr sz="1400" u="none" strike="noStrike" cap="none"/>
                    </a:p>
                  </a:txBody>
                  <a:tcPr marL="91450" marR="91450" marT="45725" marB="45725"/>
                </a:tc>
                <a:extLst>
                  <a:ext uri="{0D108BD9-81ED-4DB2-BD59-A6C34878D82A}">
                    <a16:rowId xmlns:a16="http://schemas.microsoft.com/office/drawing/2014/main" val="10003"/>
                  </a:ext>
                </a:extLst>
              </a:tr>
              <a:tr h="508300">
                <a:tc>
                  <a:txBody>
                    <a:bodyPr/>
                    <a:lstStyle/>
                    <a:p>
                      <a:pPr marL="0" marR="0" lvl="0" indent="0" algn="l" rtl="0">
                        <a:lnSpc>
                          <a:spcPct val="100000"/>
                        </a:lnSpc>
                        <a:spcBef>
                          <a:spcPts val="0"/>
                        </a:spcBef>
                        <a:spcAft>
                          <a:spcPts val="0"/>
                        </a:spcAft>
                        <a:buNone/>
                      </a:pPr>
                      <a:r>
                        <a:rPr lang="en" sz="1400" u="none" strike="noStrike" cap="none"/>
                        <a:t>May 2022 – July 2022</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VDOE plans and provides professional development to a cohort of teachers based on division participation in a pilot implementation.</a:t>
                      </a:r>
                      <a:endParaRPr sz="1400" u="none" strike="noStrike" cap="none"/>
                    </a:p>
                  </a:txBody>
                  <a:tcPr marL="91450" marR="91450" marT="45725" marB="45725"/>
                </a:tc>
                <a:extLst>
                  <a:ext uri="{0D108BD9-81ED-4DB2-BD59-A6C34878D82A}">
                    <a16:rowId xmlns:a16="http://schemas.microsoft.com/office/drawing/2014/main" val="10004"/>
                  </a:ext>
                </a:extLst>
              </a:tr>
              <a:tr h="717600">
                <a:tc>
                  <a:txBody>
                    <a:bodyPr/>
                    <a:lstStyle/>
                    <a:p>
                      <a:pPr marL="0" marR="0" lvl="0" indent="0" algn="l" rtl="0">
                        <a:lnSpc>
                          <a:spcPct val="100000"/>
                        </a:lnSpc>
                        <a:spcBef>
                          <a:spcPts val="0"/>
                        </a:spcBef>
                        <a:spcAft>
                          <a:spcPts val="0"/>
                        </a:spcAft>
                        <a:buNone/>
                      </a:pPr>
                      <a:r>
                        <a:rPr lang="en" sz="1400" u="none" strike="noStrike" cap="none"/>
                        <a:t>2022 – 2023 School Year</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School divisions selected for pilot implementation offer Data Science courses based on the </a:t>
                      </a:r>
                      <a:r>
                        <a:rPr lang="en" sz="1400" i="1" u="none" strike="noStrike" cap="none"/>
                        <a:t>Data Science Standards of Learning and Data Science Standards of Learning Curriculum Framework.</a:t>
                      </a:r>
                      <a:endParaRPr sz="1400" u="none" strike="noStrike" cap="none"/>
                    </a:p>
                  </a:txBody>
                  <a:tcPr marL="91450" marR="91450" marT="45725" marB="45725"/>
                </a:tc>
                <a:extLst>
                  <a:ext uri="{0D108BD9-81ED-4DB2-BD59-A6C34878D82A}">
                    <a16:rowId xmlns:a16="http://schemas.microsoft.com/office/drawing/2014/main" val="10005"/>
                  </a:ext>
                </a:extLst>
              </a:tr>
              <a:tr h="558900">
                <a:tc>
                  <a:txBody>
                    <a:bodyPr/>
                    <a:lstStyle/>
                    <a:p>
                      <a:pPr marL="0" marR="0" lvl="0" indent="0" algn="l" rtl="0">
                        <a:lnSpc>
                          <a:spcPct val="100000"/>
                        </a:lnSpc>
                        <a:spcBef>
                          <a:spcPts val="0"/>
                        </a:spcBef>
                        <a:spcAft>
                          <a:spcPts val="0"/>
                        </a:spcAft>
                        <a:buNone/>
                      </a:pPr>
                      <a:r>
                        <a:rPr lang="en" sz="1400" u="none" strike="noStrike" cap="none"/>
                        <a:t>2023 – 2024 School Year</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Full implementation of the </a:t>
                      </a:r>
                      <a:r>
                        <a:rPr lang="en" sz="1400" b="0" i="1" u="none" strike="noStrike" cap="none">
                          <a:solidFill>
                            <a:srgbClr val="000000"/>
                          </a:solidFill>
                          <a:latin typeface="Arial"/>
                          <a:ea typeface="Arial"/>
                          <a:cs typeface="Arial"/>
                          <a:sym typeface="Arial"/>
                        </a:rPr>
                        <a:t>Data Science Standards of Learning</a:t>
                      </a:r>
                      <a:r>
                        <a:rPr lang="en" sz="1400" b="0" i="0" u="none" strike="noStrike" cap="none">
                          <a:solidFill>
                            <a:srgbClr val="000000"/>
                          </a:solidFill>
                          <a:latin typeface="Arial"/>
                          <a:ea typeface="Arial"/>
                          <a:cs typeface="Arial"/>
                          <a:sym typeface="Arial"/>
                        </a:rPr>
                        <a:t> (SOL) and </a:t>
                      </a:r>
                      <a:r>
                        <a:rPr lang="en" sz="1400" b="0" i="1" u="none" strike="noStrike" cap="none">
                          <a:solidFill>
                            <a:srgbClr val="000000"/>
                          </a:solidFill>
                          <a:latin typeface="Arial"/>
                          <a:ea typeface="Arial"/>
                          <a:cs typeface="Arial"/>
                          <a:sym typeface="Arial"/>
                        </a:rPr>
                        <a:t>Data Science Standards of Learning Curriculum Framework</a:t>
                      </a:r>
                      <a:r>
                        <a:rPr lang="en" sz="1400" b="0" i="0" u="none" strike="noStrike" cap="none">
                          <a:solidFill>
                            <a:srgbClr val="000000"/>
                          </a:solidFill>
                          <a:latin typeface="Arial"/>
                          <a:ea typeface="Arial"/>
                          <a:cs typeface="Arial"/>
                          <a:sym typeface="Arial"/>
                        </a:rPr>
                        <a:t> (CF).</a:t>
                      </a:r>
                      <a:endParaRPr sz="1400" u="none" strike="noStrike" cap="none"/>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0"/>
          <p:cNvSpPr txBox="1">
            <a:spLocks noGrp="1"/>
          </p:cNvSpPr>
          <p:nvPr>
            <p:ph type="title"/>
          </p:nvPr>
        </p:nvSpPr>
        <p:spPr>
          <a:xfrm>
            <a:off x="3546900" y="105450"/>
            <a:ext cx="2050200" cy="755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solidFill>
                  <a:schemeClr val="dk1"/>
                </a:solidFill>
                <a:latin typeface="Josefin Sans"/>
                <a:ea typeface="Josefin Sans"/>
                <a:cs typeface="Josefin Sans"/>
                <a:sym typeface="Josefin Sans"/>
              </a:rPr>
              <a:t>Data Cycle</a:t>
            </a:r>
            <a:endParaRPr>
              <a:solidFill>
                <a:schemeClr val="dk1"/>
              </a:solidFill>
              <a:latin typeface="Josefin Sans"/>
              <a:ea typeface="Josefin Sans"/>
              <a:cs typeface="Josefin Sans"/>
              <a:sym typeface="Josefin Sans"/>
            </a:endParaRPr>
          </a:p>
        </p:txBody>
      </p:sp>
      <p:pic>
        <p:nvPicPr>
          <p:cNvPr id="126" name="Google Shape;126;p10" descr="Image shows a cycle for data science: Question/Problem Formulation; Data Acquisition and Collection; Data Processing; Data Visualization and Representation; Data Modeling and Analysis; and Data Communication" title="Data Cycle"/>
          <p:cNvPicPr preferRelativeResize="0"/>
          <p:nvPr/>
        </p:nvPicPr>
        <p:blipFill rotWithShape="1">
          <a:blip r:embed="rId3">
            <a:alphaModFix/>
          </a:blip>
          <a:srcRect/>
          <a:stretch/>
        </p:blipFill>
        <p:spPr>
          <a:xfrm>
            <a:off x="1299125" y="861150"/>
            <a:ext cx="6545750" cy="3829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gf921c5b05b_0_163" descr="Image showing Data Science Project-Movie Recommendation" title="Data Science Project Image"/>
          <p:cNvPicPr preferRelativeResize="0"/>
          <p:nvPr/>
        </p:nvPicPr>
        <p:blipFill rotWithShape="1">
          <a:blip r:embed="rId3">
            <a:alphaModFix/>
          </a:blip>
          <a:srcRect/>
          <a:stretch/>
        </p:blipFill>
        <p:spPr>
          <a:xfrm>
            <a:off x="3566350" y="737975"/>
            <a:ext cx="3845600" cy="2013900"/>
          </a:xfrm>
          <a:prstGeom prst="rect">
            <a:avLst/>
          </a:prstGeom>
          <a:noFill/>
          <a:ln>
            <a:noFill/>
          </a:ln>
        </p:spPr>
      </p:pic>
      <p:pic>
        <p:nvPicPr>
          <p:cNvPr id="132" name="Google Shape;132;gf921c5b05b_0_163" descr="Image showing Python Project - Detecting Parkinson's Disease" title="Python Project "/>
          <p:cNvPicPr preferRelativeResize="0"/>
          <p:nvPr/>
        </p:nvPicPr>
        <p:blipFill rotWithShape="1">
          <a:blip r:embed="rId4">
            <a:alphaModFix/>
          </a:blip>
          <a:srcRect/>
          <a:stretch/>
        </p:blipFill>
        <p:spPr>
          <a:xfrm>
            <a:off x="5391626" y="2832300"/>
            <a:ext cx="3492874" cy="1829200"/>
          </a:xfrm>
          <a:prstGeom prst="rect">
            <a:avLst/>
          </a:prstGeom>
          <a:noFill/>
          <a:ln>
            <a:noFill/>
          </a:ln>
        </p:spPr>
      </p:pic>
      <p:sp>
        <p:nvSpPr>
          <p:cNvPr id="133" name="Google Shape;133;gf921c5b05b_0_163"/>
          <p:cNvSpPr txBox="1"/>
          <p:nvPr/>
        </p:nvSpPr>
        <p:spPr>
          <a:xfrm>
            <a:off x="3566350" y="4639425"/>
            <a:ext cx="22149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900" b="0" i="0" u="sng" strike="noStrike" cap="none">
                <a:solidFill>
                  <a:schemeClr val="hlink"/>
                </a:solidFill>
                <a:latin typeface="Josefin Sans"/>
                <a:ea typeface="Josefin Sans"/>
                <a:cs typeface="Josefin Sans"/>
                <a:sym typeface="Josefin Sans"/>
                <a:hlinkClick r:id="rId5"/>
              </a:rPr>
              <a:t>Data Flair: Data Science Project Ideas</a:t>
            </a:r>
            <a:endParaRPr sz="1200" b="0" i="0" u="none" strike="noStrike" cap="none">
              <a:solidFill>
                <a:srgbClr val="000000"/>
              </a:solidFill>
              <a:latin typeface="Josefin Sans"/>
              <a:ea typeface="Josefin Sans"/>
              <a:cs typeface="Josefin Sans"/>
              <a:sym typeface="Josefin Sans"/>
            </a:endParaRPr>
          </a:p>
        </p:txBody>
      </p:sp>
      <p:sp>
        <p:nvSpPr>
          <p:cNvPr id="134" name="Google Shape;134;gf921c5b05b_0_163"/>
          <p:cNvSpPr txBox="1">
            <a:spLocks noGrp="1"/>
          </p:cNvSpPr>
          <p:nvPr>
            <p:ph type="title"/>
          </p:nvPr>
        </p:nvSpPr>
        <p:spPr>
          <a:xfrm>
            <a:off x="3018806" y="165271"/>
            <a:ext cx="5865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latin typeface="Josefin Sans"/>
                <a:ea typeface="Josefin Sans"/>
                <a:cs typeface="Josefin Sans"/>
                <a:sym typeface="Josefin Sans"/>
              </a:rPr>
              <a:t>Data Science - Projects </a:t>
            </a:r>
            <a:endParaRPr>
              <a:solidFill>
                <a:srgbClr val="FF0000"/>
              </a:solidFill>
              <a:latin typeface="Roboto"/>
              <a:ea typeface="Roboto"/>
              <a:cs typeface="Roboto"/>
              <a:sym typeface="Roboto"/>
            </a:endParaRPr>
          </a:p>
        </p:txBody>
      </p:sp>
      <p:pic>
        <p:nvPicPr>
          <p:cNvPr id="135" name="Google Shape;135;gf921c5b05b_0_163" descr="Bar graph with the number of rideshares for each day of the month, shown for various months." title="Chart - Trips by Hour and Month "/>
          <p:cNvPicPr preferRelativeResize="0"/>
          <p:nvPr/>
        </p:nvPicPr>
        <p:blipFill rotWithShape="1">
          <a:blip r:embed="rId6">
            <a:alphaModFix/>
          </a:blip>
          <a:srcRect/>
          <a:stretch/>
        </p:blipFill>
        <p:spPr>
          <a:xfrm>
            <a:off x="2894876" y="2999275"/>
            <a:ext cx="2440586" cy="1726700"/>
          </a:xfrm>
          <a:prstGeom prst="rect">
            <a:avLst/>
          </a:prstGeom>
          <a:noFill/>
          <a:ln>
            <a:noFill/>
          </a:ln>
        </p:spPr>
      </p:pic>
      <p:sp>
        <p:nvSpPr>
          <p:cNvPr id="136" name="Google Shape;136;gf921c5b05b_0_163"/>
          <p:cNvSpPr txBox="1"/>
          <p:nvPr/>
        </p:nvSpPr>
        <p:spPr>
          <a:xfrm>
            <a:off x="2879321" y="2691485"/>
            <a:ext cx="2471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000000"/>
                </a:solidFill>
                <a:latin typeface="Josefin Sans"/>
                <a:ea typeface="Josefin Sans"/>
                <a:cs typeface="Josefin Sans"/>
                <a:sym typeface="Josefin Sans"/>
              </a:rPr>
              <a:t>Analyzing Rideshare Data</a:t>
            </a:r>
            <a:endParaRPr sz="1400" b="1" i="0" u="none" strike="noStrike" cap="none">
              <a:solidFill>
                <a:srgbClr val="000000"/>
              </a:solidFill>
              <a:latin typeface="Josefin Sans"/>
              <a:ea typeface="Josefin Sans"/>
              <a:cs typeface="Josefin Sans"/>
              <a:sym typeface="Josefin Sans"/>
            </a:endParaRPr>
          </a:p>
        </p:txBody>
      </p:sp>
      <p:pic>
        <p:nvPicPr>
          <p:cNvPr id="137" name="Google Shape;137;gf921c5b05b_0_163" descr="Image shows a cycle: Business Understanding; Data Understanding; Data Preparation; Modelling; Evaluation; and Deployment&#10;&#10;Below it is cited: Data Professor https://youtube.com/dataprofessor &#10;" title="Business Understanding Cycle"/>
          <p:cNvPicPr preferRelativeResize="0"/>
          <p:nvPr/>
        </p:nvPicPr>
        <p:blipFill rotWithShape="1">
          <a:blip r:embed="rId7">
            <a:alphaModFix/>
          </a:blip>
          <a:srcRect b="1506"/>
          <a:stretch/>
        </p:blipFill>
        <p:spPr>
          <a:xfrm>
            <a:off x="99075" y="1179100"/>
            <a:ext cx="2739625" cy="2785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gf921c5b05b_0_182" descr="Map showing the 8 K-12 school division regions in Virginia " title="Virginia Educational Regions Map"/>
          <p:cNvPicPr preferRelativeResize="0"/>
          <p:nvPr/>
        </p:nvPicPr>
        <p:blipFill rotWithShape="1">
          <a:blip r:embed="rId3">
            <a:alphaModFix/>
          </a:blip>
          <a:srcRect/>
          <a:stretch/>
        </p:blipFill>
        <p:spPr>
          <a:xfrm>
            <a:off x="2944588" y="2064813"/>
            <a:ext cx="3152775" cy="1447800"/>
          </a:xfrm>
          <a:prstGeom prst="rect">
            <a:avLst/>
          </a:prstGeom>
          <a:noFill/>
          <a:ln>
            <a:noFill/>
          </a:ln>
        </p:spPr>
      </p:pic>
      <p:graphicFrame>
        <p:nvGraphicFramePr>
          <p:cNvPr id="143" name="Google Shape;143;gf921c5b05b_0_182" descr="Text box says&#10;Critical and Creative Thinking&#10;Data Sources- Local Context &amp; Choice&#10;Formulate investigative questions. Use models to predict based on patterns and trends to inform local challenges.&#10;" title="Critical and Creative Thinking "/>
          <p:cNvGraphicFramePr/>
          <p:nvPr/>
        </p:nvGraphicFramePr>
        <p:xfrm>
          <a:off x="252850" y="1286538"/>
          <a:ext cx="3000000" cy="3000000"/>
        </p:xfrm>
        <a:graphic>
          <a:graphicData uri="http://schemas.openxmlformats.org/drawingml/2006/table">
            <a:tbl>
              <a:tblPr firstRow="1">
                <a:noFill/>
                <a:tableStyleId>{2ABD3B69-E0B7-4751-B44B-99A4CAC32AAC}</a:tableStyleId>
              </a:tblPr>
              <a:tblGrid>
                <a:gridCol w="3636200">
                  <a:extLst>
                    <a:ext uri="{9D8B030D-6E8A-4147-A177-3AD203B41FA5}">
                      <a16:colId xmlns:a16="http://schemas.microsoft.com/office/drawing/2014/main" val="20000"/>
                    </a:ext>
                  </a:extLst>
                </a:gridCol>
              </a:tblGrid>
              <a:tr h="1142075">
                <a:tc>
                  <a:txBody>
                    <a:bodyPr/>
                    <a:lstStyle/>
                    <a:p>
                      <a:pPr marL="0" marR="0" lvl="0" indent="0" algn="l" rtl="0">
                        <a:lnSpc>
                          <a:spcPct val="100000"/>
                        </a:lnSpc>
                        <a:spcBef>
                          <a:spcPts val="0"/>
                        </a:spcBef>
                        <a:spcAft>
                          <a:spcPts val="0"/>
                        </a:spcAft>
                        <a:buClr>
                          <a:schemeClr val="dk1"/>
                        </a:buClr>
                        <a:buSzPts val="1100"/>
                        <a:buFont typeface="Arial"/>
                        <a:buNone/>
                      </a:pPr>
                      <a:r>
                        <a:rPr lang="en" sz="1400" b="1" u="none" strike="noStrike" cap="none">
                          <a:solidFill>
                            <a:schemeClr val="dk1"/>
                          </a:solidFill>
                          <a:latin typeface="Josefin Sans"/>
                          <a:ea typeface="Josefin Sans"/>
                          <a:cs typeface="Josefin Sans"/>
                          <a:sym typeface="Josefin Sans"/>
                        </a:rPr>
                        <a:t>Critical and Creative Thinking</a:t>
                      </a:r>
                      <a:endParaRPr sz="1400" b="1" u="none" strike="noStrike" cap="none">
                        <a:solidFill>
                          <a:schemeClr val="dk1"/>
                        </a:solidFill>
                        <a:latin typeface="Josefin Sans"/>
                        <a:ea typeface="Josefin Sans"/>
                        <a:cs typeface="Josefin Sans"/>
                        <a:sym typeface="Josefin Sans"/>
                      </a:endParaRPr>
                    </a:p>
                    <a:p>
                      <a:pPr marL="0" marR="0" lvl="0" indent="0" algn="l" rtl="0">
                        <a:lnSpc>
                          <a:spcPct val="100000"/>
                        </a:lnSpc>
                        <a:spcBef>
                          <a:spcPts val="1000"/>
                        </a:spcBef>
                        <a:spcAft>
                          <a:spcPts val="0"/>
                        </a:spcAft>
                        <a:buClr>
                          <a:schemeClr val="dk1"/>
                        </a:buClr>
                        <a:buSzPts val="1100"/>
                        <a:buFont typeface="Arial"/>
                        <a:buNone/>
                      </a:pPr>
                      <a:r>
                        <a:rPr lang="en" sz="1400" b="1" u="none" strike="noStrike" cap="none">
                          <a:solidFill>
                            <a:schemeClr val="dk1"/>
                          </a:solidFill>
                          <a:latin typeface="Josefin Sans"/>
                          <a:ea typeface="Josefin Sans"/>
                          <a:cs typeface="Josefin Sans"/>
                          <a:sym typeface="Josefin Sans"/>
                        </a:rPr>
                        <a:t>Data Sources</a:t>
                      </a:r>
                      <a:r>
                        <a:rPr lang="en" sz="1400" u="none" strike="noStrike" cap="none">
                          <a:solidFill>
                            <a:schemeClr val="dk1"/>
                          </a:solidFill>
                          <a:latin typeface="Josefin Sans"/>
                          <a:ea typeface="Josefin Sans"/>
                          <a:cs typeface="Josefin Sans"/>
                          <a:sym typeface="Josefin Sans"/>
                        </a:rPr>
                        <a:t>- </a:t>
                      </a:r>
                      <a:r>
                        <a:rPr lang="en" sz="1200" u="none" strike="noStrike" cap="none">
                          <a:solidFill>
                            <a:schemeClr val="dk1"/>
                          </a:solidFill>
                          <a:latin typeface="Josefin Sans"/>
                          <a:ea typeface="Josefin Sans"/>
                          <a:cs typeface="Josefin Sans"/>
                          <a:sym typeface="Josefin Sans"/>
                        </a:rPr>
                        <a:t>Local Context &amp; Choice</a:t>
                      </a:r>
                      <a:endParaRPr sz="1200" u="none" strike="noStrike" cap="none">
                        <a:solidFill>
                          <a:schemeClr val="dk1"/>
                        </a:solidFill>
                        <a:latin typeface="Josefin Sans"/>
                        <a:ea typeface="Josefin Sans"/>
                        <a:cs typeface="Josefin Sans"/>
                        <a:sym typeface="Josefin Sans"/>
                      </a:endParaRPr>
                    </a:p>
                    <a:p>
                      <a:pPr marL="0" marR="0" lvl="0" indent="0" algn="l" rtl="0">
                        <a:lnSpc>
                          <a:spcPct val="100000"/>
                        </a:lnSpc>
                        <a:spcBef>
                          <a:spcPts val="0"/>
                        </a:spcBef>
                        <a:spcAft>
                          <a:spcPts val="0"/>
                        </a:spcAft>
                        <a:buClr>
                          <a:schemeClr val="dk1"/>
                        </a:buClr>
                        <a:buSzPts val="1100"/>
                        <a:buFont typeface="Arial"/>
                        <a:buNone/>
                      </a:pPr>
                      <a:r>
                        <a:rPr lang="en" sz="1200" u="none" strike="noStrike" cap="none">
                          <a:solidFill>
                            <a:schemeClr val="dk1"/>
                          </a:solidFill>
                          <a:latin typeface="Josefin Sans"/>
                          <a:ea typeface="Josefin Sans"/>
                          <a:cs typeface="Josefin Sans"/>
                          <a:sym typeface="Josefin Sans"/>
                        </a:rPr>
                        <a:t>Formulate investigative questions. Use models to predict based on patterns and trends to inform local challenges.</a:t>
                      </a:r>
                      <a:endParaRPr sz="1400" u="none" strike="noStrike" cap="none"/>
                    </a:p>
                  </a:txBody>
                  <a:tcPr marL="91425" marR="91425" marT="91425" marB="91425">
                    <a:lnL w="76200" cap="flat" cmpd="sng">
                      <a:solidFill>
                        <a:srgbClr val="FF0000"/>
                      </a:solidFill>
                      <a:prstDash val="solid"/>
                      <a:round/>
                      <a:headEnd type="none" w="sm" len="sm"/>
                      <a:tailEnd type="none" w="sm" len="sm"/>
                    </a:lnL>
                    <a:lnR w="76200" cap="flat" cmpd="sng">
                      <a:solidFill>
                        <a:srgbClr val="FF0000"/>
                      </a:solidFill>
                      <a:prstDash val="solid"/>
                      <a:round/>
                      <a:headEnd type="none" w="sm" len="sm"/>
                      <a:tailEnd type="none" w="sm" len="sm"/>
                    </a:lnR>
                    <a:lnT w="76200" cap="flat" cmpd="sng">
                      <a:solidFill>
                        <a:srgbClr val="FF0000"/>
                      </a:solidFill>
                      <a:prstDash val="solid"/>
                      <a:round/>
                      <a:headEnd type="none" w="sm" len="sm"/>
                      <a:tailEnd type="none" w="sm" len="sm"/>
                    </a:lnT>
                    <a:lnB w="7620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44" name="Google Shape;144;gf921c5b05b_0_182" descr="Text box says&#10;College and Careers- &#10;Aligns to Virginia workplace needs for a Data Science skill set&#10;" title="College and Careers"/>
          <p:cNvGraphicFramePr/>
          <p:nvPr/>
        </p:nvGraphicFramePr>
        <p:xfrm>
          <a:off x="322975" y="3616075"/>
          <a:ext cx="3000000" cy="3000000"/>
        </p:xfrm>
        <a:graphic>
          <a:graphicData uri="http://schemas.openxmlformats.org/drawingml/2006/table">
            <a:tbl>
              <a:tblPr firstRow="1">
                <a:noFill/>
                <a:tableStyleId>{2ABD3B69-E0B7-4751-B44B-99A4CAC32AAC}</a:tableStyleId>
              </a:tblPr>
              <a:tblGrid>
                <a:gridCol w="3411800">
                  <a:extLst>
                    <a:ext uri="{9D8B030D-6E8A-4147-A177-3AD203B41FA5}">
                      <a16:colId xmlns:a16="http://schemas.microsoft.com/office/drawing/2014/main" val="20000"/>
                    </a:ext>
                  </a:extLst>
                </a:gridCol>
              </a:tblGrid>
              <a:tr h="861900">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solidFill>
                            <a:schemeClr val="dk1"/>
                          </a:solidFill>
                          <a:latin typeface="Josefin Sans"/>
                          <a:ea typeface="Josefin Sans"/>
                          <a:cs typeface="Josefin Sans"/>
                          <a:sym typeface="Josefin Sans"/>
                        </a:rPr>
                        <a:t>College and Careers- </a:t>
                      </a:r>
                      <a:endParaRPr sz="1400" b="1" u="none" strike="noStrike" cap="none">
                        <a:solidFill>
                          <a:schemeClr val="dk1"/>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Josefin Sans"/>
                          <a:ea typeface="Josefin Sans"/>
                          <a:cs typeface="Josefin Sans"/>
                          <a:sym typeface="Josefin Sans"/>
                        </a:rPr>
                        <a:t>Aligns to Virginia workplace needs for a Data Science skill set</a:t>
                      </a:r>
                      <a:endParaRPr sz="1400" u="none" strike="noStrike" cap="none"/>
                    </a:p>
                  </a:txBody>
                  <a:tcPr marL="91425" marR="91425" marT="91425" marB="91425">
                    <a:lnL w="76200" cap="flat" cmpd="sng">
                      <a:solidFill>
                        <a:srgbClr val="FF0000"/>
                      </a:solidFill>
                      <a:prstDash val="solid"/>
                      <a:round/>
                      <a:headEnd type="none" w="sm" len="sm"/>
                      <a:tailEnd type="none" w="sm" len="sm"/>
                    </a:lnL>
                    <a:lnR w="76200" cap="flat" cmpd="sng">
                      <a:solidFill>
                        <a:srgbClr val="FF0000"/>
                      </a:solidFill>
                      <a:prstDash val="solid"/>
                      <a:round/>
                      <a:headEnd type="none" w="sm" len="sm"/>
                      <a:tailEnd type="none" w="sm" len="sm"/>
                    </a:lnR>
                    <a:lnT w="76200" cap="flat" cmpd="sng">
                      <a:solidFill>
                        <a:srgbClr val="FF0000"/>
                      </a:solidFill>
                      <a:prstDash val="solid"/>
                      <a:round/>
                      <a:headEnd type="none" w="sm" len="sm"/>
                      <a:tailEnd type="none" w="sm" len="sm"/>
                    </a:lnT>
                    <a:lnB w="7620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45" name="Google Shape;145;gf921c5b05b_0_182" descr="Text box says&#10;Citizenship &amp; Collaboration&#10;Authentic Community Contexts-&#10;Business, industry &amp; government offer&#10;authentic challenges, roles &amp; audiences&#10;" title="Citizenship and Collaboration"/>
          <p:cNvGraphicFramePr/>
          <p:nvPr/>
        </p:nvGraphicFramePr>
        <p:xfrm>
          <a:off x="5454150" y="986038"/>
          <a:ext cx="3000000" cy="3000000"/>
        </p:xfrm>
        <a:graphic>
          <a:graphicData uri="http://schemas.openxmlformats.org/drawingml/2006/table">
            <a:tbl>
              <a:tblPr firstRow="1">
                <a:noFill/>
                <a:tableStyleId>{2ABD3B69-E0B7-4751-B44B-99A4CAC32AAC}</a:tableStyleId>
              </a:tblPr>
              <a:tblGrid>
                <a:gridCol w="3591825">
                  <a:extLst>
                    <a:ext uri="{9D8B030D-6E8A-4147-A177-3AD203B41FA5}">
                      <a16:colId xmlns:a16="http://schemas.microsoft.com/office/drawing/2014/main" val="20000"/>
                    </a:ext>
                  </a:extLst>
                </a:gridCol>
              </a:tblGrid>
              <a:tr h="795900">
                <a:tc>
                  <a:txBody>
                    <a:bodyPr/>
                    <a:lstStyle/>
                    <a:p>
                      <a:pPr marL="0" marR="0" lvl="0" indent="0" algn="l" rtl="0">
                        <a:lnSpc>
                          <a:spcPct val="100000"/>
                        </a:lnSpc>
                        <a:spcBef>
                          <a:spcPts val="0"/>
                        </a:spcBef>
                        <a:spcAft>
                          <a:spcPts val="0"/>
                        </a:spcAft>
                        <a:buClr>
                          <a:schemeClr val="dk1"/>
                        </a:buClr>
                        <a:buSzPts val="1100"/>
                        <a:buFont typeface="Arial"/>
                        <a:buNone/>
                      </a:pPr>
                      <a:r>
                        <a:rPr lang="en" sz="1400" b="1" u="none" strike="noStrike" cap="none">
                          <a:solidFill>
                            <a:schemeClr val="dk1"/>
                          </a:solidFill>
                          <a:latin typeface="Josefin Sans"/>
                          <a:ea typeface="Josefin Sans"/>
                          <a:cs typeface="Josefin Sans"/>
                          <a:sym typeface="Josefin Sans"/>
                        </a:rPr>
                        <a:t>Citizenship and Collaboration</a:t>
                      </a:r>
                      <a:endParaRPr sz="1400" b="1" u="none" strike="noStrike" cap="none">
                        <a:solidFill>
                          <a:schemeClr val="dk1"/>
                        </a:solidFill>
                        <a:latin typeface="Josefin Sans"/>
                        <a:ea typeface="Josefin Sans"/>
                        <a:cs typeface="Josefin Sans"/>
                        <a:sym typeface="Josefin Sans"/>
                      </a:endParaRPr>
                    </a:p>
                    <a:p>
                      <a:pPr marL="0" marR="0" lvl="0" indent="0" algn="l" rtl="0">
                        <a:lnSpc>
                          <a:spcPct val="100000"/>
                        </a:lnSpc>
                        <a:spcBef>
                          <a:spcPts val="1000"/>
                        </a:spcBef>
                        <a:spcAft>
                          <a:spcPts val="0"/>
                        </a:spcAft>
                        <a:buClr>
                          <a:schemeClr val="dk1"/>
                        </a:buClr>
                        <a:buSzPts val="1100"/>
                        <a:buFont typeface="Arial"/>
                        <a:buNone/>
                      </a:pPr>
                      <a:r>
                        <a:rPr lang="en" sz="1400" b="1" u="none" strike="noStrike" cap="none">
                          <a:solidFill>
                            <a:schemeClr val="dk1"/>
                          </a:solidFill>
                          <a:latin typeface="Josefin Sans"/>
                          <a:ea typeface="Josefin Sans"/>
                          <a:cs typeface="Josefin Sans"/>
                          <a:sym typeface="Josefin Sans"/>
                        </a:rPr>
                        <a:t>Authentic Community Contexts</a:t>
                      </a:r>
                      <a:r>
                        <a:rPr lang="en" sz="1400" u="none" strike="noStrike" cap="none">
                          <a:solidFill>
                            <a:schemeClr val="dk1"/>
                          </a:solidFill>
                          <a:latin typeface="Josefin Sans"/>
                          <a:ea typeface="Josefin Sans"/>
                          <a:cs typeface="Josefin Sans"/>
                          <a:sym typeface="Josefin Sans"/>
                        </a:rPr>
                        <a:t>-</a:t>
                      </a:r>
                      <a:endParaRPr sz="1400" u="none" strike="noStrike" cap="none">
                        <a:solidFill>
                          <a:schemeClr val="dk1"/>
                        </a:solidFill>
                        <a:latin typeface="Josefin Sans"/>
                        <a:ea typeface="Josefin Sans"/>
                        <a:cs typeface="Josefin Sans"/>
                        <a:sym typeface="Josefin Sans"/>
                      </a:endParaRPr>
                    </a:p>
                    <a:p>
                      <a:pPr marL="0" marR="0" lvl="0" indent="0" algn="l" rtl="0">
                        <a:lnSpc>
                          <a:spcPct val="100000"/>
                        </a:lnSpc>
                        <a:spcBef>
                          <a:spcPts val="0"/>
                        </a:spcBef>
                        <a:spcAft>
                          <a:spcPts val="0"/>
                        </a:spcAft>
                        <a:buClr>
                          <a:schemeClr val="dk1"/>
                        </a:buClr>
                        <a:buSzPts val="1100"/>
                        <a:buFont typeface="Arial"/>
                        <a:buNone/>
                      </a:pPr>
                      <a:r>
                        <a:rPr lang="en" sz="1200" u="none" strike="noStrike" cap="none">
                          <a:solidFill>
                            <a:schemeClr val="dk1"/>
                          </a:solidFill>
                          <a:latin typeface="Josefin Sans"/>
                          <a:ea typeface="Josefin Sans"/>
                          <a:cs typeface="Josefin Sans"/>
                          <a:sym typeface="Josefin Sans"/>
                        </a:rPr>
                        <a:t>Business, industry and government offer</a:t>
                      </a:r>
                      <a:endParaRPr sz="1200" u="none" strike="noStrike" cap="none">
                        <a:solidFill>
                          <a:schemeClr val="dk1"/>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200"/>
                        <a:buFont typeface="Arial"/>
                        <a:buNone/>
                      </a:pPr>
                      <a:r>
                        <a:rPr lang="en" sz="1200" u="none" strike="noStrike" cap="none">
                          <a:solidFill>
                            <a:schemeClr val="dk1"/>
                          </a:solidFill>
                          <a:latin typeface="Josefin Sans"/>
                          <a:ea typeface="Josefin Sans"/>
                          <a:cs typeface="Josefin Sans"/>
                          <a:sym typeface="Josefin Sans"/>
                        </a:rPr>
                        <a:t>authentic challenges, roles and audiences</a:t>
                      </a:r>
                      <a:endParaRPr sz="1400" b="1" u="none" strike="noStrike" cap="none">
                        <a:solidFill>
                          <a:schemeClr val="dk1"/>
                        </a:solidFill>
                        <a:latin typeface="Josefin Sans"/>
                        <a:ea typeface="Josefin Sans"/>
                        <a:cs typeface="Josefin Sans"/>
                        <a:sym typeface="Josefin Sans"/>
                      </a:endParaRPr>
                    </a:p>
                  </a:txBody>
                  <a:tcPr marL="91425" marR="91425" marT="91425" marB="91425">
                    <a:lnL w="76200" cap="flat" cmpd="sng">
                      <a:solidFill>
                        <a:srgbClr val="FF0000"/>
                      </a:solidFill>
                      <a:prstDash val="solid"/>
                      <a:round/>
                      <a:headEnd type="none" w="sm" len="sm"/>
                      <a:tailEnd type="none" w="sm" len="sm"/>
                    </a:lnL>
                    <a:lnR w="76200" cap="flat" cmpd="sng">
                      <a:solidFill>
                        <a:srgbClr val="FF0000"/>
                      </a:solidFill>
                      <a:prstDash val="solid"/>
                      <a:round/>
                      <a:headEnd type="none" w="sm" len="sm"/>
                      <a:tailEnd type="none" w="sm" len="sm"/>
                    </a:lnR>
                    <a:lnT w="76200" cap="flat" cmpd="sng">
                      <a:solidFill>
                        <a:srgbClr val="FF0000"/>
                      </a:solidFill>
                      <a:prstDash val="solid"/>
                      <a:round/>
                      <a:headEnd type="none" w="sm" len="sm"/>
                      <a:tailEnd type="none" w="sm" len="sm"/>
                    </a:lnT>
                    <a:lnB w="7620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46" name="Google Shape;146;gf921c5b05b_0_182" descr="Text box says&#10;Collaboration and Communication&#10;Teachers and learners team up across classrooms/state to teach &amp; learn through unique multi-disciplinary projects. Communication of conclusions to partners for decision-making.&#10;" title="Collaboration and Communication "/>
          <p:cNvGraphicFramePr/>
          <p:nvPr/>
        </p:nvGraphicFramePr>
        <p:xfrm>
          <a:off x="4722250" y="3545200"/>
          <a:ext cx="3000000" cy="3000000"/>
        </p:xfrm>
        <a:graphic>
          <a:graphicData uri="http://schemas.openxmlformats.org/drawingml/2006/table">
            <a:tbl>
              <a:tblPr firstRow="1">
                <a:noFill/>
                <a:tableStyleId>{2ABD3B69-E0B7-4751-B44B-99A4CAC32AAC}</a:tableStyleId>
              </a:tblPr>
              <a:tblGrid>
                <a:gridCol w="4274000">
                  <a:extLst>
                    <a:ext uri="{9D8B030D-6E8A-4147-A177-3AD203B41FA5}">
                      <a16:colId xmlns:a16="http://schemas.microsoft.com/office/drawing/2014/main" val="20000"/>
                    </a:ext>
                  </a:extLst>
                </a:gridCol>
              </a:tblGrid>
              <a:tr h="1212300">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solidFill>
                            <a:schemeClr val="dk1"/>
                          </a:solidFill>
                          <a:latin typeface="Josefin Sans"/>
                          <a:ea typeface="Josefin Sans"/>
                          <a:cs typeface="Josefin Sans"/>
                          <a:sym typeface="Josefin Sans"/>
                        </a:rPr>
                        <a:t>Collaboration</a:t>
                      </a:r>
                      <a:r>
                        <a:rPr lang="en" sz="1400" u="none" strike="noStrike" cap="none">
                          <a:solidFill>
                            <a:schemeClr val="dk1"/>
                          </a:solidFill>
                          <a:latin typeface="Josefin Sans"/>
                          <a:ea typeface="Josefin Sans"/>
                          <a:cs typeface="Josefin Sans"/>
                          <a:sym typeface="Josefin Sans"/>
                        </a:rPr>
                        <a:t> </a:t>
                      </a:r>
                      <a:r>
                        <a:rPr lang="en" sz="1400" b="1" u="none" strike="noStrike" cap="none">
                          <a:solidFill>
                            <a:schemeClr val="dk1"/>
                          </a:solidFill>
                          <a:latin typeface="Josefin Sans"/>
                          <a:ea typeface="Josefin Sans"/>
                          <a:cs typeface="Josefin Sans"/>
                          <a:sym typeface="Josefin Sans"/>
                        </a:rPr>
                        <a:t>and Communication</a:t>
                      </a:r>
                      <a:endParaRPr sz="1400" b="1" u="none" strike="noStrike" cap="none">
                        <a:solidFill>
                          <a:schemeClr val="dk1"/>
                        </a:solidFill>
                        <a:latin typeface="Josefin Sans"/>
                        <a:ea typeface="Josefin Sans"/>
                        <a:cs typeface="Josefin Sans"/>
                        <a:sym typeface="Josefin Sans"/>
                      </a:endParaRPr>
                    </a:p>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dk1"/>
                          </a:solidFill>
                          <a:latin typeface="Josefin Sans"/>
                          <a:ea typeface="Josefin Sans"/>
                          <a:cs typeface="Josefin Sans"/>
                          <a:sym typeface="Josefin Sans"/>
                        </a:rPr>
                        <a:t>Teachers and learners team up across classrooms/state to teach and learn through unique multi-disciplinary projects. Communication of conclusions to partners for decision-making.</a:t>
                      </a:r>
                      <a:endParaRPr sz="1400" u="none" strike="noStrike" cap="none">
                        <a:solidFill>
                          <a:schemeClr val="dk1"/>
                        </a:solidFill>
                        <a:latin typeface="Josefin Sans"/>
                        <a:ea typeface="Josefin Sans"/>
                        <a:cs typeface="Josefin Sans"/>
                        <a:sym typeface="Josefin Sans"/>
                      </a:endParaRPr>
                    </a:p>
                  </a:txBody>
                  <a:tcPr marL="91425" marR="91425" marT="91425" marB="91425">
                    <a:lnL w="76200" cap="flat" cmpd="sng">
                      <a:solidFill>
                        <a:srgbClr val="FF0000"/>
                      </a:solidFill>
                      <a:prstDash val="solid"/>
                      <a:round/>
                      <a:headEnd type="none" w="sm" len="sm"/>
                      <a:tailEnd type="none" w="sm" len="sm"/>
                    </a:lnL>
                    <a:lnR w="76200" cap="flat" cmpd="sng">
                      <a:solidFill>
                        <a:srgbClr val="FF0000"/>
                      </a:solidFill>
                      <a:prstDash val="solid"/>
                      <a:round/>
                      <a:headEnd type="none" w="sm" len="sm"/>
                      <a:tailEnd type="none" w="sm" len="sm"/>
                    </a:lnR>
                    <a:lnT w="76200" cap="flat" cmpd="sng">
                      <a:solidFill>
                        <a:srgbClr val="FF0000"/>
                      </a:solidFill>
                      <a:prstDash val="solid"/>
                      <a:round/>
                      <a:headEnd type="none" w="sm" len="sm"/>
                      <a:tailEnd type="none" w="sm" len="sm"/>
                    </a:lnT>
                    <a:lnB w="7620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47" name="Google Shape;147;gf921c5b05b_0_182" descr="Image of Profile of a Virginia Graduate 5 C's: " title="Virginia 5 C's"/>
          <p:cNvPicPr preferRelativeResize="0"/>
          <p:nvPr/>
        </p:nvPicPr>
        <p:blipFill rotWithShape="1">
          <a:blip r:embed="rId4">
            <a:alphaModFix/>
          </a:blip>
          <a:srcRect/>
          <a:stretch/>
        </p:blipFill>
        <p:spPr>
          <a:xfrm>
            <a:off x="4158825" y="944900"/>
            <a:ext cx="1025540" cy="1158201"/>
          </a:xfrm>
          <a:prstGeom prst="rect">
            <a:avLst/>
          </a:prstGeom>
          <a:noFill/>
          <a:ln>
            <a:noFill/>
          </a:ln>
        </p:spPr>
      </p:pic>
      <p:sp>
        <p:nvSpPr>
          <p:cNvPr id="148" name="Google Shape;148;gf921c5b05b_0_182"/>
          <p:cNvSpPr txBox="1">
            <a:spLocks noGrp="1"/>
          </p:cNvSpPr>
          <p:nvPr>
            <p:ph type="title"/>
          </p:nvPr>
        </p:nvSpPr>
        <p:spPr>
          <a:xfrm>
            <a:off x="2944588" y="252588"/>
            <a:ext cx="61014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1800">
                <a:solidFill>
                  <a:srgbClr val="CC0000"/>
                </a:solidFill>
                <a:latin typeface="Josefin Sans"/>
                <a:ea typeface="Josefin Sans"/>
                <a:cs typeface="Josefin Sans"/>
                <a:sym typeface="Josefin Sans"/>
              </a:rPr>
              <a:t>Alignment of the Profile of a Virginia Graduate </a:t>
            </a:r>
            <a:endParaRPr sz="1800">
              <a:solidFill>
                <a:srgbClr val="CC0000"/>
              </a:solidFill>
              <a:latin typeface="Josefin Sans"/>
              <a:ea typeface="Josefin Sans"/>
              <a:cs typeface="Josefin Sans"/>
              <a:sym typeface="Josefin Sans"/>
            </a:endParaRPr>
          </a:p>
          <a:p>
            <a:pPr marL="0" lvl="0" indent="0" algn="l" rtl="0">
              <a:lnSpc>
                <a:spcPct val="100000"/>
              </a:lnSpc>
              <a:spcBef>
                <a:spcPts val="0"/>
              </a:spcBef>
              <a:spcAft>
                <a:spcPts val="0"/>
              </a:spcAft>
              <a:buSzPts val="2800"/>
              <a:buNone/>
            </a:pPr>
            <a:r>
              <a:rPr lang="en" sz="1800">
                <a:solidFill>
                  <a:srgbClr val="CC0000"/>
                </a:solidFill>
                <a:latin typeface="Josefin Sans"/>
                <a:ea typeface="Josefin Sans"/>
                <a:cs typeface="Josefin Sans"/>
                <a:sym typeface="Josefin Sans"/>
              </a:rPr>
              <a:t>and Data Science</a:t>
            </a:r>
            <a:br>
              <a:rPr lang="en" sz="1800">
                <a:solidFill>
                  <a:srgbClr val="CC0000"/>
                </a:solidFill>
                <a:latin typeface="Josefin Sans"/>
                <a:ea typeface="Josefin Sans"/>
                <a:cs typeface="Josefin Sans"/>
                <a:sym typeface="Josefin Sans"/>
              </a:rPr>
            </a:br>
            <a:endParaRPr sz="18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943</Words>
  <Application>Microsoft Office PowerPoint</Application>
  <PresentationFormat>On-screen Show (16:9)</PresentationFormat>
  <Paragraphs>129</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Arial</vt:lpstr>
      <vt:lpstr>Josefin Sans</vt:lpstr>
      <vt:lpstr>Roboto</vt:lpstr>
      <vt:lpstr>Simple Light</vt:lpstr>
      <vt:lpstr> Data Science Standards of Learning First Review </vt:lpstr>
      <vt:lpstr>Data Science Developers</vt:lpstr>
      <vt:lpstr>A World Rich with Data</vt:lpstr>
      <vt:lpstr>What is Data Science? </vt:lpstr>
      <vt:lpstr>VDOE Data Science  Standards of Learning  </vt:lpstr>
      <vt:lpstr>Proposed Timeline</vt:lpstr>
      <vt:lpstr>Data Cycle</vt:lpstr>
      <vt:lpstr>Data Science - Projects </vt:lpstr>
      <vt:lpstr>Alignment of the Profile of a Virginia Graduate  and Data Science </vt:lpstr>
      <vt:lpstr>Tenets of Data Science  </vt:lpstr>
      <vt:lpstr>Modernizing Mathematics  Education </vt:lpstr>
      <vt:lpstr>QUESTIONS?</vt:lpstr>
      <vt:lpstr>Evolution of Data Storage and Technology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Data Science Standards of Learning First Review </dc:title>
  <dc:creator>Mazzacane, Tina (DOE)</dc:creator>
  <cp:lastModifiedBy>VITA Program</cp:lastModifiedBy>
  <cp:revision>1</cp:revision>
  <dcterms:modified xsi:type="dcterms:W3CDTF">2021-11-09T20:09:47Z</dcterms:modified>
</cp:coreProperties>
</file>