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8" r:id="rId2"/>
    <p:sldId id="257" r:id="rId3"/>
    <p:sldId id="261" r:id="rId4"/>
    <p:sldId id="259" r:id="rId5"/>
    <p:sldId id="262" r:id="rId6"/>
    <p:sldId id="260"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22536"/>
    <a:srgbClr val="0F15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p:restoredTop sz="87173" autoAdjust="0"/>
  </p:normalViewPr>
  <p:slideViewPr>
    <p:cSldViewPr snapToGrid="0" snapToObjects="1">
      <p:cViewPr varScale="1">
        <p:scale>
          <a:sx n="60" d="100"/>
          <a:sy n="60" d="100"/>
        </p:scale>
        <p:origin x="876" y="44"/>
      </p:cViewPr>
      <p:guideLst/>
    </p:cSldViewPr>
  </p:slideViewPr>
  <p:notesTextViewPr>
    <p:cViewPr>
      <p:scale>
        <a:sx n="1" d="1"/>
        <a:sy n="1" d="1"/>
      </p:scale>
      <p:origin x="0" y="0"/>
    </p:cViewPr>
  </p:notesTextViewPr>
  <p:notesViewPr>
    <p:cSldViewPr snapToGrid="0" snapToObjects="1" showGuides="1">
      <p:cViewPr varScale="1">
        <p:scale>
          <a:sx n="119" d="100"/>
          <a:sy n="119" d="100"/>
        </p:scale>
        <p:origin x="37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DBEB67F-3624-234A-BE7D-97C67BD9A00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b="1" dirty="0">
              <a:solidFill>
                <a:srgbClr val="C22536"/>
              </a:solidFill>
              <a:latin typeface="Trebuchet MS" panose="020B0703020202090204" pitchFamily="34" charset="0"/>
            </a:endParaRPr>
          </a:p>
        </p:txBody>
      </p:sp>
      <p:sp>
        <p:nvSpPr>
          <p:cNvPr id="3" name="Date Placeholder 2">
            <a:extLst>
              <a:ext uri="{FF2B5EF4-FFF2-40B4-BE49-F238E27FC236}">
                <a16:creationId xmlns:a16="http://schemas.microsoft.com/office/drawing/2014/main" id="{F0A71B46-14D8-8E4E-94CF-DB08BF6687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43E934-413D-2241-80FF-C05625C2FD5A}" type="datetimeFigureOut">
              <a:rPr lang="en-US" smtClean="0">
                <a:latin typeface="Trebuchet MS" panose="020B0703020202090204" pitchFamily="34" charset="0"/>
              </a:rPr>
              <a:t>9/7/2022</a:t>
            </a:fld>
            <a:endParaRPr lang="en-US">
              <a:latin typeface="Trebuchet MS" panose="020B0703020202090204" pitchFamily="34" charset="0"/>
            </a:endParaRPr>
          </a:p>
        </p:txBody>
      </p:sp>
      <p:sp>
        <p:nvSpPr>
          <p:cNvPr id="4" name="Footer Placeholder 3">
            <a:extLst>
              <a:ext uri="{FF2B5EF4-FFF2-40B4-BE49-F238E27FC236}">
                <a16:creationId xmlns:a16="http://schemas.microsoft.com/office/drawing/2014/main" id="{F95BD1B1-635F-414B-AFB2-E2495A2A7E1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latin typeface="Trebuchet MS" panose="020B0703020202090204" pitchFamily="34" charset="0"/>
            </a:endParaRPr>
          </a:p>
        </p:txBody>
      </p:sp>
      <p:sp>
        <p:nvSpPr>
          <p:cNvPr id="5" name="Slide Number Placeholder 4">
            <a:extLst>
              <a:ext uri="{FF2B5EF4-FFF2-40B4-BE49-F238E27FC236}">
                <a16:creationId xmlns:a16="http://schemas.microsoft.com/office/drawing/2014/main" id="{C8D6C7FA-15A0-1745-8468-8DF229C5912D}"/>
              </a:ext>
            </a:extLst>
          </p:cNvPr>
          <p:cNvSpPr>
            <a:spLocks noGrp="1"/>
          </p:cNvSpPr>
          <p:nvPr>
            <p:ph type="sldNum" sz="quarter" idx="3"/>
          </p:nvPr>
        </p:nvSpPr>
        <p:spPr>
          <a:xfrm>
            <a:off x="3884613" y="8685213"/>
            <a:ext cx="1214512" cy="458787"/>
          </a:xfrm>
          <a:prstGeom prst="rect">
            <a:avLst/>
          </a:prstGeom>
        </p:spPr>
        <p:txBody>
          <a:bodyPr vert="horz" lIns="91440" tIns="45720" rIns="91440" bIns="45720" rtlCol="0" anchor="b"/>
          <a:lstStyle>
            <a:lvl1pPr algn="r">
              <a:defRPr sz="1200"/>
            </a:lvl1pPr>
          </a:lstStyle>
          <a:p>
            <a:fld id="{421CEE23-1D07-DC48-9F09-438665CE0303}" type="slidenum">
              <a:rPr lang="en-US" smtClean="0">
                <a:latin typeface="Trebuchet MS" panose="020B0703020202090204" pitchFamily="34" charset="0"/>
              </a:rPr>
              <a:t>‹#›</a:t>
            </a:fld>
            <a:endParaRPr lang="en-US">
              <a:latin typeface="Trebuchet MS" panose="020B0703020202090204" pitchFamily="34" charset="0"/>
            </a:endParaRPr>
          </a:p>
        </p:txBody>
      </p:sp>
      <p:pic>
        <p:nvPicPr>
          <p:cNvPr id="8" name="Picture 7" descr="Virginia Department of Education">
            <a:extLst>
              <a:ext uri="{FF2B5EF4-FFF2-40B4-BE49-F238E27FC236}">
                <a16:creationId xmlns:a16="http://schemas.microsoft.com/office/drawing/2014/main" id="{D52D0C5F-12A8-2744-8BAB-43409134C888}"/>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E9796202-4EA2-B645-87AB-B65B91A70239}"/>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2915847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spc="0">
                <a:solidFill>
                  <a:srgbClr val="C22536"/>
                </a:solidFill>
                <a:latin typeface="Trebuchet MS" panose="020B070302020209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Trebuchet MS" panose="020B0703020202090204" pitchFamily="34" charset="0"/>
              </a:defRPr>
            </a:lvl1pPr>
          </a:lstStyle>
          <a:p>
            <a:fld id="{DECE677D-151F-BC40-B7BE-400103977BBA}" type="datetimeFigureOut">
              <a:rPr lang="en-US" smtClean="0"/>
              <a:pPr/>
              <a:t>9/7/2022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Trebuchet MS" panose="020B0703020202090204" pitchFamily="34" charset="0"/>
              </a:defRPr>
            </a:lvl1pPr>
          </a:lstStyle>
          <a:p>
            <a:endParaRPr lang="en-US"/>
          </a:p>
        </p:txBody>
      </p:sp>
      <p:sp>
        <p:nvSpPr>
          <p:cNvPr id="7" name="Slide Number Placeholder 6"/>
          <p:cNvSpPr>
            <a:spLocks noGrp="1"/>
          </p:cNvSpPr>
          <p:nvPr>
            <p:ph type="sldNum" sz="quarter" idx="5"/>
          </p:nvPr>
        </p:nvSpPr>
        <p:spPr>
          <a:xfrm>
            <a:off x="3884613" y="8685213"/>
            <a:ext cx="1507416" cy="458787"/>
          </a:xfrm>
          <a:prstGeom prst="rect">
            <a:avLst/>
          </a:prstGeom>
        </p:spPr>
        <p:txBody>
          <a:bodyPr vert="horz" lIns="91440" tIns="45720" rIns="91440" bIns="45720" rtlCol="0" anchor="b"/>
          <a:lstStyle>
            <a:lvl1pPr algn="r">
              <a:defRPr sz="1200" b="0" i="0">
                <a:latin typeface="Trebuchet MS" panose="020B0703020202090204" pitchFamily="34" charset="0"/>
              </a:defRPr>
            </a:lvl1pPr>
          </a:lstStyle>
          <a:p>
            <a:fld id="{8571A650-665F-B049-BFDF-C141BB58E043}" type="slidenum">
              <a:rPr lang="en-US" smtClean="0"/>
              <a:pPr/>
              <a:t>‹#›</a:t>
            </a:fld>
            <a:endParaRPr lang="en-US"/>
          </a:p>
        </p:txBody>
      </p:sp>
      <p:pic>
        <p:nvPicPr>
          <p:cNvPr id="8" name="Picture 7" descr="Virginia Department of Education">
            <a:extLst>
              <a:ext uri="{FF2B5EF4-FFF2-40B4-BE49-F238E27FC236}">
                <a16:creationId xmlns:a16="http://schemas.microsoft.com/office/drawing/2014/main" id="{1192FC82-0DC6-BE4B-AD31-32623ABF6535}"/>
              </a:ext>
            </a:extLst>
          </p:cNvPr>
          <p:cNvPicPr>
            <a:picLocks noChangeAspect="1"/>
          </p:cNvPicPr>
          <p:nvPr/>
        </p:nvPicPr>
        <p:blipFill>
          <a:blip r:embed="rId2"/>
          <a:stretch>
            <a:fillRect/>
          </a:stretch>
        </p:blipFill>
        <p:spPr>
          <a:xfrm rot="16200000">
            <a:off x="-3294337" y="4376445"/>
            <a:ext cx="7047450" cy="403060"/>
          </a:xfrm>
          <a:prstGeom prst="rect">
            <a:avLst/>
          </a:prstGeom>
        </p:spPr>
      </p:pic>
      <p:pic>
        <p:nvPicPr>
          <p:cNvPr id="9" name="Picture 8" descr="VDOE Logo">
            <a:extLst>
              <a:ext uri="{FF2B5EF4-FFF2-40B4-BE49-F238E27FC236}">
                <a16:creationId xmlns:a16="http://schemas.microsoft.com/office/drawing/2014/main" id="{C661D7A9-1EE3-1E4B-991D-69264DAF9DA3}"/>
              </a:ext>
            </a:extLst>
          </p:cNvPr>
          <p:cNvPicPr>
            <a:picLocks noChangeAspect="1"/>
          </p:cNvPicPr>
          <p:nvPr/>
        </p:nvPicPr>
        <p:blipFill>
          <a:blip r:embed="rId3"/>
          <a:stretch>
            <a:fillRect/>
          </a:stretch>
        </p:blipFill>
        <p:spPr>
          <a:xfrm>
            <a:off x="5392029" y="8699765"/>
            <a:ext cx="1376362" cy="458787"/>
          </a:xfrm>
          <a:prstGeom prst="rect">
            <a:avLst/>
          </a:prstGeom>
        </p:spPr>
      </p:pic>
    </p:spTree>
    <p:extLst>
      <p:ext uri="{BB962C8B-B14F-4D97-AF65-F5344CB8AC3E}">
        <p14:creationId xmlns:p14="http://schemas.microsoft.com/office/powerpoint/2010/main" val="32845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Legislative mandate stemming from JLARC Special Education Study (December, 2020). This action will wrap up one of the two remaining recommendations that the agency still has left to implement from the 27 total.</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Applied Studies Diploma is a state recognized diploma (not federally recognized for FGI) that is used for students with significant disabilities. Student’s IEP teams determine student specific goals and objectives along with a required transition plan for post-school outcomes and needed support and services that can bridge the gap to adult services. </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2</a:t>
            </a:fld>
            <a:endParaRPr lang="en-US"/>
          </a:p>
        </p:txBody>
      </p:sp>
    </p:spTree>
    <p:extLst>
      <p:ext uri="{BB962C8B-B14F-4D97-AF65-F5344CB8AC3E}">
        <p14:creationId xmlns:p14="http://schemas.microsoft.com/office/powerpoint/2010/main" val="1766437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3</a:t>
            </a:fld>
            <a:endParaRPr lang="en-US"/>
          </a:p>
        </p:txBody>
      </p:sp>
    </p:spTree>
    <p:extLst>
      <p:ext uri="{BB962C8B-B14F-4D97-AF65-F5344CB8AC3E}">
        <p14:creationId xmlns:p14="http://schemas.microsoft.com/office/powerpoint/2010/main" val="4053124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Curriculum Map Areas:</a:t>
            </a:r>
            <a:endParaRPr lang="en-US" b="0" dirty="0" smtClean="0">
              <a:effectLst/>
            </a:endParaRPr>
          </a:p>
          <a:p>
            <a:pPr rtl="0"/>
            <a:r>
              <a:rPr lang="en-US" sz="1200" b="0" i="0" u="none" strike="noStrike" kern="1200" dirty="0" smtClean="0">
                <a:solidFill>
                  <a:schemeClr val="tx1"/>
                </a:solidFill>
                <a:effectLst/>
                <a:latin typeface="+mn-lt"/>
                <a:ea typeface="+mn-ea"/>
                <a:cs typeface="+mn-cs"/>
              </a:rPr>
              <a:t>Guide</a:t>
            </a:r>
            <a:endParaRPr lang="en-US" b="0" dirty="0" smtClean="0">
              <a:effectLst/>
            </a:endParaRPr>
          </a:p>
          <a:p>
            <a:pPr rtl="0"/>
            <a:r>
              <a:rPr lang="en-US" sz="1200" b="0" i="0" u="none" strike="noStrike" kern="1200" dirty="0" smtClean="0">
                <a:solidFill>
                  <a:schemeClr val="tx1"/>
                </a:solidFill>
                <a:effectLst/>
                <a:latin typeface="+mn-lt"/>
                <a:ea typeface="+mn-ea"/>
                <a:cs typeface="+mn-cs"/>
              </a:rPr>
              <a:t>English</a:t>
            </a:r>
            <a:endParaRPr lang="en-US" b="0" dirty="0" smtClean="0">
              <a:effectLst/>
            </a:endParaRPr>
          </a:p>
          <a:p>
            <a:pPr rtl="0"/>
            <a:r>
              <a:rPr lang="en-US" sz="1200" b="0" i="0" u="none" strike="noStrike" kern="1200" dirty="0" smtClean="0">
                <a:solidFill>
                  <a:schemeClr val="tx1"/>
                </a:solidFill>
                <a:effectLst/>
                <a:latin typeface="+mn-lt"/>
                <a:ea typeface="+mn-ea"/>
                <a:cs typeface="+mn-cs"/>
              </a:rPr>
              <a:t>Math</a:t>
            </a:r>
            <a:endParaRPr lang="en-US" b="0" dirty="0" smtClean="0">
              <a:effectLst/>
            </a:endParaRPr>
          </a:p>
          <a:p>
            <a:pPr rtl="0"/>
            <a:r>
              <a:rPr lang="en-US" sz="1200" b="0" i="0" u="none" strike="noStrike" kern="1200" dirty="0" smtClean="0">
                <a:solidFill>
                  <a:schemeClr val="tx1"/>
                </a:solidFill>
                <a:effectLst/>
                <a:latin typeface="+mn-lt"/>
                <a:ea typeface="+mn-ea"/>
                <a:cs typeface="+mn-cs"/>
              </a:rPr>
              <a:t>Science</a:t>
            </a:r>
            <a:endParaRPr lang="en-US" b="0" dirty="0" smtClean="0">
              <a:effectLst/>
            </a:endParaRPr>
          </a:p>
          <a:p>
            <a:pPr rtl="0"/>
            <a:r>
              <a:rPr lang="en-US" sz="1200" b="0" i="0" u="none" strike="noStrike" kern="1200" dirty="0" smtClean="0">
                <a:solidFill>
                  <a:schemeClr val="tx1"/>
                </a:solidFill>
                <a:effectLst/>
                <a:latin typeface="+mn-lt"/>
                <a:ea typeface="+mn-ea"/>
                <a:cs typeface="+mn-cs"/>
              </a:rPr>
              <a:t>History and Social Science</a:t>
            </a:r>
            <a:endParaRPr lang="en-US" b="0" dirty="0" smtClean="0">
              <a:effectLst/>
            </a:endParaRPr>
          </a:p>
          <a:p>
            <a:pPr rtl="0"/>
            <a:r>
              <a:rPr lang="en-US" sz="1200" b="0" i="0" u="none" strike="noStrike" kern="1200" dirty="0" smtClean="0">
                <a:solidFill>
                  <a:schemeClr val="tx1"/>
                </a:solidFill>
                <a:effectLst/>
                <a:latin typeface="+mn-lt"/>
                <a:ea typeface="+mn-ea"/>
                <a:cs typeface="+mn-cs"/>
              </a:rPr>
              <a:t>Employment</a:t>
            </a:r>
            <a:endParaRPr lang="en-US" b="0" dirty="0" smtClean="0">
              <a:effectLst/>
            </a:endParaRPr>
          </a:p>
          <a:p>
            <a:pPr rtl="0"/>
            <a:r>
              <a:rPr lang="en-US" sz="1200" b="0" i="0" u="none" strike="noStrike" kern="1200" dirty="0" smtClean="0">
                <a:solidFill>
                  <a:schemeClr val="tx1"/>
                </a:solidFill>
                <a:effectLst/>
                <a:latin typeface="+mn-lt"/>
                <a:ea typeface="+mn-ea"/>
                <a:cs typeface="+mn-cs"/>
              </a:rPr>
              <a:t>Independent Living</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4</a:t>
            </a:fld>
            <a:endParaRPr lang="en-US"/>
          </a:p>
        </p:txBody>
      </p:sp>
    </p:spTree>
    <p:extLst>
      <p:ext uri="{BB962C8B-B14F-4D97-AF65-F5344CB8AC3E}">
        <p14:creationId xmlns:p14="http://schemas.microsoft.com/office/powerpoint/2010/main" val="3565228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smtClean="0">
                <a:solidFill>
                  <a:schemeClr val="tx1"/>
                </a:solidFill>
                <a:effectLst/>
                <a:latin typeface="+mn-lt"/>
                <a:ea typeface="+mn-ea"/>
                <a:cs typeface="+mn-cs"/>
              </a:rPr>
              <a:t>Importance of resources for parents and families “Understanding the Applied Studies Diploma” document included to assist families with understanding everything they need to know related to this specific diploma option. The VDOE website also hosts a four part asynchronous webcast on the Applied Studies Diploma that includes: an overview; a review of the curriculum map guide and competencies; a module focused on instruction including evidence-based practices and predictors for post-school success; and a final module detailing planning and reporting in order to ensure successful student outcomes.</a:t>
            </a:r>
            <a:endParaRPr lang="en-US" b="0" dirty="0" smtClean="0">
              <a:effectLst/>
            </a:endParaRPr>
          </a:p>
          <a:p>
            <a:pPr rtl="0"/>
            <a:r>
              <a:rPr lang="en-US" b="0" dirty="0" smtClean="0">
                <a:effectLst/>
              </a:rPr>
              <a:t/>
            </a:r>
            <a:br>
              <a:rPr lang="en-US" b="0" dirty="0" smtClean="0">
                <a:effectLst/>
              </a:rPr>
            </a:br>
            <a:r>
              <a:rPr lang="en-US" sz="1200" b="0" i="0" u="none" strike="noStrike" kern="1200" dirty="0" smtClean="0">
                <a:solidFill>
                  <a:schemeClr val="tx1"/>
                </a:solidFill>
                <a:effectLst/>
                <a:latin typeface="+mn-lt"/>
                <a:ea typeface="+mn-ea"/>
                <a:cs typeface="+mn-cs"/>
              </a:rPr>
              <a:t>School division pilots:</a:t>
            </a:r>
            <a:endParaRPr lang="en-US" b="0" dirty="0" smtClean="0">
              <a:effectLst/>
            </a:endParaRPr>
          </a:p>
          <a:p>
            <a:pPr rtl="0"/>
            <a:r>
              <a:rPr lang="en-US" sz="1200" b="0" i="0" u="none" strike="noStrike" kern="1200" dirty="0" smtClean="0">
                <a:solidFill>
                  <a:schemeClr val="tx1"/>
                </a:solidFill>
                <a:effectLst/>
                <a:latin typeface="+mn-lt"/>
                <a:ea typeface="+mn-ea"/>
                <a:cs typeface="+mn-cs"/>
              </a:rPr>
              <a:t>2020-2021 Richmond City and Petersburg City (OSQ divisions)</a:t>
            </a:r>
            <a:endParaRPr lang="en-US" b="0" dirty="0" smtClean="0">
              <a:effectLst/>
            </a:endParaRPr>
          </a:p>
          <a:p>
            <a:pPr rtl="0"/>
            <a:r>
              <a:rPr lang="en-US" sz="1200" b="0" i="0" u="none" strike="noStrike" kern="1200" dirty="0" smtClean="0">
                <a:solidFill>
                  <a:schemeClr val="tx1"/>
                </a:solidFill>
                <a:effectLst/>
                <a:latin typeface="+mn-lt"/>
                <a:ea typeface="+mn-ea"/>
                <a:cs typeface="+mn-cs"/>
              </a:rPr>
              <a:t>2021-2022 Bristol City (7), Charlottesville City (5), Hampton City (2), Henry County (6), Mecklenburg County (8), Roanoke City (6), Shenandoah County (4), Petersburg City (1, Phase II)</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8571A650-665F-B049-BFDF-C141BB58E043}" type="slidenum">
              <a:rPr lang="en-US" smtClean="0"/>
              <a:pPr/>
              <a:t>6</a:t>
            </a:fld>
            <a:endParaRPr lang="en-US"/>
          </a:p>
        </p:txBody>
      </p:sp>
    </p:spTree>
    <p:extLst>
      <p:ext uri="{BB962C8B-B14F-4D97-AF65-F5344CB8AC3E}">
        <p14:creationId xmlns:p14="http://schemas.microsoft.com/office/powerpoint/2010/main" val="3690011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lain Title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AE310-B2A3-6647-965A-0672E5ACD3F9}"/>
              </a:ext>
            </a:extLst>
          </p:cNvPr>
          <p:cNvSpPr>
            <a:spLocks noGrp="1"/>
          </p:cNvSpPr>
          <p:nvPr>
            <p:ph type="ctrTitle" hasCustomPrompt="1"/>
          </p:nvPr>
        </p:nvSpPr>
        <p:spPr>
          <a:xfrm>
            <a:off x="1524000" y="1559679"/>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F7A8242C-4802-014C-B7DB-0EB13E7D1DE7}"/>
              </a:ext>
            </a:extLst>
          </p:cNvPr>
          <p:cNvSpPr>
            <a:spLocks noGrp="1"/>
          </p:cNvSpPr>
          <p:nvPr>
            <p:ph type="subTitle" idx="1"/>
          </p:nvPr>
        </p:nvSpPr>
        <p:spPr>
          <a:xfrm>
            <a:off x="1524000" y="4039354"/>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80A98C-80CC-0D41-9984-BCB90EBA09DD}"/>
              </a:ext>
            </a:extLst>
          </p:cNvPr>
          <p:cNvSpPr>
            <a:spLocks noGrp="1"/>
          </p:cNvSpPr>
          <p:nvPr>
            <p:ph type="dt" sz="half" idx="10"/>
          </p:nvPr>
        </p:nvSpPr>
        <p:spPr/>
        <p:txBody>
          <a:bodyPr/>
          <a:lstStyle/>
          <a:p>
            <a:fld id="{66596F02-0966-40CF-9816-52F9DA1BF3D1}" type="datetime1">
              <a:rPr lang="en-US" smtClean="0"/>
              <a:t>9/7/2022</a:t>
            </a:fld>
            <a:endParaRPr lang="en-US"/>
          </a:p>
        </p:txBody>
      </p:sp>
      <p:sp>
        <p:nvSpPr>
          <p:cNvPr id="5" name="Footer Placeholder 4">
            <a:extLst>
              <a:ext uri="{FF2B5EF4-FFF2-40B4-BE49-F238E27FC236}">
                <a16:creationId xmlns:a16="http://schemas.microsoft.com/office/drawing/2014/main" id="{176EB225-67A7-7441-A763-F6EA0D53C22B}"/>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374370116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F960C6-7F4A-744C-BF8F-8A2C51F8F9CC}"/>
              </a:ext>
            </a:extLst>
          </p:cNvPr>
          <p:cNvSpPr>
            <a:spLocks noGrp="1"/>
          </p:cNvSpPr>
          <p:nvPr>
            <p:ph type="dt" sz="half" idx="10"/>
          </p:nvPr>
        </p:nvSpPr>
        <p:spPr/>
        <p:txBody>
          <a:bodyPr/>
          <a:lstStyle/>
          <a:p>
            <a:fld id="{F134217A-EBF1-4BDB-A5D9-8C2B42A9A528}" type="datetime1">
              <a:rPr lang="en-US" smtClean="0"/>
              <a:t>9/7/2022</a:t>
            </a:fld>
            <a:endParaRPr lang="en-US"/>
          </a:p>
        </p:txBody>
      </p:sp>
      <p:sp>
        <p:nvSpPr>
          <p:cNvPr id="3" name="Footer Placeholder 2">
            <a:extLst>
              <a:ext uri="{FF2B5EF4-FFF2-40B4-BE49-F238E27FC236}">
                <a16:creationId xmlns:a16="http://schemas.microsoft.com/office/drawing/2014/main" id="{3C09D876-0C7E-B749-BD85-0976334DB6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133516863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BB1A88-AFE8-A54C-B51A-2D647978F1BB}"/>
              </a:ext>
            </a:extLst>
          </p:cNvPr>
          <p:cNvSpPr>
            <a:spLocks noGrp="1"/>
          </p:cNvSpPr>
          <p:nvPr>
            <p:ph type="title" hasCustomPrompt="1"/>
          </p:nvPr>
        </p:nvSpPr>
        <p:spPr>
          <a:xfrm>
            <a:off x="836612" y="1311965"/>
            <a:ext cx="3932237" cy="1421296"/>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28FC7F50-58AA-DF45-B32D-87AE2232A740}"/>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07BEC63D-5DB8-2549-A6DC-3AE4FFC8287B}"/>
              </a:ext>
            </a:extLst>
          </p:cNvPr>
          <p:cNvSpPr>
            <a:spLocks noGrp="1"/>
          </p:cNvSpPr>
          <p:nvPr>
            <p:ph type="body" sz="half" idx="2"/>
          </p:nvPr>
        </p:nvSpPr>
        <p:spPr>
          <a:xfrm>
            <a:off x="839788" y="2822712"/>
            <a:ext cx="3932237" cy="30462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EBDF3F-63C7-194E-90BB-2FFE901799F1}"/>
              </a:ext>
            </a:extLst>
          </p:cNvPr>
          <p:cNvSpPr>
            <a:spLocks noGrp="1"/>
          </p:cNvSpPr>
          <p:nvPr>
            <p:ph type="dt" sz="half" idx="10"/>
          </p:nvPr>
        </p:nvSpPr>
        <p:spPr/>
        <p:txBody>
          <a:bodyPr/>
          <a:lstStyle/>
          <a:p>
            <a:fld id="{26C31679-21CD-4D12-A8DD-1C4ED052CE80}" type="datetime1">
              <a:rPr lang="en-US" smtClean="0"/>
              <a:t>9/7/2022</a:t>
            </a:fld>
            <a:endParaRPr lang="en-US"/>
          </a:p>
        </p:txBody>
      </p:sp>
      <p:sp>
        <p:nvSpPr>
          <p:cNvPr id="6" name="Footer Placeholder 5">
            <a:extLst>
              <a:ext uri="{FF2B5EF4-FFF2-40B4-BE49-F238E27FC236}">
                <a16:creationId xmlns:a16="http://schemas.microsoft.com/office/drawing/2014/main" id="{B3B007A3-0D7A-FE4A-BD36-A3814A97725C}"/>
              </a:ext>
            </a:extLst>
          </p:cNvPr>
          <p:cNvSpPr>
            <a:spLocks noGrp="1"/>
          </p:cNvSpPr>
          <p:nvPr>
            <p:ph type="ftr" sz="quarter" idx="11"/>
          </p:nvPr>
        </p:nvSpPr>
        <p:spPr/>
        <p:txBody>
          <a:bodyPr/>
          <a:lstStyle/>
          <a:p>
            <a:endParaRPr lang="en-US"/>
          </a:p>
        </p:txBody>
      </p:sp>
      <p:sp>
        <p:nvSpPr>
          <p:cNvPr id="9"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75325133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40FAC-A966-EB40-B718-B36C3AA431C9}"/>
              </a:ext>
            </a:extLst>
          </p:cNvPr>
          <p:cNvSpPr>
            <a:spLocks noGrp="1"/>
          </p:cNvSpPr>
          <p:nvPr>
            <p:ph type="title" hasCustomPrompt="1"/>
          </p:nvPr>
        </p:nvSpPr>
        <p:spPr>
          <a:xfrm>
            <a:off x="836612" y="1113182"/>
            <a:ext cx="3932237" cy="1600200"/>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0CA688B-0B10-5347-AC86-08C5918FC09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5F3FAED0-9BFB-F945-9335-961186608DB2}"/>
              </a:ext>
            </a:extLst>
          </p:cNvPr>
          <p:cNvSpPr>
            <a:spLocks noGrp="1"/>
          </p:cNvSpPr>
          <p:nvPr>
            <p:ph type="body" sz="half" idx="2"/>
          </p:nvPr>
        </p:nvSpPr>
        <p:spPr>
          <a:xfrm>
            <a:off x="839788" y="2822713"/>
            <a:ext cx="3932237" cy="304627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80F83F-0B12-314D-A137-CCE170591F6F}"/>
              </a:ext>
            </a:extLst>
          </p:cNvPr>
          <p:cNvSpPr>
            <a:spLocks noGrp="1"/>
          </p:cNvSpPr>
          <p:nvPr>
            <p:ph type="dt" sz="half" idx="10"/>
          </p:nvPr>
        </p:nvSpPr>
        <p:spPr/>
        <p:txBody>
          <a:bodyPr/>
          <a:lstStyle/>
          <a:p>
            <a:fld id="{D1D39644-4833-439E-97BC-37F97AF28D7B}" type="datetime1">
              <a:rPr lang="en-US" smtClean="0"/>
              <a:t>9/7/2022</a:t>
            </a:fld>
            <a:endParaRPr lang="en-US"/>
          </a:p>
        </p:txBody>
      </p:sp>
      <p:sp>
        <p:nvSpPr>
          <p:cNvPr id="6" name="Footer Placeholder 5">
            <a:extLst>
              <a:ext uri="{FF2B5EF4-FFF2-40B4-BE49-F238E27FC236}">
                <a16:creationId xmlns:a16="http://schemas.microsoft.com/office/drawing/2014/main" id="{ABB1EA84-6206-0348-B9EE-477BCC9EE318}"/>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32844956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4DA29478-D789-7E49-BD5B-06E1A0D073F1}"/>
              </a:ext>
            </a:extLst>
          </p:cNvPr>
          <p:cNvPicPr>
            <a:picLocks noChangeAspect="1"/>
          </p:cNvPicPr>
          <p:nvPr userDrawn="1"/>
        </p:nvPicPr>
        <p:blipFill>
          <a:blip r:embed="rId2"/>
          <a:stretch>
            <a:fillRect/>
          </a:stretch>
        </p:blipFill>
        <p:spPr>
          <a:xfrm rot="5400000">
            <a:off x="2667000" y="-2666998"/>
            <a:ext cx="6858000" cy="12192000"/>
          </a:xfrm>
          <a:prstGeom prst="rect">
            <a:avLst/>
          </a:prstGeom>
        </p:spPr>
      </p:pic>
      <p:sp>
        <p:nvSpPr>
          <p:cNvPr id="2" name="Title 1">
            <a:extLst>
              <a:ext uri="{FF2B5EF4-FFF2-40B4-BE49-F238E27FC236}">
                <a16:creationId xmlns:a16="http://schemas.microsoft.com/office/drawing/2014/main" id="{E22C7536-2E25-2F45-9661-BB75AE31D1F6}"/>
              </a:ext>
            </a:extLst>
          </p:cNvPr>
          <p:cNvSpPr>
            <a:spLocks noGrp="1"/>
          </p:cNvSpPr>
          <p:nvPr>
            <p:ph type="title" hasCustomPrompt="1"/>
          </p:nvPr>
        </p:nvSpPr>
        <p:spPr>
          <a:xfrm>
            <a:off x="838200" y="1214160"/>
            <a:ext cx="10515600" cy="882995"/>
          </a:xfrm>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C2D02BC5-43A8-0F44-A88C-BAC7C865BC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6A541D-046D-E646-8667-7861921E09CE}"/>
              </a:ext>
            </a:extLst>
          </p:cNvPr>
          <p:cNvSpPr>
            <a:spLocks noGrp="1"/>
          </p:cNvSpPr>
          <p:nvPr>
            <p:ph type="dt" sz="half" idx="10"/>
          </p:nvPr>
        </p:nvSpPr>
        <p:spPr/>
        <p:txBody>
          <a:bodyPr/>
          <a:lstStyle/>
          <a:p>
            <a:fld id="{AF3BACDC-3CA1-4E14-9D8E-204980EA34F2}" type="datetime1">
              <a:rPr lang="en-US" smtClean="0"/>
              <a:t>9/7/2022</a:t>
            </a:fld>
            <a:endParaRPr lang="en-US"/>
          </a:p>
        </p:txBody>
      </p:sp>
      <p:sp>
        <p:nvSpPr>
          <p:cNvPr id="5" name="Footer Placeholder 4">
            <a:extLst>
              <a:ext uri="{FF2B5EF4-FFF2-40B4-BE49-F238E27FC236}">
                <a16:creationId xmlns:a16="http://schemas.microsoft.com/office/drawing/2014/main" id="{7BE8590C-D18E-7C45-B268-C1357BA4EE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B12B81-246B-EE4E-9D91-3137518F6F2D}"/>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spTree>
    <p:extLst>
      <p:ext uri="{BB962C8B-B14F-4D97-AF65-F5344CB8AC3E}">
        <p14:creationId xmlns:p14="http://schemas.microsoft.com/office/powerpoint/2010/main" val="665691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30F18E15-629C-2E45-9C9D-C7FC94F31FB1}"/>
              </a:ext>
            </a:extLst>
          </p:cNvPr>
          <p:cNvPicPr>
            <a:picLocks noChangeAspect="1"/>
          </p:cNvPicPr>
          <p:nvPr userDrawn="1"/>
        </p:nvPicPr>
        <p:blipFill>
          <a:blip r:embed="rId2"/>
          <a:stretch>
            <a:fillRect/>
          </a:stretch>
        </p:blipFill>
        <p:spPr>
          <a:xfrm rot="5400000">
            <a:off x="2667000" y="-2666998"/>
            <a:ext cx="6858001" cy="12192002"/>
          </a:xfrm>
          <a:prstGeom prst="rect">
            <a:avLst/>
          </a:prstGeom>
        </p:spPr>
      </p:pic>
      <p:sp>
        <p:nvSpPr>
          <p:cNvPr id="2" name="Vertical Title 1">
            <a:extLst>
              <a:ext uri="{FF2B5EF4-FFF2-40B4-BE49-F238E27FC236}">
                <a16:creationId xmlns:a16="http://schemas.microsoft.com/office/drawing/2014/main" id="{BD3CCD4F-E8A2-CD4A-8502-87185309A2B5}"/>
              </a:ext>
            </a:extLst>
          </p:cNvPr>
          <p:cNvSpPr>
            <a:spLocks noGrp="1"/>
          </p:cNvSpPr>
          <p:nvPr>
            <p:ph type="title" orient="vert" hasCustomPrompt="1"/>
          </p:nvPr>
        </p:nvSpPr>
        <p:spPr>
          <a:xfrm>
            <a:off x="8724900" y="365125"/>
            <a:ext cx="2628900" cy="581183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96AF95DD-0E52-554A-BB8B-00B1FD995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7471DC-CACF-994C-A9F6-F80360817877}"/>
              </a:ext>
            </a:extLst>
          </p:cNvPr>
          <p:cNvSpPr>
            <a:spLocks noGrp="1"/>
          </p:cNvSpPr>
          <p:nvPr>
            <p:ph type="dt" sz="half" idx="10"/>
          </p:nvPr>
        </p:nvSpPr>
        <p:spPr/>
        <p:txBody>
          <a:bodyPr/>
          <a:lstStyle/>
          <a:p>
            <a:fld id="{B7211ABD-92D8-4732-87BB-0B10E5C9F479}" type="datetime1">
              <a:rPr lang="en-US" smtClean="0"/>
              <a:t>9/7/2022</a:t>
            </a:fld>
            <a:endParaRPr lang="en-US"/>
          </a:p>
        </p:txBody>
      </p:sp>
      <p:sp>
        <p:nvSpPr>
          <p:cNvPr id="5" name="Footer Placeholder 4">
            <a:extLst>
              <a:ext uri="{FF2B5EF4-FFF2-40B4-BE49-F238E27FC236}">
                <a16:creationId xmlns:a16="http://schemas.microsoft.com/office/drawing/2014/main" id="{B07BC845-AD43-F143-AD7E-C9DCC6461E4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9A7573-B410-BF4A-9E0C-4619F1313732}"/>
              </a:ext>
            </a:extLst>
          </p:cNvPr>
          <p:cNvSpPr>
            <a:spLocks noGrp="1"/>
          </p:cNvSpPr>
          <p:nvPr>
            <p:ph type="sldNum" sz="quarter" idx="12"/>
          </p:nvPr>
        </p:nvSpPr>
        <p:spPr>
          <a:xfrm>
            <a:off x="8610600" y="6356350"/>
            <a:ext cx="1011740" cy="365125"/>
          </a:xfrm>
        </p:spPr>
        <p:txBody>
          <a:bodyPr/>
          <a:lstStyle/>
          <a:p>
            <a:fld id="{25E842EE-07A5-BF42-B259-F0753968FB43}" type="slidenum">
              <a:rPr lang="en-US" smtClean="0"/>
              <a:t>‹#›</a:t>
            </a:fld>
            <a:endParaRPr lang="en-US"/>
          </a:p>
        </p:txBody>
      </p:sp>
    </p:spTree>
    <p:extLst>
      <p:ext uri="{BB962C8B-B14F-4D97-AF65-F5344CB8AC3E}">
        <p14:creationId xmlns:p14="http://schemas.microsoft.com/office/powerpoint/2010/main" val="2847564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EC52538-36D0-8943-9136-3BA029FC0932}"/>
              </a:ext>
            </a:extLst>
          </p:cNvPr>
          <p:cNvSpPr>
            <a:spLocks noGrp="1"/>
          </p:cNvSpPr>
          <p:nvPr>
            <p:ph type="dt" sz="half" idx="10"/>
          </p:nvPr>
        </p:nvSpPr>
        <p:spPr/>
        <p:txBody>
          <a:bodyPr/>
          <a:lstStyle/>
          <a:p>
            <a:fld id="{1D7CDB12-6E1A-43F6-B197-21EE9EF5D515}" type="datetime1">
              <a:rPr lang="en-US" smtClean="0"/>
              <a:t>9/7/2022</a:t>
            </a:fld>
            <a:endParaRPr lang="en-US"/>
          </a:p>
        </p:txBody>
      </p:sp>
      <p:sp>
        <p:nvSpPr>
          <p:cNvPr id="4" name="Footer Placeholder 3">
            <a:extLst>
              <a:ext uri="{FF2B5EF4-FFF2-40B4-BE49-F238E27FC236}">
                <a16:creationId xmlns:a16="http://schemas.microsoft.com/office/drawing/2014/main" id="{3E37C020-2CFF-9347-B513-B8FBEB7243FD}"/>
              </a:ext>
            </a:extLst>
          </p:cNvPr>
          <p:cNvSpPr>
            <a:spLocks noGrp="1"/>
          </p:cNvSpPr>
          <p:nvPr>
            <p:ph type="ftr" sz="quarter" idx="11"/>
          </p:nvPr>
        </p:nvSpPr>
        <p:spPr>
          <a:xfrm>
            <a:off x="4038600" y="6033912"/>
            <a:ext cx="4114800" cy="365125"/>
          </a:xfrm>
        </p:spPr>
        <p:txBody>
          <a:bodyPr/>
          <a:lstStyle/>
          <a:p>
            <a:endParaRPr lang="en-US" dirty="0"/>
          </a:p>
        </p:txBody>
      </p:sp>
      <p:sp>
        <p:nvSpPr>
          <p:cNvPr id="5" name="Slide Number Placeholder 4">
            <a:extLst>
              <a:ext uri="{FF2B5EF4-FFF2-40B4-BE49-F238E27FC236}">
                <a16:creationId xmlns:a16="http://schemas.microsoft.com/office/drawing/2014/main" id="{58A6B8E1-B5E4-3048-87CE-BCB72C1AF6C5}"/>
              </a:ext>
            </a:extLst>
          </p:cNvPr>
          <p:cNvSpPr>
            <a:spLocks noGrp="1"/>
          </p:cNvSpPr>
          <p:nvPr>
            <p:ph type="sldNum" sz="quarter" idx="12"/>
          </p:nvPr>
        </p:nvSpPr>
        <p:spPr/>
        <p:txBody>
          <a:bodyPr/>
          <a:lstStyle>
            <a:lvl1pPr>
              <a:defRPr>
                <a:solidFill>
                  <a:schemeClr val="tx1"/>
                </a:solidFill>
              </a:defRPr>
            </a:lvl1pPr>
          </a:lstStyle>
          <a:p>
            <a:fld id="{25E842EE-07A5-BF42-B259-F0753968FB43}" type="slidenum">
              <a:rPr lang="en-US" smtClean="0"/>
              <a:pPr/>
              <a:t>‹#›</a:t>
            </a:fld>
            <a:endParaRPr lang="en-US" dirty="0"/>
          </a:p>
        </p:txBody>
      </p:sp>
      <p:sp>
        <p:nvSpPr>
          <p:cNvPr id="6" name="Title 1">
            <a:extLst>
              <a:ext uri="{FF2B5EF4-FFF2-40B4-BE49-F238E27FC236}">
                <a16:creationId xmlns:a16="http://schemas.microsoft.com/office/drawing/2014/main" id="{1BC19C0C-ED9D-2442-BCBB-B31C9C1A8D3D}"/>
              </a:ext>
            </a:extLst>
          </p:cNvPr>
          <p:cNvSpPr>
            <a:spLocks noGrp="1"/>
          </p:cNvSpPr>
          <p:nvPr>
            <p:ph type="ctrTitle" hasCustomPrompt="1"/>
          </p:nvPr>
        </p:nvSpPr>
        <p:spPr>
          <a:xfrm>
            <a:off x="1524000" y="2235199"/>
            <a:ext cx="9144000" cy="2387600"/>
          </a:xfrm>
          <a:solidFill>
            <a:schemeClr val="bg1">
              <a:alpha val="63000"/>
            </a:schemeClr>
          </a:solidFill>
          <a:ln w="79375" cap="rnd">
            <a:solidFill>
              <a:srgbClr val="C00000">
                <a:alpha val="79000"/>
              </a:srgbClr>
            </a:solidFill>
            <a:extLst>
              <a:ext uri="{C807C97D-BFC1-408E-A445-0C87EB9F89A2}">
                <ask:lineSketchStyleProps xmlns="" xmlns:ask="http://schemas.microsoft.com/office/drawing/2018/sketchyshapes" sd="1219033472">
                  <a:custGeom>
                    <a:avLst/>
                    <a:gdLst>
                      <a:gd name="connsiteX0" fmla="*/ 0 w 9144000"/>
                      <a:gd name="connsiteY0" fmla="*/ 0 h 2387600"/>
                      <a:gd name="connsiteX1" fmla="*/ 9144000 w 9144000"/>
                      <a:gd name="connsiteY1" fmla="*/ 0 h 2387600"/>
                      <a:gd name="connsiteX2" fmla="*/ 9144000 w 9144000"/>
                      <a:gd name="connsiteY2" fmla="*/ 2387600 h 2387600"/>
                      <a:gd name="connsiteX3" fmla="*/ 0 w 9144000"/>
                      <a:gd name="connsiteY3" fmla="*/ 2387600 h 2387600"/>
                      <a:gd name="connsiteX4" fmla="*/ 0 w 9144000"/>
                      <a:gd name="connsiteY4" fmla="*/ 0 h 2387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2387600" fill="none" extrusionOk="0">
                        <a:moveTo>
                          <a:pt x="0" y="0"/>
                        </a:moveTo>
                        <a:cubicBezTo>
                          <a:pt x="3028269" y="-49533"/>
                          <a:pt x="5283183" y="-14809"/>
                          <a:pt x="9144000" y="0"/>
                        </a:cubicBezTo>
                        <a:cubicBezTo>
                          <a:pt x="9231639" y="505107"/>
                          <a:pt x="9071321" y="1690582"/>
                          <a:pt x="9144000" y="2387600"/>
                        </a:cubicBezTo>
                        <a:cubicBezTo>
                          <a:pt x="4837205" y="2339369"/>
                          <a:pt x="2638381" y="2472055"/>
                          <a:pt x="0" y="2387600"/>
                        </a:cubicBezTo>
                        <a:cubicBezTo>
                          <a:pt x="-38581" y="2075969"/>
                          <a:pt x="63341" y="553084"/>
                          <a:pt x="0" y="0"/>
                        </a:cubicBezTo>
                        <a:close/>
                      </a:path>
                      <a:path w="9144000" h="2387600" stroke="0" extrusionOk="0">
                        <a:moveTo>
                          <a:pt x="0" y="0"/>
                        </a:moveTo>
                        <a:cubicBezTo>
                          <a:pt x="2613657" y="118645"/>
                          <a:pt x="5770383" y="116012"/>
                          <a:pt x="9144000" y="0"/>
                        </a:cubicBezTo>
                        <a:cubicBezTo>
                          <a:pt x="9011118" y="637795"/>
                          <a:pt x="9228951" y="1714952"/>
                          <a:pt x="9144000" y="2387600"/>
                        </a:cubicBezTo>
                        <a:cubicBezTo>
                          <a:pt x="5690229" y="2522200"/>
                          <a:pt x="3865307" y="2230404"/>
                          <a:pt x="0" y="2387600"/>
                        </a:cubicBezTo>
                        <a:cubicBezTo>
                          <a:pt x="-20187" y="1892462"/>
                          <a:pt x="-152480" y="696011"/>
                          <a:pt x="0" y="0"/>
                        </a:cubicBezTo>
                        <a:close/>
                      </a:path>
                    </a:pathLst>
                  </a:custGeom>
                  <ask:type>
                    <ask:lineSketchNone/>
                  </ask:type>
                </ask:lineSketchStyleProps>
              </a:ext>
            </a:extLst>
          </a:ln>
        </p:spPr>
        <p:txBody>
          <a:bodyPr anchor="ctr"/>
          <a:lstStyle>
            <a:lvl1pPr algn="ctr">
              <a:defRPr sz="6000"/>
            </a:lvl1pPr>
          </a:lstStyle>
          <a:p>
            <a:r>
              <a:rPr lang="en-US" dirty="0"/>
              <a:t>CLICK TO EDIT MASTER TITLE STYLE</a:t>
            </a:r>
          </a:p>
        </p:txBody>
      </p:sp>
      <p:sp>
        <p:nvSpPr>
          <p:cNvPr id="7" name="Subtitle 2">
            <a:extLst>
              <a:ext uri="{FF2B5EF4-FFF2-40B4-BE49-F238E27FC236}">
                <a16:creationId xmlns:a16="http://schemas.microsoft.com/office/drawing/2014/main" id="{6FAF135A-0843-6144-9054-47528ADE8BB1}"/>
              </a:ext>
            </a:extLst>
          </p:cNvPr>
          <p:cNvSpPr>
            <a:spLocks noGrp="1"/>
          </p:cNvSpPr>
          <p:nvPr>
            <p:ph type="subTitle" idx="1"/>
          </p:nvPr>
        </p:nvSpPr>
        <p:spPr>
          <a:xfrm>
            <a:off x="1445341" y="4714875"/>
            <a:ext cx="9144000" cy="102861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74352332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B7AB-606C-0D40-B684-4BDA97E3EDB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A66753B7-4C1A-D24B-8C8F-03213C232418}"/>
              </a:ext>
            </a:extLst>
          </p:cNvPr>
          <p:cNvSpPr>
            <a:spLocks noGrp="1"/>
          </p:cNvSpPr>
          <p:nvPr>
            <p:ph idx="1"/>
          </p:nvPr>
        </p:nvSpPr>
        <p:spPr/>
        <p:txBody>
          <a:bodyPr/>
          <a:lstStyle>
            <a:lvl4pPr>
              <a:defRPr b="1"/>
            </a:lvl4pPr>
            <a:lvl5pPr>
              <a:defRPr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346F76-8402-6341-B3F4-2FE03082E345}"/>
              </a:ext>
            </a:extLst>
          </p:cNvPr>
          <p:cNvSpPr>
            <a:spLocks noGrp="1"/>
          </p:cNvSpPr>
          <p:nvPr>
            <p:ph type="dt" sz="half" idx="10"/>
          </p:nvPr>
        </p:nvSpPr>
        <p:spPr/>
        <p:txBody>
          <a:bodyPr/>
          <a:lstStyle/>
          <a:p>
            <a:fld id="{583EE689-CA87-4322-A4CC-C535C3BE96C7}" type="datetime1">
              <a:rPr lang="en-US" smtClean="0"/>
              <a:t>9/7/2022</a:t>
            </a:fld>
            <a:endParaRPr lang="en-US"/>
          </a:p>
        </p:txBody>
      </p:sp>
      <p:sp>
        <p:nvSpPr>
          <p:cNvPr id="5" name="Footer Placeholder 4">
            <a:extLst>
              <a:ext uri="{FF2B5EF4-FFF2-40B4-BE49-F238E27FC236}">
                <a16:creationId xmlns:a16="http://schemas.microsoft.com/office/drawing/2014/main" id="{459E86AB-7A1F-7D4F-B9D8-F2E1B7F0099A}"/>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3648984542"/>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4248"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103459"/>
            <a:ext cx="10515600" cy="2852737"/>
          </a:xfrm>
        </p:spPr>
        <p:txBody>
          <a:bodyPr anchor="b">
            <a:normAutofit/>
          </a:bodyPr>
          <a:lstStyle>
            <a:lvl1pPr>
              <a:defRPr sz="5000"/>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11239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p:txBody>
          <a:bodyPr/>
          <a:lstStyle/>
          <a:p>
            <a:fld id="{08E82F46-E4A0-45D0-A435-95AE0569A99C}" type="datetime1">
              <a:rPr lang="en-US" smtClean="0"/>
              <a:t>9/7/2022</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334520894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BLACK">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a:xfrm>
            <a:off x="8332401" y="6356350"/>
            <a:ext cx="1473687" cy="365125"/>
          </a:xfrm>
        </p:spPr>
        <p:txBody>
          <a:bodyPr/>
          <a:lstStyle/>
          <a:p>
            <a:fld id="{1C53A30B-874C-4A79-9F69-2270D5356756}" type="datetime1">
              <a:rPr lang="en-US" smtClean="0"/>
              <a:t>9/7/2022</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pic>
        <p:nvPicPr>
          <p:cNvPr id="9" name="Picture 8" descr="VDOE LOGO">
            <a:extLst>
              <a:ext uri="{FF2B5EF4-FFF2-40B4-BE49-F238E27FC236}">
                <a16:creationId xmlns:a16="http://schemas.microsoft.com/office/drawing/2014/main" id="{C57264E4-1543-EF49-B280-9D8B3A43B8F7}"/>
              </a:ext>
            </a:extLst>
          </p:cNvPr>
          <p:cNvPicPr>
            <a:picLocks noChangeAspect="1"/>
          </p:cNvPicPr>
          <p:nvPr userDrawn="1"/>
        </p:nvPicPr>
        <p:blipFill>
          <a:blip r:embed="rId2"/>
          <a:stretch>
            <a:fillRect/>
          </a:stretch>
        </p:blipFill>
        <p:spPr>
          <a:xfrm>
            <a:off x="9729374" y="6116638"/>
            <a:ext cx="2462625" cy="820875"/>
          </a:xfrm>
          <a:prstGeom prst="rect">
            <a:avLst/>
          </a:prstGeom>
        </p:spPr>
      </p:pic>
      <p:sp>
        <p:nvSpPr>
          <p:cNvPr id="10"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tx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51157769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 RE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F33047-276D-7B4B-8EC1-868BD0A3EB10}"/>
              </a:ext>
            </a:extLst>
          </p:cNvPr>
          <p:cNvSpPr>
            <a:spLocks noGrp="1"/>
          </p:cNvSpPr>
          <p:nvPr>
            <p:ph type="title" hasCustomPrompt="1"/>
          </p:nvPr>
        </p:nvSpPr>
        <p:spPr>
          <a:xfrm>
            <a:off x="831850" y="1709738"/>
            <a:ext cx="10515600" cy="2852737"/>
          </a:xfrm>
        </p:spPr>
        <p:txBody>
          <a:bodyPr anchor="b">
            <a:normAutofit/>
          </a:bodyPr>
          <a:lstStyle>
            <a:lvl1pPr>
              <a:defRPr sz="5000">
                <a:solidFill>
                  <a:schemeClr val="tx1"/>
                </a:solidFill>
              </a:defRPr>
            </a:lvl1pPr>
          </a:lstStyle>
          <a:p>
            <a:r>
              <a:rPr lang="en-US" dirty="0"/>
              <a:t>CLICK TO EDIT MASTER TITLE STYLE</a:t>
            </a:r>
          </a:p>
        </p:txBody>
      </p:sp>
      <p:sp>
        <p:nvSpPr>
          <p:cNvPr id="3" name="Text Placeholder 2">
            <a:extLst>
              <a:ext uri="{FF2B5EF4-FFF2-40B4-BE49-F238E27FC236}">
                <a16:creationId xmlns:a16="http://schemas.microsoft.com/office/drawing/2014/main" id="{9A33CC05-4285-424F-B45C-6F03D93B683F}"/>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09812F-6681-B242-8680-A05F6FD61D3D}"/>
              </a:ext>
            </a:extLst>
          </p:cNvPr>
          <p:cNvSpPr>
            <a:spLocks noGrp="1"/>
          </p:cNvSpPr>
          <p:nvPr>
            <p:ph type="dt" sz="half" idx="10"/>
          </p:nvPr>
        </p:nvSpPr>
        <p:spPr>
          <a:xfrm>
            <a:off x="8267474" y="6356350"/>
            <a:ext cx="1373087" cy="365125"/>
          </a:xfrm>
        </p:spPr>
        <p:txBody>
          <a:bodyPr/>
          <a:lstStyle/>
          <a:p>
            <a:fld id="{FE1FCC2E-46C5-4045-A40D-F1B910B5E24A}" type="datetime1">
              <a:rPr lang="en-US" smtClean="0"/>
              <a:t>9/7/2022</a:t>
            </a:fld>
            <a:endParaRPr lang="en-US"/>
          </a:p>
        </p:txBody>
      </p:sp>
      <p:sp>
        <p:nvSpPr>
          <p:cNvPr id="5" name="Footer Placeholder 4">
            <a:extLst>
              <a:ext uri="{FF2B5EF4-FFF2-40B4-BE49-F238E27FC236}">
                <a16:creationId xmlns:a16="http://schemas.microsoft.com/office/drawing/2014/main" id="{686AF7FF-3FC7-D446-B3F8-3105126EA474}"/>
              </a:ext>
            </a:extLst>
          </p:cNvPr>
          <p:cNvSpPr>
            <a:spLocks noGrp="1"/>
          </p:cNvSpPr>
          <p:nvPr>
            <p:ph type="ftr" sz="quarter" idx="11"/>
          </p:nvPr>
        </p:nvSpPr>
        <p:spPr/>
        <p:txBody>
          <a:bodyPr/>
          <a:lstStyle/>
          <a:p>
            <a:endParaRPr lang="en-US"/>
          </a:p>
        </p:txBody>
      </p:sp>
      <p:pic>
        <p:nvPicPr>
          <p:cNvPr id="8" name="Picture 7" descr="VDOE LOGO">
            <a:extLst>
              <a:ext uri="{FF2B5EF4-FFF2-40B4-BE49-F238E27FC236}">
                <a16:creationId xmlns:a16="http://schemas.microsoft.com/office/drawing/2014/main" id="{5F227AE2-8874-7A40-9831-19C57F464528}"/>
              </a:ext>
            </a:extLst>
          </p:cNvPr>
          <p:cNvPicPr>
            <a:picLocks noChangeAspect="1"/>
          </p:cNvPicPr>
          <p:nvPr userDrawn="1"/>
        </p:nvPicPr>
        <p:blipFill>
          <a:blip r:embed="rId2">
            <a:biLevel thresh="50000"/>
            <a:extLst>
              <a:ext uri="{BEBA8EAE-BF5A-486C-A8C5-ECC9F3942E4B}">
                <a14:imgProps xmlns:a14="http://schemas.microsoft.com/office/drawing/2010/main">
                  <a14:imgLayer r:embed="rId3">
                    <a14:imgEffect>
                      <a14:colorTemperature colorTemp="4161"/>
                    </a14:imgEffect>
                    <a14:imgEffect>
                      <a14:saturation sat="0"/>
                    </a14:imgEffect>
                  </a14:imgLayer>
                </a14:imgProps>
              </a:ext>
            </a:extLst>
          </a:blip>
          <a:stretch>
            <a:fillRect/>
          </a:stretch>
        </p:blipFill>
        <p:spPr>
          <a:xfrm>
            <a:off x="9622340" y="6089650"/>
            <a:ext cx="2531806" cy="843935"/>
          </a:xfrm>
          <a:prstGeom prst="rect">
            <a:avLst/>
          </a:prstGeom>
        </p:spPr>
      </p:pic>
      <p:sp>
        <p:nvSpPr>
          <p:cNvPr id="10"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tx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398429855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2F6C33-E047-8042-B9FD-EEA89DEE0139}"/>
              </a:ext>
            </a:extLst>
          </p:cNvPr>
          <p:cNvSpPr>
            <a:spLocks noGrp="1"/>
          </p:cNvSpPr>
          <p:nvPr>
            <p:ph type="title" hasCustomPrompt="1"/>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DFC93FE7-9A64-794B-B4F1-97A19EA9E9BE}"/>
              </a:ext>
            </a:extLst>
          </p:cNvPr>
          <p:cNvSpPr>
            <a:spLocks noGrp="1"/>
          </p:cNvSpPr>
          <p:nvPr>
            <p:ph sz="half" idx="1"/>
          </p:nvPr>
        </p:nvSpPr>
        <p:spPr>
          <a:xfrm>
            <a:off x="838200" y="2027581"/>
            <a:ext cx="5181600" cy="414938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F474B55-E1F1-3B4A-ABC6-A4E955E28526}"/>
              </a:ext>
            </a:extLst>
          </p:cNvPr>
          <p:cNvSpPr>
            <a:spLocks noGrp="1"/>
          </p:cNvSpPr>
          <p:nvPr>
            <p:ph sz="half" idx="2"/>
          </p:nvPr>
        </p:nvSpPr>
        <p:spPr>
          <a:xfrm>
            <a:off x="6172200" y="2027581"/>
            <a:ext cx="5181600" cy="414938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1B902E4F-B545-794E-A7DA-C4DB4113AF97}"/>
              </a:ext>
            </a:extLst>
          </p:cNvPr>
          <p:cNvSpPr>
            <a:spLocks noGrp="1"/>
          </p:cNvSpPr>
          <p:nvPr>
            <p:ph type="dt" sz="half" idx="10"/>
          </p:nvPr>
        </p:nvSpPr>
        <p:spPr/>
        <p:txBody>
          <a:bodyPr/>
          <a:lstStyle/>
          <a:p>
            <a:fld id="{3EBAAB43-067E-4638-80E7-ED5B81B437D6}" type="datetime1">
              <a:rPr lang="en-US" smtClean="0"/>
              <a:t>9/7/2022</a:t>
            </a:fld>
            <a:endParaRPr lang="en-US"/>
          </a:p>
        </p:txBody>
      </p:sp>
      <p:sp>
        <p:nvSpPr>
          <p:cNvPr id="6" name="Footer Placeholder 5">
            <a:extLst>
              <a:ext uri="{FF2B5EF4-FFF2-40B4-BE49-F238E27FC236}">
                <a16:creationId xmlns:a16="http://schemas.microsoft.com/office/drawing/2014/main" id="{AD2F9B49-F6CF-B045-A923-F32066B633EB}"/>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271953764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CC07E-7C7E-B547-85FD-31EA3032136A}"/>
              </a:ext>
            </a:extLst>
          </p:cNvPr>
          <p:cNvSpPr>
            <a:spLocks noGrp="1"/>
          </p:cNvSpPr>
          <p:nvPr>
            <p:ph type="title" hasCustomPrompt="1"/>
          </p:nvPr>
        </p:nvSpPr>
        <p:spPr>
          <a:xfrm>
            <a:off x="839788" y="1325563"/>
            <a:ext cx="10515600" cy="365125"/>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823DEE-DD0F-CD41-AB02-3601C77041E9}"/>
              </a:ext>
            </a:extLst>
          </p:cNvPr>
          <p:cNvSpPr>
            <a:spLocks noGrp="1"/>
          </p:cNvSpPr>
          <p:nvPr>
            <p:ph type="body" idx="1" hasCustomPrompt="1"/>
          </p:nvPr>
        </p:nvSpPr>
        <p:spPr>
          <a:xfrm>
            <a:off x="839788" y="1857375"/>
            <a:ext cx="5157787" cy="895762"/>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283D6200-416C-4347-9D0F-06E7BB0B7F9D}"/>
              </a:ext>
            </a:extLst>
          </p:cNvPr>
          <p:cNvSpPr>
            <a:spLocks noGrp="1"/>
          </p:cNvSpPr>
          <p:nvPr>
            <p:ph sz="half" idx="2"/>
          </p:nvPr>
        </p:nvSpPr>
        <p:spPr>
          <a:xfrm>
            <a:off x="839788" y="2832651"/>
            <a:ext cx="5157787" cy="3357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8A05453-E146-5E40-BFA4-6C0D1771F6F2}"/>
              </a:ext>
            </a:extLst>
          </p:cNvPr>
          <p:cNvSpPr>
            <a:spLocks noGrp="1"/>
          </p:cNvSpPr>
          <p:nvPr>
            <p:ph type="body" sz="quarter" idx="3" hasCustomPrompt="1"/>
          </p:nvPr>
        </p:nvSpPr>
        <p:spPr>
          <a:xfrm>
            <a:off x="6172200" y="1857373"/>
            <a:ext cx="5183188" cy="895763"/>
          </a:xfrm>
        </p:spPr>
        <p:txBody>
          <a:bodyPr anchor="b"/>
          <a:lstStyle>
            <a:lvl1pPr marL="0" indent="0">
              <a:buNone/>
              <a:defRPr sz="24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972C7AAB-57E5-A244-A9E2-9BB60A0866B2}"/>
              </a:ext>
            </a:extLst>
          </p:cNvPr>
          <p:cNvSpPr>
            <a:spLocks noGrp="1"/>
          </p:cNvSpPr>
          <p:nvPr>
            <p:ph sz="quarter" idx="4"/>
          </p:nvPr>
        </p:nvSpPr>
        <p:spPr>
          <a:xfrm>
            <a:off x="6172200" y="2832651"/>
            <a:ext cx="5183188" cy="335701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7A939773-C6DB-8744-9611-FD786BDF6DEB}"/>
              </a:ext>
            </a:extLst>
          </p:cNvPr>
          <p:cNvSpPr>
            <a:spLocks noGrp="1"/>
          </p:cNvSpPr>
          <p:nvPr>
            <p:ph type="dt" sz="half" idx="10"/>
          </p:nvPr>
        </p:nvSpPr>
        <p:spPr/>
        <p:txBody>
          <a:bodyPr/>
          <a:lstStyle/>
          <a:p>
            <a:fld id="{6A2C5298-69E8-46E0-80CA-56555E88CA91}" type="datetime1">
              <a:rPr lang="en-US" smtClean="0"/>
              <a:t>9/7/2022</a:t>
            </a:fld>
            <a:endParaRPr lang="en-US"/>
          </a:p>
        </p:txBody>
      </p:sp>
      <p:sp>
        <p:nvSpPr>
          <p:cNvPr id="8" name="Footer Placeholder 7">
            <a:extLst>
              <a:ext uri="{FF2B5EF4-FFF2-40B4-BE49-F238E27FC236}">
                <a16:creationId xmlns:a16="http://schemas.microsoft.com/office/drawing/2014/main" id="{B5D21116-DE87-5D4D-9156-D18A0F548C21}"/>
              </a:ext>
            </a:extLst>
          </p:cNvPr>
          <p:cNvSpPr>
            <a:spLocks noGrp="1"/>
          </p:cNvSpPr>
          <p:nvPr>
            <p:ph type="ftr" sz="quarter" idx="11"/>
          </p:nvPr>
        </p:nvSpPr>
        <p:spPr/>
        <p:txBody>
          <a:bodyPr/>
          <a:lstStyle/>
          <a:p>
            <a:endParaRPr lang="en-US"/>
          </a:p>
        </p:txBody>
      </p:sp>
      <p:sp>
        <p:nvSpPr>
          <p:cNvPr id="11" name="Slide Number Placeholder 5">
            <a:extLst>
              <a:ext uri="{FF2B5EF4-FFF2-40B4-BE49-F238E27FC236}">
                <a16:creationId xmlns:a16="http://schemas.microsoft.com/office/drawing/2014/main" id="{A007AF6F-269C-7C47-8A86-3F20A3EB87BD}"/>
              </a:ext>
            </a:extLst>
          </p:cNvPr>
          <p:cNvSpPr>
            <a:spLocks noGrp="1"/>
          </p:cNvSpPr>
          <p:nvPr>
            <p:ph type="sldNum" sz="quarter" idx="12"/>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420721385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CF210-A759-0846-8760-CEF7526727E0}"/>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E5E47EAE-B3E1-914A-A9EA-B67F2957269E}"/>
              </a:ext>
            </a:extLst>
          </p:cNvPr>
          <p:cNvSpPr>
            <a:spLocks noGrp="1"/>
          </p:cNvSpPr>
          <p:nvPr>
            <p:ph type="dt" sz="half" idx="10"/>
          </p:nvPr>
        </p:nvSpPr>
        <p:spPr/>
        <p:txBody>
          <a:bodyPr/>
          <a:lstStyle/>
          <a:p>
            <a:fld id="{84BD39D1-5C89-4375-9B43-D6ACF1B1054D}" type="datetime1">
              <a:rPr lang="en-US" smtClean="0"/>
              <a:t>9/7/2022</a:t>
            </a:fld>
            <a:endParaRPr lang="en-US"/>
          </a:p>
        </p:txBody>
      </p:sp>
      <p:sp>
        <p:nvSpPr>
          <p:cNvPr id="4" name="Footer Placeholder 3">
            <a:extLst>
              <a:ext uri="{FF2B5EF4-FFF2-40B4-BE49-F238E27FC236}">
                <a16:creationId xmlns:a16="http://schemas.microsoft.com/office/drawing/2014/main" id="{345CF8E0-6DD4-E04A-BADF-0BFE189121F0}"/>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34272771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A53AB0E-A9BC-604D-8351-C5AA74114405}"/>
              </a:ext>
            </a:extLst>
          </p:cNvPr>
          <p:cNvSpPr>
            <a:spLocks noGrp="1"/>
          </p:cNvSpPr>
          <p:nvPr>
            <p:ph type="title"/>
          </p:nvPr>
        </p:nvSpPr>
        <p:spPr>
          <a:xfrm>
            <a:off x="838200" y="1144587"/>
            <a:ext cx="10515600" cy="88299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63969AE-B29A-1B40-B153-8430374BD150}"/>
              </a:ext>
            </a:extLst>
          </p:cNvPr>
          <p:cNvSpPr>
            <a:spLocks noGrp="1"/>
          </p:cNvSpPr>
          <p:nvPr>
            <p:ph type="body" idx="1"/>
          </p:nvPr>
        </p:nvSpPr>
        <p:spPr>
          <a:xfrm>
            <a:off x="838200" y="2246243"/>
            <a:ext cx="10515600" cy="3930719"/>
          </a:xfrm>
          <a:prstGeom prst="rect">
            <a:avLst/>
          </a:prstGeom>
          <a:ln>
            <a:noFill/>
          </a:ln>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a:extLst>
              <a:ext uri="{FF2B5EF4-FFF2-40B4-BE49-F238E27FC236}">
                <a16:creationId xmlns:a16="http://schemas.microsoft.com/office/drawing/2014/main" id="{EFCA7ED8-273B-C149-B525-6793764CF7DE}"/>
              </a:ext>
            </a:extLst>
          </p:cNvPr>
          <p:cNvSpPr>
            <a:spLocks noGrp="1"/>
          </p:cNvSpPr>
          <p:nvPr>
            <p:ph type="dt" sz="half" idx="2"/>
          </p:nvPr>
        </p:nvSpPr>
        <p:spPr>
          <a:xfrm>
            <a:off x="8967439" y="603391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A952F5-166A-4811-85E5-DF9D288D93C7}" type="datetime1">
              <a:rPr lang="en-US" smtClean="0"/>
              <a:t>9/7/2022</a:t>
            </a:fld>
            <a:endParaRPr lang="en-US" dirty="0"/>
          </a:p>
        </p:txBody>
      </p:sp>
      <p:sp>
        <p:nvSpPr>
          <p:cNvPr id="5" name="Footer Placeholder 4">
            <a:extLst>
              <a:ext uri="{FF2B5EF4-FFF2-40B4-BE49-F238E27FC236}">
                <a16:creationId xmlns:a16="http://schemas.microsoft.com/office/drawing/2014/main" id="{322E0AB7-5C2B-F248-A0F3-AE0DF36BF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007AF6F-269C-7C47-8A86-3F20A3EB87BD}"/>
              </a:ext>
            </a:extLst>
          </p:cNvPr>
          <p:cNvSpPr>
            <a:spLocks noGrp="1"/>
          </p:cNvSpPr>
          <p:nvPr>
            <p:ph type="sldNum" sz="quarter" idx="4"/>
          </p:nvPr>
        </p:nvSpPr>
        <p:spPr>
          <a:xfrm>
            <a:off x="481361" y="6255989"/>
            <a:ext cx="2743200" cy="365125"/>
          </a:xfrm>
          <a:prstGeom prst="rect">
            <a:avLst/>
          </a:prstGeom>
        </p:spPr>
        <p:txBody>
          <a:bodyPr vert="horz" lIns="91440" tIns="45720" rIns="91440" bIns="45720" rtlCol="0" anchor="ctr"/>
          <a:lstStyle>
            <a:lvl1pPr algn="l">
              <a:defRPr sz="1200">
                <a:solidFill>
                  <a:schemeClr val="bg1"/>
                </a:solidFill>
              </a:defRPr>
            </a:lvl1pPr>
          </a:lstStyle>
          <a:p>
            <a:fld id="{25E842EE-07A5-BF42-B259-F0753968FB43}" type="slidenum">
              <a:rPr lang="en-US" smtClean="0"/>
              <a:pPr/>
              <a:t>‹#›</a:t>
            </a:fld>
            <a:endParaRPr lang="en-US" dirty="0"/>
          </a:p>
        </p:txBody>
      </p:sp>
    </p:spTree>
    <p:extLst>
      <p:ext uri="{BB962C8B-B14F-4D97-AF65-F5344CB8AC3E}">
        <p14:creationId xmlns:p14="http://schemas.microsoft.com/office/powerpoint/2010/main" val="587777068"/>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61" r:id="rId5"/>
    <p:sldLayoutId id="2147483662"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1" kern="1200">
          <a:solidFill>
            <a:srgbClr val="C22536"/>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000" b="1" kern="1200" baseline="0" dirty="0" smtClean="0">
          <a:ln>
            <a:noFill/>
          </a:ln>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accent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i="1" kern="1200">
          <a:solidFill>
            <a:schemeClr val="accent5"/>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48" userDrawn="1">
          <p15:clr>
            <a:srgbClr val="F26B43"/>
          </p15:clr>
        </p15:guide>
        <p15:guide id="2" pos="72" userDrawn="1">
          <p15:clr>
            <a:srgbClr val="F26B43"/>
          </p15:clr>
        </p15:guide>
        <p15:guide id="3" pos="7608" userDrawn="1">
          <p15:clr>
            <a:srgbClr val="F26B43"/>
          </p15:clr>
        </p15:guide>
        <p15:guide id="4" orient="horz" pos="7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C58FD-EC71-3F44-8D70-7EAFF31B7F23}"/>
              </a:ext>
            </a:extLst>
          </p:cNvPr>
          <p:cNvSpPr>
            <a:spLocks noGrp="1"/>
          </p:cNvSpPr>
          <p:nvPr>
            <p:ph type="ctrTitle"/>
          </p:nvPr>
        </p:nvSpPr>
        <p:spPr>
          <a:xfrm>
            <a:off x="1524000" y="2071026"/>
            <a:ext cx="9144000" cy="2387600"/>
          </a:xfrm>
        </p:spPr>
        <p:txBody>
          <a:bodyPr/>
          <a:lstStyle/>
          <a:p>
            <a:r>
              <a:rPr lang="en-US" dirty="0" smtClean="0"/>
              <a:t>Applied Studies Diploma </a:t>
            </a:r>
            <a:endParaRPr lang="en-US" dirty="0"/>
          </a:p>
        </p:txBody>
      </p:sp>
      <p:sp>
        <p:nvSpPr>
          <p:cNvPr id="3" name="Subtitle 2">
            <a:extLst>
              <a:ext uri="{FF2B5EF4-FFF2-40B4-BE49-F238E27FC236}">
                <a16:creationId xmlns:a16="http://schemas.microsoft.com/office/drawing/2014/main" id="{00B6E87B-5556-024B-8CA8-E1C1B2E6D8F1}"/>
              </a:ext>
            </a:extLst>
          </p:cNvPr>
          <p:cNvSpPr>
            <a:spLocks noGrp="1"/>
          </p:cNvSpPr>
          <p:nvPr>
            <p:ph type="subTitle" idx="1"/>
          </p:nvPr>
        </p:nvSpPr>
        <p:spPr/>
        <p:txBody>
          <a:bodyPr>
            <a:normAutofit/>
          </a:bodyPr>
          <a:lstStyle/>
          <a:p>
            <a:r>
              <a:rPr lang="en-US" sz="2800" dirty="0" smtClean="0"/>
              <a:t>Dr. Samantha Marsh Hollins, Assistant Superintendent for Special Education and Student Services </a:t>
            </a:r>
            <a:endParaRPr lang="en-US" sz="2800" dirty="0"/>
          </a:p>
        </p:txBody>
      </p:sp>
      <p:sp>
        <p:nvSpPr>
          <p:cNvPr id="4" name="Slide Number Placeholder 3"/>
          <p:cNvSpPr>
            <a:spLocks noGrp="1"/>
          </p:cNvSpPr>
          <p:nvPr>
            <p:ph type="sldNum" sz="quarter" idx="12"/>
          </p:nvPr>
        </p:nvSpPr>
        <p:spPr/>
        <p:txBody>
          <a:bodyPr/>
          <a:lstStyle/>
          <a:p>
            <a:fld id="{25E842EE-07A5-BF42-B259-F0753968FB43}" type="slidenum">
              <a:rPr lang="en-US" smtClean="0"/>
              <a:t>1</a:t>
            </a:fld>
            <a:endParaRPr lang="en-US"/>
          </a:p>
        </p:txBody>
      </p:sp>
    </p:spTree>
    <p:extLst>
      <p:ext uri="{BB962C8B-B14F-4D97-AF65-F5344CB8AC3E}">
        <p14:creationId xmlns:p14="http://schemas.microsoft.com/office/powerpoint/2010/main" val="36675591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83464-568F-1A4D-8035-179BE6C25CD7}"/>
              </a:ext>
            </a:extLst>
          </p:cNvPr>
          <p:cNvSpPr>
            <a:spLocks noGrp="1"/>
          </p:cNvSpPr>
          <p:nvPr>
            <p:ph type="title"/>
          </p:nvPr>
        </p:nvSpPr>
        <p:spPr/>
        <p:txBody>
          <a:bodyPr>
            <a:normAutofit/>
          </a:bodyPr>
          <a:lstStyle/>
          <a:p>
            <a:r>
              <a:rPr lang="en-US" dirty="0" smtClean="0"/>
              <a:t>Background </a:t>
            </a:r>
            <a:endParaRPr lang="en-US" dirty="0"/>
          </a:p>
        </p:txBody>
      </p:sp>
      <p:sp>
        <p:nvSpPr>
          <p:cNvPr id="3" name="Content Placeholder 2">
            <a:extLst>
              <a:ext uri="{FF2B5EF4-FFF2-40B4-BE49-F238E27FC236}">
                <a16:creationId xmlns:a16="http://schemas.microsoft.com/office/drawing/2014/main" id="{36E2D0F2-5017-F549-81E7-02FFFCEAFDE9}"/>
              </a:ext>
            </a:extLst>
          </p:cNvPr>
          <p:cNvSpPr>
            <a:spLocks noGrp="1"/>
          </p:cNvSpPr>
          <p:nvPr>
            <p:ph idx="1"/>
          </p:nvPr>
        </p:nvSpPr>
        <p:spPr>
          <a:xfrm>
            <a:off x="838199" y="2121097"/>
            <a:ext cx="10793361" cy="4134892"/>
          </a:xfrm>
        </p:spPr>
        <p:txBody>
          <a:bodyPr>
            <a:normAutofit/>
          </a:bodyPr>
          <a:lstStyle/>
          <a:p>
            <a:r>
              <a:rPr lang="en-US" dirty="0"/>
              <a:t>2021 Virginia General Assembly Legislation</a:t>
            </a:r>
          </a:p>
          <a:p>
            <a:pPr lvl="1"/>
            <a:r>
              <a:rPr lang="en-US" dirty="0" smtClean="0"/>
              <a:t>HB2299 </a:t>
            </a:r>
            <a:r>
              <a:rPr lang="en-US" dirty="0"/>
              <a:t>and SB1288 </a:t>
            </a:r>
            <a:r>
              <a:rPr lang="en-US" dirty="0" smtClean="0"/>
              <a:t>requires </a:t>
            </a:r>
            <a:r>
              <a:rPr lang="en-US" dirty="0"/>
              <a:t>the </a:t>
            </a:r>
            <a:r>
              <a:rPr lang="en-US" dirty="0" smtClean="0"/>
              <a:t>Board </a:t>
            </a:r>
            <a:r>
              <a:rPr lang="en-US" dirty="0"/>
              <a:t>of Education to adopt guidance for the statewide requirements for earning an Applied Studies Diploma </a:t>
            </a:r>
          </a:p>
          <a:p>
            <a:r>
              <a:rPr lang="en-US" dirty="0"/>
              <a:t>Applied Studies Diploma</a:t>
            </a:r>
          </a:p>
          <a:p>
            <a:pPr lvl="1"/>
            <a:r>
              <a:rPr lang="en-US" dirty="0"/>
              <a:t>State recognized diploma in Virginia </a:t>
            </a:r>
            <a:r>
              <a:rPr lang="en-US" dirty="0" smtClean="0"/>
              <a:t>(§22.1-253.13:4</a:t>
            </a:r>
            <a:r>
              <a:rPr lang="en-US" dirty="0"/>
              <a:t>). This option is available to students identified as having a disability who complete the requirements of their Individualized Education Programs (IEP) and meet certain requirements prescribed by the Board pursuant to regulations, but do not meet the requirements for any named diploma. </a:t>
            </a:r>
          </a:p>
        </p:txBody>
      </p:sp>
      <p:sp>
        <p:nvSpPr>
          <p:cNvPr id="4" name="Slide Number Placeholder 3"/>
          <p:cNvSpPr>
            <a:spLocks noGrp="1"/>
          </p:cNvSpPr>
          <p:nvPr>
            <p:ph type="sldNum" sz="quarter" idx="4"/>
          </p:nvPr>
        </p:nvSpPr>
        <p:spPr/>
        <p:txBody>
          <a:bodyPr/>
          <a:lstStyle/>
          <a:p>
            <a:fld id="{25E842EE-07A5-BF42-B259-F0753968FB43}" type="slidenum">
              <a:rPr lang="en-US" smtClean="0"/>
              <a:t>2</a:t>
            </a:fld>
            <a:endParaRPr lang="en-US"/>
          </a:p>
        </p:txBody>
      </p:sp>
    </p:spTree>
    <p:extLst>
      <p:ext uri="{BB962C8B-B14F-4D97-AF65-F5344CB8AC3E}">
        <p14:creationId xmlns:p14="http://schemas.microsoft.com/office/powerpoint/2010/main" val="6935253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a:t>
            </a:r>
            <a:r>
              <a:rPr lang="en-US" sz="2000" i="1" dirty="0" smtClean="0"/>
              <a:t>(continued) </a:t>
            </a:r>
            <a:endParaRPr lang="en-US" i="1" dirty="0"/>
          </a:p>
        </p:txBody>
      </p:sp>
      <p:sp>
        <p:nvSpPr>
          <p:cNvPr id="3" name="Content Placeholder 2"/>
          <p:cNvSpPr>
            <a:spLocks noGrp="1"/>
          </p:cNvSpPr>
          <p:nvPr>
            <p:ph idx="1"/>
          </p:nvPr>
        </p:nvSpPr>
        <p:spPr>
          <a:xfrm>
            <a:off x="838200" y="2085772"/>
            <a:ext cx="10836349" cy="4170217"/>
          </a:xfrm>
        </p:spPr>
        <p:txBody>
          <a:bodyPr>
            <a:normAutofit lnSpcReduction="10000"/>
          </a:bodyPr>
          <a:lstStyle/>
          <a:p>
            <a:r>
              <a:rPr lang="en-US" dirty="0" smtClean="0"/>
              <a:t>8VAC20-131-51.D. of the </a:t>
            </a:r>
            <a:r>
              <a:rPr lang="en-US" i="1" dirty="0" smtClean="0"/>
              <a:t>Regulations Establishing Standards for Accrediting Public Schools in Virginia </a:t>
            </a:r>
          </a:p>
          <a:p>
            <a:endParaRPr lang="en-US" sz="600" i="1" dirty="0" smtClean="0"/>
          </a:p>
          <a:p>
            <a:pPr lvl="1" fontAlgn="base"/>
            <a:r>
              <a:rPr lang="en-US" dirty="0" smtClean="0"/>
              <a:t>Requirements </a:t>
            </a:r>
            <a:r>
              <a:rPr lang="en-US" dirty="0"/>
              <a:t>for an Applied Studies Diploma. In accordance with the requirements of the Standards of Quality, a student with disabilities who completes the requirements of the student's IEP and does not meet the requirements for other diplomas shall be awarded Applied Studies Diplomas in accordance with state and federal laws and regulations regarding special education.</a:t>
            </a:r>
          </a:p>
          <a:p>
            <a:pPr lvl="1" fontAlgn="base"/>
            <a:r>
              <a:rPr lang="en-US" dirty="0"/>
              <a:t>Students who pursue an Applied Studies Diploma shall be allowed to pursue a Standard Diploma or an Advanced Studies Diploma at any time during high school. Such students shall not be excluded from courses or tests required to earn these diplomas.</a:t>
            </a:r>
          </a:p>
          <a:p>
            <a:pPr lvl="1"/>
            <a:endParaRPr lang="en-US" dirty="0" smtClean="0"/>
          </a:p>
          <a:p>
            <a:pPr lvl="1"/>
            <a:endParaRPr lang="en-US" dirty="0" smtClean="0"/>
          </a:p>
          <a:p>
            <a:pPr marL="0" indent="0">
              <a:buNone/>
            </a:pPr>
            <a:endParaRPr lang="en-US" dirty="0"/>
          </a:p>
        </p:txBody>
      </p:sp>
      <p:sp>
        <p:nvSpPr>
          <p:cNvPr id="4" name="Slide Number Placeholder 3"/>
          <p:cNvSpPr>
            <a:spLocks noGrp="1"/>
          </p:cNvSpPr>
          <p:nvPr>
            <p:ph type="sldNum" sz="quarter" idx="4"/>
          </p:nvPr>
        </p:nvSpPr>
        <p:spPr/>
        <p:txBody>
          <a:bodyPr/>
          <a:lstStyle/>
          <a:p>
            <a:fld id="{25E842EE-07A5-BF42-B259-F0753968FB43}" type="slidenum">
              <a:rPr lang="en-US" smtClean="0"/>
              <a:pPr/>
              <a:t>3</a:t>
            </a:fld>
            <a:endParaRPr lang="en-US" dirty="0"/>
          </a:p>
        </p:txBody>
      </p:sp>
    </p:spTree>
    <p:extLst>
      <p:ext uri="{BB962C8B-B14F-4D97-AF65-F5344CB8AC3E}">
        <p14:creationId xmlns:p14="http://schemas.microsoft.com/office/powerpoint/2010/main" val="748705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Applied Studies Diploma </a:t>
            </a:r>
            <a:endParaRPr lang="en-US" dirty="0"/>
          </a:p>
        </p:txBody>
      </p:sp>
      <p:sp>
        <p:nvSpPr>
          <p:cNvPr id="3" name="Content Placeholder 2"/>
          <p:cNvSpPr>
            <a:spLocks noGrp="1"/>
          </p:cNvSpPr>
          <p:nvPr>
            <p:ph idx="1"/>
          </p:nvPr>
        </p:nvSpPr>
        <p:spPr>
          <a:xfrm>
            <a:off x="838200" y="2176426"/>
            <a:ext cx="10911348" cy="4079563"/>
          </a:xfrm>
        </p:spPr>
        <p:txBody>
          <a:bodyPr>
            <a:normAutofit lnSpcReduction="10000"/>
          </a:bodyPr>
          <a:lstStyle/>
          <a:p>
            <a:pPr fontAlgn="base"/>
            <a:r>
              <a:rPr lang="en-US" dirty="0"/>
              <a:t>The Virginia Department of Education (VDOE) has developed an Applied Studies Curriculum Map based upon national research analysis and stakeholder input to meet the needs of students with disabilities more effectively and to align instruction to ensure student success over a variety of skill domains and serve as a common planning resource.</a:t>
            </a:r>
          </a:p>
          <a:p>
            <a:pPr lvl="1" fontAlgn="base"/>
            <a:r>
              <a:rPr lang="en-US" b="0" dirty="0"/>
              <a:t>Provision of statewide guidance to Individualized Education Program (IEP) teams to develop high quality goals and objectives</a:t>
            </a:r>
          </a:p>
          <a:p>
            <a:pPr lvl="1" fontAlgn="base"/>
            <a:r>
              <a:rPr lang="en-US" b="0" dirty="0"/>
              <a:t>Improve communication skills and transition planning</a:t>
            </a:r>
          </a:p>
          <a:p>
            <a:pPr lvl="1" fontAlgn="base"/>
            <a:r>
              <a:rPr lang="en-US" b="0" dirty="0"/>
              <a:t>Promote incorporation of high leverage practices into instruction and support of students with significant cognitive disabilities</a:t>
            </a:r>
          </a:p>
          <a:p>
            <a:endParaRPr lang="en-US" dirty="0"/>
          </a:p>
        </p:txBody>
      </p:sp>
      <p:sp>
        <p:nvSpPr>
          <p:cNvPr id="4" name="Slide Number Placeholder 3"/>
          <p:cNvSpPr>
            <a:spLocks noGrp="1"/>
          </p:cNvSpPr>
          <p:nvPr>
            <p:ph type="sldNum" sz="quarter" idx="4"/>
          </p:nvPr>
        </p:nvSpPr>
        <p:spPr/>
        <p:txBody>
          <a:bodyPr/>
          <a:lstStyle/>
          <a:p>
            <a:fld id="{25E842EE-07A5-BF42-B259-F0753968FB43}" type="slidenum">
              <a:rPr lang="en-US" smtClean="0"/>
              <a:pPr/>
              <a:t>4</a:t>
            </a:fld>
            <a:endParaRPr lang="en-US" dirty="0"/>
          </a:p>
        </p:txBody>
      </p:sp>
    </p:spTree>
    <p:extLst>
      <p:ext uri="{BB962C8B-B14F-4D97-AF65-F5344CB8AC3E}">
        <p14:creationId xmlns:p14="http://schemas.microsoft.com/office/powerpoint/2010/main" val="11077468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Importance of this Guidance </a:t>
            </a:r>
            <a:r>
              <a:rPr lang="en-US" sz="2000" i="1" dirty="0" smtClean="0"/>
              <a:t>  </a:t>
            </a:r>
            <a:endParaRPr lang="en-US" i="1" dirty="0"/>
          </a:p>
        </p:txBody>
      </p:sp>
      <p:sp>
        <p:nvSpPr>
          <p:cNvPr id="3" name="Content Placeholder 2"/>
          <p:cNvSpPr>
            <a:spLocks noGrp="1"/>
          </p:cNvSpPr>
          <p:nvPr>
            <p:ph idx="1"/>
          </p:nvPr>
        </p:nvSpPr>
        <p:spPr/>
        <p:txBody>
          <a:bodyPr>
            <a:normAutofit fontScale="92500" lnSpcReduction="10000"/>
          </a:bodyPr>
          <a:lstStyle/>
          <a:p>
            <a:r>
              <a:rPr lang="en-US" dirty="0"/>
              <a:t>The flexibility provided by current regulatory language is key as students eligible for this diploma often have unique and individualized needs and goals that are best captured at the individualized education program level. </a:t>
            </a:r>
            <a:endParaRPr lang="en-US" dirty="0" smtClean="0"/>
          </a:p>
          <a:p>
            <a:r>
              <a:rPr lang="en-US" dirty="0" smtClean="0"/>
              <a:t>This </a:t>
            </a:r>
            <a:r>
              <a:rPr lang="en-US" dirty="0"/>
              <a:t>guidance will ensure the structure for rigorous high quality instruction and supports while recognizing the unique needs of the student population and the ability to be responsive to changes in research based practices and development of high-quality supports. </a:t>
            </a:r>
            <a:endParaRPr lang="en-US" dirty="0"/>
          </a:p>
          <a:p>
            <a:pPr marL="0" indent="0">
              <a:buNone/>
            </a:pPr>
            <a:r>
              <a:rPr lang="en-US" dirty="0"/>
              <a:t/>
            </a:r>
            <a:br>
              <a:rPr lang="en-US" dirty="0"/>
            </a:br>
            <a:endParaRPr lang="en-US" dirty="0"/>
          </a:p>
        </p:txBody>
      </p:sp>
      <p:sp>
        <p:nvSpPr>
          <p:cNvPr id="4" name="Slide Number Placeholder 3"/>
          <p:cNvSpPr>
            <a:spLocks noGrp="1"/>
          </p:cNvSpPr>
          <p:nvPr>
            <p:ph type="sldNum" sz="quarter" idx="4"/>
          </p:nvPr>
        </p:nvSpPr>
        <p:spPr/>
        <p:txBody>
          <a:bodyPr/>
          <a:lstStyle/>
          <a:p>
            <a:fld id="{25E842EE-07A5-BF42-B259-F0753968FB43}" type="slidenum">
              <a:rPr lang="en-US" smtClean="0"/>
              <a:pPr/>
              <a:t>5</a:t>
            </a:fld>
            <a:endParaRPr lang="en-US" dirty="0"/>
          </a:p>
        </p:txBody>
      </p:sp>
    </p:spTree>
    <p:extLst>
      <p:ext uri="{BB962C8B-B14F-4D97-AF65-F5344CB8AC3E}">
        <p14:creationId xmlns:p14="http://schemas.microsoft.com/office/powerpoint/2010/main" val="35811090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 </a:t>
            </a:r>
            <a:endParaRPr lang="en-US" dirty="0"/>
          </a:p>
        </p:txBody>
      </p:sp>
      <p:sp>
        <p:nvSpPr>
          <p:cNvPr id="3" name="Content Placeholder 2"/>
          <p:cNvSpPr>
            <a:spLocks noGrp="1"/>
          </p:cNvSpPr>
          <p:nvPr>
            <p:ph idx="1"/>
          </p:nvPr>
        </p:nvSpPr>
        <p:spPr>
          <a:xfrm>
            <a:off x="838200" y="2038625"/>
            <a:ext cx="10795000" cy="4217364"/>
          </a:xfrm>
        </p:spPr>
        <p:txBody>
          <a:bodyPr>
            <a:normAutofit/>
          </a:bodyPr>
          <a:lstStyle/>
          <a:p>
            <a:pPr fontAlgn="base"/>
            <a:r>
              <a:rPr lang="en-US" dirty="0"/>
              <a:t>Adoption of the Applied Studies Curriculum Map as </a:t>
            </a:r>
            <a:r>
              <a:rPr lang="en-US" dirty="0" smtClean="0"/>
              <a:t>Board </a:t>
            </a:r>
            <a:r>
              <a:rPr lang="en-US" dirty="0"/>
              <a:t>guidance to support high-quality instruction aligned to individualized goals for students with significant disabilities. </a:t>
            </a:r>
            <a:endParaRPr lang="en-US" sz="1600" dirty="0"/>
          </a:p>
          <a:p>
            <a:pPr fontAlgn="base"/>
            <a:r>
              <a:rPr lang="en-US" dirty="0"/>
              <a:t>Impact on the field and VDOE support</a:t>
            </a:r>
            <a:endParaRPr lang="en-US" sz="1600" dirty="0"/>
          </a:p>
          <a:p>
            <a:pPr lvl="1" fontAlgn="base"/>
            <a:r>
              <a:rPr lang="en-US" b="0" dirty="0"/>
              <a:t>This guidance and accompanying materials have been in use in the field, and the VDOE has supported targeted division-level pilots of the utilization of the materials across multiple school divisions during the 2020-2021 and 2021-2022 school years. </a:t>
            </a:r>
            <a:endParaRPr lang="en-US" sz="1400" b="0" dirty="0"/>
          </a:p>
          <a:p>
            <a:pPr lvl="1" fontAlgn="base"/>
            <a:r>
              <a:rPr lang="en-US" b="0" dirty="0"/>
              <a:t>Continued implementation of a plan for technical assistance and professional development to support school teams continuing in 2022-2023</a:t>
            </a:r>
          </a:p>
          <a:p>
            <a:endParaRPr lang="en-US" dirty="0"/>
          </a:p>
        </p:txBody>
      </p:sp>
      <p:sp>
        <p:nvSpPr>
          <p:cNvPr id="4" name="Slide Number Placeholder 3"/>
          <p:cNvSpPr>
            <a:spLocks noGrp="1"/>
          </p:cNvSpPr>
          <p:nvPr>
            <p:ph type="sldNum" sz="quarter" idx="4"/>
          </p:nvPr>
        </p:nvSpPr>
        <p:spPr/>
        <p:txBody>
          <a:bodyPr/>
          <a:lstStyle/>
          <a:p>
            <a:fld id="{25E842EE-07A5-BF42-B259-F0753968FB43}" type="slidenum">
              <a:rPr lang="en-US" smtClean="0"/>
              <a:pPr/>
              <a:t>6</a:t>
            </a:fld>
            <a:endParaRPr lang="en-US" dirty="0"/>
          </a:p>
        </p:txBody>
      </p:sp>
    </p:spTree>
    <p:extLst>
      <p:ext uri="{BB962C8B-B14F-4D97-AF65-F5344CB8AC3E}">
        <p14:creationId xmlns:p14="http://schemas.microsoft.com/office/powerpoint/2010/main" val="2398433115"/>
      </p:ext>
    </p:extLst>
  </p:cSld>
  <p:clrMapOvr>
    <a:masterClrMapping/>
  </p:clrMapOvr>
</p:sld>
</file>

<file path=ppt/theme/theme1.xml><?xml version="1.0" encoding="utf-8"?>
<a:theme xmlns:a="http://schemas.openxmlformats.org/drawingml/2006/main" name="Office Theme">
  <a:themeElements>
    <a:clrScheme name="Custom 3">
      <a:dk1>
        <a:sysClr val="windowText" lastClr="000000"/>
      </a:dk1>
      <a:lt1>
        <a:sysClr val="window" lastClr="FFFFFF"/>
      </a:lt1>
      <a:dk2>
        <a:srgbClr val="101820"/>
      </a:dk2>
      <a:lt2>
        <a:srgbClr val="F1E6B2"/>
      </a:lt2>
      <a:accent1>
        <a:srgbClr val="D50032"/>
      </a:accent1>
      <a:accent2>
        <a:srgbClr val="101820"/>
      </a:accent2>
      <a:accent3>
        <a:srgbClr val="259591"/>
      </a:accent3>
      <a:accent4>
        <a:srgbClr val="FFC72C"/>
      </a:accent4>
      <a:accent5>
        <a:srgbClr val="7F7F7F"/>
      </a:accent5>
      <a:accent6>
        <a:srgbClr val="F1E6B2"/>
      </a:accent6>
      <a:hlink>
        <a:srgbClr val="D50032"/>
      </a:hlink>
      <a:folHlink>
        <a:srgbClr val="000000"/>
      </a:folHlink>
    </a:clrScheme>
    <a:fontScheme name="VDOE">
      <a:majorFont>
        <a:latin typeface="Trebuchet MS"/>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DOE Powerpoint Template" id="{FA43A020-2741-024B-9D6D-8E9A51B511C3}" vid="{24F4AC3A-8CB1-494F-9AC0-9D7AF3348A5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4357</TotalTime>
  <Words>765</Words>
  <Application>Microsoft Office PowerPoint</Application>
  <PresentationFormat>Widescreen</PresentationFormat>
  <Paragraphs>54</Paragraphs>
  <Slides>6</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Times New Roman</vt:lpstr>
      <vt:lpstr>Trebuchet MS</vt:lpstr>
      <vt:lpstr>Office Theme</vt:lpstr>
      <vt:lpstr>Applied Studies Diploma </vt:lpstr>
      <vt:lpstr>Background </vt:lpstr>
      <vt:lpstr>Background (continued) </vt:lpstr>
      <vt:lpstr>Applied Studies Diploma </vt:lpstr>
      <vt:lpstr>Importance of this Guidance   </vt:lpstr>
      <vt:lpstr>Next Steps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A CUSTOM TITLE PAGE WITH COLLAGE</dc:title>
  <dc:creator>Timothy Nuthall</dc:creator>
  <cp:lastModifiedBy>VITA Program</cp:lastModifiedBy>
  <cp:revision>19</cp:revision>
  <dcterms:created xsi:type="dcterms:W3CDTF">2020-12-16T13:53:34Z</dcterms:created>
  <dcterms:modified xsi:type="dcterms:W3CDTF">2022-09-07T17:38:14Z</dcterms:modified>
</cp:coreProperties>
</file>