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Lst>
  <p:notesMasterIdLst>
    <p:notesMasterId r:id="rId6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5" r:id="rId233"/>
    <p:sldId id="486" r:id="rId234"/>
    <p:sldId id="487" r:id="rId235"/>
    <p:sldId id="488" r:id="rId236"/>
    <p:sldId id="489" r:id="rId237"/>
    <p:sldId id="490" r:id="rId238"/>
    <p:sldId id="491" r:id="rId239"/>
    <p:sldId id="492" r:id="rId240"/>
    <p:sldId id="493" r:id="rId241"/>
    <p:sldId id="494" r:id="rId242"/>
    <p:sldId id="495" r:id="rId243"/>
    <p:sldId id="496" r:id="rId244"/>
    <p:sldId id="497" r:id="rId245"/>
    <p:sldId id="498" r:id="rId246"/>
    <p:sldId id="499" r:id="rId247"/>
    <p:sldId id="500" r:id="rId248"/>
    <p:sldId id="501" r:id="rId249"/>
    <p:sldId id="502" r:id="rId250"/>
    <p:sldId id="503" r:id="rId251"/>
    <p:sldId id="504" r:id="rId252"/>
    <p:sldId id="505" r:id="rId253"/>
    <p:sldId id="506" r:id="rId254"/>
    <p:sldId id="507" r:id="rId255"/>
    <p:sldId id="508" r:id="rId256"/>
    <p:sldId id="509" r:id="rId257"/>
    <p:sldId id="510" r:id="rId258"/>
    <p:sldId id="511" r:id="rId259"/>
    <p:sldId id="512" r:id="rId260"/>
    <p:sldId id="513" r:id="rId261"/>
    <p:sldId id="514" r:id="rId262"/>
    <p:sldId id="515" r:id="rId263"/>
    <p:sldId id="516" r:id="rId264"/>
    <p:sldId id="517" r:id="rId265"/>
    <p:sldId id="518" r:id="rId266"/>
    <p:sldId id="519" r:id="rId267"/>
    <p:sldId id="520" r:id="rId268"/>
    <p:sldId id="521" r:id="rId269"/>
    <p:sldId id="522" r:id="rId270"/>
    <p:sldId id="523" r:id="rId271"/>
    <p:sldId id="524" r:id="rId272"/>
    <p:sldId id="525" r:id="rId273"/>
    <p:sldId id="526" r:id="rId274"/>
    <p:sldId id="527" r:id="rId275"/>
    <p:sldId id="528" r:id="rId276"/>
    <p:sldId id="529" r:id="rId277"/>
    <p:sldId id="530" r:id="rId278"/>
    <p:sldId id="531" r:id="rId279"/>
    <p:sldId id="532" r:id="rId280"/>
    <p:sldId id="533" r:id="rId281"/>
    <p:sldId id="534" r:id="rId282"/>
    <p:sldId id="535" r:id="rId283"/>
    <p:sldId id="536" r:id="rId284"/>
    <p:sldId id="537"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Lst>
  <p:sldSz cx="9144000" cy="5143500" type="screen16x9"/>
  <p:notesSz cx="6858000" cy="9144000"/>
  <p:embeddedFontLst>
    <p:embeddedFont>
      <p:font typeface="Calibri" panose="020F0502020204030204" pitchFamily="34" charset="0"/>
      <p:regular r:id="rId623"/>
      <p:bold r:id="rId624"/>
      <p:italic r:id="rId625"/>
      <p:boldItalic r:id="rId626"/>
    </p:embeddedFont>
    <p:embeddedFont>
      <p:font typeface="Josefin Sans" panose="020B0604020202020204" charset="0"/>
      <p:regular r:id="rId627"/>
      <p:bold r:id="rId628"/>
      <p:italic r:id="rId629"/>
      <p:boldItalic r:id="rId630"/>
    </p:embeddedFont>
    <p:embeddedFont>
      <p:font typeface="Tahoma" panose="020B0604030504040204" pitchFamily="34" charset="0"/>
      <p:regular r:id="rId631"/>
      <p:bold r:id="rId6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D86BF6-1413-4C5F-AD7E-942656B52379}">
  <a:tblStyle styleId="{A3D86BF6-1413-4C5F-AD7E-942656B5237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324" Type="http://schemas.openxmlformats.org/officeDocument/2006/relationships/slide" Target="slides/slide321.xml"/><Relationship Id="rId531" Type="http://schemas.openxmlformats.org/officeDocument/2006/relationships/slide" Target="slides/slide528.xml"/><Relationship Id="rId629" Type="http://schemas.openxmlformats.org/officeDocument/2006/relationships/font" Target="fonts/font7.fntdata"/><Relationship Id="rId170" Type="http://schemas.openxmlformats.org/officeDocument/2006/relationships/slide" Target="slides/slide167.xml"/><Relationship Id="rId268" Type="http://schemas.openxmlformats.org/officeDocument/2006/relationships/slide" Target="slides/slide265.xml"/><Relationship Id="rId475" Type="http://schemas.openxmlformats.org/officeDocument/2006/relationships/slide" Target="slides/slide472.xml"/><Relationship Id="rId32" Type="http://schemas.openxmlformats.org/officeDocument/2006/relationships/slide" Target="slides/slide29.xml"/><Relationship Id="rId128" Type="http://schemas.openxmlformats.org/officeDocument/2006/relationships/slide" Target="slides/slide125.xml"/><Relationship Id="rId335" Type="http://schemas.openxmlformats.org/officeDocument/2006/relationships/slide" Target="slides/slide332.xml"/><Relationship Id="rId542" Type="http://schemas.openxmlformats.org/officeDocument/2006/relationships/slide" Target="slides/slide539.xml"/><Relationship Id="rId181" Type="http://schemas.openxmlformats.org/officeDocument/2006/relationships/slide" Target="slides/slide178.xml"/><Relationship Id="rId402" Type="http://schemas.openxmlformats.org/officeDocument/2006/relationships/slide" Target="slides/slide399.xml"/><Relationship Id="rId279" Type="http://schemas.openxmlformats.org/officeDocument/2006/relationships/slide" Target="slides/slide276.xml"/><Relationship Id="rId486" Type="http://schemas.openxmlformats.org/officeDocument/2006/relationships/slide" Target="slides/slide483.xml"/><Relationship Id="rId43" Type="http://schemas.openxmlformats.org/officeDocument/2006/relationships/slide" Target="slides/slide40.xml"/><Relationship Id="rId139" Type="http://schemas.openxmlformats.org/officeDocument/2006/relationships/slide" Target="slides/slide136.xml"/><Relationship Id="rId346" Type="http://schemas.openxmlformats.org/officeDocument/2006/relationships/slide" Target="slides/slide343.xml"/><Relationship Id="rId553" Type="http://schemas.openxmlformats.org/officeDocument/2006/relationships/slide" Target="slides/slide550.xml"/><Relationship Id="rId192" Type="http://schemas.openxmlformats.org/officeDocument/2006/relationships/slide" Target="slides/slide189.xml"/><Relationship Id="rId206" Type="http://schemas.openxmlformats.org/officeDocument/2006/relationships/slide" Target="slides/slide203.xml"/><Relationship Id="rId413" Type="http://schemas.openxmlformats.org/officeDocument/2006/relationships/slide" Target="slides/slide410.xml"/><Relationship Id="rId497" Type="http://schemas.openxmlformats.org/officeDocument/2006/relationships/slide" Target="slides/slide494.xml"/><Relationship Id="rId620" Type="http://schemas.openxmlformats.org/officeDocument/2006/relationships/slide" Target="slides/slide617.xml"/><Relationship Id="rId357" Type="http://schemas.openxmlformats.org/officeDocument/2006/relationships/slide" Target="slides/slide354.xml"/><Relationship Id="rId54" Type="http://schemas.openxmlformats.org/officeDocument/2006/relationships/slide" Target="slides/slide51.xml"/><Relationship Id="rId217" Type="http://schemas.openxmlformats.org/officeDocument/2006/relationships/slide" Target="slides/slide214.xml"/><Relationship Id="rId564" Type="http://schemas.openxmlformats.org/officeDocument/2006/relationships/slide" Target="slides/slide561.xml"/><Relationship Id="rId424" Type="http://schemas.openxmlformats.org/officeDocument/2006/relationships/slide" Target="slides/slide421.xml"/><Relationship Id="rId631" Type="http://schemas.openxmlformats.org/officeDocument/2006/relationships/font" Target="fonts/font9.fntdata"/><Relationship Id="rId270" Type="http://schemas.openxmlformats.org/officeDocument/2006/relationships/slide" Target="slides/slide267.xml"/><Relationship Id="rId65" Type="http://schemas.openxmlformats.org/officeDocument/2006/relationships/slide" Target="slides/slide62.xml"/><Relationship Id="rId130" Type="http://schemas.openxmlformats.org/officeDocument/2006/relationships/slide" Target="slides/slide127.xml"/><Relationship Id="rId368" Type="http://schemas.openxmlformats.org/officeDocument/2006/relationships/slide" Target="slides/slide365.xml"/><Relationship Id="rId575" Type="http://schemas.openxmlformats.org/officeDocument/2006/relationships/slide" Target="slides/slide572.xml"/><Relationship Id="rId228" Type="http://schemas.openxmlformats.org/officeDocument/2006/relationships/slide" Target="slides/slide225.xml"/><Relationship Id="rId435" Type="http://schemas.openxmlformats.org/officeDocument/2006/relationships/slide" Target="slides/slide432.xml"/><Relationship Id="rId281" Type="http://schemas.openxmlformats.org/officeDocument/2006/relationships/slide" Target="slides/slide278.xml"/><Relationship Id="rId502" Type="http://schemas.openxmlformats.org/officeDocument/2006/relationships/slide" Target="slides/slide499.xml"/><Relationship Id="rId76" Type="http://schemas.openxmlformats.org/officeDocument/2006/relationships/slide" Target="slides/slide73.xml"/><Relationship Id="rId141" Type="http://schemas.openxmlformats.org/officeDocument/2006/relationships/slide" Target="slides/slide138.xml"/><Relationship Id="rId379" Type="http://schemas.openxmlformats.org/officeDocument/2006/relationships/slide" Target="slides/slide376.xml"/><Relationship Id="rId586" Type="http://schemas.openxmlformats.org/officeDocument/2006/relationships/slide" Target="slides/slide583.xml"/><Relationship Id="rId7" Type="http://schemas.openxmlformats.org/officeDocument/2006/relationships/slide" Target="slides/slide4.xml"/><Relationship Id="rId239" Type="http://schemas.openxmlformats.org/officeDocument/2006/relationships/slide" Target="slides/slide236.xml"/><Relationship Id="rId446" Type="http://schemas.openxmlformats.org/officeDocument/2006/relationships/slide" Target="slides/slide443.xml"/><Relationship Id="rId292" Type="http://schemas.openxmlformats.org/officeDocument/2006/relationships/slide" Target="slides/slide289.xml"/><Relationship Id="rId306" Type="http://schemas.openxmlformats.org/officeDocument/2006/relationships/slide" Target="slides/slide303.xml"/><Relationship Id="rId87" Type="http://schemas.openxmlformats.org/officeDocument/2006/relationships/slide" Target="slides/slide84.xml"/><Relationship Id="rId513" Type="http://schemas.openxmlformats.org/officeDocument/2006/relationships/slide" Target="slides/slide510.xml"/><Relationship Id="rId597" Type="http://schemas.openxmlformats.org/officeDocument/2006/relationships/slide" Target="slides/slide594.xml"/><Relationship Id="rId152" Type="http://schemas.openxmlformats.org/officeDocument/2006/relationships/slide" Target="slides/slide149.xml"/><Relationship Id="rId457" Type="http://schemas.openxmlformats.org/officeDocument/2006/relationships/slide" Target="slides/slide454.xml"/><Relationship Id="rId14" Type="http://schemas.openxmlformats.org/officeDocument/2006/relationships/slide" Target="slides/slide11.xml"/><Relationship Id="rId317" Type="http://schemas.openxmlformats.org/officeDocument/2006/relationships/slide" Target="slides/slide314.xml"/><Relationship Id="rId524" Type="http://schemas.openxmlformats.org/officeDocument/2006/relationships/slide" Target="slides/slide521.xml"/><Relationship Id="rId98" Type="http://schemas.openxmlformats.org/officeDocument/2006/relationships/slide" Target="slides/slide95.xml"/><Relationship Id="rId163" Type="http://schemas.openxmlformats.org/officeDocument/2006/relationships/slide" Target="slides/slide160.xml"/><Relationship Id="rId370" Type="http://schemas.openxmlformats.org/officeDocument/2006/relationships/slide" Target="slides/slide367.xml"/><Relationship Id="rId230" Type="http://schemas.openxmlformats.org/officeDocument/2006/relationships/slide" Target="slides/slide227.xml"/><Relationship Id="rId468" Type="http://schemas.openxmlformats.org/officeDocument/2006/relationships/slide" Target="slides/slide465.xml"/><Relationship Id="rId25" Type="http://schemas.openxmlformats.org/officeDocument/2006/relationships/slide" Target="slides/slide22.xml"/><Relationship Id="rId328" Type="http://schemas.openxmlformats.org/officeDocument/2006/relationships/slide" Target="slides/slide325.xml"/><Relationship Id="rId535" Type="http://schemas.openxmlformats.org/officeDocument/2006/relationships/slide" Target="slides/slide532.xml"/><Relationship Id="rId174" Type="http://schemas.openxmlformats.org/officeDocument/2006/relationships/slide" Target="slides/slide171.xml"/><Relationship Id="rId381" Type="http://schemas.openxmlformats.org/officeDocument/2006/relationships/slide" Target="slides/slide378.xml"/><Relationship Id="rId602" Type="http://schemas.openxmlformats.org/officeDocument/2006/relationships/slide" Target="slides/slide599.xml"/><Relationship Id="rId241" Type="http://schemas.openxmlformats.org/officeDocument/2006/relationships/slide" Target="slides/slide238.xml"/><Relationship Id="rId479" Type="http://schemas.openxmlformats.org/officeDocument/2006/relationships/slide" Target="slides/slide476.xml"/><Relationship Id="rId36" Type="http://schemas.openxmlformats.org/officeDocument/2006/relationships/slide" Target="slides/slide33.xml"/><Relationship Id="rId339" Type="http://schemas.openxmlformats.org/officeDocument/2006/relationships/slide" Target="slides/slide336.xml"/><Relationship Id="rId546" Type="http://schemas.openxmlformats.org/officeDocument/2006/relationships/slide" Target="slides/slide543.xml"/><Relationship Id="rId101" Type="http://schemas.openxmlformats.org/officeDocument/2006/relationships/slide" Target="slides/slide98.xml"/><Relationship Id="rId185" Type="http://schemas.openxmlformats.org/officeDocument/2006/relationships/slide" Target="slides/slide182.xml"/><Relationship Id="rId406" Type="http://schemas.openxmlformats.org/officeDocument/2006/relationships/slide" Target="slides/slide403.xml"/><Relationship Id="rId9" Type="http://schemas.openxmlformats.org/officeDocument/2006/relationships/slide" Target="slides/slide6.xml"/><Relationship Id="rId210" Type="http://schemas.openxmlformats.org/officeDocument/2006/relationships/slide" Target="slides/slide207.xml"/><Relationship Id="rId392" Type="http://schemas.openxmlformats.org/officeDocument/2006/relationships/slide" Target="slides/slide389.xml"/><Relationship Id="rId448" Type="http://schemas.openxmlformats.org/officeDocument/2006/relationships/slide" Target="slides/slide445.xml"/><Relationship Id="rId613" Type="http://schemas.openxmlformats.org/officeDocument/2006/relationships/slide" Target="slides/slide610.xml"/><Relationship Id="rId252" Type="http://schemas.openxmlformats.org/officeDocument/2006/relationships/slide" Target="slides/slide249.xml"/><Relationship Id="rId294" Type="http://schemas.openxmlformats.org/officeDocument/2006/relationships/slide" Target="slides/slide291.xml"/><Relationship Id="rId308" Type="http://schemas.openxmlformats.org/officeDocument/2006/relationships/slide" Target="slides/slide305.xml"/><Relationship Id="rId515" Type="http://schemas.openxmlformats.org/officeDocument/2006/relationships/slide" Target="slides/slide512.xml"/><Relationship Id="rId47" Type="http://schemas.openxmlformats.org/officeDocument/2006/relationships/slide" Target="slides/slide44.xml"/><Relationship Id="rId89" Type="http://schemas.openxmlformats.org/officeDocument/2006/relationships/slide" Target="slides/slide86.xml"/><Relationship Id="rId112" Type="http://schemas.openxmlformats.org/officeDocument/2006/relationships/slide" Target="slides/slide109.xml"/><Relationship Id="rId154" Type="http://schemas.openxmlformats.org/officeDocument/2006/relationships/slide" Target="slides/slide151.xml"/><Relationship Id="rId361" Type="http://schemas.openxmlformats.org/officeDocument/2006/relationships/slide" Target="slides/slide358.xml"/><Relationship Id="rId557" Type="http://schemas.openxmlformats.org/officeDocument/2006/relationships/slide" Target="slides/slide554.xml"/><Relationship Id="rId599" Type="http://schemas.openxmlformats.org/officeDocument/2006/relationships/slide" Target="slides/slide596.xml"/><Relationship Id="rId196" Type="http://schemas.openxmlformats.org/officeDocument/2006/relationships/slide" Target="slides/slide193.xml"/><Relationship Id="rId417" Type="http://schemas.openxmlformats.org/officeDocument/2006/relationships/slide" Target="slides/slide414.xml"/><Relationship Id="rId459" Type="http://schemas.openxmlformats.org/officeDocument/2006/relationships/slide" Target="slides/slide456.xml"/><Relationship Id="rId624" Type="http://schemas.openxmlformats.org/officeDocument/2006/relationships/font" Target="fonts/font2.fntdata"/><Relationship Id="rId16" Type="http://schemas.openxmlformats.org/officeDocument/2006/relationships/slide" Target="slides/slide13.xml"/><Relationship Id="rId221" Type="http://schemas.openxmlformats.org/officeDocument/2006/relationships/slide" Target="slides/slide218.xml"/><Relationship Id="rId263" Type="http://schemas.openxmlformats.org/officeDocument/2006/relationships/slide" Target="slides/slide260.xml"/><Relationship Id="rId319" Type="http://schemas.openxmlformats.org/officeDocument/2006/relationships/slide" Target="slides/slide316.xml"/><Relationship Id="rId470" Type="http://schemas.openxmlformats.org/officeDocument/2006/relationships/slide" Target="slides/slide467.xml"/><Relationship Id="rId526" Type="http://schemas.openxmlformats.org/officeDocument/2006/relationships/slide" Target="slides/slide523.xml"/><Relationship Id="rId58" Type="http://schemas.openxmlformats.org/officeDocument/2006/relationships/slide" Target="slides/slide55.xml"/><Relationship Id="rId123" Type="http://schemas.openxmlformats.org/officeDocument/2006/relationships/slide" Target="slides/slide120.xml"/><Relationship Id="rId330" Type="http://schemas.openxmlformats.org/officeDocument/2006/relationships/slide" Target="slides/slide327.xml"/><Relationship Id="rId568" Type="http://schemas.openxmlformats.org/officeDocument/2006/relationships/slide" Target="slides/slide565.xml"/><Relationship Id="rId165" Type="http://schemas.openxmlformats.org/officeDocument/2006/relationships/slide" Target="slides/slide162.xml"/><Relationship Id="rId372" Type="http://schemas.openxmlformats.org/officeDocument/2006/relationships/slide" Target="slides/slide369.xml"/><Relationship Id="rId428" Type="http://schemas.openxmlformats.org/officeDocument/2006/relationships/slide" Target="slides/slide425.xml"/><Relationship Id="rId635" Type="http://schemas.openxmlformats.org/officeDocument/2006/relationships/theme" Target="theme/theme1.xml"/><Relationship Id="rId232" Type="http://schemas.openxmlformats.org/officeDocument/2006/relationships/slide" Target="slides/slide229.xml"/><Relationship Id="rId274" Type="http://schemas.openxmlformats.org/officeDocument/2006/relationships/slide" Target="slides/slide271.xml"/><Relationship Id="rId481" Type="http://schemas.openxmlformats.org/officeDocument/2006/relationships/slide" Target="slides/slide478.xml"/><Relationship Id="rId27" Type="http://schemas.openxmlformats.org/officeDocument/2006/relationships/slide" Target="slides/slide24.xml"/><Relationship Id="rId69" Type="http://schemas.openxmlformats.org/officeDocument/2006/relationships/slide" Target="slides/slide66.xml"/><Relationship Id="rId134" Type="http://schemas.openxmlformats.org/officeDocument/2006/relationships/slide" Target="slides/slide131.xml"/><Relationship Id="rId537" Type="http://schemas.openxmlformats.org/officeDocument/2006/relationships/slide" Target="slides/slide534.xml"/><Relationship Id="rId579" Type="http://schemas.openxmlformats.org/officeDocument/2006/relationships/slide" Target="slides/slide576.xml"/><Relationship Id="rId80" Type="http://schemas.openxmlformats.org/officeDocument/2006/relationships/slide" Target="slides/slide77.xml"/><Relationship Id="rId176" Type="http://schemas.openxmlformats.org/officeDocument/2006/relationships/slide" Target="slides/slide173.xml"/><Relationship Id="rId341" Type="http://schemas.openxmlformats.org/officeDocument/2006/relationships/slide" Target="slides/slide338.xml"/><Relationship Id="rId383" Type="http://schemas.openxmlformats.org/officeDocument/2006/relationships/slide" Target="slides/slide380.xml"/><Relationship Id="rId439" Type="http://schemas.openxmlformats.org/officeDocument/2006/relationships/slide" Target="slides/slide436.xml"/><Relationship Id="rId590" Type="http://schemas.openxmlformats.org/officeDocument/2006/relationships/slide" Target="slides/slide587.xml"/><Relationship Id="rId604" Type="http://schemas.openxmlformats.org/officeDocument/2006/relationships/slide" Target="slides/slide601.xml"/><Relationship Id="rId201" Type="http://schemas.openxmlformats.org/officeDocument/2006/relationships/slide" Target="slides/slide198.xml"/><Relationship Id="rId243" Type="http://schemas.openxmlformats.org/officeDocument/2006/relationships/slide" Target="slides/slide240.xml"/><Relationship Id="rId285" Type="http://schemas.openxmlformats.org/officeDocument/2006/relationships/slide" Target="slides/slide282.xml"/><Relationship Id="rId450" Type="http://schemas.openxmlformats.org/officeDocument/2006/relationships/slide" Target="slides/slide447.xml"/><Relationship Id="rId506" Type="http://schemas.openxmlformats.org/officeDocument/2006/relationships/slide" Target="slides/slide503.xml"/><Relationship Id="rId38" Type="http://schemas.openxmlformats.org/officeDocument/2006/relationships/slide" Target="slides/slide35.xml"/><Relationship Id="rId103" Type="http://schemas.openxmlformats.org/officeDocument/2006/relationships/slide" Target="slides/slide100.xml"/><Relationship Id="rId310" Type="http://schemas.openxmlformats.org/officeDocument/2006/relationships/slide" Target="slides/slide307.xml"/><Relationship Id="rId492" Type="http://schemas.openxmlformats.org/officeDocument/2006/relationships/slide" Target="slides/slide489.xml"/><Relationship Id="rId548" Type="http://schemas.openxmlformats.org/officeDocument/2006/relationships/slide" Target="slides/slide545.xml"/><Relationship Id="rId91" Type="http://schemas.openxmlformats.org/officeDocument/2006/relationships/slide" Target="slides/slide88.xml"/><Relationship Id="rId145" Type="http://schemas.openxmlformats.org/officeDocument/2006/relationships/slide" Target="slides/slide142.xml"/><Relationship Id="rId187" Type="http://schemas.openxmlformats.org/officeDocument/2006/relationships/slide" Target="slides/slide184.xml"/><Relationship Id="rId352" Type="http://schemas.openxmlformats.org/officeDocument/2006/relationships/slide" Target="slides/slide349.xml"/><Relationship Id="rId394" Type="http://schemas.openxmlformats.org/officeDocument/2006/relationships/slide" Target="slides/slide391.xml"/><Relationship Id="rId408" Type="http://schemas.openxmlformats.org/officeDocument/2006/relationships/slide" Target="slides/slide405.xml"/><Relationship Id="rId615" Type="http://schemas.openxmlformats.org/officeDocument/2006/relationships/slide" Target="slides/slide612.xml"/><Relationship Id="rId212" Type="http://schemas.openxmlformats.org/officeDocument/2006/relationships/slide" Target="slides/slide209.xml"/><Relationship Id="rId254" Type="http://schemas.openxmlformats.org/officeDocument/2006/relationships/slide" Target="slides/slide251.xml"/><Relationship Id="rId49" Type="http://schemas.openxmlformats.org/officeDocument/2006/relationships/slide" Target="slides/slide46.xml"/><Relationship Id="rId114" Type="http://schemas.openxmlformats.org/officeDocument/2006/relationships/slide" Target="slides/slide111.xml"/><Relationship Id="rId296" Type="http://schemas.openxmlformats.org/officeDocument/2006/relationships/slide" Target="slides/slide293.xml"/><Relationship Id="rId461" Type="http://schemas.openxmlformats.org/officeDocument/2006/relationships/slide" Target="slides/slide458.xml"/><Relationship Id="rId517" Type="http://schemas.openxmlformats.org/officeDocument/2006/relationships/slide" Target="slides/slide514.xml"/><Relationship Id="rId559" Type="http://schemas.openxmlformats.org/officeDocument/2006/relationships/slide" Target="slides/slide556.xml"/><Relationship Id="rId60" Type="http://schemas.openxmlformats.org/officeDocument/2006/relationships/slide" Target="slides/slide57.xml"/><Relationship Id="rId156" Type="http://schemas.openxmlformats.org/officeDocument/2006/relationships/slide" Target="slides/slide153.xml"/><Relationship Id="rId198" Type="http://schemas.openxmlformats.org/officeDocument/2006/relationships/slide" Target="slides/slide195.xml"/><Relationship Id="rId321" Type="http://schemas.openxmlformats.org/officeDocument/2006/relationships/slide" Target="slides/slide318.xml"/><Relationship Id="rId363" Type="http://schemas.openxmlformats.org/officeDocument/2006/relationships/slide" Target="slides/slide360.xml"/><Relationship Id="rId419" Type="http://schemas.openxmlformats.org/officeDocument/2006/relationships/slide" Target="slides/slide416.xml"/><Relationship Id="rId570" Type="http://schemas.openxmlformats.org/officeDocument/2006/relationships/slide" Target="slides/slide567.xml"/><Relationship Id="rId626" Type="http://schemas.openxmlformats.org/officeDocument/2006/relationships/font" Target="fonts/font4.fntdata"/><Relationship Id="rId223" Type="http://schemas.openxmlformats.org/officeDocument/2006/relationships/slide" Target="slides/slide220.xml"/><Relationship Id="rId430" Type="http://schemas.openxmlformats.org/officeDocument/2006/relationships/slide" Target="slides/slide427.xml"/><Relationship Id="rId18" Type="http://schemas.openxmlformats.org/officeDocument/2006/relationships/slide" Target="slides/slide15.xml"/><Relationship Id="rId265" Type="http://schemas.openxmlformats.org/officeDocument/2006/relationships/slide" Target="slides/slide262.xml"/><Relationship Id="rId472" Type="http://schemas.openxmlformats.org/officeDocument/2006/relationships/slide" Target="slides/slide469.xml"/><Relationship Id="rId528" Type="http://schemas.openxmlformats.org/officeDocument/2006/relationships/slide" Target="slides/slide525.xml"/><Relationship Id="rId125" Type="http://schemas.openxmlformats.org/officeDocument/2006/relationships/slide" Target="slides/slide122.xml"/><Relationship Id="rId167" Type="http://schemas.openxmlformats.org/officeDocument/2006/relationships/slide" Target="slides/slide164.xml"/><Relationship Id="rId332" Type="http://schemas.openxmlformats.org/officeDocument/2006/relationships/slide" Target="slides/slide329.xml"/><Relationship Id="rId374" Type="http://schemas.openxmlformats.org/officeDocument/2006/relationships/slide" Target="slides/slide371.xml"/><Relationship Id="rId581" Type="http://schemas.openxmlformats.org/officeDocument/2006/relationships/slide" Target="slides/slide578.xml"/><Relationship Id="rId71" Type="http://schemas.openxmlformats.org/officeDocument/2006/relationships/slide" Target="slides/slide68.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76" Type="http://schemas.openxmlformats.org/officeDocument/2006/relationships/slide" Target="slides/slide273.xml"/><Relationship Id="rId441" Type="http://schemas.openxmlformats.org/officeDocument/2006/relationships/slide" Target="slides/slide438.xml"/><Relationship Id="rId483" Type="http://schemas.openxmlformats.org/officeDocument/2006/relationships/slide" Target="slides/slide480.xml"/><Relationship Id="rId539" Type="http://schemas.openxmlformats.org/officeDocument/2006/relationships/slide" Target="slides/slide536.xml"/><Relationship Id="rId40" Type="http://schemas.openxmlformats.org/officeDocument/2006/relationships/slide" Target="slides/slide37.xml"/><Relationship Id="rId136" Type="http://schemas.openxmlformats.org/officeDocument/2006/relationships/slide" Target="slides/slide133.xml"/><Relationship Id="rId178" Type="http://schemas.openxmlformats.org/officeDocument/2006/relationships/slide" Target="slides/slide175.xml"/><Relationship Id="rId301" Type="http://schemas.openxmlformats.org/officeDocument/2006/relationships/slide" Target="slides/slide298.xml"/><Relationship Id="rId343" Type="http://schemas.openxmlformats.org/officeDocument/2006/relationships/slide" Target="slides/slide340.xml"/><Relationship Id="rId550" Type="http://schemas.openxmlformats.org/officeDocument/2006/relationships/slide" Target="slides/slide547.xml"/><Relationship Id="rId82" Type="http://schemas.openxmlformats.org/officeDocument/2006/relationships/slide" Target="slides/slide79.xml"/><Relationship Id="rId203" Type="http://schemas.openxmlformats.org/officeDocument/2006/relationships/slide" Target="slides/slide200.xml"/><Relationship Id="rId385" Type="http://schemas.openxmlformats.org/officeDocument/2006/relationships/slide" Target="slides/slide382.xml"/><Relationship Id="rId592" Type="http://schemas.openxmlformats.org/officeDocument/2006/relationships/slide" Target="slides/slide589.xml"/><Relationship Id="rId606" Type="http://schemas.openxmlformats.org/officeDocument/2006/relationships/slide" Target="slides/slide603.xml"/><Relationship Id="rId245" Type="http://schemas.openxmlformats.org/officeDocument/2006/relationships/slide" Target="slides/slide242.xml"/><Relationship Id="rId287" Type="http://schemas.openxmlformats.org/officeDocument/2006/relationships/slide" Target="slides/slide284.xml"/><Relationship Id="rId410" Type="http://schemas.openxmlformats.org/officeDocument/2006/relationships/slide" Target="slides/slide407.xml"/><Relationship Id="rId452" Type="http://schemas.openxmlformats.org/officeDocument/2006/relationships/slide" Target="slides/slide449.xml"/><Relationship Id="rId494" Type="http://schemas.openxmlformats.org/officeDocument/2006/relationships/slide" Target="slides/slide491.xml"/><Relationship Id="rId508" Type="http://schemas.openxmlformats.org/officeDocument/2006/relationships/slide" Target="slides/slide505.xml"/><Relationship Id="rId105" Type="http://schemas.openxmlformats.org/officeDocument/2006/relationships/slide" Target="slides/slide102.xml"/><Relationship Id="rId147" Type="http://schemas.openxmlformats.org/officeDocument/2006/relationships/slide" Target="slides/slide144.xml"/><Relationship Id="rId312" Type="http://schemas.openxmlformats.org/officeDocument/2006/relationships/slide" Target="slides/slide309.xml"/><Relationship Id="rId354" Type="http://schemas.openxmlformats.org/officeDocument/2006/relationships/slide" Target="slides/slide351.xml"/><Relationship Id="rId51" Type="http://schemas.openxmlformats.org/officeDocument/2006/relationships/slide" Target="slides/slide48.xml"/><Relationship Id="rId93" Type="http://schemas.openxmlformats.org/officeDocument/2006/relationships/slide" Target="slides/slide90.xml"/><Relationship Id="rId189" Type="http://schemas.openxmlformats.org/officeDocument/2006/relationships/slide" Target="slides/slide186.xml"/><Relationship Id="rId396" Type="http://schemas.openxmlformats.org/officeDocument/2006/relationships/slide" Target="slides/slide393.xml"/><Relationship Id="rId561" Type="http://schemas.openxmlformats.org/officeDocument/2006/relationships/slide" Target="slides/slide558.xml"/><Relationship Id="rId617" Type="http://schemas.openxmlformats.org/officeDocument/2006/relationships/slide" Target="slides/slide614.xml"/><Relationship Id="rId214" Type="http://schemas.openxmlformats.org/officeDocument/2006/relationships/slide" Target="slides/slide211.xml"/><Relationship Id="rId256" Type="http://schemas.openxmlformats.org/officeDocument/2006/relationships/slide" Target="slides/slide253.xml"/><Relationship Id="rId298" Type="http://schemas.openxmlformats.org/officeDocument/2006/relationships/slide" Target="slides/slide295.xml"/><Relationship Id="rId421" Type="http://schemas.openxmlformats.org/officeDocument/2006/relationships/slide" Target="slides/slide418.xml"/><Relationship Id="rId463" Type="http://schemas.openxmlformats.org/officeDocument/2006/relationships/slide" Target="slides/slide460.xml"/><Relationship Id="rId519" Type="http://schemas.openxmlformats.org/officeDocument/2006/relationships/slide" Target="slides/slide516.xml"/><Relationship Id="rId116" Type="http://schemas.openxmlformats.org/officeDocument/2006/relationships/slide" Target="slides/slide113.xml"/><Relationship Id="rId158" Type="http://schemas.openxmlformats.org/officeDocument/2006/relationships/slide" Target="slides/slide155.xml"/><Relationship Id="rId323" Type="http://schemas.openxmlformats.org/officeDocument/2006/relationships/slide" Target="slides/slide320.xml"/><Relationship Id="rId530" Type="http://schemas.openxmlformats.org/officeDocument/2006/relationships/slide" Target="slides/slide527.xml"/><Relationship Id="rId20" Type="http://schemas.openxmlformats.org/officeDocument/2006/relationships/slide" Target="slides/slide17.xml"/><Relationship Id="rId62" Type="http://schemas.openxmlformats.org/officeDocument/2006/relationships/slide" Target="slides/slide59.xml"/><Relationship Id="rId365" Type="http://schemas.openxmlformats.org/officeDocument/2006/relationships/slide" Target="slides/slide362.xml"/><Relationship Id="rId572" Type="http://schemas.openxmlformats.org/officeDocument/2006/relationships/slide" Target="slides/slide569.xml"/><Relationship Id="rId628" Type="http://schemas.openxmlformats.org/officeDocument/2006/relationships/font" Target="fonts/font6.fntdata"/><Relationship Id="rId225" Type="http://schemas.openxmlformats.org/officeDocument/2006/relationships/slide" Target="slides/slide222.xml"/><Relationship Id="rId267" Type="http://schemas.openxmlformats.org/officeDocument/2006/relationships/slide" Target="slides/slide264.xml"/><Relationship Id="rId432" Type="http://schemas.openxmlformats.org/officeDocument/2006/relationships/slide" Target="slides/slide429.xml"/><Relationship Id="rId474" Type="http://schemas.openxmlformats.org/officeDocument/2006/relationships/slide" Target="slides/slide471.xml"/><Relationship Id="rId127" Type="http://schemas.openxmlformats.org/officeDocument/2006/relationships/slide" Target="slides/slide124.xml"/><Relationship Id="rId31" Type="http://schemas.openxmlformats.org/officeDocument/2006/relationships/slide" Target="slides/slide28.xml"/><Relationship Id="rId73" Type="http://schemas.openxmlformats.org/officeDocument/2006/relationships/slide" Target="slides/slide70.xml"/><Relationship Id="rId169" Type="http://schemas.openxmlformats.org/officeDocument/2006/relationships/slide" Target="slides/slide166.xml"/><Relationship Id="rId334" Type="http://schemas.openxmlformats.org/officeDocument/2006/relationships/slide" Target="slides/slide331.xml"/><Relationship Id="rId376" Type="http://schemas.openxmlformats.org/officeDocument/2006/relationships/slide" Target="slides/slide373.xml"/><Relationship Id="rId541" Type="http://schemas.openxmlformats.org/officeDocument/2006/relationships/slide" Target="slides/slide538.xml"/><Relationship Id="rId583" Type="http://schemas.openxmlformats.org/officeDocument/2006/relationships/slide" Target="slides/slide580.xml"/><Relationship Id="rId4" Type="http://schemas.openxmlformats.org/officeDocument/2006/relationships/slide" Target="slides/slide1.xml"/><Relationship Id="rId180" Type="http://schemas.openxmlformats.org/officeDocument/2006/relationships/slide" Target="slides/slide177.xml"/><Relationship Id="rId236" Type="http://schemas.openxmlformats.org/officeDocument/2006/relationships/slide" Target="slides/slide233.xml"/><Relationship Id="rId278" Type="http://schemas.openxmlformats.org/officeDocument/2006/relationships/slide" Target="slides/slide275.xml"/><Relationship Id="rId401" Type="http://schemas.openxmlformats.org/officeDocument/2006/relationships/slide" Target="slides/slide398.xml"/><Relationship Id="rId443" Type="http://schemas.openxmlformats.org/officeDocument/2006/relationships/slide" Target="slides/slide440.xml"/><Relationship Id="rId303" Type="http://schemas.openxmlformats.org/officeDocument/2006/relationships/slide" Target="slides/slide300.xml"/><Relationship Id="rId485" Type="http://schemas.openxmlformats.org/officeDocument/2006/relationships/slide" Target="slides/slide482.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345" Type="http://schemas.openxmlformats.org/officeDocument/2006/relationships/slide" Target="slides/slide342.xml"/><Relationship Id="rId387" Type="http://schemas.openxmlformats.org/officeDocument/2006/relationships/slide" Target="slides/slide384.xml"/><Relationship Id="rId510" Type="http://schemas.openxmlformats.org/officeDocument/2006/relationships/slide" Target="slides/slide507.xml"/><Relationship Id="rId552" Type="http://schemas.openxmlformats.org/officeDocument/2006/relationships/slide" Target="slides/slide549.xml"/><Relationship Id="rId594" Type="http://schemas.openxmlformats.org/officeDocument/2006/relationships/slide" Target="slides/slide591.xml"/><Relationship Id="rId608" Type="http://schemas.openxmlformats.org/officeDocument/2006/relationships/slide" Target="slides/slide605.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412" Type="http://schemas.openxmlformats.org/officeDocument/2006/relationships/slide" Target="slides/slide409.xml"/><Relationship Id="rId107" Type="http://schemas.openxmlformats.org/officeDocument/2006/relationships/slide" Target="slides/slide104.xml"/><Relationship Id="rId289" Type="http://schemas.openxmlformats.org/officeDocument/2006/relationships/slide" Target="slides/slide286.xml"/><Relationship Id="rId454" Type="http://schemas.openxmlformats.org/officeDocument/2006/relationships/slide" Target="slides/slide451.xml"/><Relationship Id="rId496" Type="http://schemas.openxmlformats.org/officeDocument/2006/relationships/slide" Target="slides/slide493.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314" Type="http://schemas.openxmlformats.org/officeDocument/2006/relationships/slide" Target="slides/slide311.xml"/><Relationship Id="rId356" Type="http://schemas.openxmlformats.org/officeDocument/2006/relationships/slide" Target="slides/slide353.xml"/><Relationship Id="rId398" Type="http://schemas.openxmlformats.org/officeDocument/2006/relationships/slide" Target="slides/slide395.xml"/><Relationship Id="rId521" Type="http://schemas.openxmlformats.org/officeDocument/2006/relationships/slide" Target="slides/slide518.xml"/><Relationship Id="rId563" Type="http://schemas.openxmlformats.org/officeDocument/2006/relationships/slide" Target="slides/slide560.xml"/><Relationship Id="rId619" Type="http://schemas.openxmlformats.org/officeDocument/2006/relationships/slide" Target="slides/slide616.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423" Type="http://schemas.openxmlformats.org/officeDocument/2006/relationships/slide" Target="slides/slide420.xml"/><Relationship Id="rId258" Type="http://schemas.openxmlformats.org/officeDocument/2006/relationships/slide" Target="slides/slide255.xml"/><Relationship Id="rId465" Type="http://schemas.openxmlformats.org/officeDocument/2006/relationships/slide" Target="slides/slide462.xml"/><Relationship Id="rId630" Type="http://schemas.openxmlformats.org/officeDocument/2006/relationships/font" Target="fonts/font8.fntdata"/><Relationship Id="rId22" Type="http://schemas.openxmlformats.org/officeDocument/2006/relationships/slide" Target="slides/slide19.xml"/><Relationship Id="rId64" Type="http://schemas.openxmlformats.org/officeDocument/2006/relationships/slide" Target="slides/slide61.xml"/><Relationship Id="rId118" Type="http://schemas.openxmlformats.org/officeDocument/2006/relationships/slide" Target="slides/slide115.xml"/><Relationship Id="rId325" Type="http://schemas.openxmlformats.org/officeDocument/2006/relationships/slide" Target="slides/slide322.xml"/><Relationship Id="rId367" Type="http://schemas.openxmlformats.org/officeDocument/2006/relationships/slide" Target="slides/slide364.xml"/><Relationship Id="rId532" Type="http://schemas.openxmlformats.org/officeDocument/2006/relationships/slide" Target="slides/slide529.xml"/><Relationship Id="rId574" Type="http://schemas.openxmlformats.org/officeDocument/2006/relationships/slide" Target="slides/slide571.xml"/><Relationship Id="rId171" Type="http://schemas.openxmlformats.org/officeDocument/2006/relationships/slide" Target="slides/slide168.xml"/><Relationship Id="rId227" Type="http://schemas.openxmlformats.org/officeDocument/2006/relationships/slide" Target="slides/slide224.xml"/><Relationship Id="rId269" Type="http://schemas.openxmlformats.org/officeDocument/2006/relationships/slide" Target="slides/slide266.xml"/><Relationship Id="rId434" Type="http://schemas.openxmlformats.org/officeDocument/2006/relationships/slide" Target="slides/slide431.xml"/><Relationship Id="rId476" Type="http://schemas.openxmlformats.org/officeDocument/2006/relationships/slide" Target="slides/slide473.xml"/><Relationship Id="rId33" Type="http://schemas.openxmlformats.org/officeDocument/2006/relationships/slide" Target="slides/slide30.xml"/><Relationship Id="rId129" Type="http://schemas.openxmlformats.org/officeDocument/2006/relationships/slide" Target="slides/slide126.xml"/><Relationship Id="rId280" Type="http://schemas.openxmlformats.org/officeDocument/2006/relationships/slide" Target="slides/slide277.xml"/><Relationship Id="rId336" Type="http://schemas.openxmlformats.org/officeDocument/2006/relationships/slide" Target="slides/slide333.xml"/><Relationship Id="rId501" Type="http://schemas.openxmlformats.org/officeDocument/2006/relationships/slide" Target="slides/slide498.xml"/><Relationship Id="rId543" Type="http://schemas.openxmlformats.org/officeDocument/2006/relationships/slide" Target="slides/slide540.xml"/><Relationship Id="rId75" Type="http://schemas.openxmlformats.org/officeDocument/2006/relationships/slide" Target="slides/slide72.xml"/><Relationship Id="rId140" Type="http://schemas.openxmlformats.org/officeDocument/2006/relationships/slide" Target="slides/slide137.xml"/><Relationship Id="rId182" Type="http://schemas.openxmlformats.org/officeDocument/2006/relationships/slide" Target="slides/slide179.xml"/><Relationship Id="rId378" Type="http://schemas.openxmlformats.org/officeDocument/2006/relationships/slide" Target="slides/slide375.xml"/><Relationship Id="rId403" Type="http://schemas.openxmlformats.org/officeDocument/2006/relationships/slide" Target="slides/slide400.xml"/><Relationship Id="rId585" Type="http://schemas.openxmlformats.org/officeDocument/2006/relationships/slide" Target="slides/slide582.xml"/><Relationship Id="rId6" Type="http://schemas.openxmlformats.org/officeDocument/2006/relationships/slide" Target="slides/slide3.xml"/><Relationship Id="rId238" Type="http://schemas.openxmlformats.org/officeDocument/2006/relationships/slide" Target="slides/slide235.xml"/><Relationship Id="rId445" Type="http://schemas.openxmlformats.org/officeDocument/2006/relationships/slide" Target="slides/slide442.xml"/><Relationship Id="rId487" Type="http://schemas.openxmlformats.org/officeDocument/2006/relationships/slide" Target="slides/slide484.xml"/><Relationship Id="rId610" Type="http://schemas.openxmlformats.org/officeDocument/2006/relationships/slide" Target="slides/slide607.xml"/><Relationship Id="rId291" Type="http://schemas.openxmlformats.org/officeDocument/2006/relationships/slide" Target="slides/slide288.xml"/><Relationship Id="rId305" Type="http://schemas.openxmlformats.org/officeDocument/2006/relationships/slide" Target="slides/slide302.xml"/><Relationship Id="rId347" Type="http://schemas.openxmlformats.org/officeDocument/2006/relationships/slide" Target="slides/slide344.xml"/><Relationship Id="rId512" Type="http://schemas.openxmlformats.org/officeDocument/2006/relationships/slide" Target="slides/slide509.xml"/><Relationship Id="rId44" Type="http://schemas.openxmlformats.org/officeDocument/2006/relationships/slide" Target="slides/slide41.xml"/><Relationship Id="rId86" Type="http://schemas.openxmlformats.org/officeDocument/2006/relationships/slide" Target="slides/slide83.xml"/><Relationship Id="rId151" Type="http://schemas.openxmlformats.org/officeDocument/2006/relationships/slide" Target="slides/slide148.xml"/><Relationship Id="rId389" Type="http://schemas.openxmlformats.org/officeDocument/2006/relationships/slide" Target="slides/slide386.xml"/><Relationship Id="rId554" Type="http://schemas.openxmlformats.org/officeDocument/2006/relationships/slide" Target="slides/slide551.xml"/><Relationship Id="rId596" Type="http://schemas.openxmlformats.org/officeDocument/2006/relationships/slide" Target="slides/slide593.xml"/><Relationship Id="rId193" Type="http://schemas.openxmlformats.org/officeDocument/2006/relationships/slide" Target="slides/slide190.xml"/><Relationship Id="rId207" Type="http://schemas.openxmlformats.org/officeDocument/2006/relationships/slide" Target="slides/slide204.xml"/><Relationship Id="rId249" Type="http://schemas.openxmlformats.org/officeDocument/2006/relationships/slide" Target="slides/slide246.xml"/><Relationship Id="rId414" Type="http://schemas.openxmlformats.org/officeDocument/2006/relationships/slide" Target="slides/slide411.xml"/><Relationship Id="rId456" Type="http://schemas.openxmlformats.org/officeDocument/2006/relationships/slide" Target="slides/slide453.xml"/><Relationship Id="rId498" Type="http://schemas.openxmlformats.org/officeDocument/2006/relationships/slide" Target="slides/slide495.xml"/><Relationship Id="rId621" Type="http://schemas.openxmlformats.org/officeDocument/2006/relationships/slide" Target="slides/slide618.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316" Type="http://schemas.openxmlformats.org/officeDocument/2006/relationships/slide" Target="slides/slide313.xml"/><Relationship Id="rId523" Type="http://schemas.openxmlformats.org/officeDocument/2006/relationships/slide" Target="slides/slide520.xml"/><Relationship Id="rId55" Type="http://schemas.openxmlformats.org/officeDocument/2006/relationships/slide" Target="slides/slide52.xml"/><Relationship Id="rId97" Type="http://schemas.openxmlformats.org/officeDocument/2006/relationships/slide" Target="slides/slide94.xml"/><Relationship Id="rId120" Type="http://schemas.openxmlformats.org/officeDocument/2006/relationships/slide" Target="slides/slide117.xml"/><Relationship Id="rId358" Type="http://schemas.openxmlformats.org/officeDocument/2006/relationships/slide" Target="slides/slide355.xml"/><Relationship Id="rId565" Type="http://schemas.openxmlformats.org/officeDocument/2006/relationships/slide" Target="slides/slide562.xml"/><Relationship Id="rId162" Type="http://schemas.openxmlformats.org/officeDocument/2006/relationships/slide" Target="slides/slide159.xml"/><Relationship Id="rId218" Type="http://schemas.openxmlformats.org/officeDocument/2006/relationships/slide" Target="slides/slide215.xml"/><Relationship Id="rId425" Type="http://schemas.openxmlformats.org/officeDocument/2006/relationships/slide" Target="slides/slide422.xml"/><Relationship Id="rId467" Type="http://schemas.openxmlformats.org/officeDocument/2006/relationships/slide" Target="slides/slide464.xml"/><Relationship Id="rId632" Type="http://schemas.openxmlformats.org/officeDocument/2006/relationships/font" Target="fonts/font10.fntdata"/><Relationship Id="rId271" Type="http://schemas.openxmlformats.org/officeDocument/2006/relationships/slide" Target="slides/slide268.xml"/><Relationship Id="rId24" Type="http://schemas.openxmlformats.org/officeDocument/2006/relationships/slide" Target="slides/slide21.xml"/><Relationship Id="rId66" Type="http://schemas.openxmlformats.org/officeDocument/2006/relationships/slide" Target="slides/slide63.xml"/><Relationship Id="rId131" Type="http://schemas.openxmlformats.org/officeDocument/2006/relationships/slide" Target="slides/slide128.xml"/><Relationship Id="rId327" Type="http://schemas.openxmlformats.org/officeDocument/2006/relationships/slide" Target="slides/slide324.xml"/><Relationship Id="rId369" Type="http://schemas.openxmlformats.org/officeDocument/2006/relationships/slide" Target="slides/slide366.xml"/><Relationship Id="rId534" Type="http://schemas.openxmlformats.org/officeDocument/2006/relationships/slide" Target="slides/slide531.xml"/><Relationship Id="rId576" Type="http://schemas.openxmlformats.org/officeDocument/2006/relationships/slide" Target="slides/slide573.xml"/><Relationship Id="rId173" Type="http://schemas.openxmlformats.org/officeDocument/2006/relationships/slide" Target="slides/slide170.xml"/><Relationship Id="rId229" Type="http://schemas.openxmlformats.org/officeDocument/2006/relationships/slide" Target="slides/slide226.xml"/><Relationship Id="rId380" Type="http://schemas.openxmlformats.org/officeDocument/2006/relationships/slide" Target="slides/slide377.xml"/><Relationship Id="rId436" Type="http://schemas.openxmlformats.org/officeDocument/2006/relationships/slide" Target="slides/slide433.xml"/><Relationship Id="rId601" Type="http://schemas.openxmlformats.org/officeDocument/2006/relationships/slide" Target="slides/slide598.xml"/><Relationship Id="rId240" Type="http://schemas.openxmlformats.org/officeDocument/2006/relationships/slide" Target="slides/slide237.xml"/><Relationship Id="rId478" Type="http://schemas.openxmlformats.org/officeDocument/2006/relationships/slide" Target="slides/slide475.xml"/><Relationship Id="rId35" Type="http://schemas.openxmlformats.org/officeDocument/2006/relationships/slide" Target="slides/slide32.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38" Type="http://schemas.openxmlformats.org/officeDocument/2006/relationships/slide" Target="slides/slide335.xml"/><Relationship Id="rId503" Type="http://schemas.openxmlformats.org/officeDocument/2006/relationships/slide" Target="slides/slide500.xml"/><Relationship Id="rId545" Type="http://schemas.openxmlformats.org/officeDocument/2006/relationships/slide" Target="slides/slide542.xml"/><Relationship Id="rId587" Type="http://schemas.openxmlformats.org/officeDocument/2006/relationships/slide" Target="slides/slide584.xml"/><Relationship Id="rId8" Type="http://schemas.openxmlformats.org/officeDocument/2006/relationships/slide" Target="slides/slide5.xml"/><Relationship Id="rId142" Type="http://schemas.openxmlformats.org/officeDocument/2006/relationships/slide" Target="slides/slide139.xml"/><Relationship Id="rId184" Type="http://schemas.openxmlformats.org/officeDocument/2006/relationships/slide" Target="slides/slide181.xml"/><Relationship Id="rId391" Type="http://schemas.openxmlformats.org/officeDocument/2006/relationships/slide" Target="slides/slide388.xml"/><Relationship Id="rId405" Type="http://schemas.openxmlformats.org/officeDocument/2006/relationships/slide" Target="slides/slide402.xml"/><Relationship Id="rId447" Type="http://schemas.openxmlformats.org/officeDocument/2006/relationships/slide" Target="slides/slide444.xml"/><Relationship Id="rId612" Type="http://schemas.openxmlformats.org/officeDocument/2006/relationships/slide" Target="slides/slide609.xml"/><Relationship Id="rId251" Type="http://schemas.openxmlformats.org/officeDocument/2006/relationships/slide" Target="slides/slide248.xml"/><Relationship Id="rId489" Type="http://schemas.openxmlformats.org/officeDocument/2006/relationships/slide" Target="slides/slide486.xml"/><Relationship Id="rId46" Type="http://schemas.openxmlformats.org/officeDocument/2006/relationships/slide" Target="slides/slide43.xml"/><Relationship Id="rId293" Type="http://schemas.openxmlformats.org/officeDocument/2006/relationships/slide" Target="slides/slide290.xml"/><Relationship Id="rId307" Type="http://schemas.openxmlformats.org/officeDocument/2006/relationships/slide" Target="slides/slide304.xml"/><Relationship Id="rId349" Type="http://schemas.openxmlformats.org/officeDocument/2006/relationships/slide" Target="slides/slide346.xml"/><Relationship Id="rId514" Type="http://schemas.openxmlformats.org/officeDocument/2006/relationships/slide" Target="slides/slide511.xml"/><Relationship Id="rId556" Type="http://schemas.openxmlformats.org/officeDocument/2006/relationships/slide" Target="slides/slide553.xml"/><Relationship Id="rId88" Type="http://schemas.openxmlformats.org/officeDocument/2006/relationships/slide" Target="slides/slide85.xml"/><Relationship Id="rId111" Type="http://schemas.openxmlformats.org/officeDocument/2006/relationships/slide" Target="slides/slide108.xml"/><Relationship Id="rId153" Type="http://schemas.openxmlformats.org/officeDocument/2006/relationships/slide" Target="slides/slide150.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416" Type="http://schemas.openxmlformats.org/officeDocument/2006/relationships/slide" Target="slides/slide413.xml"/><Relationship Id="rId598" Type="http://schemas.openxmlformats.org/officeDocument/2006/relationships/slide" Target="slides/slide595.xml"/><Relationship Id="rId220" Type="http://schemas.openxmlformats.org/officeDocument/2006/relationships/slide" Target="slides/slide217.xml"/><Relationship Id="rId458" Type="http://schemas.openxmlformats.org/officeDocument/2006/relationships/slide" Target="slides/slide455.xml"/><Relationship Id="rId623" Type="http://schemas.openxmlformats.org/officeDocument/2006/relationships/font" Target="fonts/font1.fntdata"/><Relationship Id="rId15" Type="http://schemas.openxmlformats.org/officeDocument/2006/relationships/slide" Target="slides/slide12.xml"/><Relationship Id="rId57" Type="http://schemas.openxmlformats.org/officeDocument/2006/relationships/slide" Target="slides/slide54.xml"/><Relationship Id="rId262" Type="http://schemas.openxmlformats.org/officeDocument/2006/relationships/slide" Target="slides/slide259.xml"/><Relationship Id="rId318" Type="http://schemas.openxmlformats.org/officeDocument/2006/relationships/slide" Target="slides/slide315.xml"/><Relationship Id="rId525" Type="http://schemas.openxmlformats.org/officeDocument/2006/relationships/slide" Target="slides/slide522.xml"/><Relationship Id="rId567" Type="http://schemas.openxmlformats.org/officeDocument/2006/relationships/slide" Target="slides/slide564.xml"/><Relationship Id="rId99" Type="http://schemas.openxmlformats.org/officeDocument/2006/relationships/slide" Target="slides/slide96.xml"/><Relationship Id="rId122" Type="http://schemas.openxmlformats.org/officeDocument/2006/relationships/slide" Target="slides/slide119.xml"/><Relationship Id="rId164" Type="http://schemas.openxmlformats.org/officeDocument/2006/relationships/slide" Target="slides/slide161.xml"/><Relationship Id="rId371" Type="http://schemas.openxmlformats.org/officeDocument/2006/relationships/slide" Target="slides/slide368.xml"/><Relationship Id="rId427" Type="http://schemas.openxmlformats.org/officeDocument/2006/relationships/slide" Target="slides/slide424.xml"/><Relationship Id="rId469" Type="http://schemas.openxmlformats.org/officeDocument/2006/relationships/slide" Target="slides/slide466.xml"/><Relationship Id="rId634" Type="http://schemas.openxmlformats.org/officeDocument/2006/relationships/viewProps" Target="viewProps.xml"/><Relationship Id="rId26" Type="http://schemas.openxmlformats.org/officeDocument/2006/relationships/slide" Target="slides/slide23.xml"/><Relationship Id="rId231" Type="http://schemas.openxmlformats.org/officeDocument/2006/relationships/slide" Target="slides/slide228.xml"/><Relationship Id="rId273" Type="http://schemas.openxmlformats.org/officeDocument/2006/relationships/slide" Target="slides/slide270.xml"/><Relationship Id="rId329" Type="http://schemas.openxmlformats.org/officeDocument/2006/relationships/slide" Target="slides/slide326.xml"/><Relationship Id="rId480" Type="http://schemas.openxmlformats.org/officeDocument/2006/relationships/slide" Target="slides/slide477.xml"/><Relationship Id="rId536" Type="http://schemas.openxmlformats.org/officeDocument/2006/relationships/slide" Target="slides/slide533.xml"/><Relationship Id="rId68" Type="http://schemas.openxmlformats.org/officeDocument/2006/relationships/slide" Target="slides/slide65.xml"/><Relationship Id="rId133" Type="http://schemas.openxmlformats.org/officeDocument/2006/relationships/slide" Target="slides/slide130.xml"/><Relationship Id="rId175" Type="http://schemas.openxmlformats.org/officeDocument/2006/relationships/slide" Target="slides/slide172.xml"/><Relationship Id="rId340" Type="http://schemas.openxmlformats.org/officeDocument/2006/relationships/slide" Target="slides/slide337.xml"/><Relationship Id="rId578" Type="http://schemas.openxmlformats.org/officeDocument/2006/relationships/slide" Target="slides/slide575.xml"/><Relationship Id="rId200" Type="http://schemas.openxmlformats.org/officeDocument/2006/relationships/slide" Target="slides/slide197.xml"/><Relationship Id="rId382" Type="http://schemas.openxmlformats.org/officeDocument/2006/relationships/slide" Target="slides/slide379.xml"/><Relationship Id="rId438" Type="http://schemas.openxmlformats.org/officeDocument/2006/relationships/slide" Target="slides/slide435.xml"/><Relationship Id="rId603" Type="http://schemas.openxmlformats.org/officeDocument/2006/relationships/slide" Target="slides/slide600.xml"/><Relationship Id="rId242" Type="http://schemas.openxmlformats.org/officeDocument/2006/relationships/slide" Target="slides/slide239.xml"/><Relationship Id="rId284" Type="http://schemas.openxmlformats.org/officeDocument/2006/relationships/slide" Target="slides/slide281.xml"/><Relationship Id="rId491" Type="http://schemas.openxmlformats.org/officeDocument/2006/relationships/slide" Target="slides/slide488.xml"/><Relationship Id="rId505" Type="http://schemas.openxmlformats.org/officeDocument/2006/relationships/slide" Target="slides/slide502.xml"/><Relationship Id="rId37" Type="http://schemas.openxmlformats.org/officeDocument/2006/relationships/slide" Target="slides/slide34.xml"/><Relationship Id="rId79" Type="http://schemas.openxmlformats.org/officeDocument/2006/relationships/slide" Target="slides/slide76.xml"/><Relationship Id="rId102" Type="http://schemas.openxmlformats.org/officeDocument/2006/relationships/slide" Target="slides/slide99.xml"/><Relationship Id="rId144" Type="http://schemas.openxmlformats.org/officeDocument/2006/relationships/slide" Target="slides/slide141.xml"/><Relationship Id="rId547" Type="http://schemas.openxmlformats.org/officeDocument/2006/relationships/slide" Target="slides/slide544.xml"/><Relationship Id="rId589" Type="http://schemas.openxmlformats.org/officeDocument/2006/relationships/slide" Target="slides/slide586.xml"/><Relationship Id="rId90" Type="http://schemas.openxmlformats.org/officeDocument/2006/relationships/slide" Target="slides/slide87.xml"/><Relationship Id="rId186" Type="http://schemas.openxmlformats.org/officeDocument/2006/relationships/slide" Target="slides/slide183.xml"/><Relationship Id="rId351" Type="http://schemas.openxmlformats.org/officeDocument/2006/relationships/slide" Target="slides/slide348.xml"/><Relationship Id="rId393" Type="http://schemas.openxmlformats.org/officeDocument/2006/relationships/slide" Target="slides/slide390.xml"/><Relationship Id="rId407" Type="http://schemas.openxmlformats.org/officeDocument/2006/relationships/slide" Target="slides/slide404.xml"/><Relationship Id="rId449" Type="http://schemas.openxmlformats.org/officeDocument/2006/relationships/slide" Target="slides/slide446.xml"/><Relationship Id="rId614" Type="http://schemas.openxmlformats.org/officeDocument/2006/relationships/slide" Target="slides/slide611.xml"/><Relationship Id="rId211" Type="http://schemas.openxmlformats.org/officeDocument/2006/relationships/slide" Target="slides/slide208.xml"/><Relationship Id="rId253" Type="http://schemas.openxmlformats.org/officeDocument/2006/relationships/slide" Target="slides/slide250.xml"/><Relationship Id="rId295" Type="http://schemas.openxmlformats.org/officeDocument/2006/relationships/slide" Target="slides/slide292.xml"/><Relationship Id="rId309" Type="http://schemas.openxmlformats.org/officeDocument/2006/relationships/slide" Target="slides/slide306.xml"/><Relationship Id="rId460" Type="http://schemas.openxmlformats.org/officeDocument/2006/relationships/slide" Target="slides/slide457.xml"/><Relationship Id="rId516" Type="http://schemas.openxmlformats.org/officeDocument/2006/relationships/slide" Target="slides/slide513.xml"/><Relationship Id="rId48" Type="http://schemas.openxmlformats.org/officeDocument/2006/relationships/slide" Target="slides/slide45.xml"/><Relationship Id="rId113" Type="http://schemas.openxmlformats.org/officeDocument/2006/relationships/slide" Target="slides/slide110.xml"/><Relationship Id="rId320" Type="http://schemas.openxmlformats.org/officeDocument/2006/relationships/slide" Target="slides/slide317.xml"/><Relationship Id="rId558" Type="http://schemas.openxmlformats.org/officeDocument/2006/relationships/slide" Target="slides/slide555.xml"/><Relationship Id="rId155" Type="http://schemas.openxmlformats.org/officeDocument/2006/relationships/slide" Target="slides/slide152.xml"/><Relationship Id="rId197" Type="http://schemas.openxmlformats.org/officeDocument/2006/relationships/slide" Target="slides/slide194.xml"/><Relationship Id="rId362" Type="http://schemas.openxmlformats.org/officeDocument/2006/relationships/slide" Target="slides/slide359.xml"/><Relationship Id="rId418" Type="http://schemas.openxmlformats.org/officeDocument/2006/relationships/slide" Target="slides/slide415.xml"/><Relationship Id="rId625" Type="http://schemas.openxmlformats.org/officeDocument/2006/relationships/font" Target="fonts/font3.fntdata"/><Relationship Id="rId222" Type="http://schemas.openxmlformats.org/officeDocument/2006/relationships/slide" Target="slides/slide219.xml"/><Relationship Id="rId264" Type="http://schemas.openxmlformats.org/officeDocument/2006/relationships/slide" Target="slides/slide261.xml"/><Relationship Id="rId471" Type="http://schemas.openxmlformats.org/officeDocument/2006/relationships/slide" Target="slides/slide468.xml"/><Relationship Id="rId17" Type="http://schemas.openxmlformats.org/officeDocument/2006/relationships/slide" Target="slides/slide14.xml"/><Relationship Id="rId59" Type="http://schemas.openxmlformats.org/officeDocument/2006/relationships/slide" Target="slides/slide56.xml"/><Relationship Id="rId124" Type="http://schemas.openxmlformats.org/officeDocument/2006/relationships/slide" Target="slides/slide121.xml"/><Relationship Id="rId527" Type="http://schemas.openxmlformats.org/officeDocument/2006/relationships/slide" Target="slides/slide524.xml"/><Relationship Id="rId569" Type="http://schemas.openxmlformats.org/officeDocument/2006/relationships/slide" Target="slides/slide566.xml"/><Relationship Id="rId70" Type="http://schemas.openxmlformats.org/officeDocument/2006/relationships/slide" Target="slides/slide67.xml"/><Relationship Id="rId166" Type="http://schemas.openxmlformats.org/officeDocument/2006/relationships/slide" Target="slides/slide163.xml"/><Relationship Id="rId331" Type="http://schemas.openxmlformats.org/officeDocument/2006/relationships/slide" Target="slides/slide328.xml"/><Relationship Id="rId373" Type="http://schemas.openxmlformats.org/officeDocument/2006/relationships/slide" Target="slides/slide370.xml"/><Relationship Id="rId429" Type="http://schemas.openxmlformats.org/officeDocument/2006/relationships/slide" Target="slides/slide426.xml"/><Relationship Id="rId580" Type="http://schemas.openxmlformats.org/officeDocument/2006/relationships/slide" Target="slides/slide577.xml"/><Relationship Id="rId636" Type="http://schemas.openxmlformats.org/officeDocument/2006/relationships/tableStyles" Target="tableStyles.xml"/><Relationship Id="rId1" Type="http://schemas.openxmlformats.org/officeDocument/2006/relationships/slideMaster" Target="slideMasters/slideMaster1.xml"/><Relationship Id="rId233" Type="http://schemas.openxmlformats.org/officeDocument/2006/relationships/slide" Target="slides/slide230.xml"/><Relationship Id="rId440" Type="http://schemas.openxmlformats.org/officeDocument/2006/relationships/slide" Target="slides/slide437.xml"/><Relationship Id="rId28" Type="http://schemas.openxmlformats.org/officeDocument/2006/relationships/slide" Target="slides/slide25.xml"/><Relationship Id="rId275" Type="http://schemas.openxmlformats.org/officeDocument/2006/relationships/slide" Target="slides/slide272.xml"/><Relationship Id="rId300" Type="http://schemas.openxmlformats.org/officeDocument/2006/relationships/slide" Target="slides/slide297.xml"/><Relationship Id="rId482" Type="http://schemas.openxmlformats.org/officeDocument/2006/relationships/slide" Target="slides/slide479.xml"/><Relationship Id="rId538" Type="http://schemas.openxmlformats.org/officeDocument/2006/relationships/slide" Target="slides/slide535.xml"/><Relationship Id="rId81" Type="http://schemas.openxmlformats.org/officeDocument/2006/relationships/slide" Target="slides/slide78.xml"/><Relationship Id="rId135" Type="http://schemas.openxmlformats.org/officeDocument/2006/relationships/slide" Target="slides/slide132.xml"/><Relationship Id="rId177" Type="http://schemas.openxmlformats.org/officeDocument/2006/relationships/slide" Target="slides/slide174.xml"/><Relationship Id="rId342" Type="http://schemas.openxmlformats.org/officeDocument/2006/relationships/slide" Target="slides/slide339.xml"/><Relationship Id="rId384" Type="http://schemas.openxmlformats.org/officeDocument/2006/relationships/slide" Target="slides/slide381.xml"/><Relationship Id="rId591" Type="http://schemas.openxmlformats.org/officeDocument/2006/relationships/slide" Target="slides/slide588.xml"/><Relationship Id="rId605" Type="http://schemas.openxmlformats.org/officeDocument/2006/relationships/slide" Target="slides/slide602.xml"/><Relationship Id="rId202" Type="http://schemas.openxmlformats.org/officeDocument/2006/relationships/slide" Target="slides/slide199.xml"/><Relationship Id="rId244" Type="http://schemas.openxmlformats.org/officeDocument/2006/relationships/slide" Target="slides/slide241.xml"/><Relationship Id="rId39" Type="http://schemas.openxmlformats.org/officeDocument/2006/relationships/slide" Target="slides/slide36.xml"/><Relationship Id="rId286" Type="http://schemas.openxmlformats.org/officeDocument/2006/relationships/slide" Target="slides/slide283.xml"/><Relationship Id="rId451" Type="http://schemas.openxmlformats.org/officeDocument/2006/relationships/slide" Target="slides/slide448.xml"/><Relationship Id="rId493" Type="http://schemas.openxmlformats.org/officeDocument/2006/relationships/slide" Target="slides/slide490.xml"/><Relationship Id="rId507" Type="http://schemas.openxmlformats.org/officeDocument/2006/relationships/slide" Target="slides/slide504.xml"/><Relationship Id="rId549" Type="http://schemas.openxmlformats.org/officeDocument/2006/relationships/slide" Target="slides/slide546.xml"/><Relationship Id="rId50" Type="http://schemas.openxmlformats.org/officeDocument/2006/relationships/slide" Target="slides/slide47.xml"/><Relationship Id="rId104" Type="http://schemas.openxmlformats.org/officeDocument/2006/relationships/slide" Target="slides/slide101.xml"/><Relationship Id="rId146" Type="http://schemas.openxmlformats.org/officeDocument/2006/relationships/slide" Target="slides/slide143.xml"/><Relationship Id="rId188" Type="http://schemas.openxmlformats.org/officeDocument/2006/relationships/slide" Target="slides/slide185.xml"/><Relationship Id="rId311" Type="http://schemas.openxmlformats.org/officeDocument/2006/relationships/slide" Target="slides/slide308.xml"/><Relationship Id="rId353" Type="http://schemas.openxmlformats.org/officeDocument/2006/relationships/slide" Target="slides/slide350.xml"/><Relationship Id="rId395" Type="http://schemas.openxmlformats.org/officeDocument/2006/relationships/slide" Target="slides/slide392.xml"/><Relationship Id="rId409" Type="http://schemas.openxmlformats.org/officeDocument/2006/relationships/slide" Target="slides/slide406.xml"/><Relationship Id="rId560" Type="http://schemas.openxmlformats.org/officeDocument/2006/relationships/slide" Target="slides/slide557.xml"/><Relationship Id="rId92" Type="http://schemas.openxmlformats.org/officeDocument/2006/relationships/slide" Target="slides/slide89.xml"/><Relationship Id="rId213" Type="http://schemas.openxmlformats.org/officeDocument/2006/relationships/slide" Target="slides/slide210.xml"/><Relationship Id="rId420" Type="http://schemas.openxmlformats.org/officeDocument/2006/relationships/slide" Target="slides/slide417.xml"/><Relationship Id="rId616" Type="http://schemas.openxmlformats.org/officeDocument/2006/relationships/slide" Target="slides/slide613.xml"/><Relationship Id="rId255" Type="http://schemas.openxmlformats.org/officeDocument/2006/relationships/slide" Target="slides/slide252.xml"/><Relationship Id="rId297" Type="http://schemas.openxmlformats.org/officeDocument/2006/relationships/slide" Target="slides/slide294.xml"/><Relationship Id="rId462" Type="http://schemas.openxmlformats.org/officeDocument/2006/relationships/slide" Target="slides/slide459.xml"/><Relationship Id="rId518" Type="http://schemas.openxmlformats.org/officeDocument/2006/relationships/slide" Target="slides/slide515.xml"/><Relationship Id="rId115" Type="http://schemas.openxmlformats.org/officeDocument/2006/relationships/slide" Target="slides/slide112.xml"/><Relationship Id="rId157" Type="http://schemas.openxmlformats.org/officeDocument/2006/relationships/slide" Target="slides/slide154.xml"/><Relationship Id="rId322" Type="http://schemas.openxmlformats.org/officeDocument/2006/relationships/slide" Target="slides/slide319.xml"/><Relationship Id="rId364" Type="http://schemas.openxmlformats.org/officeDocument/2006/relationships/slide" Target="slides/slide361.xml"/><Relationship Id="rId61" Type="http://schemas.openxmlformats.org/officeDocument/2006/relationships/slide" Target="slides/slide58.xml"/><Relationship Id="rId199" Type="http://schemas.openxmlformats.org/officeDocument/2006/relationships/slide" Target="slides/slide196.xml"/><Relationship Id="rId571" Type="http://schemas.openxmlformats.org/officeDocument/2006/relationships/slide" Target="slides/slide568.xml"/><Relationship Id="rId627" Type="http://schemas.openxmlformats.org/officeDocument/2006/relationships/font" Target="fonts/font5.fntdata"/><Relationship Id="rId19" Type="http://schemas.openxmlformats.org/officeDocument/2006/relationships/slide" Target="slides/slide16.xml"/><Relationship Id="rId224" Type="http://schemas.openxmlformats.org/officeDocument/2006/relationships/slide" Target="slides/slide221.xml"/><Relationship Id="rId266" Type="http://schemas.openxmlformats.org/officeDocument/2006/relationships/slide" Target="slides/slide263.xml"/><Relationship Id="rId431" Type="http://schemas.openxmlformats.org/officeDocument/2006/relationships/slide" Target="slides/slide428.xml"/><Relationship Id="rId473" Type="http://schemas.openxmlformats.org/officeDocument/2006/relationships/slide" Target="slides/slide470.xml"/><Relationship Id="rId529" Type="http://schemas.openxmlformats.org/officeDocument/2006/relationships/slide" Target="slides/slide526.xml"/><Relationship Id="rId30" Type="http://schemas.openxmlformats.org/officeDocument/2006/relationships/slide" Target="slides/slide27.xml"/><Relationship Id="rId126" Type="http://schemas.openxmlformats.org/officeDocument/2006/relationships/slide" Target="slides/slide123.xml"/><Relationship Id="rId168" Type="http://schemas.openxmlformats.org/officeDocument/2006/relationships/slide" Target="slides/slide165.xml"/><Relationship Id="rId333" Type="http://schemas.openxmlformats.org/officeDocument/2006/relationships/slide" Target="slides/slide330.xml"/><Relationship Id="rId540" Type="http://schemas.openxmlformats.org/officeDocument/2006/relationships/slide" Target="slides/slide537.xml"/><Relationship Id="rId72" Type="http://schemas.openxmlformats.org/officeDocument/2006/relationships/slide" Target="slides/slide69.xml"/><Relationship Id="rId375" Type="http://schemas.openxmlformats.org/officeDocument/2006/relationships/slide" Target="slides/slide372.xml"/><Relationship Id="rId582" Type="http://schemas.openxmlformats.org/officeDocument/2006/relationships/slide" Target="slides/slide579.xml"/><Relationship Id="rId3" Type="http://schemas.openxmlformats.org/officeDocument/2006/relationships/slideMaster" Target="slideMasters/slideMaster3.xml"/><Relationship Id="rId235" Type="http://schemas.openxmlformats.org/officeDocument/2006/relationships/slide" Target="slides/slide232.xml"/><Relationship Id="rId277" Type="http://schemas.openxmlformats.org/officeDocument/2006/relationships/slide" Target="slides/slide274.xml"/><Relationship Id="rId400" Type="http://schemas.openxmlformats.org/officeDocument/2006/relationships/slide" Target="slides/slide397.xml"/><Relationship Id="rId442" Type="http://schemas.openxmlformats.org/officeDocument/2006/relationships/slide" Target="slides/slide439.xml"/><Relationship Id="rId484" Type="http://schemas.openxmlformats.org/officeDocument/2006/relationships/slide" Target="slides/slide481.xml"/><Relationship Id="rId137" Type="http://schemas.openxmlformats.org/officeDocument/2006/relationships/slide" Target="slides/slide134.xml"/><Relationship Id="rId302" Type="http://schemas.openxmlformats.org/officeDocument/2006/relationships/slide" Target="slides/slide299.xml"/><Relationship Id="rId344" Type="http://schemas.openxmlformats.org/officeDocument/2006/relationships/slide" Target="slides/slide341.xml"/><Relationship Id="rId41" Type="http://schemas.openxmlformats.org/officeDocument/2006/relationships/slide" Target="slides/slide38.xml"/><Relationship Id="rId83" Type="http://schemas.openxmlformats.org/officeDocument/2006/relationships/slide" Target="slides/slide80.xml"/><Relationship Id="rId179" Type="http://schemas.openxmlformats.org/officeDocument/2006/relationships/slide" Target="slides/slide176.xml"/><Relationship Id="rId386" Type="http://schemas.openxmlformats.org/officeDocument/2006/relationships/slide" Target="slides/slide383.xml"/><Relationship Id="rId551" Type="http://schemas.openxmlformats.org/officeDocument/2006/relationships/slide" Target="slides/slide548.xml"/><Relationship Id="rId593" Type="http://schemas.openxmlformats.org/officeDocument/2006/relationships/slide" Target="slides/slide590.xml"/><Relationship Id="rId607" Type="http://schemas.openxmlformats.org/officeDocument/2006/relationships/slide" Target="slides/slide604.xml"/><Relationship Id="rId190" Type="http://schemas.openxmlformats.org/officeDocument/2006/relationships/slide" Target="slides/slide187.xml"/><Relationship Id="rId204" Type="http://schemas.openxmlformats.org/officeDocument/2006/relationships/slide" Target="slides/slide201.xml"/><Relationship Id="rId246" Type="http://schemas.openxmlformats.org/officeDocument/2006/relationships/slide" Target="slides/slide243.xml"/><Relationship Id="rId288" Type="http://schemas.openxmlformats.org/officeDocument/2006/relationships/slide" Target="slides/slide285.xml"/><Relationship Id="rId411" Type="http://schemas.openxmlformats.org/officeDocument/2006/relationships/slide" Target="slides/slide408.xml"/><Relationship Id="rId453" Type="http://schemas.openxmlformats.org/officeDocument/2006/relationships/slide" Target="slides/slide450.xml"/><Relationship Id="rId509" Type="http://schemas.openxmlformats.org/officeDocument/2006/relationships/slide" Target="slides/slide506.xml"/><Relationship Id="rId106" Type="http://schemas.openxmlformats.org/officeDocument/2006/relationships/slide" Target="slides/slide103.xml"/><Relationship Id="rId313" Type="http://schemas.openxmlformats.org/officeDocument/2006/relationships/slide" Target="slides/slide310.xml"/><Relationship Id="rId495" Type="http://schemas.openxmlformats.org/officeDocument/2006/relationships/slide" Target="slides/slide492.xml"/><Relationship Id="rId10" Type="http://schemas.openxmlformats.org/officeDocument/2006/relationships/slide" Target="slides/slide7.xml"/><Relationship Id="rId52" Type="http://schemas.openxmlformats.org/officeDocument/2006/relationships/slide" Target="slides/slide49.xml"/><Relationship Id="rId94" Type="http://schemas.openxmlformats.org/officeDocument/2006/relationships/slide" Target="slides/slide91.xml"/><Relationship Id="rId148" Type="http://schemas.openxmlformats.org/officeDocument/2006/relationships/slide" Target="slides/slide145.xml"/><Relationship Id="rId355" Type="http://schemas.openxmlformats.org/officeDocument/2006/relationships/slide" Target="slides/slide352.xml"/><Relationship Id="rId397" Type="http://schemas.openxmlformats.org/officeDocument/2006/relationships/slide" Target="slides/slide394.xml"/><Relationship Id="rId520" Type="http://schemas.openxmlformats.org/officeDocument/2006/relationships/slide" Target="slides/slide517.xml"/><Relationship Id="rId562" Type="http://schemas.openxmlformats.org/officeDocument/2006/relationships/slide" Target="slides/slide559.xml"/><Relationship Id="rId618" Type="http://schemas.openxmlformats.org/officeDocument/2006/relationships/slide" Target="slides/slide615.xml"/><Relationship Id="rId215" Type="http://schemas.openxmlformats.org/officeDocument/2006/relationships/slide" Target="slides/slide212.xml"/><Relationship Id="rId257" Type="http://schemas.openxmlformats.org/officeDocument/2006/relationships/slide" Target="slides/slide254.xml"/><Relationship Id="rId422" Type="http://schemas.openxmlformats.org/officeDocument/2006/relationships/slide" Target="slides/slide419.xml"/><Relationship Id="rId464" Type="http://schemas.openxmlformats.org/officeDocument/2006/relationships/slide" Target="slides/slide461.xml"/><Relationship Id="rId299" Type="http://schemas.openxmlformats.org/officeDocument/2006/relationships/slide" Target="slides/slide296.xml"/><Relationship Id="rId63" Type="http://schemas.openxmlformats.org/officeDocument/2006/relationships/slide" Target="slides/slide60.xml"/><Relationship Id="rId159" Type="http://schemas.openxmlformats.org/officeDocument/2006/relationships/slide" Target="slides/slide156.xml"/><Relationship Id="rId366" Type="http://schemas.openxmlformats.org/officeDocument/2006/relationships/slide" Target="slides/slide363.xml"/><Relationship Id="rId573" Type="http://schemas.openxmlformats.org/officeDocument/2006/relationships/slide" Target="slides/slide570.xml"/><Relationship Id="rId226" Type="http://schemas.openxmlformats.org/officeDocument/2006/relationships/slide" Target="slides/slide223.xml"/><Relationship Id="rId433" Type="http://schemas.openxmlformats.org/officeDocument/2006/relationships/slide" Target="slides/slide430.xml"/><Relationship Id="rId74" Type="http://schemas.openxmlformats.org/officeDocument/2006/relationships/slide" Target="slides/slide71.xml"/><Relationship Id="rId377" Type="http://schemas.openxmlformats.org/officeDocument/2006/relationships/slide" Target="slides/slide374.xml"/><Relationship Id="rId500" Type="http://schemas.openxmlformats.org/officeDocument/2006/relationships/slide" Target="slides/slide497.xml"/><Relationship Id="rId584" Type="http://schemas.openxmlformats.org/officeDocument/2006/relationships/slide" Target="slides/slide581.xml"/><Relationship Id="rId5" Type="http://schemas.openxmlformats.org/officeDocument/2006/relationships/slide" Target="slides/slide2.xml"/><Relationship Id="rId237" Type="http://schemas.openxmlformats.org/officeDocument/2006/relationships/slide" Target="slides/slide234.xml"/><Relationship Id="rId444" Type="http://schemas.openxmlformats.org/officeDocument/2006/relationships/slide" Target="slides/slide441.xml"/><Relationship Id="rId290" Type="http://schemas.openxmlformats.org/officeDocument/2006/relationships/slide" Target="slides/slide287.xml"/><Relationship Id="rId304" Type="http://schemas.openxmlformats.org/officeDocument/2006/relationships/slide" Target="slides/slide301.xml"/><Relationship Id="rId388" Type="http://schemas.openxmlformats.org/officeDocument/2006/relationships/slide" Target="slides/slide385.xml"/><Relationship Id="rId511" Type="http://schemas.openxmlformats.org/officeDocument/2006/relationships/slide" Target="slides/slide508.xml"/><Relationship Id="rId609" Type="http://schemas.openxmlformats.org/officeDocument/2006/relationships/slide" Target="slides/slide606.xml"/><Relationship Id="rId85" Type="http://schemas.openxmlformats.org/officeDocument/2006/relationships/slide" Target="slides/slide82.xml"/><Relationship Id="rId150" Type="http://schemas.openxmlformats.org/officeDocument/2006/relationships/slide" Target="slides/slide147.xml"/><Relationship Id="rId595" Type="http://schemas.openxmlformats.org/officeDocument/2006/relationships/slide" Target="slides/slide592.xml"/><Relationship Id="rId248" Type="http://schemas.openxmlformats.org/officeDocument/2006/relationships/slide" Target="slides/slide245.xml"/><Relationship Id="rId455" Type="http://schemas.openxmlformats.org/officeDocument/2006/relationships/slide" Target="slides/slide452.xml"/><Relationship Id="rId12" Type="http://schemas.openxmlformats.org/officeDocument/2006/relationships/slide" Target="slides/slide9.xml"/><Relationship Id="rId108" Type="http://schemas.openxmlformats.org/officeDocument/2006/relationships/slide" Target="slides/slide105.xml"/><Relationship Id="rId315" Type="http://schemas.openxmlformats.org/officeDocument/2006/relationships/slide" Target="slides/slide312.xml"/><Relationship Id="rId522" Type="http://schemas.openxmlformats.org/officeDocument/2006/relationships/slide" Target="slides/slide519.xml"/><Relationship Id="rId96" Type="http://schemas.openxmlformats.org/officeDocument/2006/relationships/slide" Target="slides/slide93.xml"/><Relationship Id="rId161" Type="http://schemas.openxmlformats.org/officeDocument/2006/relationships/slide" Target="slides/slide158.xml"/><Relationship Id="rId399" Type="http://schemas.openxmlformats.org/officeDocument/2006/relationships/slide" Target="slides/slide396.xml"/><Relationship Id="rId259" Type="http://schemas.openxmlformats.org/officeDocument/2006/relationships/slide" Target="slides/slide256.xml"/><Relationship Id="rId466" Type="http://schemas.openxmlformats.org/officeDocument/2006/relationships/slide" Target="slides/slide463.xml"/><Relationship Id="rId23" Type="http://schemas.openxmlformats.org/officeDocument/2006/relationships/slide" Target="slides/slide20.xml"/><Relationship Id="rId119" Type="http://schemas.openxmlformats.org/officeDocument/2006/relationships/slide" Target="slides/slide116.xml"/><Relationship Id="rId326" Type="http://schemas.openxmlformats.org/officeDocument/2006/relationships/slide" Target="slides/slide323.xml"/><Relationship Id="rId533" Type="http://schemas.openxmlformats.org/officeDocument/2006/relationships/slide" Target="slides/slide530.xml"/><Relationship Id="rId172" Type="http://schemas.openxmlformats.org/officeDocument/2006/relationships/slide" Target="slides/slide169.xml"/><Relationship Id="rId477" Type="http://schemas.openxmlformats.org/officeDocument/2006/relationships/slide" Target="slides/slide474.xml"/><Relationship Id="rId600" Type="http://schemas.openxmlformats.org/officeDocument/2006/relationships/slide" Target="slides/slide597.xml"/><Relationship Id="rId337" Type="http://schemas.openxmlformats.org/officeDocument/2006/relationships/slide" Target="slides/slide334.xml"/><Relationship Id="rId34" Type="http://schemas.openxmlformats.org/officeDocument/2006/relationships/slide" Target="slides/slide31.xml"/><Relationship Id="rId544" Type="http://schemas.openxmlformats.org/officeDocument/2006/relationships/slide" Target="slides/slide541.xml"/><Relationship Id="rId183" Type="http://schemas.openxmlformats.org/officeDocument/2006/relationships/slide" Target="slides/slide180.xml"/><Relationship Id="rId390" Type="http://schemas.openxmlformats.org/officeDocument/2006/relationships/slide" Target="slides/slide387.xml"/><Relationship Id="rId404" Type="http://schemas.openxmlformats.org/officeDocument/2006/relationships/slide" Target="slides/slide401.xml"/><Relationship Id="rId611" Type="http://schemas.openxmlformats.org/officeDocument/2006/relationships/slide" Target="slides/slide608.xml"/><Relationship Id="rId250" Type="http://schemas.openxmlformats.org/officeDocument/2006/relationships/slide" Target="slides/slide247.xml"/><Relationship Id="rId488" Type="http://schemas.openxmlformats.org/officeDocument/2006/relationships/slide" Target="slides/slide485.xml"/><Relationship Id="rId45" Type="http://schemas.openxmlformats.org/officeDocument/2006/relationships/slide" Target="slides/slide42.xml"/><Relationship Id="rId110" Type="http://schemas.openxmlformats.org/officeDocument/2006/relationships/slide" Target="slides/slide107.xml"/><Relationship Id="rId348" Type="http://schemas.openxmlformats.org/officeDocument/2006/relationships/slide" Target="slides/slide345.xml"/><Relationship Id="rId555" Type="http://schemas.openxmlformats.org/officeDocument/2006/relationships/slide" Target="slides/slide552.xml"/><Relationship Id="rId194" Type="http://schemas.openxmlformats.org/officeDocument/2006/relationships/slide" Target="slides/slide191.xml"/><Relationship Id="rId208" Type="http://schemas.openxmlformats.org/officeDocument/2006/relationships/slide" Target="slides/slide205.xml"/><Relationship Id="rId415" Type="http://schemas.openxmlformats.org/officeDocument/2006/relationships/slide" Target="slides/slide412.xml"/><Relationship Id="rId622" Type="http://schemas.openxmlformats.org/officeDocument/2006/relationships/notesMaster" Target="notesMasters/notesMaster1.xml"/><Relationship Id="rId261" Type="http://schemas.openxmlformats.org/officeDocument/2006/relationships/slide" Target="slides/slide258.xml"/><Relationship Id="rId499" Type="http://schemas.openxmlformats.org/officeDocument/2006/relationships/slide" Target="slides/slide496.xml"/><Relationship Id="rId56" Type="http://schemas.openxmlformats.org/officeDocument/2006/relationships/slide" Target="slides/slide53.xml"/><Relationship Id="rId359" Type="http://schemas.openxmlformats.org/officeDocument/2006/relationships/slide" Target="slides/slide356.xml"/><Relationship Id="rId566" Type="http://schemas.openxmlformats.org/officeDocument/2006/relationships/slide" Target="slides/slide563.xml"/><Relationship Id="rId121" Type="http://schemas.openxmlformats.org/officeDocument/2006/relationships/slide" Target="slides/slide118.xml"/><Relationship Id="rId219" Type="http://schemas.openxmlformats.org/officeDocument/2006/relationships/slide" Target="slides/slide216.xml"/><Relationship Id="rId426" Type="http://schemas.openxmlformats.org/officeDocument/2006/relationships/slide" Target="slides/slide423.xml"/><Relationship Id="rId633" Type="http://schemas.openxmlformats.org/officeDocument/2006/relationships/presProps" Target="presProps.xml"/><Relationship Id="rId67" Type="http://schemas.openxmlformats.org/officeDocument/2006/relationships/slide" Target="slides/slide64.xml"/><Relationship Id="rId272" Type="http://schemas.openxmlformats.org/officeDocument/2006/relationships/slide" Target="slides/slide269.xml"/><Relationship Id="rId577" Type="http://schemas.openxmlformats.org/officeDocument/2006/relationships/slide" Target="slides/slide574.xml"/><Relationship Id="rId132" Type="http://schemas.openxmlformats.org/officeDocument/2006/relationships/slide" Target="slides/slide129.xml"/><Relationship Id="rId437" Type="http://schemas.openxmlformats.org/officeDocument/2006/relationships/slide" Target="slides/slide434.xml"/><Relationship Id="rId283" Type="http://schemas.openxmlformats.org/officeDocument/2006/relationships/slide" Target="slides/slide280.xml"/><Relationship Id="rId490" Type="http://schemas.openxmlformats.org/officeDocument/2006/relationships/slide" Target="slides/slide487.xml"/><Relationship Id="rId504" Type="http://schemas.openxmlformats.org/officeDocument/2006/relationships/slide" Target="slides/slide501.xml"/><Relationship Id="rId78" Type="http://schemas.openxmlformats.org/officeDocument/2006/relationships/slide" Target="slides/slide75.xml"/><Relationship Id="rId143" Type="http://schemas.openxmlformats.org/officeDocument/2006/relationships/slide" Target="slides/slide140.xml"/><Relationship Id="rId350" Type="http://schemas.openxmlformats.org/officeDocument/2006/relationships/slide" Target="slides/slide347.xml"/><Relationship Id="rId588" Type="http://schemas.openxmlformats.org/officeDocument/2006/relationships/slide" Target="slides/slide5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4e1beb2fb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e4e1beb2fb_1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kljmuvwf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kljmuvwf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42369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pxwn6w5a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pxwn6w5a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05397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v9a0jlr3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v9a0jlr3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96755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4e348663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4e348663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1653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vma79ar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vma79ar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82867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vfhk7e3l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vfhk7e3l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91458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ozfdodbk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ozfdodbk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00291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o238nvai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o238nvai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9621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yai4n1c7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yai4n1c7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07477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90b783f4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90b783f4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141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4e1beb2fb_1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e4e1beb2fb_1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4rbgjnb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4rbgjnb1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97366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f4v4zmfa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f4v4zmfa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42188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qdx3i3x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qdx3i3xz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54009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ob8agfel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ob8agfel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16086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t518isvh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t518isvh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94860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_68b8i3lt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_68b8i3lt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82760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3e51ddfa8_0_83_z3o9ze4u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3e51ddfa8_0_83_z3o9ze4u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28151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6d4c00re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6d4c00re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200517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3e51ddfa8_0_83_pywwobr2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3e51ddfa8_0_83_pywwobr2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94486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264w14vo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264w14vo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424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e1beb2fb_1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e4e1beb2fb_1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e51ddfa8_0_83_4i9ipni7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3e51ddfa8_0_83_4i9ipni7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16184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izswy65g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izswy65g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88675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w09rkykk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w09rkykk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12901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ukv9887u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ukv9887u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51088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9npartt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9nparttz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19562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e51ddfa8_0_83_owvs191x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3e51ddfa8_0_83_owvs191x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02235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3e51ddfa8_0_83_2kvsjv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3e51ddfa8_0_83_2kvsjv7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09461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vg80rbx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vg80rbx4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528380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c2leeoe2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c2leeoe2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157122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3e51ddfa8_0_83_2gq1xzle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3e51ddfa8_0_83_2gq1xzle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05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4e1beb2fb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e4e1beb2fb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3e51ddfa8_0_83_whyd3130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e3e51ddfa8_0_83_whyd3130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38308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3e51ddfa8_0_83_v540qcb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3e51ddfa8_0_83_v540qcb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95268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71161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2e0e466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e2e0e466a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66324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81296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21241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78930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59401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70160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468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4e1beb2fb_1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e4e1beb2fb_1_5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43102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948200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735703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516028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589191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727368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768004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8077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41020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406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4e1beb2fb_1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e4e1beb2fb_1_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733486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29208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8285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93530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549347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339755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32273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04074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357978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479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4e1beb2fb_1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e4e1beb2fb_1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09535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408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64701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69547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50368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131076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557959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119717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90302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07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e1beb2fb_1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e4e1beb2fb_1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828303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5979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591836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047873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334332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409237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503268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023394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162371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441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4e1beb2fb_1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e4e1beb2fb_1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71935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232072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3720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779964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933600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377924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285953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56011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00268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39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4e1beb2fb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e4e1beb2fb_1_5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c4fdb8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e4c4fdb8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40094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4c4fdb8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e4c4fdb8b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375447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4c4fdb8b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e4c4fdb8b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838147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4c4fdb8b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e4c4fdb8b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446405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4c4fdb8b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e4c4fdb8b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94662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c4fdb8b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e4c4fdb8b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68421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4c4fdb8b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4c4fdb8b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43882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4c4fdb8b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e4c4fdb8b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978311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4c4fdb8b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e4c4fdb8b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19228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4c4fdb8b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e4c4fdb8b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07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e1beb2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4e1beb2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4e1beb2fb_1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e4e1beb2fb_1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4c4fdb8b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4c4fdb8b1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794776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4c4fdb8b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e4c4fdb8b1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148589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4c4fdb8b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e4c4fdb8b1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803929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c4fdb8b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c4fdb8b1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093405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c4fdb8b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c4fdb8b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375173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c4fdb8b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c4fdb8b1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980989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c4fdb8b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c4fdb8b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7024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c4fdb8b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c4fdb8b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811503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c4fdb8b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c4fdb8b1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469393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c4fdb8b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c4fdb8b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256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4e1beb2fb_1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e4e1beb2fb_1_5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c4fdb8b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c4fdb8b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568398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c4fdb8b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c4fdb8b1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50611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7370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bc1074d5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bc1074d5_2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201999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bc1074d5_2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bc1074d5_2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750102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bc1074d5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bc1074d5_2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31442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bc1074d5_2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bc1074d5_2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903266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bc1074d5_2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bc1074d5_2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889184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bc1074d5_2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bc1074d5_2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817112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bc1074d5_2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bc1074d5_2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997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4e1beb2fb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e4e1beb2fb_1_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bc1074d5_2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bc1074d5_2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146384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bc1074d5_2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bc1074d5_2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063918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bc1074d5_2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bc1074d5_2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65341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bc1074d5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bc1074d5_2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787422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bc1074d5_2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bc1074d5_2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723688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bc1074d5_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bc1074d5_2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658928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bc1074d5_2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bc1074d5_2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183808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bc1074d5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bc1074d5_2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865098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bc1074d5_2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bc1074d5_2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788084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bc1074d5_2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bc1074d5_2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469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4e1beb2fb_1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e4e1beb2fb_1_5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bc1074d5_2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bc1074d5_2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030346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bc1074d5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bc1074d5_2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211974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bc1074d5_2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bc1074d5_2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805886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bc1074d5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bc1074d5_2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06815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bc1074d5_2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4bc1074d5_2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89036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bc1074d5_2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4bc1074d5_2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64584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bc1074d5_2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4bc1074d5_2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449097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bc1074d5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4bc1074d5_2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865664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4bc1074d5_2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4bc1074d5_2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437074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4bc1074d5_2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4bc1074d5_2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576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e1beb2fb_1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e4e1beb2fb_1_5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4bc1074d5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e4bc1074d5_2_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189401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4bc1074d5_2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4bc1074d5_2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388438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4bc1074d5_2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e4bc1074d5_2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682546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4bc1074d5_2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e4bc1074d5_2_4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689371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4bc1074d5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4bc1074d5_2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584854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4bc1074d5_2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e4bc1074d5_2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138702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4bc1074d5_2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e4bc1074d5_2_4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552020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4bc1074d5_2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e4bc1074d5_2_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515063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4bc1074d5_2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e4bc1074d5_2_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570444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4bc1074d5_2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e4bc1074d5_2_4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118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4e1beb2fb_1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e4e1beb2fb_1_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4bc1074d5_2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e4bc1074d5_2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655861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4bc1074d5_2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e4bc1074d5_2_4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728486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4bc1074d5_2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e4bc1074d5_2_4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528001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4bc1074d5_2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e4bc1074d5_2_4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821056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4bc1074d5_2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e4bc1074d5_2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411495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178372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e36ff2b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e36ff2bd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816560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e36ff2b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e36ff2bd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732324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e36ff2b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e36ff2bd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582865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e36ff2b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e36ff2bd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5059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4e1beb2fb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e4e1beb2fb_1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e36ff2bd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e36ff2bd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381952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e36ff2bd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e36ff2bd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8322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e36ff2bd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e36ff2bd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754452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e36ff2bd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e36ff2bd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570586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e36ff2bd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e36ff2bd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854005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e36ff2bd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e36ff2bd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813340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e36ff2bd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e36ff2bd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081676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e36ff2bd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e36ff2bd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553345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e36ff2bd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e36ff2bd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885004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e36ff2bd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e36ff2bd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276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4e1beb2fb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e4e1beb2fb_1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e36ff2bd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e36ff2bd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916811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e36ff2bd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e36ff2bd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396322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e36ff2bd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e36ff2bd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93639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e36ff2bd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e36ff2bd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018184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e36ff2bd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e36ff2bd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899931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e36ff2bd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e36ff2bd_0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773876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e36ff2b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e36ff2bd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81094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e36ff2bd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4e36ff2bd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126319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e36ff2bd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4e36ff2bd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548049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e36ff2bd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4e36ff2bd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3583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4e1beb2fb_1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e4e1beb2fb_1_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e36ff2bd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4e36ff2bd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280274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4e36ff2bd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4e36ff2bd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56382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287606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2ec7f421c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2ec7f421c_0_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6500286"/>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2ec7f421c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2ec7f421c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791765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2ec7f421c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2ec7f421c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739140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2ec7f421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2ec7f421c_0_4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61876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2ec7f421c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2ec7f421c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46794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2ec7f421c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2ec7f421c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789178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2ec7f421c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2ec7f421c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5984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4e1beb2fb_1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e4e1beb2fb_1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2ec7f421c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2ec7f421c_0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67609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2ec7f421c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2ec7f421c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823182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2ec7f421c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2ec7f421c_0_4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919220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2ec7f421c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2ec7f421c_0_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475284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2ec7f421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2ec7f421c_0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319019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2ec7f421c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2ec7f421c_0_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1850010"/>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2ec7f421c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2ec7f421c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502285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2ec7f421c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2ec7f421c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8375439"/>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2ec7f421c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2ec7f421c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304057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2ec7f421c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2ec7f421c_0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199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e1beb2fb_1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4e1beb2fb_1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4e1beb2fb_1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e4e1beb2fb_1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2ec7f421c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2ec7f421c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902059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2ec7f421c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2ec7f421c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9963183"/>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2ec7f421c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2ec7f421c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747316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2ec7f421c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2ec7f421c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364570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2ec7f421c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2ec7f421c_0_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182835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2ec7f421c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2ec7f421c_0_5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213622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2ec7f421c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2ec7f421c_0_5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4291767"/>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2ec7f421c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2ec7f421c_0_5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700623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2ec7f421c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2ec7f421c_0_5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601995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2ec7f421c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e2ec7f421c_0_5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2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4e1beb2fb_1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e4e1beb2fb_1_5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2ec7f421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2ec7f421c_0_5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8914232"/>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2ec7f421c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e2ec7f421c_0_5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8608293"/>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2ec7f421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e2ec7f421c_0_5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591699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2ec7f421c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2ec7f421c_0_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086124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2ec7f421c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e2ec7f421c_0_5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998395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2ec7f421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e2ec7f421c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186691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2ec7f421c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e2ec7f421c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724415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2ec7f421c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e2ec7f421c_0_6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44180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2ec7f421c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e2ec7f421c_0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140252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2ec7f421c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e2ec7f421c_0_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8339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4e1beb2fb_1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e4e1beb2fb_1_5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2ec7f421c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e2ec7f421c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2588253"/>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2ec7f421c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e2ec7f421c_0_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109156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2ec7f421c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e2ec7f421c_0_6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2660169"/>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2ec7f421c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e2ec7f421c_0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283293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2ec7f421c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e2ec7f421c_0_6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5782457"/>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2ec7f421c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e2ec7f421c_0_6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235963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2ec7f421c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e2ec7f421c_0_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1923373"/>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2ec7f421c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e2ec7f421c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625681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2ec7f421c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e2ec7f421c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1631991"/>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2ec7f421c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e2ec7f421c_0_6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2277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4e1beb2fb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e4e1beb2fb_1_5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2ec7f421c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e2ec7f421c_0_6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5098782"/>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2ec7f421c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e2ec7f421c_0_6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0766287"/>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2ec7f421c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e2ec7f421c_0_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369997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2ec7f421c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e2ec7f421c_0_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6988803"/>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e2ec7f421c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e2ec7f421c_0_6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307674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e2ec7f421c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e2ec7f421c_0_6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6572144"/>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2ec7f421c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ge2ec7f421c_0_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048928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e2ec7f421c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e2ec7f421c_0_7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2609539"/>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2ec7f421c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e2ec7f421c_0_7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28766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2ec7f421c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e2ec7f421c_0_7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0587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4e1beb2fb_1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e4e1beb2fb_1_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e2ec7f421c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ge2ec7f421c_0_7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606855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e2ec7f421c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ge2ec7f421c_0_7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062966"/>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2ec7f421c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e2ec7f421c_0_7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4123240"/>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e2ec7f421c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e2ec7f421c_0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7353358"/>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e2ec7f421c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ge2ec7f421c_0_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5328066"/>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2ec7f421c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e2ec7f421c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907191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2ec7f421c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e2ec7f421c_0_7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574871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2ec7f421c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ge2ec7f421c_0_7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9584504"/>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e2ec7f421c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e2ec7f421c_0_7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6962642"/>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e2ec7f421c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e2ec7f421c_0_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3027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e4e1beb2fb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e4e1beb2fb_1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2ec7f421c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ge2ec7f421c_0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799324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2ec7f421c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e2ec7f421c_0_7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4396814"/>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2ec7f421c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e2ec7f421c_0_7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89182"/>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4168754"/>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df32ba8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df32ba86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695880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df32ba86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df32ba86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525594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df32b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df32b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7029307"/>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df32ba8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df32ba86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3617112"/>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df32ba8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df32ba86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6985368"/>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df32ba86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df32ba86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1782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4e1beb2fb_1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e4e1beb2fb_1_6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df32ba8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df32ba8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8815871"/>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df32ba8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df32ba86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7701661"/>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df32ba8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df32ba86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003213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df32ba86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df32ba86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6534684"/>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df32ba8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df32ba86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5561643"/>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df32ba86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df32ba86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9154472"/>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df32ba86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df32ba86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112296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df32ba86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df32ba86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162941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df32ba8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df32ba8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4457731"/>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df32ba8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df32ba86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531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4e1beb2fb_1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ge4e1beb2fb_1_6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df32ba86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df32ba86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748885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df32ba86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df32ba86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8143326"/>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df32ba86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df32ba86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8446785"/>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1653603"/>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2e0ad4e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e2e0ad4e3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440089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2e0ad4e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e2e0ad4e3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8780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2e0ad4e3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e2e0ad4e3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663032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2e0ad4e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e2e0ad4e3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8110883"/>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2e0ad4e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e2e0ad4e3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0332322"/>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2e0ad4e3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e2e0ad4e3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867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4e1beb2fb_1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e4e1beb2fb_1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2e0ad4e3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2e0ad4e3c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3910411"/>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2e0ad4e3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e2e0ad4e3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279427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2e0ad4e3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e2e0ad4e3c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07661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2e0ad4e3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e2e0ad4e3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2240604"/>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2e0ad4e3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2e0ad4e3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9171780"/>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2e0ad4e3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e2e0ad4e3c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893996"/>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2e0ad4e3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e2e0ad4e3c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7267893"/>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2e0ad4e3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2e0ad4e3c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6642281"/>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2e0ad4e3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2e0ad4e3c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646555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2e0ad4e3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2e0ad4e3c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0269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4e1beb2fb_1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e4e1beb2fb_1_6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2e0ad4e3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2e0ad4e3c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9669051"/>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2e0ad4e3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2e0ad4e3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0179076"/>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2e0ad4e3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2e0ad4e3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2989141"/>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2e0ad4e3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2e0ad4e3c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585722"/>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2e0ad4e3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2e0ad4e3c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1183706"/>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2e0ad4e3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2e0ad4e3c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5644810"/>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791646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2e7f07e76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2e7f07e76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0444362"/>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2e7f07e7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2e7f07e7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4280261"/>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2e7f07e76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2e7f07e76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343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e1beb2f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e1beb2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4e1beb2fb_1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e4e1beb2fb_1_6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2e7f07e7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2e7f07e76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446374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2e7f07e76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2e7f07e76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3088797"/>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2e7f07e7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2e7f07e7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8856460"/>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2e7f07e7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2e7f07e76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1802826"/>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2e7f07e7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2e7f07e76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727065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2e7f07e76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2e7f07e76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444169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2e7f07e7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2e7f07e76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3818708"/>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2e7f07e76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2e7f07e76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769428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2e7f07e76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2e7f07e76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452230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2e7f07e76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2e7f07e76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2719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4e1beb2fb_1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e4e1beb2fb_1_6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2e7f07e7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2e7f07e7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8823446"/>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2e7f07e7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2e7f07e76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0118946"/>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2e7f07e76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2e7f07e76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644000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2e7f07e76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2e7f07e76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767584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2e7f07e76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2e7f07e76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2730580"/>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2e7f07e7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2e7f07e76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521440"/>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2e7f07e76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2e7f07e76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146626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917242"/>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dd8be7c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dd8be7c9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779529"/>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dd8be7c9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dd8be7c9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3176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4e1beb2fb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e4e1beb2fb_1_6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dd8be7c9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dd8be7c9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626492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dd8be7c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dd8be7c9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6154914"/>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dd8be7c9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dd8be7c9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1227316"/>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dd8be7c9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dd8be7c9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010152"/>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dd8be7c9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dd8be7c9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5808251"/>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dd8be7c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dd8be7c9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31439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dd8be7c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dd8be7c9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2934695"/>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dd8be7c9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dd8be7c9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4905251"/>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dd8be7c9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dd8be7c9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3690668"/>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dd8be7c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dd8be7c9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5349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4e1beb2fb_1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e4e1beb2fb_1_6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dd8be7c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dd8be7c9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20114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dd8be7c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dd8be7c9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355833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dd8be7c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dd8be7c9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8521668"/>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dd8be7c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dd8be7c9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181682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dd8be7c9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dd8be7c9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4282433"/>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dd8be7c9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dd8be7c9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536957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dd8be7c9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dd8be7c9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520492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dd8be7c9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dd8be7c9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092006"/>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dd8be7c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dd8be7c9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3851501"/>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3241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4e1beb2fb_1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e4e1beb2fb_1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82410e1f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b82410e1fb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9497533"/>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82410e1fb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b82410e1fb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6606434"/>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82410e1fb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b82410e1fb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9188732"/>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82410e1f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b82410e1fb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7517916"/>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82410e1fb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82410e1fb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2098947"/>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82410e1fb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b82410e1fb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33324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82410e1fb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b82410e1fb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7935307"/>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82410e1fb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b82410e1fb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8447716"/>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82410e1fb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82410e1fb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4353090"/>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82410e1f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b82410e1fb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9608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4e1beb2fb_1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e4e1beb2fb_1_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82410e1fb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b82410e1fb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6725454"/>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2410e1f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b82410e1fb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1915662"/>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82410e1fb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b82410e1fb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4316547"/>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82410e1fb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b82410e1fb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975561"/>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82410e1f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b82410e1fb_0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94519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82410e1f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b82410e1fb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611896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82410e1fb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b82410e1fb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6606556"/>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82410e1fb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82410e1fb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891950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82410e1fb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b82410e1fb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1336396"/>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82410e1fb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b82410e1fb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4842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4e1beb2fb_1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e4e1beb2fb_1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b82410e1fb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b82410e1fb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9399303"/>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82410e1fb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b82410e1fb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4217083"/>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82410e1fb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b82410e1fb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831041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82410e1fb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b82410e1fb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9371277"/>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82410e1f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b82410e1fb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9235963"/>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b82410e1fb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b82410e1fb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903143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82410e1fb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b82410e1fb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110484"/>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82410e1fb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b82410e1fb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144722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b82410e1fb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b82410e1fb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754662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82410e1f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b82410e1fb_0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62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4e1beb2fb_1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e4e1beb2fb_1_6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82410e1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b82410e1fb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1666304"/>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4136758"/>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ceaa2392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ceaa2392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4533840"/>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ceaa239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ceaa2392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026649"/>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ceaa239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ceaa2392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9068970"/>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ceaa239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ceaa239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2948406"/>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ceaa239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ceaa2392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9463584"/>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ceaa239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ceaa2392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5385405"/>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ceaa2392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ceaa2392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4619031"/>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ceaa239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ceaa2392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7590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4e1beb2fb_1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e4e1beb2fb_1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ceaa239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ceaa2392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7936073"/>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ceaa2392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ceaa2392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4284753"/>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ceaa2392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ceaa2392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159932"/>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ceaa2392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ceaa2392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953770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ceaa2392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ceaa2392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1984619"/>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ceaa2392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ceaa2392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145271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ceaa2392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ceaa2392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8098326"/>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ceaa2392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ceaa2392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084911"/>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ceaa2392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ceaa2392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7371330"/>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ceaa2392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ceaa2392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5622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e4e1beb2fb_1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e4e1beb2fb_1_6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ceaa2392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ceaa2392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4645141"/>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ceaa2392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ceaa2392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0823083"/>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ceaa2392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ceaa2392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7421505"/>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9806451"/>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e068a318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e068a318_1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2654100"/>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e068a318_1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e068a318_1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8417335"/>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e068a318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e068a318_1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3474274"/>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e068a318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e068a318_1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8307276"/>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e068a318_1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e068a318_1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0730653"/>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e068a318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e068a318_1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481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e1beb2fb_1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4e1beb2fb_1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4e1beb2fb_1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e4e1beb2fb_1_6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e068a318_1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e068a318_1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8086686"/>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e068a318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e068a318_1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5593570"/>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e068a318_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e068a318_1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1687780"/>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e068a318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e068a318_1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6067049"/>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e068a318_1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e068a318_1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9029821"/>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e068a318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e068a318_1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0562298"/>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e068a318_1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e068a318_1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547334"/>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e068a318_1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e068a318_1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3837044"/>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e068a318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e068a318_1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2114042"/>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e068a318_1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e068a318_1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3276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e4e1beb2fb_1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e4e1beb2fb_1_6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e068a318_1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e068a318_1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76297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e068a318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e068a318_1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6287900"/>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e068a318_1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e068a318_1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4829886"/>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e068a318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e068a318_1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596831"/>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e068a318_1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e068a318_1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6422369"/>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e068a318_1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4e068a318_1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4099880"/>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e068a318_1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4e068a318_1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1151360"/>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e068a318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4e068a318_1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9878557"/>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e068a318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4e068a318_1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234501"/>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4e068a318_1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4e068a318_1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8685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4e1beb2fb_1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e4e1beb2fb_1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4e068a318_1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4e068a318_1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3173802"/>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4e068a318_1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e4e068a318_1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5755401"/>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4e068a318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4e068a318_1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7026715"/>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4e068a318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e4e068a318_1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684783"/>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4e068a318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e4e068a318_1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2544850"/>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4e068a318_1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4e068a318_1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5026914"/>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4e068a318_1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e4e068a318_1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236510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4e068a318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e4e068a318_1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8771777"/>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3468594"/>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e1cee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e4e1cee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9813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e4e1beb2fb_1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e4e1beb2fb_1_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4e1cee53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e4e1cee53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8975121"/>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4e1cee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e4e1cee53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4224599"/>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4e1cee5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e4e1cee53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479000"/>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4e1cee53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e4e1cee53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837686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e1cee5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e4e1cee53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865920"/>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4e1cee53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4e1cee537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0797764"/>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4e1cee53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e4e1cee53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3166591"/>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4e1cee53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e4e1cee537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301016"/>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4e1cee53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e4e1cee537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9268150"/>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4e1cee53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4e1cee537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177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4e1beb2fb_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ge4e1beb2fb_1_7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4e1cee53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e4e1cee537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649220"/>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4e1cee53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e4e1cee537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0054765"/>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e1cee53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e1cee537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2393292"/>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e1cee53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e1cee537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8318450"/>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e1cee53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e1cee537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2390291"/>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e1cee53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e1cee537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06226"/>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e1cee53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e1cee537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4545132"/>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e1cee53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e1cee537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5615929"/>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e1cee53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e1cee537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6762866"/>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e1cee53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e1cee53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6239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4e1beb2fb_1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e4e1beb2fb_1_7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e1cee53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e1cee537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9224288"/>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e1cee53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e1cee537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924029"/>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e1cee53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e1cee537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3745419"/>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e1cee537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e1cee537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6527260"/>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e1cee53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e1cee537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7820429"/>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e1cee53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e1cee537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0958885"/>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e1cee53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e1cee53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0829069"/>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e1cee53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e1cee537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8579676"/>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e1cee537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e1cee537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3514285"/>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e1cee53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e1cee537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6795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e4e1beb2fb_1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ge4e1beb2fb_1_7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e1cee537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e1cee537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4838277"/>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e1cee537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e1cee537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6375021"/>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e1cee53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e1cee53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189286"/>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e1cee537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4e1cee537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3862121"/>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e1cee537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4e1cee537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6889957"/>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e1cee53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4e1cee537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4757613"/>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e1cee53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4e1cee537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9264958"/>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4e1cee537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4e1cee537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8057892"/>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4e1cee53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4e1cee537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6932423"/>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4e1cee537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e4e1cee537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405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4e1beb2fb_1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e4e1beb2fb_1_7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4e1cee53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4e1cee537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9739903"/>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4e1cee537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e4e1cee537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8206475"/>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4e1cee53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e4e1cee537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9231483"/>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4e1cee53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4e1cee537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5337223"/>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4e1cee53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e4e1cee537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8075025"/>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4e1cee53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e4e1cee537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9882212"/>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4e1cee53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e4e1cee537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0949582"/>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4e1cee53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e4e1cee537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9450778"/>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4e1cee5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e4e1cee537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1361862"/>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4e1cee537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e4e1cee537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35074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4e1beb2fb_1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e4e1beb2fb_1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4e1cee537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e4e1cee537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514812"/>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4e1cee537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e4e1cee537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8696341"/>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4e1cee537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e4e1cee537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226750"/>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41ba86a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441ba86a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6613929"/>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4bd79c7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e4bd79c7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1942371"/>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4e0995774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e4e0995774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1851133"/>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e0995774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e4e0995774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3238134"/>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4e0995774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e4e0995774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7640149"/>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e0995774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e4e0995774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8248652"/>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e099577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4e0995774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101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e4e1beb2fb_1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ge4e1beb2fb_1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4e099577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e4e0995774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5344192"/>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e0995774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4e0995774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1589927"/>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e0995774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4e0995774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3972620"/>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4e099577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e4e0995774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2150210"/>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e0995774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e4e0995774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6774933"/>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e0995774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e4e0995774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6956330"/>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e0995774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e4e0995774_0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312517"/>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e0995774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4e0995774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4571074"/>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4e0995774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e4e0995774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9768792"/>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4e0995774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4e0995774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349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e1beb2fb_1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4e1beb2fb_1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e4e1beb2fb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e4e1beb2fb_1_7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4e0995774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4e0995774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6404550"/>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e099577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4e0995774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4946294"/>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4e0995774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e4e0995774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4512555"/>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4e0995774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e4e0995774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7331861"/>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e0995774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e4e0995774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3452784"/>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4e0995774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4e0995774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2215307"/>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e0995774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e4e0995774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188871"/>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e0995774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e4e0995774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6234961"/>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4e0995774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e4e0995774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6204462"/>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4e099577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e4e0995774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53490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4e1beb2fb_1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e4e1beb2fb_1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4e0995774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4e0995774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3540093"/>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4e0995774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e4e0995774_0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2945961"/>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4e0995774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4e0995774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4720750"/>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4e099577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e4e0995774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1683730"/>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4e0995774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e4e0995774_0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4211502"/>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4e099577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4e0995774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5251058"/>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4e0995774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e4e0995774_0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2152903"/>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4e0995774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e4e0995774_0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9301403"/>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4e0995774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e4e0995774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61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4e1beb2fb_1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e4e1beb2fb_1_7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e4e1beb2fb_1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e4e1beb2fb_1_7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4e1beb2fb_1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e4e1beb2fb_1_7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4e1beb2fb_1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e4e1beb2fb_1_7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4e1beb2fb_1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ge4e1beb2fb_1_7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e4e1beb2fb_1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e4e1beb2fb_1_7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4e1beb2fb_1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ge4e1beb2fb_1_7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e4e1beb2fb_1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ge4e1beb2fb_1_7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4e1beb2f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e4e1beb2fb_1_4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4e1beb2fb_1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e4e1beb2fb_1_7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e4e1beb2fb_1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e4e1beb2fb_1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e4e1beb2fb_1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e4e1beb2fb_1_7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e4e1beb2fb_1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ge4e1beb2fb_1_7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4e1beb2fb_1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ge4e1beb2fb_1_8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e4e1beb2fb_1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e4e1beb2fb_1_8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e4e1beb2fb_1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e4e1beb2fb_1_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e4e1beb2fb_1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ge4e1beb2fb_1_8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e4e1beb2fb_1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ge4e1beb2fb_1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e4e1beb2fb_1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e4e1beb2fb_1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4e1beb2fb_1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e4e1beb2fb_1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e4e1beb2fb_1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ge4e1beb2fb_1_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e4e1beb2fb_1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ge4e1beb2fb_1_8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4e1beb2fb_1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ge4e1beb2fb_1_8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jtbid7f5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jtbid7f5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91555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cg1gja5v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cg1gja5v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93798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b00vhfon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b00vhfon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57975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tveaurqx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tveaurqx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13137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nyzcgiy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nyzcgiy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29972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i351oc8a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i351oc8a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3480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4kuaj21z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4kuaj21z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154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4e1beb2fb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e4e1beb2fb_1_4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trqljhlt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trqljhlt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02304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yvg3qw3n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yvg3qw3n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511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pkzbdwge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pkzbdwge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57988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ngkovl4f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ngkovl4f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67217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1t5uum1x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1t5uum1x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0380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jozyt3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jozyt3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957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xbv4frf5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xbv4frf5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76439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ugtdphwx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ugtdphwx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31124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4nuc4cbb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4nuc4cbb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4990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ffb1joel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ffb1joel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154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33"/>
        <p:cNvGrpSpPr/>
        <p:nvPr/>
      </p:nvGrpSpPr>
      <p:grpSpPr>
        <a:xfrm>
          <a:off x="0" y="0"/>
          <a:ext cx="0" cy="0"/>
          <a:chOff x="0" y="0"/>
          <a:chExt cx="0" cy="0"/>
        </a:xfrm>
      </p:grpSpPr>
      <p:sp>
        <p:nvSpPr>
          <p:cNvPr id="134" name="Google Shape;134;p31"/>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35" name="Google Shape;135;p31"/>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3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37"/>
        <p:cNvGrpSpPr/>
        <p:nvPr/>
      </p:nvGrpSpPr>
      <p:grpSpPr>
        <a:xfrm>
          <a:off x="0" y="0"/>
          <a:ext cx="0" cy="0"/>
          <a:chOff x="0" y="0"/>
          <a:chExt cx="0" cy="0"/>
        </a:xfrm>
      </p:grpSpPr>
      <p:pic>
        <p:nvPicPr>
          <p:cNvPr id="138" name="Google Shape;138;p32"/>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39" name="Google Shape;139;p32"/>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2"/>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1" name="Google Shape;141;p32"/>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 name="Google Shape;142;p3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45" name="Google Shape;145;p3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8" name="Google Shape;148;p34"/>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9" name="Google Shape;149;p3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2" name="Google Shape;152;p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53" name="Google Shape;153;p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54" name="Google Shape;154;p3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7" name="Google Shape;157;p3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60" name="Google Shape;160;p37"/>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61" name="Google Shape;161;p3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64" name="Google Shape;164;p3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9"/>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68" name="Google Shape;168;p39"/>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9" name="Google Shape;169;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70" name="Google Shape;170;p3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1"/>
        <p:cNvGrpSpPr/>
        <p:nvPr/>
      </p:nvGrpSpPr>
      <p:grpSpPr>
        <a:xfrm>
          <a:off x="0" y="0"/>
          <a:ext cx="0" cy="0"/>
          <a:chOff x="0" y="0"/>
          <a:chExt cx="0" cy="0"/>
        </a:xfrm>
      </p:grpSpPr>
      <p:sp>
        <p:nvSpPr>
          <p:cNvPr id="172" name="Google Shape;172;p40"/>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173" name="Google Shape;173;p4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4"/>
        <p:cNvGrpSpPr/>
        <p:nvPr/>
      </p:nvGrpSpPr>
      <p:grpSpPr>
        <a:xfrm>
          <a:off x="0" y="0"/>
          <a:ext cx="0" cy="0"/>
          <a:chOff x="0" y="0"/>
          <a:chExt cx="0" cy="0"/>
        </a:xfrm>
      </p:grpSpPr>
      <p:sp>
        <p:nvSpPr>
          <p:cNvPr id="175" name="Google Shape;175;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76" name="Google Shape;176;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77" name="Google Shape;177;p4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0"/>
        <p:cNvGrpSpPr/>
        <p:nvPr/>
      </p:nvGrpSpPr>
      <p:grpSpPr>
        <a:xfrm>
          <a:off x="0" y="0"/>
          <a:ext cx="0" cy="0"/>
          <a:chOff x="0" y="0"/>
          <a:chExt cx="0" cy="0"/>
        </a:xfrm>
      </p:grpSpPr>
      <p:sp>
        <p:nvSpPr>
          <p:cNvPr id="181" name="Google Shape;181;p43"/>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43"/>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3" name="Google Shape;183;p43"/>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4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7" name="Google Shape;187;p4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9" name="Google Shape;189;p4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44"/>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1" name="Google Shape;19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2" name="Google Shape;192;p44"/>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3"/>
        <p:cNvGrpSpPr/>
        <p:nvPr/>
      </p:nvGrpSpPr>
      <p:grpSpPr>
        <a:xfrm>
          <a:off x="0" y="0"/>
          <a:ext cx="0" cy="0"/>
          <a:chOff x="0" y="0"/>
          <a:chExt cx="0" cy="0"/>
        </a:xfrm>
      </p:grpSpPr>
      <p:sp>
        <p:nvSpPr>
          <p:cNvPr id="194" name="Google Shape;194;p4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4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6" name="Google Shape;196;p4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7" name="Google Shape;197;p45"/>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8" name="Google Shape;198;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9" name="Google Shape;199;p45"/>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2" name="Google Shape;202;p4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3" name="Google Shape;203;p46"/>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4" name="Google Shape;20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5" name="Google Shape;205;p46"/>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8"/>
        <p:cNvGrpSpPr/>
        <p:nvPr/>
      </p:nvGrpSpPr>
      <p:grpSpPr>
        <a:xfrm>
          <a:off x="0" y="0"/>
          <a:ext cx="0" cy="0"/>
          <a:chOff x="0" y="0"/>
          <a:chExt cx="0" cy="0"/>
        </a:xfrm>
      </p:grpSpPr>
      <p:pic>
        <p:nvPicPr>
          <p:cNvPr id="129" name="Google Shape;129;p30"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130" name="Google Shape;130;p30"/>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31" name="Google Shape;131;p30"/>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132" name="Google Shape;132;p3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8.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8.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8.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8.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8.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8.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8.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8.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8.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8.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8.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8.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8.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8.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8.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8.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8.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8.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8.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8.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8.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8.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8.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8.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8.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8.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8.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8.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8.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8.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8.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8.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8.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8.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8.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8.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8.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8.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8.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8.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8.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8.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8.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8.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8.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8.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8.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8.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8.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8.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8.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8.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8.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8.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8.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8.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8.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8.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8.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8.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8.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8.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8.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8.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8.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8.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8.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8.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8.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8.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8.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8.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8.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8.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8.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8.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8.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8.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8.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8.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8.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8.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8.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8.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8.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8.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8.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8.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8.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8.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8.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8.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8.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8.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8.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8.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8.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8.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8.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8.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8.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8.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8.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8.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8.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8.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8.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8.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8.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8.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8.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8.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8.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8.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8.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8.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8.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8.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8.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8.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8.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8.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8.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8.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8.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8.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8.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8.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8.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8.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8.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8.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8.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8.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8.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8.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8.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8.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8.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8.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8.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8.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8.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8.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8.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8.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8.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8.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8.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8.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8.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8.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8.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8.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8.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8.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8.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8.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8.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8.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8.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8.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8.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8.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8.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8.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8.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8.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8.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8.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8.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8.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8.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8.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8.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8.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8.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8.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8.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8.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8.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8.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8.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8.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8.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8.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8.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8.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8.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8.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8.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8.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8.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8.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8.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8.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8.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8.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8.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8.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8.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8.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8.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8.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8.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8.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8.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8.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8.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8.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8.xml"/></Relationships>
</file>

<file path=ppt/slides/_rels/slide437.xml.rels><?xml version="1.0" encoding="UTF-8" standalone="yes"?>
<Relationships xmlns="http://schemas.openxmlformats.org/package/2006/relationships"><Relationship Id="rId3" Type="http://schemas.openxmlformats.org/officeDocument/2006/relationships/hyperlink" Target="https://docs.google.com/document/d/1EYAKmiHIuyISJGqqmVuhVORdBygxEWe4k83B97qcCts/edit?usp=sharing" TargetMode="External"/><Relationship Id="rId2" Type="http://schemas.openxmlformats.org/officeDocument/2006/relationships/notesSlide" Target="../notesSlides/notesSlide437.xml"/><Relationship Id="rId1" Type="http://schemas.openxmlformats.org/officeDocument/2006/relationships/slideLayout" Target="../slideLayouts/slideLayout28.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8.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8.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8.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8.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8.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8.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8.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8.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28.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28.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8.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8.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8.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8.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28.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8.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28.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8.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8.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8.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8.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8.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8.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8.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8.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8.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8.xml"/></Relationships>
</file>

<file path=ppt/slides/_rels/slide468.xml.rels><?xml version="1.0" encoding="UTF-8" standalone="yes"?>
<Relationships xmlns="http://schemas.openxmlformats.org/package/2006/relationships"><Relationship Id="rId3" Type="http://schemas.openxmlformats.org/officeDocument/2006/relationships/hyperlink" Target="https://docs.google.com/document/d/16Xs4ybV5zG3ZCKqAp2p-luthUlQtK-7qElVsksC7qyk/edit?usp=sharing" TargetMode="External"/><Relationship Id="rId2" Type="http://schemas.openxmlformats.org/officeDocument/2006/relationships/notesSlide" Target="../notesSlides/notesSlide468.xml"/><Relationship Id="rId1" Type="http://schemas.openxmlformats.org/officeDocument/2006/relationships/slideLayout" Target="../slideLayouts/slideLayout28.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8.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8.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28.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28.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8.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8.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8.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8.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8.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8.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8.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8.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28.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8.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8.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8.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8.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8.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28.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8.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8.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8.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8.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8.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28.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8.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8.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8.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8.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8.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8.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8.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8.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8.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28.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28.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8.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28.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28.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28.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28.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8.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28.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28.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28.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8.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28.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28.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28.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28.xml"/></Relationships>
</file>

<file path=ppt/slides/_rels/slide525.xml.rels><?xml version="1.0" encoding="UTF-8" standalone="yes"?>
<Relationships xmlns="http://schemas.openxmlformats.org/package/2006/relationships"><Relationship Id="rId3" Type="http://schemas.openxmlformats.org/officeDocument/2006/relationships/hyperlink" Target="https://docs.google.com/document/d/1IAsVgV50-WNUUlz5faTWXUTW3Z2oGQ4IevP5jA7VPf0/edit?usp=sharing" TargetMode="External"/><Relationship Id="rId2" Type="http://schemas.openxmlformats.org/officeDocument/2006/relationships/notesSlide" Target="../notesSlides/notesSlide525.xml"/><Relationship Id="rId1" Type="http://schemas.openxmlformats.org/officeDocument/2006/relationships/slideLayout" Target="../slideLayouts/slideLayout28.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28.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28.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28.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28.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28.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8.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28.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28.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8.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28.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28.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8.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28.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8.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28.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28.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8.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28.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28.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8.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28.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8.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28.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28.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8.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28.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28.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28.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557.xml"/><Relationship Id="rId1" Type="http://schemas.openxmlformats.org/officeDocument/2006/relationships/slideLayout" Target="../slideLayouts/slideLayout28.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28.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28.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8.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28.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28.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8.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28.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28.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8.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28.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8.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571.xml"/><Relationship Id="rId1" Type="http://schemas.openxmlformats.org/officeDocument/2006/relationships/slideLayout" Target="../slideLayouts/slideLayout28.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28.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8.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28.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28.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8.xml"/></Relationships>
</file>

<file path=ppt/slides/_rels/slide577.xml.rels><?xml version="1.0" encoding="UTF-8" standalone="yes"?>
<Relationships xmlns="http://schemas.openxmlformats.org/package/2006/relationships"><Relationship Id="rId3" Type="http://schemas.openxmlformats.org/officeDocument/2006/relationships/hyperlink" Target="https://www.govinfo.gov/content/pkg/CRPT-116hrpt526/html/CRPT-116hrpt526-pt1.htm" TargetMode="External"/><Relationship Id="rId2" Type="http://schemas.openxmlformats.org/officeDocument/2006/relationships/notesSlide" Target="../notesSlides/notesSlide577.xml"/><Relationship Id="rId1" Type="http://schemas.openxmlformats.org/officeDocument/2006/relationships/slideLayout" Target="../slideLayouts/slideLayout28.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28.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80.xml.rels><?xml version="1.0" encoding="UTF-8" standalone="yes"?>
<Relationships xmlns="http://schemas.openxmlformats.org/package/2006/relationships"><Relationship Id="rId3" Type="http://schemas.openxmlformats.org/officeDocument/2006/relationships/hyperlink" Target="https://docs.google.com/document/d/1DRci52XYRPAgbZFqX6W5ZTATioNh6x8U-D8zcucuSFo/edit?usp=sharing" TargetMode="External"/><Relationship Id="rId2" Type="http://schemas.openxmlformats.org/officeDocument/2006/relationships/notesSlide" Target="../notesSlides/notesSlide580.xml"/><Relationship Id="rId1" Type="http://schemas.openxmlformats.org/officeDocument/2006/relationships/slideLayout" Target="../slideLayouts/slideLayout28.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28.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8.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28.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28.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8.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28.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28.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8.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28.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591.xml"/><Relationship Id="rId1" Type="http://schemas.openxmlformats.org/officeDocument/2006/relationships/slideLayout" Target="../slideLayouts/slideLayout28.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592.xml"/><Relationship Id="rId1" Type="http://schemas.openxmlformats.org/officeDocument/2006/relationships/slideLayout" Target="../slideLayouts/slideLayout28.xml"/></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28.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28.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8.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28.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28.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8.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28.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8.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28.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28.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28.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28.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6.xml"/><Relationship Id="rId1" Type="http://schemas.openxmlformats.org/officeDocument/2006/relationships/slideLayout" Target="../slideLayouts/slideLayout28.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28.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28.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28.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28.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28.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3.xml"/><Relationship Id="rId1" Type="http://schemas.openxmlformats.org/officeDocument/2006/relationships/slideLayout" Target="../slideLayouts/slideLayout28.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28.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28.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28.xml"/></Relationships>
</file>

<file path=ppt/slides/_rels/slide617.xml.rels><?xml version="1.0" encoding="UTF-8" standalone="yes"?>
<Relationships xmlns="http://schemas.openxmlformats.org/package/2006/relationships"><Relationship Id="rId3" Type="http://schemas.openxmlformats.org/officeDocument/2006/relationships/hyperlink" Target="https://docs.google.com/document/d/1h2wmOL-HYX9yT_mfP0zsyBkK8kPShsgRJ2_qELr5_Rw/edit?usp=sharing" TargetMode="External"/><Relationship Id="rId2" Type="http://schemas.openxmlformats.org/officeDocument/2006/relationships/notesSlide" Target="../notesSlides/notesSlide617.xml"/><Relationship Id="rId1" Type="http://schemas.openxmlformats.org/officeDocument/2006/relationships/slideLayout" Target="../slideLayouts/slideLayout28.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8.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hyperlink" Target="http://www.historians.org/perspectives/issues/1999/9910/9910vie.cfm" TargetMode="External"/><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hyperlink" Target="https://drive.google.com/file/d/18JOAqNxIy2DQ-w5IFIezYzFcjVT4hoPw/view?usp=sharing" TargetMode="External"/><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hyperlink" Target="https://drive.google.com/file/d/18JOAqNxIy2DQ-w5IFIezYzFcjVT4hoPw/view?usp=sharing" TargetMode="External"/><Relationship Id="rId2" Type="http://schemas.openxmlformats.org/officeDocument/2006/relationships/notesSlide" Target="../notesSlides/notesSlide70.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hyperlink" Target="https://drive.google.com/file/d/18JOAqNxIy2DQ-w5IFIezYzFcjVT4hoPw/view?usp=sharing" TargetMode="External"/><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hyperlink" Target="https://drive.google.com/file/d/18JOAqNxIy2DQ-w5IFIezYzFcjVT4hoPw/view?usp=sharing" TargetMode="External"/><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WHII.15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General Comments</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3" name="Google Shape;263;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it is important to use as examples domestic and international events that are not typically identified as acts of terrorism but that are when considered by any rational yardstick. Domestic terrorism is especially important to highlight.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242266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538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415013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357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the Middle East (by Sykes-Picot Agreement) into smaller, less viable nation states."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Woodrow Wilson and the League of Nations."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90663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Woodrow Wilson and the League of Nations.”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528265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05448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058010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316043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978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69" name="Google Shape;269;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see the SOL for this class become more focused on the skills and critical thinking rather than on the specifics.  The quantity of history that we cover make it difficult  for the students to retain very specific details, but have a good grasp of over-arching connections, and skills related to studying all this information.  I am also frustrated that this SOL is the one that many students who normally do well, tend to need to retake this one, sometimes multiple times.  Of the SOL tests, I believe that this one does not truly reflect the students skills in history, relies too much on minute details, and frustrates the students and the teachers.   If there is only one SOL test that we revise, I believe that it should be this one!  As a teacher, I see my student's frustrations and tears over this test, and the results have been used against me in my school.  As a parent, I have seen 3 of my 4 children come close to needing to retake this test, when they have been steeped in this information for years! (Lesson plan guinea pigs).  For this reason, I truly believe that of all the history SOL's this one should be redone or eliminated.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894915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07601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123018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761858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363924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302172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31" name="Google Shape;331;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688699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13529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3" name="Google Shape;343;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175778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1781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5" name="Google Shape;275;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55" name="Google Shape;355;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01121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127696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206038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247635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85633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85" name="Google Shape;385;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743149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91" name="Google Shape;391;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In the Curriculum Framework sample cost-benefit analysis chart,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I recommend improving this Curriculum Framework by deleting the following items from the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President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19085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616567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skills are good, but it is very difficult to really address them well because there is SO MUCH content to cover.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672019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9" name="Google Shape;409;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Standard WH II. 1h: “The student will demonstrate skills for historical thinking, geographical analysis, economic decision making, and responsible citizenship by h) using a decision-making model to analyze and explain the incentives for and consequences of a specific choice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Reply/Analysis of II.1h: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first “PACED decision grid” puts the cart before the horse. Based on inadequate information, it’s asking students to make decisions, instead of walking them through the events as they unfolded.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information is factually incorrect: Catherine of Aragon’s name, even when anglicized, starts with C, not K (Spanish only uses K in borrowed words). Henry was seeking an annulment, NOT a divorce. He claimed that the marriage was not legitimate. This becomes the background to the establishment of the Church of England (Anglican), then in opposition to it, the Calvinist form of Protestantism, i.e. Puritanism, that led to American Separatists (Pilgrims), Puritans,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second “PACED decision grid,” “World War I mandate system and the creation of Middle Eastern states,” makes it appear that the Arabs were being ungrateful.  As in the first grid, a teacher has to take students through the sequence of events and at least help them see the complexity of local and global interests.  Students have to know who all the interested states (victors &amp; defeated), local ethnic/religious groups and how their interests were being put forward.  Then, why were mandates, temporary foreign supervision or outright rule being proposed?  Was to promote WWI victors’ or local populations’ interests?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How did WWI agreements or proclamations (Sykes-Picot; Balfour) between Allied powers, the Versailles &amp; Sevres Treaties, the new League of Nations, Kemal Ataturk’s War to control a post-Ottoman Turkey, GB’s control of the Suez Canal and the role of massive petroleum deposits play?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list only begins to expose a fundamental problem with the SOL frameworks: When students are required to engage in endless activities, the number of standards, i.e. areas of the world, that can be covered declines.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9315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1" name="Google Shape;281;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15" name="Google Shape;415;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 STANDARD WHII.1a - The student will demonstrate skills for historical thinking, geographical analysis, economic decision making, and responsible citizenship by, a) synthesizing evidence from artifacts and primary and secondary sources to obtain information about events and life in world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Synthesis involves combining processed information with other knowledge to logically reach a new interpretation and understanding of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and secondary sources enable us to examine evidence closely and to place it in a broader context.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artifact is an object or tool that tells us about the people from the past.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primary source is an artifact, document, image, sound or video recording, or other source of information that was created during the time under study.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secondary source is a document, image, or other source of information that relates or discusses information originally presented elsewhere.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Historical information may be acquired from a variety of 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Diaries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Interviews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Letters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Raw data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Court records and transcripts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Photographs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Sound or video recordings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Journal articles that report the findings of original research and are written by the researchers themselves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Autobiographies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Speeches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Creative works (novels, plays, poems, music, 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Magazine and journal articles”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“Sound or video recordings.” The history of the last 100 years can also come in the form of sound or video recordings, and without instructions that sound and video recordings can also be primary sources, students may not include them in their understanding of historical primary sources. For example, a video of the JFK assassination, a recording of FDR’s Fireside Chat, a news report, a video of 9/11, a video of an inauguration or a recording of a speech in Congress. See Library of Congress, “Teachers’ Guide Analyzing Sound Recordings,” https://www.loc.gov/static/programs/teachers/getting-started-with-primary-sources/documents/Analyzing_Sound_Recordings.pdf accessed 2/17/2021.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7, STANDARD WHII.1g - The student will demonstrate skills for historical thinking, geographical analysis, economic decision making, and responsible citizenship by, g) analyzing multiple connections across time and place.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Retain: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“Experiences may include but are not limited to the following: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Select a civilization, religion, or event. Organize various aspects to determine and explain how the civilization, religion, or event changed over time. Organizing aspects may include the following: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Social factors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Political factors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Economic factors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Cultural factors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Identify how culture changed to accommodate evolving ideas and beliefs, including the following: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Revolutions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Conflicts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Reforms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Human-environment interactions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Laws and policy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Advancements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Conflicts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Diversity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Movements and migrations”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strong standard WHII.1g should be retained unchanged because it addresses how a civilization, religion, or event changed over time, and religion should especially be kept in the standard. The inclusion of religions in this standard helps the Virginia SOL align with the C3 Framework. The C3 Framework emphasizes that “religions evolve and change through time and are not static or fixed. Religious expressions and beliefs must be studied in social and historical context as they are constantly interpreted and reinterpreted by adherents.” The C3 standards emphasize “the impact of religion on the structure and culture of societies, examining both historical and contemporary perspectives in order to understand how religious beliefs, practices, and communities are created, maintained, and transformed over time” (p. 93). (See “D2.Rel.3.9-12: Describe and analyze examples of how religions evolve and change over time in response to differing social, historical, and political contexts,” p. 94, The College, Career, and Civic Life (C3) Framework for Social Studies State Standards, https://www.socialstudies.org/sites/default/files/2017/Jun/c3-framework-for-social-studies-rev0617.pdf, accessed 5/2/2019.)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8, STANDARD WHII.1h - The student will demonstrate skills for historical thinking, geographical analysis, economic decision making, and responsible citizenship by, h) using a decision-making model to analyze and explain the incentives for and consequences of a specific choice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Retain and Add: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“Experiences may include but are not limited to the following: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Use a PACED (Problem, Alternatives, Criteria, Evaluate, Decision) decision grid: . .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Decision: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Use a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Creation of World War I mandate system and following the end of the mandates, newly independent Middle Eastern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“Costs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Increased Arab hostility toward Britain and France and delayed statehood for the peoples of the region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Heightened competing nationalisms, conflict over land, and religious tensions in the area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Created a framework by which people groups could achieve statehood following the collapse of the Ottoman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Brought economic growth and the immigration of Arabs and Jews to the region”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currently written, it looks like students are being asked to analyze the costs of the creation of new states in the Middle East, including Israel, Jordan, Lebanon, and Syria. That implication feels non-scholarly and may offend students from these countries. The wording should make it clear that this standard is suggesting an examination of the pros and cons of the mandate system, not the creation of Middle Eastern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Reference to Western nations is overly broad and inaccurate so the cost should specify Britain and France and acknowledge that the creation of mandates delayed the fulfillment of nationalist aspirations for statehood among multiple groups in the region.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Conflict over land and competing ethnic nationalisms (for example, Arab nationalism and Jewish nationalism known as Zionism) are far more central dimensions of the conflict than religious tensions. Reducing this complex regional conflict to religious tensions alone is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 second benefit of the mandate system is omitted, that the rule of the British and French brought economic growth and the immigration of Arabs and Jews to the region.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0854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1" name="Google Shape;421;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981465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427" name="Google Shape;427;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synthesizing evidence from artifacts and primary and secondary sources to obtain information about events and life in world history ADD "and why they occurred";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delete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21730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e2e0e466a8_1_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WHII.2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843031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93" name="Google Shape;93;p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WHII.2c under Essential Knowledge - Location of world religions in 1500 A.D.(C.E.),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text for addition: ‘Sikhism: India (pre-partition), South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76565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99" name="Google Shape;99;p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In the Curriculum Framework - Essential Knowledge listing of major states and empires, Egypt, Algeria and Morocco should be listed as major states since they were independent and separate from the Ottoman Empire during some parts of this period (1500 to present; i.e. Mohamad Ali and Mamelukes in Egypt, etc.).  Morocco is particularly important, since it was the first country to recognize the independence of the United States of America in 1777.  Egypt also important to reflect its continuity from antiquity to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306185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05" name="Google Shape;105;p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294272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11" name="Google Shape;111;p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028821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17" name="Google Shape;117;p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967568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23" name="Google Shape;123;p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5867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87" name="Google Shape;287;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that it is incredibly important to have more representation of women and people of color in the World History 2 curriculum. I've added suggestions for specific individuals, even within standards where there are no existing individuals listed. Regardless of whether you take my specific suggestions, I kindly ask that the committee puts a good deal of thought into incorporating a diverse group of figures in the standards. Afterall, this course is World History, not European history. Thank you for your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29" name="Google Shape;129;p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39477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35" name="Google Shape;135;p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635002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41" name="Google Shape;141;p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312038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47" name="Google Shape;147;p1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139059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3" name="Google Shape;153;p1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2a - any state or empire that we are required to teach that existed in 1500 CE should be listed here. For example, the African empires listed in standard 7 are largely absent here. More examples for Asia need to be included and more appropriately identified geographically. Persia should be added back in to this standard and should be explicitly taught. 2b - this substandard does not logically fit here. It should be moved to the same standard as the Reformation. William Shakespeare should be added back in to this standard. 2c - this substandard is too vague in describing the distribution of the major religions. 2e - this substandard is lacking information about trade items. For example, there is no mention of significant European trade items that were exchanged for products from places like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236049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9" name="Google Shape;159;p1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2B is a repeat from WH1- it is repetitive for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2C- Sikhism should be taught as it has more followers than Judaism. If we are teaching the major religions of the world then we need to include Sikhism.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2D is a repeat from WH1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285239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165" name="Google Shape;165;p1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Leave out at 1500– students should know where religions began (WHI SOL) and where they are in present-day, but not necessary to know where they were in 1500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S/A – studied in WHI and will be noted in context throughout the WHII 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371692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1" name="Google Shape;171;p1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14324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7" name="Google Shape;177;p1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043925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3" name="Google Shape;183;p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238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3" name="Google Shape;293;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have 13 years experience teaching WH 1, WH 2, AP Euro, APHUG, and 20th century history that have informed my thoughts and suggestions above. I look forward to seeing what changes you will incorporate. 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9" name="Google Shape;189;p1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319884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5" name="Google Shape;195;p1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620126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01" name="Google Shape;201;p1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801160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07" name="Google Shape;207;p2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Scientific knowledge of the Greeks was preserved by Arab and Islamic scientists and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66171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13" name="Google Shape;213;p2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Egypt is missing from the list of major states. Egypt, Algeria and Morocco should be listed as major states since they were independent and separate from the Ottoman Empire during some parts of this period (1500 to the present)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105943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19" name="Google Shape;219;p2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eygpt is missing on page 11 , also morroco and algeria is missing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025181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5" name="Google Shape;225;p2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2a. Mansa Musa, 2b. Alessandro de’Medici, and 2e. Muhammad ibn Musa al-Khwarizmi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212290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31" name="Google Shape;231;p2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would be important to mention the term "Islamic" influence in Medicine, Math and Sciences etc because there was a direct correlation between the advancement of these fields and the faith which particularly emphasized the pursuit of knowledge and learning in conjunction WITH Science. If it were not for that, such advancements would not have been RELIGION BASED.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308915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7" name="Google Shape;237;p2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WHII.2</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001345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3" name="Google Shape;243;p2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631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99" name="Google Shape;299;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have been teaching both World History I and World History II for more than 20 years. There is too much history in the World History II standards to effectively teach all skills and content included. All too often that means speeding through or skipping the 20th and 21st centuries topics, which are the foundations for understanding the world we live in today, and neglecting the current issues that empower our students to change the world. Therefore, I believe the World History II curriculum should begin with the topic of the Enlightenment, connecting it to the Renaissance/Scientific Revolution which precedes it and Revolutions which stem from it. This would mean moving WHII.3, WHII.4, WHII.5 (with the exception of revolutions) to the World History I curriculum. To compensate, I would revise the World History I curriculum to omit WHI.2 and WHI.3 and start the curriculum with Classical Civilizations. This is a Backwards Design issue. I do not mean to imply that Human Origins and River Valley Civilizations are not important, only that the contemporary world is more important for students in understanding the world we live in today.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On a related note, every high school student should be required to take a modern world history course as a condition of graduation with a standard diploma. Currently, Virginia only requires one world history course for graduation, together with US History and US Government. I respectfully assert that ancient world history (World History to 1500) should not be counted toward a standard diploma (but should remain for an advanced diploma). A general understanding of modern world history is a must for developing well-informed, participatory citizens.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49" name="Google Shape;249;p2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740999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5" name="Google Shape;255;p2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89615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61" name="Google Shape;261;p2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889880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267" name="Google Shape;267;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682061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3" name="Google Shape;273;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286755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9" name="Google Shape;279;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Location of world religions in 1500 A.D.(C.E.), Sikhism, the world’s fifth largest religion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47743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5" name="Google Shape;285;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the world’s fifth largest religion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572563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1" name="Google Shape;291;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India (pre-partition), South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147837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7" name="Google Shape;297;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India (pre-partition), South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562377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03" name="Google Shape;303;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India (pre-partition), South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121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5" name="Google Shape;305;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course is organized to be very Western/Eurocentric.  It feels essentially like a European history course with other areas tacked on.  I believe it is important to emphasize Europe to the extent that it colonized most of the world and spread its ideas to these regions.  However, I feel that a lot of what is covered is Europe for Europe's sake.  (E.G., Concerning standard 5, while it's important to learn about the English Civil and 30 Years Wars as they led to the fundamental ideas changes regarding the role of government and states, the in depth coverage of all the absolute monarchs is redundant.)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Moreover, this leads to a rather superficial coverage of other areas of the world.  (E.G., Standards 6 and 7 are conspicuously limited in comparison to 5.)  There is a danger here, because the standards seem to imply that these other regions lack the rich depth of history and civilization that is contained in Europe.  This goes against the themes of diversity and equity that we teachers must promote in our classrooms.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309" name="Google Shape;309;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In the Curriculum Framework / Essential Knowledge listing of major states and empires, Egypt, Algeria and Morocco should be listed as major states since they were independent and separate from the Ottoman Empire during some parts of this period (1500 to present; i.e. Mohamad Ali and Mamelukes in Egypt, etc.).  Morocco is particularly important, since it was the first country to recognize the independence of the United States of America in 1777.  Egypt also important to reflect its continuity from antiquity to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19954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5" name="Google Shape;315;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182699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21" name="Google Shape;321;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814807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327" name="Google Shape;327;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096879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33" name="Google Shape;333;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86795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339" name="Google Shape;339;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75056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5" name="Google Shape;345;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864626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51" name="Google Shape;351;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4642136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57" name="Google Shape;357;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5758778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63" name="Google Shape;363;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WHII.2a – Locating major states and empires (Page 11) – Egypt is missing from this list.  Egypt, Algeria and Morocco should be listed as major states since they were independent and separate from the Ottoman Empire during some parts of this period (1500 to present; i.e. Mohamad Ali and Mamelukes in Egypt,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8869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11" name="Google Shape;311;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an Arab American, My name is Laith Murrar, I am 14 years old. I would like to see fair representation, we are a underrepresented minority. I wish to see change, I want to change the stereotypes about Arabs. I really hope to see change in the near future.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Laith Murrar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9" name="Google Shape;369;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76622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75" name="Google Shape;375;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geography and what they are to know about each location should be combined - makes more sense to teach it that way. Suggest adding a few bullet points of similar information as students need to know for the African Empires  to the Inca and Aztec empires -if the students are supposed to know where they are, then they should know something about them. And we need to overall reduce white, eurocentric content and increase non-white non-eurocentric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748704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81" name="Google Shape;381;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political, cultural, geographic, and economic conditions in the world about 1500 a.d. (c.e.)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major states and empires ADD "throughout the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78230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87" name="Google Shape;387;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299629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3" name="Google Shape;393;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1078509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99" name="Google Shape;399;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977541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05" name="Google Shape;405;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866043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11" name="Google Shape;411;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151590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417" name="Google Shape;417;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knowing all the major empires of the 1500s is very important and all impact things that happen in the future, having multiple questions on the Mughal empire and no questions on the Ottoman Empire seems out of balance!  I think the students would be better served to have fewer single empire questions, or replace them with over arching themes from all the empires.  Such as the importance of trade, how trade impacted the empires, or how did these empires impact the need for new water trade routes that lead to the explosion of the Age of Discovery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65440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WHII.3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5617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7" name="Google Shape;317;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an Arab American with 3 children attending FCPS - I would like to see fair representation of Arabs and Muslims and our history without bias. My children should not feel excluded or feel that others see them in a biased and unfair manner.  They have the right to feel proud about who they are and should feel safe sharing their true identity.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138" name="Google Shape;138;p31"/>
          <p:cNvSpPr txBox="1">
            <a:spLocks noGrp="1"/>
          </p:cNvSpPr>
          <p:nvPr>
            <p:ph type="subTitle" idx="1"/>
          </p:nvPr>
        </p:nvSpPr>
        <p:spPr>
          <a:xfrm>
            <a:off x="0" y="9480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 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WHI.3	The student will apply social science skills to understand the ancient river valley civilizations, including those of Mesopotamia, Egypt, the Indus River Valley, and China and the civilizations of the Hebrews and Phoenicians,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locating these civilizations in time and place and describing their major geographic features;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describing the development of social, political, and economic patterns [and exchanges], including slavery [, trade, and shared technologies];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explaining the development and interactions of religious traditions;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describing the origins, beliefs, traditions, customs, and spread of Judaism;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	explaining the development of [systems of] language and writing.</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Our suggested revision adds language to highlight the interactions between ancient civilizations in areas such as trade and technology. The Silk Road, for example, played a central role in global trade for centuries. The exchange of tools and technologies across civilizations also helped populations to adapt and develop.</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Lieu, Samuel N. C., and Mikkelsen, Gunner B. Between Rome and China: History, Religions and Material Culture of the Silk Road Turnhout, Belgium: Brepols, 2016.</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Renfrew, Colin., Mair, Victor H., and Hickman, Jane. Reconfiguring the Silk Road: New Research on East-West Exchange in Antiquity. Philadelphia: University Museum Publications, 2014.</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261482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144" name="Google Shape;144;p32"/>
          <p:cNvSpPr txBox="1">
            <a:spLocks noGrp="1"/>
          </p:cNvSpPr>
          <p:nvPr>
            <p:ph type="subTitle" idx="1"/>
          </p:nvPr>
        </p:nvSpPr>
        <p:spPr>
          <a:xfrm>
            <a:off x="217175" y="10043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 c</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WHII.3	The student will apply social science skills to understand the Reformation in terms of its [global roots and] impact on Western civilization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explaining the effects of the theological, political, and economic differences that emerged, including the views and actions of Martin Luther, John Calvin, Henry VIII, and Elizabeth I;</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describing the impact of religious conflicts, the Inquisition, and the Catholic Reformation on society and government actions;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describing how the Reformation led to changing cultural values, traditions, and philosophies, and assessing the role of the printing press [in transmitting global ideas;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	explaining the impact of Eurasian circulation of ideas on Reformation thinkers;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	analyzing how European missionary, mercantile, and colonialism efforts transported ideas of the Reformation to Asia and Africa.]</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Rationale: The current standard focuses too narrowly on the Reformation’s impact on the West without acknowledging the transregional origins of the Reformation and its subsequent global impact. Our revision adds a global focus by including two standards that address the influence of Eurasian ideas on Reformation thinkers and the impact of the Reformation on Asian and African regions. Our revision also adds a global dimension to the role of the printing press, which was instrumental in transmitting non-Western scientific and philosophical to European thinkers. The printing press also allowed from ideas of the Reformation to travel across the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to support revisions: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Clossey, L., “Merchants, Migrants, Missionaries, and Globalization in the Early-Modern Pacific,” Journal of Global History, 1 (2006): 41–58.</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Irvin, Dale T. The Protestant Reformation and World Christianity: Global Perspectives Grand Rapids, Michigan: William B. Eerdmans Publishing Company, 2017.</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Parker, Charles H. “The Reformation in Global Perspective.” History Compass12, no. 12 (December 2014): 924–934.</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Eire, Carlos M. N. Reformations: The Early Modern World, 1450-1650, 2016.</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a:latin typeface="Arial"/>
              <a:ea typeface="Arial"/>
              <a:cs typeface="Arial"/>
              <a:sym typeface="Arial"/>
            </a:endParaRPr>
          </a:p>
        </p:txBody>
      </p:sp>
    </p:spTree>
    <p:extLst>
      <p:ext uri="{BB962C8B-B14F-4D97-AF65-F5344CB8AC3E}">
        <p14:creationId xmlns:p14="http://schemas.microsoft.com/office/powerpoint/2010/main" val="199074205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0" name="Google Shape;150;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3a. Benedict the Moor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369160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156" name="Google Shape;156;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Inquisition was to combat heresy and employed torture and violence. Muslims and Jews were expelled from Andalusia.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28595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162" name="Google Shape;162;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 – move to WHI standards. Standards themselves are fine.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842238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8" name="Google Shape;168;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66899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4" name="Google Shape;174;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931019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80" name="Google Shape;180;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26906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6" name="Google Shape;186;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588335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2" name="Google Shape;192;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3437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0">
                <a:solidFill>
                  <a:schemeClr val="dk1"/>
                </a:solidFill>
                <a:latin typeface="Arial"/>
                <a:ea typeface="Arial"/>
                <a:cs typeface="Arial"/>
                <a:sym typeface="Arial"/>
              </a:rPr>
              <a:t>52 “No Comment” WHII General Comment Records</a:t>
            </a:r>
            <a:endParaRPr sz="1900" b="0">
              <a:solidFill>
                <a:schemeClr val="dk1"/>
              </a:solidFill>
              <a:latin typeface="Arial"/>
              <a:ea typeface="Arial"/>
              <a:cs typeface="Arial"/>
              <a:sym typeface="Arial"/>
            </a:endParaRPr>
          </a:p>
        </p:txBody>
      </p:sp>
      <p:graphicFrame>
        <p:nvGraphicFramePr>
          <p:cNvPr id="216" name="Google Shape;216;p48"/>
          <p:cNvGraphicFramePr/>
          <p:nvPr/>
        </p:nvGraphicFramePr>
        <p:xfrm>
          <a:off x="1559800" y="1386425"/>
          <a:ext cx="5715000" cy="2865120"/>
        </p:xfrm>
        <a:graphic>
          <a:graphicData uri="http://schemas.openxmlformats.org/drawingml/2006/table">
            <a:tbl>
              <a:tblPr>
                <a:noFill/>
                <a:tableStyleId>{A3D86BF6-1413-4C5F-AD7E-942656B52379}</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tblGrid>
              <a:tr h="190500">
                <a:tc gridSpan="6">
                  <a:txBody>
                    <a:bodyPr/>
                    <a:lstStyle/>
                    <a:p>
                      <a:pPr marL="0" lvl="0" indent="0" algn="ctr" rtl="0">
                        <a:lnSpc>
                          <a:spcPct val="115000"/>
                        </a:lnSpc>
                        <a:spcBef>
                          <a:spcPts val="0"/>
                        </a:spcBef>
                        <a:spcAft>
                          <a:spcPts val="0"/>
                        </a:spcAft>
                        <a:buNone/>
                      </a:pPr>
                      <a:r>
                        <a:rPr lang="en" sz="1000" b="1"/>
                        <a:t>No WHII General Comment Offered</a:t>
                      </a:r>
                      <a:endParaRPr sz="1000" b="1"/>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6">
                  <a:txBody>
                    <a:bodyPr/>
                    <a:lstStyle/>
                    <a:p>
                      <a:pPr marL="0" lvl="0" indent="0" algn="ctr" rtl="0">
                        <a:lnSpc>
                          <a:spcPct val="115000"/>
                        </a:lnSpc>
                        <a:spcBef>
                          <a:spcPts val="0"/>
                        </a:spcBef>
                        <a:spcAft>
                          <a:spcPts val="0"/>
                        </a:spcAft>
                        <a:buNone/>
                      </a:pPr>
                      <a:r>
                        <a:rPr lang="en" sz="1000" b="1"/>
                        <a:t>Record #</a:t>
                      </a:r>
                      <a:endParaRPr sz="1000" b="1"/>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marL="0" lvl="0" indent="0" algn="r" rtl="0">
                        <a:lnSpc>
                          <a:spcPct val="115000"/>
                        </a:lnSpc>
                        <a:spcBef>
                          <a:spcPts val="0"/>
                        </a:spcBef>
                        <a:spcAft>
                          <a:spcPts val="0"/>
                        </a:spcAft>
                        <a:buNone/>
                      </a:pPr>
                      <a:r>
                        <a:rPr lang="en" sz="1000"/>
                        <a:t>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126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223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312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439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lvl="0" indent="0" algn="r" rtl="0">
                        <a:lnSpc>
                          <a:spcPct val="115000"/>
                        </a:lnSpc>
                        <a:spcBef>
                          <a:spcPts val="0"/>
                        </a:spcBef>
                        <a:spcAft>
                          <a:spcPts val="0"/>
                        </a:spcAft>
                        <a:buNone/>
                      </a:pPr>
                      <a:r>
                        <a:rPr lang="en" sz="1000"/>
                        <a:t>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56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129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239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327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443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lvl="0" indent="0" algn="r" rtl="0">
                        <a:lnSpc>
                          <a:spcPct val="115000"/>
                        </a:lnSpc>
                        <a:spcBef>
                          <a:spcPts val="0"/>
                        </a:spcBef>
                        <a:spcAft>
                          <a:spcPts val="0"/>
                        </a:spcAft>
                        <a:buNone/>
                      </a:pPr>
                      <a:r>
                        <a:rPr lang="en" sz="1000"/>
                        <a:t>14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61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138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lvl="0" indent="0" algn="r" rtl="0">
                        <a:lnSpc>
                          <a:spcPct val="115000"/>
                        </a:lnSpc>
                        <a:spcBef>
                          <a:spcPts val="0"/>
                        </a:spcBef>
                        <a:spcAft>
                          <a:spcPts val="0"/>
                        </a:spcAft>
                        <a:buNone/>
                      </a:pPr>
                      <a:r>
                        <a:rPr lang="en" sz="1000"/>
                        <a:t>15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62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139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266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lvl="0" indent="0" algn="r" rtl="0">
                        <a:lnSpc>
                          <a:spcPct val="115000"/>
                        </a:lnSpc>
                        <a:spcBef>
                          <a:spcPts val="0"/>
                        </a:spcBef>
                        <a:spcAft>
                          <a:spcPts val="0"/>
                        </a:spcAft>
                        <a:buNone/>
                      </a:pPr>
                      <a:r>
                        <a:rPr lang="en" sz="1000"/>
                        <a:t>16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69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143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280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lvl="0" indent="0" algn="r" rtl="0">
                        <a:lnSpc>
                          <a:spcPct val="115000"/>
                        </a:lnSpc>
                        <a:spcBef>
                          <a:spcPts val="0"/>
                        </a:spcBef>
                        <a:spcAft>
                          <a:spcPts val="0"/>
                        </a:spcAft>
                        <a:buNone/>
                      </a:pPr>
                      <a:r>
                        <a:rPr lang="en" sz="1000"/>
                        <a:t>20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151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281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lvl="0" indent="0" algn="r" rtl="0">
                        <a:lnSpc>
                          <a:spcPct val="115000"/>
                        </a:lnSpc>
                        <a:spcBef>
                          <a:spcPts val="0"/>
                        </a:spcBef>
                        <a:spcAft>
                          <a:spcPts val="0"/>
                        </a:spcAft>
                        <a:buNone/>
                      </a:pPr>
                      <a:r>
                        <a:rPr lang="en" sz="1000"/>
                        <a:t>21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83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158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282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lvl="0" indent="0" algn="r" rtl="0">
                        <a:lnSpc>
                          <a:spcPct val="115000"/>
                        </a:lnSpc>
                        <a:spcBef>
                          <a:spcPts val="0"/>
                        </a:spcBef>
                        <a:spcAft>
                          <a:spcPts val="0"/>
                        </a:spcAft>
                        <a:buNone/>
                      </a:pPr>
                      <a:r>
                        <a:rPr lang="en" sz="1000"/>
                        <a:t>24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86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173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285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350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90500">
                <a:tc>
                  <a:txBody>
                    <a:bodyPr/>
                    <a:lstStyle/>
                    <a:p>
                      <a:pPr marL="0" lvl="0" indent="0" algn="r" rtl="0">
                        <a:lnSpc>
                          <a:spcPct val="115000"/>
                        </a:lnSpc>
                        <a:spcBef>
                          <a:spcPts val="0"/>
                        </a:spcBef>
                        <a:spcAft>
                          <a:spcPts val="0"/>
                        </a:spcAft>
                        <a:buNone/>
                      </a:pPr>
                      <a:r>
                        <a:rPr lang="en" sz="1000"/>
                        <a:t>28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87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180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294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90500">
                <a:tc>
                  <a:txBody>
                    <a:bodyPr/>
                    <a:lstStyle/>
                    <a:p>
                      <a:pPr marL="0" lvl="0" indent="0" algn="r" rtl="0">
                        <a:lnSpc>
                          <a:spcPct val="115000"/>
                        </a:lnSpc>
                        <a:spcBef>
                          <a:spcPts val="0"/>
                        </a:spcBef>
                        <a:spcAft>
                          <a:spcPts val="0"/>
                        </a:spcAft>
                        <a:buNone/>
                      </a:pPr>
                      <a:r>
                        <a:rPr lang="en" sz="1000"/>
                        <a:t>29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119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200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308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436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23" name="Google Shape;323;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an Arab American Muslim in 12th grade and hope to see better representation of Arabs and Muslims in my school's history lessons.  I do no appreciate association with terrorism - we are educated, ethical, decent, and kind people and acts done by extremists should not represent who we are or what our religion is. Fair and unbiased representation is the only way to world peace.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98" name="Google Shape;198;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514027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04" name="Google Shape;204;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350695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10" name="Google Shape;210;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93304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6" name="Google Shape;216;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3a - other Reformation era groups should be included, such as the Anabaptists. This substandard oversimplifies the roles of these individuals and lacks enough detail for teachers new to the subject. 3b - if we are expected to teach other wars besides the Thirty Years' War, they need to be explicitly listed. It does not make sense to exclude the Reformation in England from this list. 3c - because the Renaissance is listed in this substandard, it makes sense to include the Renaissance and the Reformation in the same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230202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2" name="Google Shape;222;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447269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8" name="Google Shape;228;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665415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96096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715303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Take out the 39 articles  in regards to Queen Elizabeth - seems like very small detail and instead provide more info about how the victory over Spanish Armada connects to the rest of the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8852207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252" name="Google Shape;252;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b</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Revised Standard: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 16, STANDARD WHII.3b - The student will apply social science skills to understand the Reformation in terms of its impact on Western civilization by b) describing the impact of religious conflicts, the Inquisition, and the Catholic Reformation on society and government actions.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Retain and Add: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 . .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Catholic Reformation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Council of Trent reaffirmed most Church doctrine and practices.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Society of Jesus (the Jesuits) was founded to spread Catholic doctrine around the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Inquisition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Inquisition was used to reinforce Catholic doctrine and religious conformity for voluntary and involuntary converts, especially Jews and Muslims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Jews and Muslims were persecuted, forced to convert, or be expelled from Spain and Portugal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Inquisition used violence to maintain authority of the Church and control society in Spain and Portugal”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Comments: Standard WHII.3b specifically intends to address the Inquisition and so the Essential Knowledge should have a line item with bullet points that address the Inquisition separately from Catholic Reformation, and explains the targets of the Inquisition, and the context of forced conversion or expulsion,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400">
              <a:latin typeface="Arial"/>
              <a:ea typeface="Arial"/>
              <a:cs typeface="Arial"/>
              <a:sym typeface="Arial"/>
            </a:endParaRPr>
          </a:p>
        </p:txBody>
      </p:sp>
    </p:spTree>
    <p:extLst>
      <p:ext uri="{BB962C8B-B14F-4D97-AF65-F5344CB8AC3E}">
        <p14:creationId xmlns:p14="http://schemas.microsoft.com/office/powerpoint/2010/main" val="356793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29" name="Google Shape;329;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Being a FCPS parent to two children, and a person of Indian origin, I strongly believe that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258" name="Google Shape;258;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During the hundred years prior to the expulsion of the Jews from Spain in 1492, there began persecutions, pogroms, forced conversions, and massacres against Jewish communities. Due to the Alhambra Decree, or Edict of Expulsion of 1492, between 40,000 and 100,000 Jews were expelled and forced to leave Spain. It gave the choice between expulsion and conversion to Catholicism. About 250,000 to 300,000 Jews, or about a quarter of the Spanish population, had to convert to Catholicism or flee Spain, and Muslims were also expelled shortly afterward in the next few decades. (See https://www.npr.org/sections/parallels/2014/12/25/371866778/after-522-years-spain-seeks-to-make-amends-for-expulsion-of-jews and this primary source describing the expulsion, http://www.sephardicstudies.org/1492account.html.)  Not long after, Portugal also required forced conversion or expulsion.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During this period, the Inquisition grew in strength and reach, and specifically hunted down and persecuted converted Jews and Muslims who were suspected of not truly converting. The extremity of its methods invoked terror in those it pursued. Throughout Europe and into the Americas ruled by Spain and Portugal, Jews were routinely subjected to exclusion, violence, and harassment.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Standard WHII.3b specifically asks teachers to address the impact of “the Inquisition on society and government actions,” and so the items listed in Essential Knowledge should highlight the Inquisition’s role as a central institution of authoritarian power in Spain, and its role in both social and political control. Like forced conversion and expulsion, the Spanish Inquisition was an effort by the Spanish crown to unite Spain under a centralized power structure. The Inquisition was established independent of Vatican control for this reason. Parallel inquisitions in Portugal and Rome also used fear and violence to maintain authority of the Church and control society. Including these items helps students understand the uses of prejudice and violence as tools of political control.</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6970945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64" name="Google Shape;264;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Reformation ADD "and the rising power of secular rulers" in terms of their impact on Western civilization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how the Reformation led to changing cultural values, traditions, and philosophies, and assessing the role of the printing press; ADD "describe how the ambitions of secular rulers were part of the Reformation"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ADD "describing the Peace of Westphalia and the emergence of modern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340466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WHII.4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7741156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	locating Persia in time and place, including Zoroastrianism and the development of an imperial bureaucracy;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	locating India in time and place, including its origins, early development, and the debate over the Aryan migrations;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	describing the origins, beliefs, traditions, customs, and [diversity] of Hinduism;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d)	describing the origins, beliefs, traditions, customs, and spread of Buddhism;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e)	locating China in time and place, including the development of an empire and the construction of the Great Wall; and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f)	describing the impact of Confucianism, Taoism, and Buddhism.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Rationale: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recommend a complete rewrite of this standard. First, the term “locating ___ in time and place” is repeated three times and does not help students develop any analytical skills or grasp a deeper understanding of these civilizations. Second, we suggest referring to the American Academy of Religion’s “Guidelines for Teaching about Religion in K-12 Public Schools in the United States” for suggestions on how to format standards about religions.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Scholarship to support revision: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The American Academy of Religion in the Schools Task Force, “Guidelines for Teaching about Religion in K-12 Public Schools in the United States.” American Academy of Religion, 2010.</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269597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4372650" y="1641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65150" y="8631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000" b="0">
                <a:latin typeface="Arial"/>
                <a:ea typeface="Arial"/>
                <a:cs typeface="Arial"/>
                <a:sym typeface="Arial"/>
              </a:rPr>
              <a:t>a, b, c, d, 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WHII.4	The student will apply social science skills to understand the [motivations for and] impact[s] of the European Age of Exploration by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	explaining the political and economic goals of European exploration and colonization;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 explaining the technological conditions, such as mapmaking and shipbuilding, that set the stage for European exploration]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 [c)] describing the geographic expansion into Africa, Asia, and the Americas;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 [d)] comparing and contrasting the [political, economic, ecological,] social[,] and cultural influences of European [exploration and] settlement on Africa, Asia, and the Americas;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 [e)] analyzing how competition for colonies [and the exploitation of colonial resources] changed the economic system of Europe [and the globe];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 [f) explaining the impact of the printing press on the Scientific Revolution;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 [g)] defining and describing how the Scientific Revolution led to social and technological changes that influenced the European view[s] of the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Rationale: In order for students to understand the impacts of the Age of Exploration, they must also understand why European explorers were interested in the non-West. Namely, European elite sought natural resources and access to trading routes to increase their wealth. Explorers also sought non-Western knowledge. By highlighting the reasons for exploration (namely the riches of the non-West), these revised standards portray Africa, Asia, and the Americas as agentive actors rather than passive recipients of European expansion. The proposed revision also includes a standard about the technological advances that allowed for European exploration. Next, the proposed revision adds the political, economic, and ecological effects of European exploration on non-European regions. An understanding of the impact of the Age of Exploration is incomplete without recognizing the widespread changes brought along with exploration and settlement. For example, students must understand the dire impact of diseases transmitted by Europeans to native populations. Finally, the added standard (f) concerning the impact of the printing press on the Scientific Revolution highlights this invention’s role in transmitting non-Western ideas to European thinkers. Specifically, the printing press gave Reformation thinkers access to a compendium of non-European manuscripts, particularly across the Mediterranean, that were translated since the 12th century.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to support revisions: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Cronon, William. Changes in the Land: Indians, Colonists and the Ecology of New England. Hill &amp; Wang, 1983.</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Crosby, Alfred W. The Columbian Exchange: Biological and Cultural Consequences of 1492. Praeger, 2003.</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Flynn, Dennis O. and Arturo Giráldez, “Cycles of Silver: Globalization as historical process.” World Economics Journal 3, no 2 (2002): 1-16.</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Scott, H. M. The Oxford Handbook of Early Modern European History, 1350-1750,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98000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released tests there is always a question about William Harvey discovering the circulatory system.  With all the knowledge of this time period, this is often a question the students struggle with, because it is too narrow.   I think that the students would be better served by questions that look at larger discoveries, or how this new way of thinking has impacted the world, what it has lead to.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856625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4a.Zheng He, Antonio Vieira, and John VI of Portugal. 4c. Moctezuma II. and 4d. Phillis Wheatley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00085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European exploration and colonization of lands not discovery.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Americas, Forced religious conversion on indigenous peoples.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Slavery was based on racism--viewing Africans as inferior human beings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2779115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4c-d Include mention of how European settlers dispossessed North American natives of their lands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4d Change "Shortage of labor to grow cash crops led to the use of African slaves" to "The desire to increase profitability of cash crops led to the enslavement of Native Americans and Africans."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5586309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 – move to WHI standards. Standards themselves are fine.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224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5" name="Google Shape;335;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a resident of Virginia and I had a chance to look into some VA history books.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feel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WHII.4,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Take out vague standards such as Export of Precious Metals - Impact on indigenous empires of the Americas - WHAT was the impact that you want us to teach?  suggest either state it clearly or take this out -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467423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933391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61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8871651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61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 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592720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35419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Organization/Museum, College Professor/Historian</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Inclusion of Southeast Asian empires and development.  There were five major powers in Southeast Asia between the 14th and 18th centuries: Myanmar under the rulers of Ava (1364–1752), especially the Toungoo dynasty during most of that period; an independent Vietnam under the Later Le dynasty (1428–1788); the Tai state of Ayutthaya, or Ayudhia (1351–1767); Majapahit, centered on Java (1292–c. 1527); and Malacca (Melaka) centered on the Malay Peninsula (c. 1400–1511). Particularly with the waning of Indian influence (the last known Sanskrit inscription dates from the late 13th century), each power had developed in distinctive ways: more than ever, what constituted being “Javanese” or “Burman,” for example, was taking focus, and the Vietnamese, too, sought to clarify what was their own as opposed to what was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143740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27924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4797787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964622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 as follows: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1963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1" name="Google Shape;341;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  The curriculum is ridiculously long.  No one in society knows this stuff except for history teachers.  The curriculum is an honors curriculum and then some.  A realistic time frame is a year and 1/2 or more.  Adults who mandate teenagers know all this stuff and then expect them to know all the other subjects are sado-masochists.  Do the teachers who create the history curriculum know the math, science, and English curriculums?  Do those other teachers know the history curriculum?  Does any adult at the highest levels in education actually sit down to look at it all and say "yes, it's reasonable a teenager knows this but I don't and never will."   Of course, everyone forgets it all anyway because no adult knows it all except for maybe Ken Jennings.  The state of modern education is pathetic.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604566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088633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1986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906905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1072106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451864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54" name="Google Shape;354;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6024021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110886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222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6" name="Google Shape;366;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the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6738326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222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2" name="Google Shape;372;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Essential Understandings- Sikhism was founded by Guru Nanak in South Asia, in a part of Northern India called the Punjab, which is now split between present day Indian and Pakistan.  Sikhism grew as a major religion across India and other parts of South Asia under the leadership of the ten Gurus from 1469-1708 during the time of the Mughal Empire.  Guru Nanak (146901539),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the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Essential knowledge.  Sikhism: Monotheism belief in one god, the creator, inherent in all living beings; living a truthful life through the threefold motto of remembering God, earning an honest living, and sharing with others; belief in ten Gurus and the sacred compassion, selfless service, and upholding social justice. Spread throughout Punjab and other parts of India and South Asia during the time of the ten Gurus.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a:latin typeface="Arial"/>
              <a:ea typeface="Arial"/>
              <a:cs typeface="Arial"/>
              <a:sym typeface="Arial"/>
            </a:endParaRPr>
          </a:p>
        </p:txBody>
      </p:sp>
    </p:spTree>
    <p:extLst>
      <p:ext uri="{BB962C8B-B14F-4D97-AF65-F5344CB8AC3E}">
        <p14:creationId xmlns:p14="http://schemas.microsoft.com/office/powerpoint/2010/main" val="227430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a:t>
            </a:r>
            <a:endParaRPr sz="1400" b="0">
              <a:solidFill>
                <a:schemeClr val="dk1"/>
              </a:solidFill>
            </a:endParaRPr>
          </a:p>
        </p:txBody>
      </p:sp>
      <p:sp>
        <p:nvSpPr>
          <p:cNvPr id="347" name="Google Shape;347;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 I am parent in LCPS system, Lives in Aldie, 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8" name="Google Shape;378;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 as follows: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5301724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84" name="Google Shape;384;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 this substandard needs clarification in terms of which navigational arts we are expected to teach. It would be helpful to include more explorers from the different countries. 4b - the empire expansion descriptions need to be more specific. 4c - the class system in Latin America needs to be explicitly listed. Those at the top are socially peninsulares, which is different than the government position of viceroy (this has been an error on past SOL tests). 4d - mercantilism should be explicitly listed in this substandard, as it is significant to understanding the economics of the time. 4e - it would be helpful if there were more individuals added to this list.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844544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0" name="Google Shape;390;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68593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96" name="Google Shape;396;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288015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02" name="Google Shape;402;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6854756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08" name="Google Shape;408;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09004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14" name="Google Shape;414;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8234511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20" name="Google Shape;420;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Analyzing the increasing impact of terrorism (Page 72):  It is biased and misleading that the only examples of international terrorism provided are ones in which the perpetrators happened to be Arab and/or Muslim.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265744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26" name="Google Shape;426;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588772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32" name="Google Shape;432;p8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9913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Organization/Museum, College Professor/Historian</a:t>
            </a:r>
            <a:endParaRPr sz="1400" b="0">
              <a:solidFill>
                <a:schemeClr val="dk1"/>
              </a:solidFill>
            </a:endParaRPr>
          </a:p>
        </p:txBody>
      </p:sp>
      <p:sp>
        <p:nvSpPr>
          <p:cNvPr id="353" name="Google Shape;353;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Looking at global historical development from a continuous ethnographic, language family and geographic perspective is critical.  The parallel timelines for the regions and ethnicities of the world from early civilizations from 1500 CE onwards  is also critical for setting context.  In broad strokes these could include the Americas, Europe, Africa, West Asia / Middle East, South Asia, and East Asia (where East Asia includes Northeast and Southeast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Ensuring that the perspectives and impacts to colonized peoples are exposed is critical during these time periods, particularly for US based education where the US is a global leader.  The decisions driven by students as they grow and learn in a nation that is a global leader impact other peoples across the globe.  We must ensure that the historical narrative that we teach is not just colonizer centric.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worked with a team of VA PS school admins in Richmond and Fairfax in the 2001 and 2008 timeframes for enhancing South Asian and East Asian studies elements in World History with professors from GWU and GMU.  Please consider reaching out for additional guidance in these areas.  (vpk912@gmail.com).  Thanks much and kind regards.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38" name="Google Shape;438;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Prince Henry was never a sailor himself and he is one of the founding fathers of the slave trade and that should either be mentioned or he should not be taught at all or not so glorified.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We should be teaching Amerigo Vespucci.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 "FORCED" religious conversion of indigenous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4E- Pioneers of the Scientific Revolution with no females included, Should include: Emilie du Chatelet who helped to prove Newton or Marie Paulze Lavoisier as the mother of chemistry.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182647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44" name="Google Shape;444;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 the African diaspora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173748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450" name="Google Shape;450;p8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E says it was William Harvey yet it has been proven that Ibn Nafis is the father of Blood Circulation discovery 300 years prior to him.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https://www.ncbi.nlm.nih.gov/pmc/articles/PMC2964710/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this would not be entirely accurate to say it was Harvey.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1552991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56" name="Google Shape;456;p8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038174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462" name="Google Shape;462;p8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impact of the European Age of Exploration ADD "and colonization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explaining the political, economic, ADD "and religious" goals of European exploration and colonization;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describing the geographic expansion into Africa, Asia, ADD "Australasia," and the Americas; ADD "the impact on and resistance of the indigenous empires and populations; and the rise of the slave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comparing and contrasting the social and cultural influences of European settlement on Africa, Asia, ADD "Australasia," and the Americas;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ADD "describing the exchange of plants, animals, and diseases between Europe and the areas of European contact and settlement;"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ADD "describing the major demographic changes in the Americas, including the introduction of enslaved Africans and the mass mortality rates among indigenous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defining and describing how the Scientific Revolution led to social and technological changes DELETE "that influenced the European view of the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473768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WHII.5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42643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5c. Mary Wollstonecraft, and 5h. Catherine the Great and Abram Petrovich Gannibal.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9425257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5f Should read "Rivalry between Austria and Prussia for political dominance within the Holy Roman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3862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See general comments below – move to WHI standards. Standards themselves are fine.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See general comments below – move to WHI standards. Standards themselves are fine.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describing the development of social and cultural patterns in France, with emphasis on the Age of Absolutism, Louis XIV,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Leave Enlightenment period in WHII to connect to WHII.e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Combine with WHII8.f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Combine with WHII8.e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See general comments below – move to WHI standards. Standards themselves are fine.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8538150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in depth exploration is relevant to European civilization, but is not as important from a global perspective.  Having to go into depth on these absolute rulers takes precious time.  In comparison, much of what we teach about non-Western civilizations is rather superficial.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6455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59" name="Google Shape;359;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strongly suggest to only use CE and BCE to denote timelines and eras, instead of switching back &amp; forth between that and (the religious) AD/BC.</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would like to also note that while the standards themselves do not mention caste, the curriculum framework continues to refer to it as below:</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 caste system did not fully emerge until later in Indian history, but its roots are in the varnas and the jati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Varnas were idealized in the Vedas to organize society equally by skill.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As more occupations developed in ancient India, jatis was used to describe divisions by occupation.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Jatis were governed by birth.</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Over many centuries, both varnas and jatis merged to become known today as a top-down, birth-based caste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357796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political and economic conditions in Asia by eliminating the other regional kingdoms and empires that had an important impact on India and other parts of Asia.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The student will apply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 skills to understand the political,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cultural, geographic, and economic conditions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Asia from about 1500 A.D. (C.E) to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1800 A.D. (C.E) by c) describing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the period, Mughal Empire, Maratha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Empire, Vijayanagara Empire,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development of other regional kingdoms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well as the coastal trade;</a:t>
            </a:r>
            <a:endParaRPr sz="1400">
              <a:latin typeface="Arial"/>
              <a:ea typeface="Arial"/>
              <a:cs typeface="Arial"/>
              <a:sym typeface="Arial"/>
            </a:endParaRPr>
          </a:p>
        </p:txBody>
      </p:sp>
    </p:spTree>
    <p:extLst>
      <p:ext uri="{BB962C8B-B14F-4D97-AF65-F5344CB8AC3E}">
        <p14:creationId xmlns:p14="http://schemas.microsoft.com/office/powerpoint/2010/main" val="6625112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Issue with WHII.5 b) describing India, including the Mughal Empire and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were three major empires in India in the time frame of interest – in chronological order, they were Vijayanagar empire, Mughal empire and the Maratha empire. Focusing on a single empire is a partial and incomplete rendering of the history of India after 1500 A.D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changing to b) describing India, including the Vijayanagar empire, Mughal empire, the Maratha empire and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51001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Organization/Museum, College Professor/Historian</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Inclusion of the impacts of British Colonialism into India and South Asia is needed.  As a whole, the negative and positive impacts of colonialism across the globe are missing from this pdf's narrative with the exception of Latin America in WHII.7.  Covering colonialism and imperialism post 1500 CE into the global era from a social and human perspective beyond the economic impacts in WHII.4 is critical, given that the economic impacts are only seen from the perspective of the colonizer.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Inclusion of the Vijayanagara Empire, Maratha Empire, Empire of Harsha, etc. alongside the Mughal Empire and the British Raj is needed for a more complete empire related picture in the region during this timeframe.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8784910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1734246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808779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5605552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949572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752244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4293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65" name="Google Shape;365;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would like to also note that while the standards themselves do not mention caste, the curriculum framework continues to refer to it as below:</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 caste system did not fully emerge until later in Indian history, but its roots are in the varnas and the jati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Varnas were idealized in the Vedas to organize society equally by skill.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As more occupations developed in ancient India, jatis was used to describe divisions by occupation.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Jatis were governed by birth.</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Over many centuries, both varnas and jatis merged to become known today as a top-down, birth-based caste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strongly suggest to only use CE and BCE to denote timelines and eras, instead of switching back &amp; forth between that and (the religious) AD/BC.</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3863952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521826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0260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5a - this substandard is similar to 2a. It would be helpful to have all geography for this time period either in one substandard or in its own standard. 5b - this substandard relates to the Reformation and would be better suited to be added to that standard. 5c - it would be helpful to include additional examples of absolute monarchy that relate to the empires we are required to teach (such as examples from Spain and Prussia). Prussia especially needs to be explicitly taught prior to the German unification movement, as students often think it is a typo and is actually Russia. This substandard also should be separated into multiple substandards, with the Enlightenment given its own substandard. Voltaire's beliefs in religious toleration, separate of church and state, and free speech should be added in. Locke's belief in citizens having the right to overthrow the government should be added in. The Enlightenment is an excellent example of where women could be better represented in this curriculum. The influence of the Enlightenment would be better incorporated with the substandards of the revolutions that are mentioned. 5d - this section is very vague in terms of what we actually need to teach. Details need to be added to make this part of the curriculum more accessible to new teachers. 5e - this substandard claims to address the causes and effects of the American Revolution but they are not present. The French Revolution is oversimplified too much. 5f - this substandard does not neatly fit here. It needs to be revised, moved to another standard, or mostly taken out of the curriculum, with key aspects being included in other standards of the curriculum. 5g - same as 5f. 5h - Catherine the Great needs more attention than just continuing Peter the Great's policies.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528949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398214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133665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290870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358997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5A- repetitive from 2A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5C- no female monarchs mentioned- could include Isabella I of Spain, Catherine the Great or Maria Theresa.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5C- no female Enlightenment thinkers could include: Wollstonecraft and Olympe de Gouges.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5D- is outdated for American students, can teach but needs to be paired down with the introduction of females during this time.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8917396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need to cut content so we have more time to actually teach skills - suggest taking out Charles V - there are enough white European males covered - he was a 2015 addition that didn't need to be made ; same with the cultural social patterns in Italy and Germany - feel like this is covered in other places and not needed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some women Enlightenment thinkers, such as Mary Wollstonecraft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365763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 (Slide 1 of 2) </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54" name="Google Shape;354;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Revised Standard: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 30, STANDARD WHII.5h - The student will apply social science skills to understand the political, cultural, geographic, and economic conditions in Europe and Russia from about 1500 A.D. (C.E.) to about 1800 A.D. (C.E.) by h) describing the development of social and cultural patterns in Russia, with emphasis on Peter the Great.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Retain and Add: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From about 1500 A.D. (C.E.) to about 1800 A.D. (C.E.), Russia was shaped by distinctive social and cultural patterns.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Peter the Great tried to modernize Russia through his policy of “westernization.”-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Social and cultural patterns in Russia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Ethnic diversity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Religion and Orthodox Church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Ivan the Terrible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Peasants and serfdom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Increasing autocracy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376072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1" name="Google Shape;371;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strongly suggest to only use CE and BCE to denote timelines and eras, instead of switching back &amp; forth between that and (the religious) AD/BC.</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would like to also note that while the standards themselves do not mention caste, the curriculum framework continues to refer to it as below:</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 caste system did not fully emerge until later in Indian history, but its roots are in the varnas and the jati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Varnas were idealized in the Vedas to organize society equally by skill.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As more occupations developed in ancient India, jatis was used to describe divisions by occupation.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 Jatis were governed by birth.</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Over many centuries, both varnas and jatis merged to become known today as a top-down, birth-based caste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 (Slide 2 of 2) </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 Jews confined to the area known as the Pale of Settlement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Peter the Great: “Westernization” of Russia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Peter the Great “westernized” the Russian state and society, transforming political, religious, and cultural institutions.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Examples of “westernization” included western dress/appearance, moving the capital to St. Petersburg, and modernization of the military and industry.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Catherine the Great continued the process of “westernization.”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Comments: This standard should add “Jews confined to the area known as the Pale of Settlement.” Catherine the Great authorized the creation of the Pale of Settlement, an area in the western part of the Russian Empire in which Jewish subjects were required to live. At its peak, the Pale of Settlement was home to approximately five million Jews, estimated to be 40 percent of the world’s Jewish population at the time, and it was formally abolished in 1917. Jews constituted 10-18% of the governorates, or governing zones within the Pale, the largest minority population, and so should be noted in the section on Russia.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The Pale of Settlement should be included in the standard because it illustrates a key social and cultural pattern in Russia, was an important part of the legacy of Catherine the Great, illustrates the systemic antisemitsm of the Russian Empire, and explains the concentration of Jews in Eastern Europe at the time of the Nazi conquest and the Holocaust.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67505393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66" name="Google Shape;366;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political, cultural, geographic, and economic conditions in Europe and Russia from about 1500 A.D. (C.E) to about 1800 A.D. (C.E)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European nations and their empires in time and place and identifying major geographic features of Europe, ADD "as well as describing the continuing rise of modern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development of social and cultural patterns in France, with emphasis on the Age of Absolutism, ADD "and" Louis XIV, DELETE "and the Enlightenment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describing the development of social and cultural patterns in Great Britain, with emphasis on the English Civil War/ADD "Revolution" and the Glorious Revolution and their impacts on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"i)	describing economic developments, including mercantilism, the Enclosure Movement, and the beginnings of capitalism."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"j)	describing the Age of Science and the Enlightenment"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4135486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WHII.6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8513608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 (Slide 1 of 2) </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The student will apply social science skills to understand the political, cultural, geographic, and economic conditions in Asia from about 1500 A.D. (C.E) to about 1800 A.D. (C.E)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Asian empires in time and place and identifying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describing the location and development of social and cultural patterns in the Ottoman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location and development of social and cultural patterns in India, with emphasis on the Mughal Empire and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describing the location and development of social and cultural patterns in China, with emphasis on the Qing (Manchu) dynasty;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describing the location and development of social and cultural patterns in Japan, with emphasis on the Japanese shogunate;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comparing and contrasting the political and economic systems of Asian empires [and their roles in the emerging global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010902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 (Slide 2 of 2) </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Our suggestion adds an interregional aspect by emphasizing the role of Asian economies in the increasingly interconnected global economy. This revision will help students broaden their understanding of the role and development of Asian empires and connect these empires to other regions.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to support revisions: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Finlay, Robert. The Pilgrim Art: Cultures of Porcelain in World History. Berkeley, Calif: University of California Press, 2012.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Becker, John, and Donald B Wagner. Pattern and Loom: A Practical Study of the Development of Weaving Techniques in China, Western Asia and Europe, 2014. http://search.ebscohost.com/login.aspx?direct=true&amp;scope=site&amp;db=nlebk&amp;db=nlabk&amp;AN=1851407.</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Chaudhury, Sushil, and Michel Morineau. Merchants, Companies and Trade: Europe and Asia in the Early Modern Era. Cambridge: Cambridge University Press, 2007.</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Jackson, Anna, and Amin Jaffer. Encounters: The Meeting of Asia and Europe, 1500-1800. London: V &amp; A, 2004.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Lach, Donald F. Asia in the Making of Europe. Volume II, Book 1, Volume II, Book 1,. Chicago: University of Chicago Press, 1970. http://public.eblib.com/choice/publicfullrecord.aspx?p=488102.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572156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6b. Osman the Great and 6e. Tokugawa Ieyasu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3661922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6b - include mention of Suleiman the Lawgiver, include more details on Ottoman society &amp; culture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6c - include contrast of policies of Akbar the Great and Aurangzeb, include more details on Mughal society &amp; culture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 include mention of Ming dynasty and transition to the Qing, population challenges, impact of New World crops and silver; more details on Chinese society and culture in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6e - clarify that policy of isolation limited trade to certain gateway ports and it sought to limit European influence, especially Spain and Portugal; include more details on Japanese society and culture in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6f - I wouldn't say Mughals depended on European trade - they certainly welcomed trade stations for the tax revenues they could generate but "dependence" is probably too strong a word here, Europeans then exploited rivalries between local rulers to increase their influence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3252100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superficial coverage in comparison with Europe.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7579693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WHII.6f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Comparing and Contrasting the political and economic systems of Asian empires and their roles in the emerging global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743636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as a parent of Loudoun county parent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596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77" name="Google Shape;377;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believe that the curriculums for both World History I and II need to be re-evaluated (this year only exacerbates the problem). Students need to understand the world they currently live in...which means spending time on late 20th and 21st century history. The current scope of World History II means that what is most important to the world we live in today does not get covered. A logical place to start with World II would be the Scientific Revolution and move standards 3, 4, and 5 (besides Revolutions) to World I. That would give us the ability to actually cover the modern events that are actually history to these kids (like 9/11 and the effects. We've been in Afghanistan for the entire time they have been alive...and probably with little idea why). It is hard to be a global citizen the way the curriculum is constructions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That would necessitate omitting (or greatly shortening) WHI.2 and WHI.3 from the World History I curriculum and essentially start with Classical Civilizations.  The FCPS Planning and Pacing Guide link is down but students should not be spending equal amounts of time learning about the Ancient River Valley civilizations/Pre-History as they do the 21st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Looking at the prescribed "unit pacing", it's an absolute pipe dream to think that you can get through the Cold War by the end of the third quarter. I am BARELY getting through Imperialism. Having 5 weeks for the 21st century isn't actually realistic the way the calendar is set up.</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Please actually listen to teachers and their feedback.</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8577890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9946662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recommend that this standard be rewritten. Currently, it prevents students from learning the full history of the political and economic conditions in Asia by eliminating the other regional kingdoms and empires that had an important impact on India and other parts of Asia. I suggest the standard should read: The student will apply social science skills to understand the political, cultural, geographic, and economic conditions in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from about 1500 A.D. (C.E) to about 1800 A.D. (C.E)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9252420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WHII.6,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4208873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98259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Issue with WHII.5 b) describing India, including the Mughal Empire and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were three major empires in India in the time frame of interest – in chronological order, they were Vijayanagara empire, Mughal empire and the Maratha empire. Focusing on a single empire is a partial and incomplete rendering of the history of India after 1500 A.D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changing to b) describing India, including the Vijayanagara empire, Mughal empire, the Maratha empire and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3268146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needs to be rewritten  as it ignores important regional kingdoms in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15596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needs change. It should be rewritten as it currently prevents students from learning the full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 14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0011431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7713672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8" name="Google Shape;318;p65"/>
          <p:cNvSpPr txBox="1">
            <a:spLocks noGrp="1"/>
          </p:cNvSpPr>
          <p:nvPr>
            <p:ph type="subTitle" idx="1"/>
          </p:nvPr>
        </p:nvSpPr>
        <p:spPr>
          <a:xfrm>
            <a:off x="0" y="10477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c</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standard WHII.6 (c) needs to be rewritten, as it currently prevents students from learning the full history of the political and economic conditions in Asia by eliminating the other regional kingdoms and empires that had an important impact on India and other parts of Asia. I suggest the standard should read: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WHII.6: The student will apply social science skills to understand the political, cultural, geographic, and economic conditions in Asia from about 1500 A.D. (C.E) to about 1800 A.D. (C.E)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describing India, including the dynasties of Ahoms, Rajputs, Vijayanagara, Marathas, the development of coastal trade; and the examples of genocides of Hindus under the Mughals and East India Companies.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all contributions made by other kingdoms and empires. The Mughal Empire traded with both European and Asian states. The empire began to decline after rebellions by Hindu kingdoms, and the rise of the Hindu Maratha Empire in the late 1600s. The Maratha Empire lasted until 1818. Most of southern India remained independent and continued international trade. The Vijayanagara Empire ruled much of southern India from the 14th to 17th century.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genocides executed during the Mughal empire are well documented in the autobiographies of the Mughal dictators themselves, as well as independent historians during the Mughal period and later. Examining these will be on the lines of the Jewish Holocaust, if not substantially more pronounced by way of number of dead and the longer timeline of the genocides’ execution.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5072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p:nvPr/>
        </p:nvSpPr>
        <p:spPr>
          <a:xfrm>
            <a:off x="274050" y="956700"/>
            <a:ext cx="3433800" cy="260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65 Consistent WHII General Comment:</a:t>
            </a:r>
            <a:endParaRPr sz="1200" b="1">
              <a:solidFill>
                <a:schemeClr val="dk1"/>
              </a:solidFill>
              <a:highlight>
                <a:schemeClr val="lt1"/>
              </a:highlight>
            </a:endParaRPr>
          </a:p>
          <a:p>
            <a:pPr marL="0" lvl="0" indent="0" algn="l" rtl="0">
              <a:spcBef>
                <a:spcPts val="0"/>
              </a:spcBef>
              <a:spcAft>
                <a:spcPts val="0"/>
              </a:spcAft>
              <a:buNone/>
            </a:pPr>
            <a:r>
              <a:rPr lang="en" sz="1000">
                <a:solidFill>
                  <a:schemeClr val="dk1"/>
                </a:solidFill>
                <a:highlight>
                  <a:srgbClr val="FFFFFF"/>
                </a:highlight>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000" u="sng">
                <a:solidFill>
                  <a:schemeClr val="hlink"/>
                </a:solidFill>
                <a:highlight>
                  <a:srgbClr val="FFFFFF"/>
                </a:highlight>
                <a:hlinkClick r:id="rId3"/>
              </a:rPr>
              <a:t>https://www.sikhcoalition.org/get-involved/resources-for-educators/middle-high-school-resources/</a:t>
            </a:r>
            <a:r>
              <a:rPr lang="en" sz="1000">
                <a:solidFill>
                  <a:schemeClr val="dk1"/>
                </a:solidFill>
                <a:highlight>
                  <a:srgbClr val="FFFFFF"/>
                </a:highlight>
              </a:rPr>
              <a:t>  </a:t>
            </a:r>
            <a:endParaRPr sz="1000">
              <a:solidFill>
                <a:schemeClr val="dk1"/>
              </a:solidFill>
              <a:highlight>
                <a:srgbClr val="FFFFFF"/>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highlight>
                <a:srgbClr val="FFFFFF"/>
              </a:highlight>
            </a:endParaRPr>
          </a:p>
          <a:p>
            <a:pPr marL="0" lvl="0" indent="0" algn="l" rtl="0">
              <a:spcBef>
                <a:spcPts val="0"/>
              </a:spcBef>
              <a:spcAft>
                <a:spcPts val="0"/>
              </a:spcAft>
              <a:buNone/>
            </a:pPr>
            <a:endParaRPr sz="1000">
              <a:solidFill>
                <a:schemeClr val="dk1"/>
              </a:solidFill>
              <a:highlight>
                <a:schemeClr val="lt1"/>
              </a:highlight>
            </a:endParaRPr>
          </a:p>
          <a:p>
            <a:pPr marL="0" lvl="0" indent="0" algn="l" rtl="0">
              <a:spcBef>
                <a:spcPts val="0"/>
              </a:spcBef>
              <a:spcAft>
                <a:spcPts val="0"/>
              </a:spcAft>
              <a:buNone/>
            </a:pPr>
            <a:endParaRPr sz="2400">
              <a:solidFill>
                <a:schemeClr val="dk1"/>
              </a:solidFill>
              <a:latin typeface="Josefin Sans"/>
              <a:ea typeface="Josefin Sans"/>
              <a:cs typeface="Josefin Sans"/>
              <a:sym typeface="Josefin Sans"/>
            </a:endParaRPr>
          </a:p>
        </p:txBody>
      </p:sp>
      <p:graphicFrame>
        <p:nvGraphicFramePr>
          <p:cNvPr id="222" name="Google Shape;222;p49"/>
          <p:cNvGraphicFramePr/>
          <p:nvPr/>
        </p:nvGraphicFramePr>
        <p:xfrm>
          <a:off x="4249725" y="547688"/>
          <a:ext cx="4762500" cy="4048125"/>
        </p:xfrm>
        <a:graphic>
          <a:graphicData uri="http://schemas.openxmlformats.org/drawingml/2006/table">
            <a:tbl>
              <a:tblPr>
                <a:noFill/>
                <a:tableStyleId>{A3D86BF6-1413-4C5F-AD7E-942656B52379}</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tblGrid>
              <a:tr h="219075">
                <a:tc gridSpan="5">
                  <a:txBody>
                    <a:bodyPr/>
                    <a:lstStyle/>
                    <a:p>
                      <a:pPr marL="0" lvl="0" indent="0" algn="ctr" rtl="0">
                        <a:lnSpc>
                          <a:spcPct val="115000"/>
                        </a:lnSpc>
                        <a:spcBef>
                          <a:spcPts val="0"/>
                        </a:spcBef>
                        <a:spcAft>
                          <a:spcPts val="0"/>
                        </a:spcAft>
                        <a:buNone/>
                      </a:pPr>
                      <a:r>
                        <a:rPr lang="en" sz="1000" b="1"/>
                        <a:t>65 </a:t>
                      </a:r>
                      <a:r>
                        <a:rPr lang="en" sz="1000"/>
                        <a:t>WHII General Consistent Comments</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9075">
                <a:tc gridSpan="5">
                  <a:txBody>
                    <a:bodyPr/>
                    <a:lstStyle/>
                    <a:p>
                      <a:pPr marL="0" lvl="0" indent="0" algn="ctr" rtl="0">
                        <a:lnSpc>
                          <a:spcPct val="115000"/>
                        </a:lnSpc>
                        <a:spcBef>
                          <a:spcPts val="0"/>
                        </a:spcBef>
                        <a:spcAft>
                          <a:spcPts val="0"/>
                        </a:spcAft>
                        <a:buNone/>
                      </a:pPr>
                      <a:r>
                        <a:rPr lang="en" sz="1000"/>
                        <a:t>Record #</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9075">
                <a:tc>
                  <a:txBody>
                    <a:bodyPr/>
                    <a:lstStyle/>
                    <a:p>
                      <a:pPr marL="0" lvl="0" indent="0" algn="ctr" rtl="0">
                        <a:lnSpc>
                          <a:spcPct val="115000"/>
                        </a:lnSpc>
                        <a:spcBef>
                          <a:spcPts val="0"/>
                        </a:spcBef>
                        <a:spcAft>
                          <a:spcPts val="0"/>
                        </a:spcAft>
                        <a:buNone/>
                      </a:pPr>
                      <a:r>
                        <a:rPr lang="en" sz="1000"/>
                        <a:t>10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134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316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366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ctr" rtl="0">
                        <a:lnSpc>
                          <a:spcPct val="115000"/>
                        </a:lnSpc>
                        <a:spcBef>
                          <a:spcPts val="0"/>
                        </a:spcBef>
                        <a:spcAft>
                          <a:spcPts val="0"/>
                        </a:spcAft>
                        <a:buNone/>
                      </a:pPr>
                      <a:r>
                        <a:rPr lang="en" sz="1000"/>
                        <a:t>22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179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240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317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370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9075">
                <a:tc>
                  <a:txBody>
                    <a:bodyPr/>
                    <a:lstStyle/>
                    <a:p>
                      <a:pPr marL="0" lvl="0" indent="0" algn="ctr" rtl="0">
                        <a:lnSpc>
                          <a:spcPct val="115000"/>
                        </a:lnSpc>
                        <a:spcBef>
                          <a:spcPts val="0"/>
                        </a:spcBef>
                        <a:spcAft>
                          <a:spcPts val="0"/>
                        </a:spcAft>
                        <a:buNone/>
                      </a:pPr>
                      <a:r>
                        <a:rPr lang="en" sz="1000"/>
                        <a:t>23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181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242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318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371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19075">
                <a:tc>
                  <a:txBody>
                    <a:bodyPr/>
                    <a:lstStyle/>
                    <a:p>
                      <a:pPr marL="0" lvl="0" indent="0" algn="ctr" rtl="0">
                        <a:lnSpc>
                          <a:spcPct val="115000"/>
                        </a:lnSpc>
                        <a:spcBef>
                          <a:spcPts val="0"/>
                        </a:spcBef>
                        <a:spcAft>
                          <a:spcPts val="0"/>
                        </a:spcAft>
                        <a:buNone/>
                      </a:pPr>
                      <a:r>
                        <a:rPr lang="en" sz="1000"/>
                        <a:t>25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196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247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379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19075">
                <a:tc>
                  <a:txBody>
                    <a:bodyPr/>
                    <a:lstStyle/>
                    <a:p>
                      <a:pPr marL="0" lvl="0" indent="0" algn="ctr" rtl="0">
                        <a:lnSpc>
                          <a:spcPct val="115000"/>
                        </a:lnSpc>
                        <a:spcBef>
                          <a:spcPts val="0"/>
                        </a:spcBef>
                        <a:spcAft>
                          <a:spcPts val="0"/>
                        </a:spcAft>
                        <a:buNone/>
                      </a:pPr>
                      <a:r>
                        <a:rPr lang="en" sz="1000"/>
                        <a:t>26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197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248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438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19075">
                <a:tc>
                  <a:txBody>
                    <a:bodyPr/>
                    <a:lstStyle/>
                    <a:p>
                      <a:pPr marL="0" lvl="0" indent="0" algn="ctr" rtl="0">
                        <a:lnSpc>
                          <a:spcPct val="115000"/>
                        </a:lnSpc>
                        <a:spcBef>
                          <a:spcPts val="0"/>
                        </a:spcBef>
                        <a:spcAft>
                          <a:spcPts val="0"/>
                        </a:spcAft>
                        <a:buNone/>
                      </a:pPr>
                      <a:r>
                        <a:rPr lang="en" sz="1000"/>
                        <a:t>27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199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250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19075">
                <a:tc>
                  <a:txBody>
                    <a:bodyPr/>
                    <a:lstStyle/>
                    <a:p>
                      <a:pPr marL="0" lvl="0" indent="0" algn="ctr" rtl="0">
                        <a:lnSpc>
                          <a:spcPct val="115000"/>
                        </a:lnSpc>
                        <a:spcBef>
                          <a:spcPts val="0"/>
                        </a:spcBef>
                        <a:spcAft>
                          <a:spcPts val="0"/>
                        </a:spcAft>
                        <a:buNone/>
                      </a:pPr>
                      <a:r>
                        <a:rPr lang="en" sz="1000"/>
                        <a:t>31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210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251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330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9075">
                <a:tc>
                  <a:txBody>
                    <a:bodyPr/>
                    <a:lstStyle/>
                    <a:p>
                      <a:pPr marL="0" lvl="0" indent="0" algn="ctr" rtl="0">
                        <a:lnSpc>
                          <a:spcPct val="115000"/>
                        </a:lnSpc>
                        <a:spcBef>
                          <a:spcPts val="0"/>
                        </a:spcBef>
                        <a:spcAft>
                          <a:spcPts val="0"/>
                        </a:spcAft>
                        <a:buNone/>
                      </a:pPr>
                      <a:r>
                        <a:rPr lang="en" sz="1000"/>
                        <a:t>57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216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254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331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9075">
                <a:tc>
                  <a:txBody>
                    <a:bodyPr/>
                    <a:lstStyle/>
                    <a:p>
                      <a:pPr marL="0" lvl="0" indent="0" algn="ctr" rtl="0">
                        <a:lnSpc>
                          <a:spcPct val="115000"/>
                        </a:lnSpc>
                        <a:spcBef>
                          <a:spcPts val="0"/>
                        </a:spcBef>
                        <a:spcAft>
                          <a:spcPts val="0"/>
                        </a:spcAft>
                        <a:buNone/>
                      </a:pPr>
                      <a:r>
                        <a:rPr lang="en" sz="1000"/>
                        <a:t>64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219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259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334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19075">
                <a:tc>
                  <a:txBody>
                    <a:bodyPr/>
                    <a:lstStyle/>
                    <a:p>
                      <a:pPr marL="0" lvl="0" indent="0" algn="ctr" rtl="0">
                        <a:lnSpc>
                          <a:spcPct val="115000"/>
                        </a:lnSpc>
                        <a:spcBef>
                          <a:spcPts val="0"/>
                        </a:spcBef>
                        <a:spcAft>
                          <a:spcPts val="0"/>
                        </a:spcAft>
                        <a:buNone/>
                      </a:pPr>
                      <a:r>
                        <a:rPr lang="en" sz="1000"/>
                        <a:t>65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220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260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337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19075">
                <a:tc>
                  <a:txBody>
                    <a:bodyPr/>
                    <a:lstStyle/>
                    <a:p>
                      <a:pPr marL="0" lvl="0" indent="0" algn="ctr" rtl="0">
                        <a:lnSpc>
                          <a:spcPct val="115000"/>
                        </a:lnSpc>
                        <a:spcBef>
                          <a:spcPts val="0"/>
                        </a:spcBef>
                        <a:spcAft>
                          <a:spcPts val="0"/>
                        </a:spcAft>
                        <a:buNone/>
                      </a:pPr>
                      <a:r>
                        <a:rPr lang="en" sz="1000"/>
                        <a:t>66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221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273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351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19075">
                <a:tc>
                  <a:txBody>
                    <a:bodyPr/>
                    <a:lstStyle/>
                    <a:p>
                      <a:pPr marL="0" lvl="0" indent="0" algn="ctr" rtl="0">
                        <a:lnSpc>
                          <a:spcPct val="115000"/>
                        </a:lnSpc>
                        <a:spcBef>
                          <a:spcPts val="0"/>
                        </a:spcBef>
                        <a:spcAft>
                          <a:spcPts val="0"/>
                        </a:spcAft>
                        <a:buNone/>
                      </a:pPr>
                      <a:r>
                        <a:rPr lang="en" sz="1000"/>
                        <a:t>94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222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278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355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19075">
                <a:tc>
                  <a:txBody>
                    <a:bodyPr/>
                    <a:lstStyle/>
                    <a:p>
                      <a:pPr marL="0" lvl="0" indent="0" algn="ctr" rtl="0">
                        <a:lnSpc>
                          <a:spcPct val="115000"/>
                        </a:lnSpc>
                        <a:spcBef>
                          <a:spcPts val="0"/>
                        </a:spcBef>
                        <a:spcAft>
                          <a:spcPts val="0"/>
                        </a:spcAft>
                        <a:buNone/>
                      </a:pPr>
                      <a:r>
                        <a:rPr lang="en" sz="1000"/>
                        <a:t>97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227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284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359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19075">
                <a:tc>
                  <a:txBody>
                    <a:bodyPr/>
                    <a:lstStyle/>
                    <a:p>
                      <a:pPr marL="0" lvl="0" indent="0" algn="ctr" rtl="0">
                        <a:lnSpc>
                          <a:spcPct val="115000"/>
                        </a:lnSpc>
                        <a:spcBef>
                          <a:spcPts val="0"/>
                        </a:spcBef>
                        <a:spcAft>
                          <a:spcPts val="0"/>
                        </a:spcAft>
                        <a:buNone/>
                      </a:pPr>
                      <a:r>
                        <a:rPr lang="en" sz="1000"/>
                        <a:t>105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299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360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19075">
                <a:tc>
                  <a:txBody>
                    <a:bodyPr/>
                    <a:lstStyle/>
                    <a:p>
                      <a:pPr marL="0" lvl="0" indent="0" algn="ctr" rtl="0">
                        <a:lnSpc>
                          <a:spcPct val="115000"/>
                        </a:lnSpc>
                        <a:spcBef>
                          <a:spcPts val="0"/>
                        </a:spcBef>
                        <a:spcAft>
                          <a:spcPts val="0"/>
                        </a:spcAft>
                        <a:buNone/>
                      </a:pPr>
                      <a:r>
                        <a:rPr lang="en" sz="1000"/>
                        <a:t>132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315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361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83" name="Google Shape;383;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to only use CE and BCE to denote timelines and eras, instead of switching back &amp; forth between that and (the religious) AD/BC.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standards themselves do not mention caste, the curriculum framework continues to refer to it as below:</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Unless the issues of caste discriminations and untouchability are spoken about across all religions &amp; rest of the world, I strongly suggest that "caste" as it relates to Hinduism be removed completely from all the curriculum frameworks and standards.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598972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733056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763421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3529542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2600881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54" name="Google Shape;354;p71"/>
          <p:cNvSpPr txBox="1">
            <a:spLocks noGrp="1"/>
          </p:cNvSpPr>
          <p:nvPr>
            <p:ph type="subTitle" idx="1"/>
          </p:nvPr>
        </p:nvSpPr>
        <p:spPr>
          <a:xfrm>
            <a:off x="86900" y="9500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*Step 5* - At the bottom of the form (General comment section) , please input following -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6695200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Manoj Wadhwa,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began to decline after Aurangzeb and Marathas ruled Indian subcontinent for more than 200 years.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980932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66" name="Google Shape;366;p73"/>
          <p:cNvSpPr txBox="1">
            <a:spLocks noGrp="1"/>
          </p:cNvSpPr>
          <p:nvPr>
            <p:ph type="subTitle" idx="1"/>
          </p:nvPr>
        </p:nvSpPr>
        <p:spPr>
          <a:xfrm>
            <a:off x="0" y="9717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*Step 5* - At the bottom of the form (General comment section) , please input following -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201283395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372" name="Google Shape;372;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WHII.6b - In the Curriculum Framework - Essential Knowledge listing of the “Expansion and extent of the Ottoman Empire,” it would be helpful for students to understand some of the modern day countries that formed the core of the Ottoman Empire.  This will help students to start understanding the history of the some of these areas in which the US is currently involved.  Therefore: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Under Original location of the Ottoman Empire, after “Asia Minor”, ADD “(modern day Turkey and parts of modern day Armenia and Kurdistan)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Under “Expansion and extent of the Ottoman Empire”, after “Southwest Asia”, ADD “(Including modern day Palestine and Lebanon and parts of modern day Syria, Iraq, Saudi Arabia, and Yemen)”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Under “Expansion and extent of the Ottoman Empire”, after “North Africa”, ADD “(Including parts of modern day Egypt, Libya, Tunisia and Algeria)”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0834401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8" name="Google Shape;378;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000" b="0">
                <a:latin typeface="Arial"/>
                <a:ea typeface="Arial"/>
                <a:cs typeface="Arial"/>
                <a:sym typeface="Arial"/>
              </a:rPr>
              <a:t>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Mughal empire was not the only empire in India. Mighty Maratha Empire had finished mughal empire by the time british arrived in India. </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strongly suggest that this standard WHII.6 (c) be rewritten as it currently prevents students from learning the full history of the political and economic conditions in Asia by eliminating the other regional kingdoms and empires that had an important impact on India and other parts of Asia. I suggest the standard should read: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WHII.6: The student will apply social science skills to understand the political, cultural, geographic, and economic conditions in Asia from about 1500 A.D. (C.E) to about 1800 A.D. (C.E) by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 describing India, including the dynasties of Ahoms, Rajputs, Vijayanagara, Marathas, the development of coastal trade; and the examples of genocides of Hindus under the Mughals and East India Companies.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all contributions made by other kingdoms and empires. The Mughal Empire traded with both European and Asian states. The empire began to decline after rebellions by Hindu kingdoms, and the rise of the Hindu Maratha Empire in the late 1600s. The Maratha Empire lasted until 1818. Most of southern India remained independent and continued international trade. The Vijayanagara Empire ruled much of southern India from the 14th to 17th century.</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genocides committed in India during the Mughal empire (besides the East India Companies) are well documented in the autobiographies of the Mughal dictators themselves, as well as independent historians during the Mughal period and later. Examining these will be on the lines of the Jewish Holocaust, if not substantially more pronounced by way of number of dead and the longer timeline of the genocides’ execution.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a:latin typeface="Arial"/>
              <a:ea typeface="Arial"/>
              <a:cs typeface="Arial"/>
              <a:sym typeface="Arial"/>
            </a:endParaRPr>
          </a:p>
        </p:txBody>
      </p:sp>
    </p:spTree>
    <p:extLst>
      <p:ext uri="{BB962C8B-B14F-4D97-AF65-F5344CB8AC3E}">
        <p14:creationId xmlns:p14="http://schemas.microsoft.com/office/powerpoint/2010/main" val="17779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89" name="Google Shape;389;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urge that in a secular world, ONLY CE/BCE should be used instead of AD/BC.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Varna/Jati system was a flexible system till British made it rigid for their strategy of "Divide &amp; Rule". If the school system insists on teaching caste, then in all fairness, Christian, American, European and muslim caste systems MUST be taught as well. Else it is nothing but pure RACIAL DISCRIMINATION against Hindu community. Plain and Simple.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Let Truth Prevail.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ONLY Teaching True History Ensures Civilizational Continuity.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ONLY Truth Liberates, ONLY Truth Heals.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384" name="Google Shape;384;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order to make WHI.6 more factual and less idiosyncratic I  Strongly suggest the following revision: The student will apply social science skills to understand the political, cultural, geographic, and economic conditions in Asia from about 1500 A.D. (C.E) to about 1800 A.D. (C.E)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India, including the period, Mughal Empire, Maratha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Empire, Vijayanagara Empire, and the development of other regional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kingdoms as well as the coastal trade.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2440241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90" name="Google Shape;390;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902876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6" name="Google Shape;396;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5970777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02" name="Google Shape;402;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6359916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408" name="Google Shape;408;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50988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14" name="Google Shape;414;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213344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0" name="Google Shape;420;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073430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6" name="Google Shape;426;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12600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32" name="Google Shape;432;p8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041926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38" name="Google Shape;438;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9176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395" name="Google Shape;395;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WHI.6. is inaccurate, and exaggerates the role of one "top-down" empire, the Mughal, (weakened greatly by 1600) and takes away from the role of indigenous, "bottom-up" movements in India that shaped its history to the present.  The Marathas, the Vijayanagara Empire, the Sikhs (all of which constituted a powerful corrective to Mughal imperialism ) and costal trade all were more influential for the bulk of the Indian Subcontinent than the Mughal Empire. The goal should be to update &amp; educate , not to be stuck in a "Taj Mahal" tourist mode.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44" name="Google Shape;444;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2370850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50" name="Google Shape;450;p8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WHII.6.c:  I strongly suggest that this sub-standard be rewritten as it currently prevents students from learning the full history of the political and economic conditions in Asia by eliminating the other regional kingdoms and empires that hadn’t an important impact on India and other parts of. Asia.  I suggest that standard should rad: WHI.6: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0481670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56" name="Google Shape;456;p8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909938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62" name="Google Shape;462;p8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9256489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9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68" name="Google Shape;468;p9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WHI6.c:  I strongly suggest that this standard be rewritten as it currently prevents students from learning the full history of the political and economic conditions in Asia by eliminating the other regional kingdoms and empires that hadn’t an important impact on India and other parts of. Asia.  I suggest that standard should rad: WHI.6: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5705753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9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74" name="Google Shape;474;p9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6a - Persia should be included. 6b - if discussing Constantinople becoming Istanbul, we need to explicitly teach the conquest. This substandard oversimplifies Ottoman trade items. The social and cultural patterns listed are vague. It is unclear what exactly we need to teach. 6c - the Mughal Empire expands beyond North India during this time period. The mention of the British textile industry does not fit here as well as it would in the Industrial Revolution substandards. 6d- this oversimplifies Chinese social and cultural patterns. 6e - this substandard is historically inaccurate, as Japan was not completely isolated. 6f - more details about the Chinese dynasties need to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0883325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9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80" name="Google Shape;480;p9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5141705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9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86" name="Google Shape;486;p9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234610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92" name="Google Shape;492;p9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4968361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98" name="Google Shape;498;p9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38597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157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01" name="Google Shape;401;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WHI4 --&gt;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WHI6--&gt;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04" name="Google Shape;504;p9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Curriculum Framework - Essential Knowledge listing of the “Expansion and extent of the Ottoman Empire,” it would be helpful for students to understand some of the modern day countries that formed the core of the Ottoman Empire.  This will help students to start understanding the history of the some of these areas in which the US is currently involved.  Therefore: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Original location of the Ottoman Empire, after “Asia Minor”, ADD “(modern day Turkey and parts of modern day Armenia and Kurdistan)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“Southwest Asia”, ADD “(Including modern day Palestine and Lebanon and parts of modern day Syria, Iraq, Saudi Arabia, and Yemen)”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“North Africa”, ADD “(Including parts of modern day Egypt, Libya, Tunisia and Algeria)”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3400872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10" name="Google Shape;510;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2767797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16" name="Google Shape;516;p9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63895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22" name="Google Shape;522;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180573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0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28" name="Google Shape;528;p10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9653692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0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34" name="Google Shape;534;p10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552543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0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40" name="Google Shape;540;p10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7492229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0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546" name="Google Shape;546;p10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6B- female role in the Ottoman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8383866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52" name="Google Shape;552;p10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WHII.6b - In the Curriculum Framework - Essential Knowledge listing of the “Expansion and extent of the Ottoman Empire,” it would be helpful for students to understand some of the modern day countries that formed the core of the Ottoman Empire.  This will help students to start understanding the history of the some of these areas in which the US is currently involved.  Therefore: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Original location of the Ottoman Empire, after “Asia Minor”, ADD “(modern day Turkey and parts of modern day Armenia and Kurdistan)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“Southwest Asia”, ADD “(Including modern day Palestine and Lebanon and parts of modern day Syria, Iraq, Saudi Arabia, and Yemen)”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“North Africa”, ADD “(Including parts of modern day Egypt, Libya, Tunisia and Algeria)”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9256450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0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58" name="Google Shape;558;p10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461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157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07" name="Google Shape;407;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WHI6</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0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64" name="Google Shape;564;p10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8337659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0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570" name="Google Shape;570;p10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as it is currently prevents students from learning the full history of the political and economic conditions in Asia by eliminating the other regional kingdoms and empires that had an important impact on India and other parts of Asia.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By not accepting this revision, the state will further perpetuate colonial stereotypes and incorrect history about Indian history by focusing only on the Mughal Empire and consequently marginalizing the contributions made by other kingdoms and empires.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it be rewritten as: The student will apply social science skills to understand the political, cultural, geographic, and economic conditions in Asia from about 1500 A.D. (C.E) to about 1800 A.D. (C.E) by c) describing India, including the Mughal Empire, Maratha Empire, Vijayanagara Empire, and the development of other regional kingdoms as well as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0439832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0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576" name="Google Shape;576;p10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 C - I strongly suggest that this standard be rewritten as it currently prevents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from learning the full history of the political and economic conditions in Asia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eliminating the other regional kingdoms and empires that had an important impact on India and other parts of Asia. I suggest the standard should read:WHII.6: The student will apply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6279638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582" name="Google Shape;582;p10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might be important to note that like with India and the South East Asian area, clear evidence of how Islam was spread through merchants and Sufism is important. This makes better understanding of how the faith was particularly tolerant and pluralistic so that a minority Muslim government could rule Hindu masses with little incident.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4740038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1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8" name="Google Shape;588;p11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states, "..with emphasis on the Mughal empire, and coastal trade;".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does FCPS want to emphasize just one dynasty (Mughal) that ruled mainly over northern India?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south and the middle part of India there were equally powerful Vijayanagar and Maratha empires, respectively, during that time which maintained strong trade ties with the rest of the world. In addition there should be reference to other powerful regional empires, such as Sikhs in north-west and Ahom dynasty in the north-east part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440948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1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94" name="Google Shape;594;p11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801167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1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00" name="Google Shape;600;p11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708486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1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06" name="Google Shape;606;p11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0341805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1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12" name="Google Shape;612;p11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specific substandard: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207607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1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18" name="Google Shape;618;p11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8958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13" name="Google Shape;413;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624" name="Google Shape;624;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should be rewitten.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6377382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1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30" name="Google Shape;630;p11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Curriculum Framework - Essential Knowledge listing of the “Expansion and extent of the Ottoman Empire,” it would be helpful for students to understand some of the modern day countries that formed the core of the Ottoman Empire.  This will help students to start understanding the history of the some of these areas in which the US is currently involved.  Therefore: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Original location of the Ottoman Empire, after “Asia Minor”, ADD “(modern day Turkey and parts of modern day Armenia and Kurdistan)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“Southwest Asia”, ADD “(Including modern day Palestine and Lebanon and parts of modern day Syria, Iraq, Saudi Arabia, and Yemen)”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“Expansion and extent of the Ottoman Empire”, after “North Africa”, ADD “(Including parts of modern day Egypt, Libya, Tunisia and Algeria)”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92790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636" name="Google Shape;636;p11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ADD "and history" to understand the political, cultural, geographic, and economic conditions in Asia ADD "and North Africa" from about 1500 A.D. (C.E) to about 1800 A.D. (C.E)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Asian ADD "and Middle Eastern/North African" empires in time and place and identifying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describing the location and development of social and cultural patterns in the ADD "Middle East, with emphasis on the" Ottoman ADD "and Safavid" Empire ADD "s";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0481801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WHII.7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232436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2675"/>
            <a:ext cx="9144000" cy="360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 c, 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WHI.7	The student will apply social science skills to understand the development of Christianity [in Western Europe]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describing the origins, beliefs, traditions, customs, and spread of Christianity [early Christianity and its diverse expressions;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explaining the unifying role of the Church in Europe after the collapse of Rome; and [sequencing events related to the spread and influence of Christianity in the Mediterranean region and Europe and the rise of the church as an institution;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sequencing events related to the spread and influence of Christianity and the Catholic Church throughout Europe [explaining the unifying role of the Church in Europe after the collapse of Rome.]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current standard focus solely on the development of Christianity in Western Europe, and therefore the language should be revised to clarify that the standard focuses on this particular region of Europe. Furthermore, the current bullet points of b and c are mis-sequenced. Our revision places the standards in their correct chronological order.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Dowley, Timothy. A Short Introduction to the History of Christianity. Minneapolis, Minnesota: Fortress Press, 2018.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Hastings, Adrian. A World History of Christianity. Grand Rapids, Mich: WBEerdmans, 1999.</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Tabbernee, William. Early Christianity in Contexts: An Exploration across Cultures and Continents, 2014.</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193569628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10477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 c, 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WHII.7	The student will demonstrate an understanding of the political, cultural, geographic, and economic conditions in sub-Saharan Africa from about 1500 A.D. (C.E.) to about 1800 A.D. (C.E.) by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	locating major societies in Africa in time and place and identifying major geographic features;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b)	comparing and contrasting the development of social and cultural patterns in East Africa and West Africa;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	comparing and contrasting the development of social and cultural patterns in Central and Southern Africa; and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d)	explaining the development of political and economic systems in African societies;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 describing the process and impact of the slave trade on social, political, and economic conditions in West Africa and the effects of the Triangular Trade.]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standard on sub-Saharan Africa from 1500-1800 A.D. must include the impact of slave trade on the region. Substantial scholarship proves the destructive impact of centuries of slave trade on the African continent, and any account of the region’s history would be insufficient without discussing this issue.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Inikori, J. E., “Africa and the Trans-Atlantic Slave Trade,” in Africa Volume I: African History before 1885, Toyin Falola, (ed.), Durham, NC: Carolina Academic Press, 2000.</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Manning, Patrick, Slavery and African Life, Cambridge, UK: Cambridge University Press, 1990.</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Nunn, Nathan, “Shackled to the Past: The Causes and Consequences of Africa’s Slave Trades”, in J. Diamond and J. A. Robinson (eds.), Natural Experiments of History, pp. 142-184. Harvard University Press, 2010.</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Manning, Patrick. The African Diaspora: A History Through Culture, 2009.</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284006593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superficial coverage in comparison with Europe.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282945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8919344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8718092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119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19" name="Google Shape;419;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WHII.6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6433756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096795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6128932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488310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716599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7b - it needs to be clear what we expect students to know about indigenous religions in Africa. We need to know what African empires were a threat to the Asante, and we will need to teach them if they are not already listed in the substandards.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7514334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258661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56678542"/>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0074977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965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5" name="Google Shape;425;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Add Queen Ana Nzinga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926882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KEEP the addition of the various African Empires - this is crucial so it is not so Euro-centric;  suggest adding a few bullet points of similar information about the Inca and Aztec empires -if the students are supposed to know where they are, then they should know something about them (said this above for Standard 2 as well).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1827402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ADD "apply historical analysis skills" to demonstrate an understanding of the political, cultural, geographic, and economic conditions in sub-Saharan Africa from about 1500 A.D. (C.E.) to about 1800 A.D. (C.E.)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	locating major societies in Africa in time and place ADD "with emphasis on Benin, the Asante and Kongo states, and Ethiopia," and identifying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	explaining the development of political and economic systems in African societies add ", and impact of the slave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5995365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WHII.8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1183803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138" name="Google Shape;138;p31"/>
          <p:cNvSpPr txBox="1">
            <a:spLocks noGrp="1"/>
          </p:cNvSpPr>
          <p:nvPr>
            <p:ph type="subTitle" idx="1"/>
          </p:nvPr>
        </p:nvSpPr>
        <p:spPr>
          <a:xfrm>
            <a:off x="0" y="9826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 c, d, e, f</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WHII.8	The student will apply social science skills to understand the changes in European nations between 1800 and 1900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explaining the roles of resources [from colonized lands], [accumulation of] capital, and entrepreneurship in developing an industrial economy;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analyzing the effects of the Industrial Revolution on society and culture, with emphasis on the evolution of the nature of work and the labor force, including its effects on families and the status of women and children;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describing how industrialization affected economic and political systems in Europe, with emphasis on the slave trade and the labor union movement;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	assessing the impact of Napoleon and the Congress of Vienna on political power in Europe;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	explaining the events related to the unification of Italy and the role of Italian nationalism;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	explaining the events related to the unification of Germany and the role of Bismarck.</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Rationale: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Our revision stresses that many of the resources used by European nations between 1800 and 1900 came from their colonized lands in Africa, Asia, and the Americas.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to support revision: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Aronson, Marc and Marina Budhos, Sugar Changed the World: A Story of Magic, Spice, Slavery, Freedom and Science. Clarion Books, 2017.</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Beckert, Steven. Empire of Cotton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Mintz, Sydney. Sweetness and Power: The Place of Sugar in Modern History. New York: Viking-Penguin, 1985.</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Po, Ronald C. 2018, "Tea, Porcelain, and Silk: Chinese Exports to the West in the Early Modern Period." Oxford Research Encyclopedia of Asian History. 30 May 2019.</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Bayly, C. A. The Birth of the Modern World, 1780-1914: Global Connections and Comparisons. Malden, MA: Blackwell Pub., 2004.</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160888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44" name="Google Shape;144;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9c. Cesar Chavez, Ida B. Wells, and Sojourner Truth.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6536319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0" name="Google Shape;150;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8a - include role of slave trade and Caribbean sugar industry in fueling the IR (it's profits provided much of the capital for industrial investment); add effect of enclosure on dispossessing small farmers from common lands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8b - elaborate on urbanization by adding problems with sanitation, disease, housing, poverty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8c - add mention of socialism's birth in France with Saint-Simon and Fourier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8d - the 1848 revolutions deserve MUCH more attention as an attempt to establish democratic socialist governments, currently only nationalism is tied to 1848; the crushing of these early democratic movements is what spurred Marx; the UK gets off too easy in this strand - the government only grudgingly made minor democratic reforms and suppressed the popular Chartist movement (e.g. Peterloo Massacre) whose leaders were influential to democratic and socialist thought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8ef - Napoleon III's influence on Cavour &amp; Bismarck should be included, Realpolitik was actually a concept urging liberals and socialists to be more pragmatic in how the confronted authoritarian/royalist conservative forces after the failures of 1848; Nap III, Cavour &amp; Bismarck were part of new generation of conservatives that turned the tables on the concept and adopted democratic and socialist principles to shore up monarchial power with popular support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8595006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156" name="Google Shape;156;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Add WHII5.g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Add WHII5.f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35955349"/>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2" name="Google Shape;162;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3753966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8" name="Google Shape;168;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6011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31" name="Google Shape;431;p8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standard WHII.15a, Sikhism, the world’s fifth largest religion should be added.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 - Six world religions have had a profound impact on culture and civilization.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standard WHII.15b, Sikhism, the world’s fifth largest religion, should be added.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74" name="Google Shape;174;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0101543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0" name="Google Shape;180;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3631247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6" name="Google Shape;186;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6567827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192" name="Google Shape;192;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987644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98" name="Google Shape;198;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25491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04" name="Google Shape;204;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54066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10" name="Google Shape;210;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155131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6" name="Google Shape;216;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8a - there needs to be attention to the coal mining industry as well. 8c - this substandard needs to be more detailed, to explain the differences between socialism and communism. 8d - this substandard does not best fit here. It would be better if it followed the French Revolution. The statement about the United Kingdom is already addressed in the Industrial Revolution substandard 8c. The unsuccessful revolutions of 1848 fit better with the unification movements. 8e and 8f - these substandards fit better under the standard that covers World War I. It is unclear what the students actually need to know about the unification process in Italy.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234227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2" name="Google Shape;222;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753416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8" name="Google Shape;228;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85285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37" name="Google Shape;437;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6859831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05887619"/>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8D- Congress of Vienna is outdated for our American students when we are pressed for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8E- In my opinion it should be cut,  it is taught as an outlier and the time could be spent on other diverse topics that are relevant to American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8F-  In my opinion it should be cut,  it is taught as an outlier and the time could be spent on other diverse topics that are relevant to American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8897499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52" name="Google Shape;252;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Reduce number of names of white male inventors for this period to know.  Try to include some women and/or non-whites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interest of reducing content so more time can be spent on skill development, it seems like such a small detail that the Papal States joined Italy last - take that 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1663225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58" name="Google Shape;258;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B: Innoculation method was in Europe half a century before Jenner and discovered through Turkey and a British Lady. https://www.1001inventions.com/feature/inoculation/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8859220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64" name="Google Shape;264;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changes in European nations between 1800 and 1900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explaining the roles of resources, capital, DELETE "and" entrepreneurship ADD ", and introduction of labor discipline" in ADD "deepening capitalism and" developing an industrial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analyzing the effects of the Industrial Revolution on society and culture, with emphasis on ADD "why Britain industrialized first," the evolution of the nature of work and the labor force, including its effects on families and the status of women and children;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how ADD "capitalism and" industrialization affected economic and political systems in Europe, with emphasis on the slave trade ADD ", rise of various forms of socialism," and the labor union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"d)	describing the revolutions of 1830, 1848, and the 1871 Paris Commune"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"h) 	explaining the rise of mass education, mass politics, and nationalism"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"i)	explaining rising urbanization, development of the middle class, advances in health and medicine including the Germ Theory of Disease, and both scientific Darwinism and social Darwinism"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333080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WHII.9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8949471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b, c</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WHI.9	The student will apply social science skills to understand the Islamic civilization from about 600 to 1000 A.D. (C.E.)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describing the origin, location, beliefs, traditions, customs, and spread of Islam, with emphasis on the Sunni-Shi’a division and the Battle of Tours;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describing the diversity within Islam, including the emergence of Sunni and Shia branches;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[c)] assessing the influence of geography on Islamic economic, social, and political development, including the impact of conquest and trade;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 explaining the cultural and scientific contributions and achievements of Islamic civilization.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Rationale: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current language implies a rigid division between Sunni and Shia Islam. Rather, the two main branches of Islam did not crystallize into separate groups until the 9th century. Furthermore, the current emphasis on the Battle of Tours is unnecessary as contemporary historians of Islam do not consider this battle as a major milestone in Islamic history.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to support revision: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Esposito, John. The Straight Path, fifth edition. New York: Oxford University Press, 2016; or, Esposito, John. What Everyone Needs to Know about Islam. New York: Oxford University Press, 2011.</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Berkey, Jonathan Porter. The Formation of Islam Religion and Society in the Near East, 600-1800 New York: Cambridge University Press, 2003.</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Esposito, John L, ed. Oxford Islamic Studies Online. Oxford, New York: Oxford University Press, 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McNeill, William H., and Marilyn Robinson Waldman, eds. The Islamic World. University of Chicago Press, 1984.</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a:latin typeface="Arial"/>
              <a:ea typeface="Arial"/>
              <a:cs typeface="Arial"/>
              <a:sym typeface="Arial"/>
            </a:endParaRPr>
          </a:p>
        </p:txBody>
      </p:sp>
    </p:spTree>
    <p:extLst>
      <p:ext uri="{BB962C8B-B14F-4D97-AF65-F5344CB8AC3E}">
        <p14:creationId xmlns:p14="http://schemas.microsoft.com/office/powerpoint/2010/main" val="124487621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9b. Policarpa Salavarrieta, and 9d. Haile Selassie and Queen Victoria.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7969122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American Expansion: Mexican-American War; Spanish American War: Philippines, Cuba, Haiti;  Annexation of Hawaii.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4422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27" name="Google Shape;227;p50"/>
          <p:cNvGraphicFramePr/>
          <p:nvPr/>
        </p:nvGraphicFramePr>
        <p:xfrm>
          <a:off x="3944900" y="150500"/>
          <a:ext cx="4553275" cy="4978908"/>
        </p:xfrm>
        <a:graphic>
          <a:graphicData uri="http://schemas.openxmlformats.org/drawingml/2006/table">
            <a:tbl>
              <a:tblPr>
                <a:noFill/>
                <a:tableStyleId>{A3D86BF6-1413-4C5F-AD7E-942656B52379}</a:tableStyleId>
              </a:tblPr>
              <a:tblGrid>
                <a:gridCol w="332725">
                  <a:extLst>
                    <a:ext uri="{9D8B030D-6E8A-4147-A177-3AD203B41FA5}">
                      <a16:colId xmlns:a16="http://schemas.microsoft.com/office/drawing/2014/main" val="20000"/>
                    </a:ext>
                  </a:extLst>
                </a:gridCol>
                <a:gridCol w="420300">
                  <a:extLst>
                    <a:ext uri="{9D8B030D-6E8A-4147-A177-3AD203B41FA5}">
                      <a16:colId xmlns:a16="http://schemas.microsoft.com/office/drawing/2014/main" val="20001"/>
                    </a:ext>
                  </a:extLst>
                </a:gridCol>
                <a:gridCol w="420300">
                  <a:extLst>
                    <a:ext uri="{9D8B030D-6E8A-4147-A177-3AD203B41FA5}">
                      <a16:colId xmlns:a16="http://schemas.microsoft.com/office/drawing/2014/main" val="20002"/>
                    </a:ext>
                  </a:extLst>
                </a:gridCol>
                <a:gridCol w="420300">
                  <a:extLst>
                    <a:ext uri="{9D8B030D-6E8A-4147-A177-3AD203B41FA5}">
                      <a16:colId xmlns:a16="http://schemas.microsoft.com/office/drawing/2014/main" val="20003"/>
                    </a:ext>
                  </a:extLst>
                </a:gridCol>
                <a:gridCol w="420300">
                  <a:extLst>
                    <a:ext uri="{9D8B030D-6E8A-4147-A177-3AD203B41FA5}">
                      <a16:colId xmlns:a16="http://schemas.microsoft.com/office/drawing/2014/main" val="20004"/>
                    </a:ext>
                  </a:extLst>
                </a:gridCol>
                <a:gridCol w="429075">
                  <a:extLst>
                    <a:ext uri="{9D8B030D-6E8A-4147-A177-3AD203B41FA5}">
                      <a16:colId xmlns:a16="http://schemas.microsoft.com/office/drawing/2014/main" val="20005"/>
                    </a:ext>
                  </a:extLst>
                </a:gridCol>
                <a:gridCol w="420300">
                  <a:extLst>
                    <a:ext uri="{9D8B030D-6E8A-4147-A177-3AD203B41FA5}">
                      <a16:colId xmlns:a16="http://schemas.microsoft.com/office/drawing/2014/main" val="20006"/>
                    </a:ext>
                  </a:extLst>
                </a:gridCol>
                <a:gridCol w="420300">
                  <a:extLst>
                    <a:ext uri="{9D8B030D-6E8A-4147-A177-3AD203B41FA5}">
                      <a16:colId xmlns:a16="http://schemas.microsoft.com/office/drawing/2014/main" val="20007"/>
                    </a:ext>
                  </a:extLst>
                </a:gridCol>
                <a:gridCol w="420300">
                  <a:extLst>
                    <a:ext uri="{9D8B030D-6E8A-4147-A177-3AD203B41FA5}">
                      <a16:colId xmlns:a16="http://schemas.microsoft.com/office/drawing/2014/main" val="20008"/>
                    </a:ext>
                  </a:extLst>
                </a:gridCol>
                <a:gridCol w="420300">
                  <a:extLst>
                    <a:ext uri="{9D8B030D-6E8A-4147-A177-3AD203B41FA5}">
                      <a16:colId xmlns:a16="http://schemas.microsoft.com/office/drawing/2014/main" val="20009"/>
                    </a:ext>
                  </a:extLst>
                </a:gridCol>
                <a:gridCol w="429075">
                  <a:extLst>
                    <a:ext uri="{9D8B030D-6E8A-4147-A177-3AD203B41FA5}">
                      <a16:colId xmlns:a16="http://schemas.microsoft.com/office/drawing/2014/main" val="20010"/>
                    </a:ext>
                  </a:extLst>
                </a:gridCol>
              </a:tblGrid>
              <a:tr h="200025">
                <a:tc gridSpan="11">
                  <a:txBody>
                    <a:bodyPr/>
                    <a:lstStyle/>
                    <a:p>
                      <a:pPr marL="0" lvl="0" indent="0" algn="ctr" rtl="0">
                        <a:lnSpc>
                          <a:spcPct val="115000"/>
                        </a:lnSpc>
                        <a:spcBef>
                          <a:spcPts val="0"/>
                        </a:spcBef>
                        <a:spcAft>
                          <a:spcPts val="0"/>
                        </a:spcAft>
                        <a:buNone/>
                      </a:pPr>
                      <a:r>
                        <a:rPr lang="en" sz="1100" b="1"/>
                        <a:t>207 WHII Consistent General Comments</a:t>
                      </a:r>
                      <a:endParaRPr sz="1100" b="1"/>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gridSpan="11">
                  <a:txBody>
                    <a:bodyPr/>
                    <a:lstStyle/>
                    <a:p>
                      <a:pPr marL="0" lvl="0" indent="0" algn="ctr" rtl="0">
                        <a:lnSpc>
                          <a:spcPct val="115000"/>
                        </a:lnSpc>
                        <a:spcBef>
                          <a:spcPts val="0"/>
                        </a:spcBef>
                        <a:spcAft>
                          <a:spcPts val="0"/>
                        </a:spcAft>
                        <a:buNone/>
                      </a:pPr>
                      <a:r>
                        <a:rPr lang="en" sz="1100" b="1"/>
                        <a:t>Record #</a:t>
                      </a:r>
                      <a:endParaRPr sz="1100" b="1"/>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1925">
                <a:tc>
                  <a:txBody>
                    <a:bodyPr/>
                    <a:lstStyle/>
                    <a:p>
                      <a:pPr marL="0" lvl="0" indent="0" algn="ctr" rtl="0">
                        <a:lnSpc>
                          <a:spcPct val="115000"/>
                        </a:lnSpc>
                        <a:spcBef>
                          <a:spcPts val="0"/>
                        </a:spcBef>
                        <a:spcAft>
                          <a:spcPts val="0"/>
                        </a:spcAft>
                        <a:buNone/>
                      </a:pPr>
                      <a:r>
                        <a:rPr lang="en" sz="800"/>
                        <a:t>32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76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228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286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322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372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430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1925">
                <a:tc>
                  <a:txBody>
                    <a:bodyPr/>
                    <a:lstStyle/>
                    <a:p>
                      <a:pPr marL="0" lvl="0" indent="0" algn="ctr" rtl="0">
                        <a:lnSpc>
                          <a:spcPct val="115000"/>
                        </a:lnSpc>
                        <a:spcBef>
                          <a:spcPts val="0"/>
                        </a:spcBef>
                        <a:spcAft>
                          <a:spcPts val="0"/>
                        </a:spcAft>
                        <a:buNone/>
                      </a:pPr>
                      <a:r>
                        <a:rPr lang="en" sz="800"/>
                        <a:t>34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79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229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287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323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373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431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1925">
                <a:tc>
                  <a:txBody>
                    <a:bodyPr/>
                    <a:lstStyle/>
                    <a:p>
                      <a:pPr marL="0" lvl="0" indent="0" algn="ctr" rtl="0">
                        <a:lnSpc>
                          <a:spcPct val="115000"/>
                        </a:lnSpc>
                        <a:spcBef>
                          <a:spcPts val="0"/>
                        </a:spcBef>
                        <a:spcAft>
                          <a:spcPts val="0"/>
                        </a:spcAft>
                        <a:buNone/>
                      </a:pPr>
                      <a:r>
                        <a:rPr lang="en" sz="800"/>
                        <a:t>35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80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230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288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324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376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432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1925">
                <a:tc>
                  <a:txBody>
                    <a:bodyPr/>
                    <a:lstStyle/>
                    <a:p>
                      <a:pPr marL="0" lvl="0" indent="0" algn="ctr" rtl="0">
                        <a:lnSpc>
                          <a:spcPct val="115000"/>
                        </a:lnSpc>
                        <a:spcBef>
                          <a:spcPts val="0"/>
                        </a:spcBef>
                        <a:spcAft>
                          <a:spcPts val="0"/>
                        </a:spcAft>
                        <a:buNone/>
                      </a:pPr>
                      <a:r>
                        <a:rPr lang="en" sz="800"/>
                        <a:t>36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81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232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325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378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433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1925">
                <a:tc>
                  <a:txBody>
                    <a:bodyPr/>
                    <a:lstStyle/>
                    <a:p>
                      <a:pPr marL="0" lvl="0" indent="0" algn="ctr" rtl="0">
                        <a:lnSpc>
                          <a:spcPct val="115000"/>
                        </a:lnSpc>
                        <a:spcBef>
                          <a:spcPts val="0"/>
                        </a:spcBef>
                        <a:spcAft>
                          <a:spcPts val="0"/>
                        </a:spcAft>
                        <a:buNone/>
                      </a:pPr>
                      <a:r>
                        <a:rPr lang="en" sz="800"/>
                        <a:t>37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84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234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329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437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61925">
                <a:tc>
                  <a:txBody>
                    <a:bodyPr/>
                    <a:lstStyle/>
                    <a:p>
                      <a:pPr marL="0" lvl="0" indent="0" algn="ctr" rtl="0">
                        <a:lnSpc>
                          <a:spcPct val="115000"/>
                        </a:lnSpc>
                        <a:spcBef>
                          <a:spcPts val="0"/>
                        </a:spcBef>
                        <a:spcAft>
                          <a:spcPts val="0"/>
                        </a:spcAft>
                        <a:buNone/>
                      </a:pPr>
                      <a:r>
                        <a:rPr lang="en" sz="800"/>
                        <a:t>38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85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189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236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333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440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61925">
                <a:tc>
                  <a:txBody>
                    <a:bodyPr/>
                    <a:lstStyle/>
                    <a:p>
                      <a:pPr marL="0" lvl="0" indent="0" algn="ctr" rtl="0">
                        <a:lnSpc>
                          <a:spcPct val="115000"/>
                        </a:lnSpc>
                        <a:spcBef>
                          <a:spcPts val="0"/>
                        </a:spcBef>
                        <a:spcAft>
                          <a:spcPts val="0"/>
                        </a:spcAft>
                        <a:buNone/>
                      </a:pPr>
                      <a:r>
                        <a:rPr lang="en" sz="800"/>
                        <a:t>39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89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252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335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441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51450">
                <a:tc>
                  <a:txBody>
                    <a:bodyPr/>
                    <a:lstStyle/>
                    <a:p>
                      <a:pPr marL="0" lvl="0" indent="0" algn="ctr" rtl="0">
                        <a:lnSpc>
                          <a:spcPct val="115000"/>
                        </a:lnSpc>
                        <a:spcBef>
                          <a:spcPts val="0"/>
                        </a:spcBef>
                        <a:spcAft>
                          <a:spcPts val="0"/>
                        </a:spcAft>
                        <a:buNone/>
                      </a:pPr>
                      <a:r>
                        <a:rPr lang="en" sz="800"/>
                        <a:t>40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90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130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253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336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51450">
                <a:tc>
                  <a:txBody>
                    <a:bodyPr/>
                    <a:lstStyle/>
                    <a:p>
                      <a:pPr marL="0" lvl="0" indent="0" algn="ctr" rtl="0">
                        <a:lnSpc>
                          <a:spcPct val="115000"/>
                        </a:lnSpc>
                        <a:spcBef>
                          <a:spcPts val="0"/>
                        </a:spcBef>
                        <a:spcAft>
                          <a:spcPts val="0"/>
                        </a:spcAft>
                        <a:buNone/>
                      </a:pPr>
                      <a:r>
                        <a:rPr lang="en" sz="800"/>
                        <a:t>41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91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133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255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298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338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51450">
                <a:tc>
                  <a:txBody>
                    <a:bodyPr/>
                    <a:lstStyle/>
                    <a:p>
                      <a:pPr marL="0" lvl="0" indent="0" algn="ctr" rtl="0">
                        <a:lnSpc>
                          <a:spcPct val="115000"/>
                        </a:lnSpc>
                        <a:spcBef>
                          <a:spcPts val="0"/>
                        </a:spcBef>
                        <a:spcAft>
                          <a:spcPts val="0"/>
                        </a:spcAft>
                        <a:buNone/>
                      </a:pPr>
                      <a:r>
                        <a:rPr lang="en" sz="800"/>
                        <a:t>54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93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135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263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341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51450">
                <a:tc>
                  <a:txBody>
                    <a:bodyPr/>
                    <a:lstStyle/>
                    <a:p>
                      <a:pPr marL="0" lvl="0" indent="0" algn="ctr" rtl="0">
                        <a:lnSpc>
                          <a:spcPct val="115000"/>
                        </a:lnSpc>
                        <a:spcBef>
                          <a:spcPts val="0"/>
                        </a:spcBef>
                        <a:spcAft>
                          <a:spcPts val="0"/>
                        </a:spcAft>
                        <a:buNone/>
                      </a:pPr>
                      <a:r>
                        <a:rPr lang="en" sz="800"/>
                        <a:t>55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95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136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264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342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51450">
                <a:tc>
                  <a:txBody>
                    <a:bodyPr/>
                    <a:lstStyle/>
                    <a:p>
                      <a:pPr marL="0" lvl="0" indent="0" algn="ctr" rtl="0">
                        <a:lnSpc>
                          <a:spcPct val="115000"/>
                        </a:lnSpc>
                        <a:spcBef>
                          <a:spcPts val="0"/>
                        </a:spcBef>
                        <a:spcAft>
                          <a:spcPts val="0"/>
                        </a:spcAft>
                        <a:buNone/>
                      </a:pPr>
                      <a:r>
                        <a:rPr lang="en" sz="800"/>
                        <a:t>60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96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137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169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198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265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345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389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418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51450">
                <a:tc>
                  <a:txBody>
                    <a:bodyPr/>
                    <a:lstStyle/>
                    <a:p>
                      <a:pPr marL="0" lvl="0" indent="0" algn="ctr" rtl="0">
                        <a:lnSpc>
                          <a:spcPct val="115000"/>
                        </a:lnSpc>
                        <a:spcBef>
                          <a:spcPts val="0"/>
                        </a:spcBef>
                        <a:spcAft>
                          <a:spcPts val="0"/>
                        </a:spcAft>
                        <a:buNone/>
                      </a:pPr>
                      <a:r>
                        <a:rPr lang="en" sz="800"/>
                        <a:t>63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100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142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205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267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346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51450">
                <a:tc>
                  <a:txBody>
                    <a:bodyPr/>
                    <a:lstStyle/>
                    <a:p>
                      <a:pPr marL="0" lvl="0" indent="0" algn="ctr" rtl="0">
                        <a:lnSpc>
                          <a:spcPct val="115000"/>
                        </a:lnSpc>
                        <a:spcBef>
                          <a:spcPts val="0"/>
                        </a:spcBef>
                        <a:spcAft>
                          <a:spcPts val="0"/>
                        </a:spcAft>
                        <a:buNone/>
                      </a:pPr>
                      <a:r>
                        <a:rPr lang="en" sz="800"/>
                        <a:t>67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103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144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206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268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353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51450">
                <a:tc>
                  <a:txBody>
                    <a:bodyPr/>
                    <a:lstStyle/>
                    <a:p>
                      <a:pPr marL="0" lvl="0" indent="0" algn="ctr" rtl="0">
                        <a:lnSpc>
                          <a:spcPct val="115000"/>
                        </a:lnSpc>
                        <a:spcBef>
                          <a:spcPts val="0"/>
                        </a:spcBef>
                        <a:spcAft>
                          <a:spcPts val="0"/>
                        </a:spcAft>
                        <a:buNone/>
                      </a:pPr>
                      <a:r>
                        <a:rPr lang="en" sz="800"/>
                        <a:t>68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104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147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207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356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51450">
                <a:tc>
                  <a:txBody>
                    <a:bodyPr/>
                    <a:lstStyle/>
                    <a:p>
                      <a:pPr marL="0" lvl="0" indent="0" algn="ctr" rtl="0">
                        <a:lnSpc>
                          <a:spcPct val="115000"/>
                        </a:lnSpc>
                        <a:spcBef>
                          <a:spcPts val="0"/>
                        </a:spcBef>
                        <a:spcAft>
                          <a:spcPts val="0"/>
                        </a:spcAft>
                        <a:buNone/>
                      </a:pPr>
                      <a:r>
                        <a:rPr lang="en" sz="800"/>
                        <a:t>70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108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148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209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307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357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51450">
                <a:tc>
                  <a:txBody>
                    <a:bodyPr/>
                    <a:lstStyle/>
                    <a:p>
                      <a:pPr marL="0" lvl="0" indent="0" algn="ctr" rtl="0">
                        <a:lnSpc>
                          <a:spcPct val="115000"/>
                        </a:lnSpc>
                        <a:spcBef>
                          <a:spcPts val="0"/>
                        </a:spcBef>
                        <a:spcAft>
                          <a:spcPts val="0"/>
                        </a:spcAft>
                        <a:buNone/>
                      </a:pPr>
                      <a:r>
                        <a:rPr lang="en" sz="800"/>
                        <a:t>71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110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149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212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310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362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251450">
                <a:tc>
                  <a:txBody>
                    <a:bodyPr/>
                    <a:lstStyle/>
                    <a:p>
                      <a:pPr marL="0" lvl="0" indent="0" algn="ctr" rtl="0">
                        <a:lnSpc>
                          <a:spcPct val="115000"/>
                        </a:lnSpc>
                        <a:spcBef>
                          <a:spcPts val="0"/>
                        </a:spcBef>
                        <a:spcAft>
                          <a:spcPts val="0"/>
                        </a:spcAft>
                        <a:buNone/>
                      </a:pPr>
                      <a:r>
                        <a:rPr lang="en" sz="800"/>
                        <a:t>73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117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224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311</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367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251450">
                <a:tc>
                  <a:txBody>
                    <a:bodyPr/>
                    <a:lstStyle/>
                    <a:p>
                      <a:pPr marL="0" lvl="0" indent="0" algn="ctr" rtl="0">
                        <a:lnSpc>
                          <a:spcPct val="115000"/>
                        </a:lnSpc>
                        <a:spcBef>
                          <a:spcPts val="0"/>
                        </a:spcBef>
                        <a:spcAft>
                          <a:spcPts val="0"/>
                        </a:spcAft>
                        <a:buNone/>
                      </a:pPr>
                      <a:r>
                        <a:rPr lang="en" sz="800"/>
                        <a:t>74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118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152</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225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313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368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399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251450">
                <a:tc>
                  <a:txBody>
                    <a:bodyPr/>
                    <a:lstStyle/>
                    <a:p>
                      <a:pPr marL="0" lvl="0" indent="0" algn="ctr" rtl="0">
                        <a:lnSpc>
                          <a:spcPct val="115000"/>
                        </a:lnSpc>
                        <a:spcBef>
                          <a:spcPts val="0"/>
                        </a:spcBef>
                        <a:spcAft>
                          <a:spcPts val="0"/>
                        </a:spcAft>
                        <a:buNone/>
                      </a:pPr>
                      <a:r>
                        <a:rPr lang="en" sz="800"/>
                        <a:t>75</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120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153</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178</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226</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277</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314</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369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400</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t>429</a:t>
                      </a:r>
                      <a:endParaRPr sz="8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CCCCCC"/>
                      </a:solidFill>
                      <a:prstDash val="solid"/>
                      <a:round/>
                      <a:headEnd type="none" w="sm" len="sm"/>
                      <a:tailEnd type="none" w="sm" len="sm"/>
                    </a:lnR>
                    <a:lnT w="10575" cap="flat" cmpd="sng">
                      <a:solidFill>
                        <a:srgbClr val="CCCCCC"/>
                      </a:solidFill>
                      <a:prstDash val="solid"/>
                      <a:round/>
                      <a:headEnd type="none" w="sm" len="sm"/>
                      <a:tailEnd type="none" w="sm" len="sm"/>
                    </a:lnT>
                    <a:lnB w="10575"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
        <p:nvSpPr>
          <p:cNvPr id="228" name="Google Shape;228;p50"/>
          <p:cNvSpPr txBox="1"/>
          <p:nvPr/>
        </p:nvSpPr>
        <p:spPr>
          <a:xfrm>
            <a:off x="707875" y="956700"/>
            <a:ext cx="3000000" cy="40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highlight>
                  <a:schemeClr val="lt1"/>
                </a:highlight>
              </a:rPr>
              <a:t>207 Consistent WHII General Comment:</a:t>
            </a:r>
            <a:endParaRPr sz="1200" b="1">
              <a:solidFill>
                <a:schemeClr val="dk1"/>
              </a:solidFill>
              <a:highlight>
                <a:schemeClr val="lt1"/>
              </a:highlight>
            </a:endParaRPr>
          </a:p>
          <a:p>
            <a:pPr marL="0" lvl="0" indent="0" algn="l" rtl="0">
              <a:spcBef>
                <a:spcPts val="0"/>
              </a:spcBef>
              <a:spcAft>
                <a:spcPts val="0"/>
              </a:spcAft>
              <a:buNone/>
            </a:pPr>
            <a:r>
              <a:rPr lang="en" sz="1000">
                <a:solidFill>
                  <a:schemeClr val="dk1"/>
                </a:solidFill>
                <a:highlight>
                  <a:schemeClr val="lt1"/>
                </a:highlight>
              </a:rPr>
              <a:t>This standard is inaccurate due to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200" b="1">
              <a:solidFill>
                <a:srgbClr val="D50032"/>
              </a:solidFill>
            </a:endParaRPr>
          </a:p>
          <a:p>
            <a:pPr marL="0" lvl="0" indent="0" algn="l" rtl="0">
              <a:spcBef>
                <a:spcPts val="0"/>
              </a:spcBef>
              <a:spcAft>
                <a:spcPts val="0"/>
              </a:spcAft>
              <a:buNone/>
            </a:pPr>
            <a:endParaRPr sz="2400">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443" name="Google Shape;443;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 a greater, more honest effort needs to be made to explain the violence of US territorial expansion in this period (Ohio Valley wars, expulsion of tribes across the Mississippi, war against the Sioux, ethnic cleansing in Texas and California,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9b - clarify that Bolivar was creole, not Native American; his family's wealth was based on slave labor and he did little for Natives post-independence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9c - while the Monroe Doctrine is important, I'm not sure why, in a strand on political &amp; social challenges faced by Latin America, it is basically the only thing emphasized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9de - the United States' and Canada's conquest of the American West needs to be included in this section as an example of imperialism, as should French Algeria and the Belgian Congo; more resistance efforts need to be included (e.g. Mahdi in Sudan, Mapuche in Chile, Zulu in South Africa); in addition to raw materials, imperial nations wanted access to cheap labor - policies were implemented by all European powers and the US to create a global system of indentured servitude &amp; debt peonage once slavery itself was abolished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89552772"/>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3515962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78684227"/>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79359298"/>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167145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538691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28419350"/>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00124766"/>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531944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 this substandard is too broad and needs to be broken up based on where the events fit in world history. For example, the Louisiana Purchase fits with Napoleon's substandard and the description of the Industrial Revolution can go in the Industrial Revolution substandards. 9b - the Latin American revolutions logically should follow the Enlightenment, American and French Revolutions when being taught. The placement of this substandard does not make sense. 9c - the Monroe Doctrine would also need to be moved in the content of 9b is moved to a different part of the curriculum framework. The statement that America would not interfere in Europe is historically significant and should be explicitly taught, as it explains America's commitment to isolationism. The last bullet point does not fit this list and needs to either be a separate part of the substandard or moved elsewhere. 9d and e - because imperialism is explicitly connected to the Industrial Revolution, both topics should be under the same standard. 9d- many parts of this substandard are vague and unhelpful to new teachers.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8994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49" name="Google Shape;449;p87"/>
          <p:cNvSpPr txBox="1">
            <a:spLocks noGrp="1"/>
          </p:cNvSpPr>
          <p:nvPr>
            <p:ph type="subTitle" idx="1"/>
          </p:nvPr>
        </p:nvSpPr>
        <p:spPr>
          <a:xfrm>
            <a:off x="54300" y="9174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3159960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981128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989934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9535083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9D- need more responses of colonized people to not glorify colonization and to show multiple perspective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44070963"/>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Take all of 9a out or reduce considerably - they get enough US History in junior high and also in high school - don't need it 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911965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ADD "and history" to understand global interactions between 1800 to about 1900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political and social challenges faced by Latin American nations, with emphasis on ADD "their independence and on" the Monroe Doctrine;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assessing the impact of European ADD "and American" colonization and imperialism on Asia, Africa, ADD "the Middle East and North Africa," the Pacific Islands, and EDIT "Australasia," ADD "with emphasis on British Raj in India, the Opium Wars, 1876 Ottoman bankruptcy, the 1882 British invasion of Egypt, the Scramble for Africa, and American rule over Hawaii, Cuba, Puerto Rico, and the Philippines;"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analyzing the relationship between ADD "capitalism," industrialization, imperialism, and nationalism.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1338145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WHII.10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3474097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Regional Interactions, 1000 to 1500 A.D.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WHI.11	The student will apply social science skills to understand the civilizations and empires of Asia, with emphasis on Japan and China,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and explaining major global and regional trade routes;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explaining technological advances and transfers, networks of economic interdependence, and cultural interactions;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explaining the impact of Shinto and Buddhist traditions and the influence of Chinese culture on the region;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evaluating the impact of the Mongol Empire throughout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339733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 c, d, e, f</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WHII.10 The student will apply social science skills to understand World War I and its worldwide impact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explaining economic and political causes and identifying major leaders of the war, with emphasis on Woodrow Wilson and Kaiser Wilhelm II;</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describing the location of major battles and the role of new technologies;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analyzing and explaining the terms of the Treaty of Versailles and the actions of the League of Nations, with emphasis on the mandate system [and its impact on the Middle East;]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citing causes and consequences of the Russian Revolution;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	explaining the causes and assessing the impact of worldwide depression in the 1930s;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	examining the rise of totalitarianism [and its global effects].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Our suggested revision clarifies the impact of the mandate system on the Middle East, which introduced largely superficial borders in the region and exploited the resources and people of the land. The consequences of the mandate system are essential for students to fully understand the modern history of the Middle East. Our revision also adds a global element to the rise of totalitarianism by ensuring students understand the global spread of totalitarian regimes as well as the impact of totalitarian regimes on international relations.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Fieldhouse, David Kenneth. Western Imperialism in the Middle East: 1914-1958. New York: Oxford University Press, 2006.</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770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455" name="Google Shape;455;p8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Major events: Armenian massacre; Spanish flu; Major Leaders: David Lloyd George, Nicolas II; Raymond Poincare.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Estimated nine million combatants killed and 13 million civilians.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Sykes-Picot agreement between Britain and France; and the Balfour Declaration. King-Crane Commission sent to Palestine and Syria by Woodrow Wilson.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99410267"/>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10d - add government's failure to follow through with promised reforms after 1905 Revolution to causes of 1917 revolution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10e - depression led to rise in fascism across Europe, not just Germany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8096280"/>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06995751"/>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777318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9705819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87179304"/>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4273194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82032734"/>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897468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53857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61" name="Google Shape;461;p8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10a - the major events section of this substandard needs additions. Armistice Day should definitely be included, but other events could be as well. This war is glossed over in the curriculum yet it is essential to understanding why World War II occurred. 10b - this substandard needs details as it is incredibly unclear what we are supposed to teach about these battles.  10c - the colonial participation in the war and subsequent demands for independence needs more detail. An explanation of why the League of Nations did not have power would be helpful. A more detailed explanation of the mandate system, like what had been in the 2008 standards, would be helpful. It is important to know who controlled what in the Middle East at this time. 10d - this is an excellent example of where women could be featured in the curriculum, since the bread riots in Russia were an early event in this revolution.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23468299"/>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77287069"/>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8610540"/>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70485387"/>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0737459"/>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Reconsideration of Woodrow Wilson's role as president - endorsing Birth of a Nation (and the subsequent rise of the KKK)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 Harlem Hellfighters' contribution to WWI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9043463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Reduce or take out all the names of battles - too much - instead more general concepts about the nature of the war - i.e. trench warfare stalemate, etc.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98007345"/>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375 </a:t>
            </a:r>
            <a:r>
              <a:rPr lang="en" sz="1800" b="0">
                <a:solidFill>
                  <a:schemeClr val="dk1"/>
                </a:solidFill>
              </a:rPr>
              <a:t>Organization/Museum</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500" b="0">
                <a:latin typeface="Arial"/>
                <a:ea typeface="Arial"/>
                <a:cs typeface="Arial"/>
                <a:sym typeface="Arial"/>
              </a:rPr>
              <a:t>Due to size of comment for this record, please review comment using the link below:</a:t>
            </a:r>
            <a:endParaRPr sz="1500" b="0">
              <a:latin typeface="Arial"/>
              <a:ea typeface="Arial"/>
              <a:cs typeface="Arial"/>
              <a:sym typeface="Arial"/>
            </a:endParaRPr>
          </a:p>
          <a:p>
            <a:pPr marL="0" lvl="0" indent="0" algn="l" rtl="0">
              <a:lnSpc>
                <a:spcPct val="100000"/>
              </a:lnSpc>
              <a:spcBef>
                <a:spcPts val="0"/>
              </a:spcBef>
              <a:spcAft>
                <a:spcPts val="0"/>
              </a:spcAft>
              <a:buSzPts val="2800"/>
              <a:buNone/>
            </a:pPr>
            <a:r>
              <a:rPr lang="en" sz="1500" b="0" u="sng">
                <a:solidFill>
                  <a:schemeClr val="hlink"/>
                </a:solidFill>
                <a:latin typeface="Arial"/>
                <a:ea typeface="Arial"/>
                <a:cs typeface="Arial"/>
                <a:sym typeface="Arial"/>
                <a:hlinkClick r:id="rId3"/>
              </a:rPr>
              <a:t>WHII.10 Record 375</a:t>
            </a:r>
            <a:r>
              <a:rPr lang="en" sz="1500" b="0">
                <a:latin typeface="Arial"/>
                <a:ea typeface="Arial"/>
                <a:cs typeface="Arial"/>
                <a:sym typeface="Arial"/>
              </a:rPr>
              <a:t> </a:t>
            </a:r>
            <a:endParaRPr sz="1500" b="0">
              <a:latin typeface="Arial"/>
              <a:ea typeface="Arial"/>
              <a:cs typeface="Arial"/>
              <a:sym typeface="Arial"/>
            </a:endParaRPr>
          </a:p>
        </p:txBody>
      </p:sp>
    </p:spTree>
    <p:extLst>
      <p:ext uri="{BB962C8B-B14F-4D97-AF65-F5344CB8AC3E}">
        <p14:creationId xmlns:p14="http://schemas.microsoft.com/office/powerpoint/2010/main" val="44259674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World War I and its worldwide impact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explaining economic and political causes and identifying major leaders of the war, with emphasis on Woodrow Wilson ADD "and the emergence of America as a world power," and Kaiser Wilhelm II;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citing causes and consequences of the Russian Revolution ADD "and the Spanish Civil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explaining the causes and assessing the impact of the worldwide ADD "influenza pandemic of 1918 and the crisis of capitalism represented by the global" depression in the 1930s;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examining the rise of totalitarianism ADD "with emphasis on Italian fascism, German Nazism, and Soviet communism."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1441332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WHII.11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84348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9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67" name="Google Shape;467;p90"/>
          <p:cNvSpPr txBox="1">
            <a:spLocks noGrp="1"/>
          </p:cNvSpPr>
          <p:nvPr>
            <p:ph type="subTitle" idx="1"/>
          </p:nvPr>
        </p:nvSpPr>
        <p:spPr>
          <a:xfrm>
            <a:off x="0" y="8631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 c, d, 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WHII.11 The student will apply social science skills to understand World War II and its worldwide impact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explaining the major causes of the war;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describing the leaders of the war, with emphasis on Franklin D. Roosevelt, Harry Truman, Dwight D. Eisenhower, Douglas MacArthur, George C. Marshall, Winston Churchill, Joseph Stalin, Adolf Hitler, Hideki Tojo, and Hirohito;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describing the major events, including major battles and the role of new technologies;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	examining the Holocaust and other examples of genocide in the twentieth century;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	examining the [global] effects of the war with emphasis on the terms of the peace, the war crimes trials, the division of Europe, plans to rebuild Germany and Japan, and the creation of international cooperative organizations and the Universal Declaration of Human Rights (1948) [on Europe, Asia, Africa, and the Americas and the roles of colonial troops in the fighting;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   explaining the outcomes of World War II, including] terms of the peace, the war crimes trials, the division of Europe, plans to rebuild Germany and Japan, and the creation of international cooperative organizations and the Universal Declaration of Human Rights (1948).</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Rationale: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Colonial troops played a major role in World War II. Over two and a half million Indian troops fought for the British during the war. Troops from West Africa and the Caribbean also contributed to the war effort under British command.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to support revision: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Sherwood, Marika. “Colonies, Colonials and World War Two.” BBC, March 30, 2011.</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Bayly, C. A. The Birth of the Modern World, 1780-1914: Global Connections and Comparisons. Malden, MA: Blackwell Pub., 2004.</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4911716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Economic production was also critical to the victory.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Eleanor Roosevelt's role in the Universal Declaration of Human Rights.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23497227"/>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11b - add Charles DeGaulle to leader list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11c - add Stalingrad, Iwo Jima and Okinawa to event list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11d - connect Holocaust with WWII: Hitler framed WWII as a colonial/imperialist war of annihilation in the East, expand treatment of Holocaust to mention other targeted groups (Roma, homosexuals, Russians, etc); to elements leading to Holocaust add eugenics movement; to examples of genocide list add: US treatment of Native Americans, German SW Africa 1904-7, Indonesia 1965-66, and Mayan genocide in Guatemala during 1980s (at a minimum add the Indonesian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11e - creation of European welfare states should be added as an outcome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006537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7617061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ethnic cleansing of Palestine"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79410956"/>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substandard WHII.11 (d)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the Holocaust, Bengal Famine and other examples of genocide in the twentieth century;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An examination of genocides in the twentieth century will not be complete without the examination of the engineered famine of 1943 in Bengal. Under the rule of the British East India Company, the Bengal famine led to the deaths of at least 4 million people, despite Bengal having a better than normal harvest that year. Documented &amp; irrefutable evidence shows that offers of food aid from Canada and the US were turned down by Churchill leading to massive deaths due to starvation.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4758095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the substandard WHII.11 (d) be rewritten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the Holocaust, Bengal Famine and other examples of genocide in the twentieth century;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An examination of genocides in the twentieth century will not be complete without the examination of the engineered famine of 1943 in Bengal. Under the rule of the British East India Company, the Bengal famine led to the deaths of at least 4 million people, despite Bengal having a better than normal harvest that year. Documented &amp; irrefutable evidence shows that offers of food aid from Canada and the US were turned down by Churchill leading to massive deaths due to starvation.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07122520"/>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substandard WHII.11 (d)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the Holocaust, Bengal Famine and other examples of genocide in the twentieth century;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An examination of genocides in the twentieth century will not be complete without the examination of the engineered famine of 1943 in Bengal. Under the rule of the British East India Company, the Bengal famine led to the deaths of at least 4 million people, despite Bengal having a better than normal harvest that year. Documented &amp; irrefutable evidence shows that offers of food aid from Canada and the US were turned down by Churchill leading to massive deaths due to starvation.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012833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substandard WHII.11 (d)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the Holocaust, Bengal Famine and other examples of genocide in the twentieth century;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An examination of genocides in the twentieth century will not be complete without the examination of the engineered famine of 1943 in Bengal. Under the rule of the British East India Company, the Bengal famine led to the deaths of at least 4 million people, despite Bengal having a better than normal harvest that year. Documented &amp; irrefutable evidence shows that offers of food aid from Canada and the US were turned down by Churchill leading to massive deaths due to starvation.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49003572"/>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WHII.11d - The Curriculum Framework - Essential Knowledge listing of the “Other examples of genocide,” should also list the ethnic cleansing of Palestine (also known as the "Nakba" in Arabic).  Recommended improvement: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ADD “Ethnic cleansing of Palestine”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23504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9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473" name="Google Shape;473;p91"/>
          <p:cNvSpPr txBox="1">
            <a:spLocks noGrp="1"/>
          </p:cNvSpPr>
          <p:nvPr>
            <p:ph type="subTitle" idx="1"/>
          </p:nvPr>
        </p:nvSpPr>
        <p:spPr>
          <a:xfrm>
            <a:off x="54300" y="8848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Klaire R.</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substandard WHII.11 (d)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ALL the Holocausts from 1500 till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examination of genocides and holocausts will NOT be complete without studying the Giga Holocaust of Hindus,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537 million Hindus have been killed by the muslim &amp; christian colonizers till present in the ongoing Holocaust of Hindus till present day. It will be gross injustice to Hindus if their horror story is NOT told.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https://HinduGenocide.com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8182046"/>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20177716"/>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69276309"/>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85120047"/>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18068816"/>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183217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42102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12729492"/>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11a - it needs to be more clear what exactly we need to teach about the League of Nations. 11b - why is Mussolini not included in this list? Douglas MacArthur should be connected to the Pacific. 11c - more events should be added to this substandard. Significant turning points like the Battle of Stalingrad would help. Additionally, the Pacific is important but is only mentioned at the beginning and end of American involvement. 11d - rather than having a genocide substandard, it may be more helpful to put these in historic context and have the events listed within the larger events (ex. Armenian genocide with World War I). The Chinese are guilty of genocide and yet are missing from this list of examples. 11e - some of these outcomes fit better with the Cold War standards, such as the Iron Curtain and the formation of NATO and the Warsaw Pact. The reconstruction of Japan should include more information on its constitution.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510173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98774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9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79" name="Google Shape;479;p9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34168798"/>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5540311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8232694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54" name="Google Shape;354;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WHII.11,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the Curriculum Framework - Essential Knowledge listing of the “Other examples of genocide,” should also list the ethnic cleansing of Palestine.  Recommended improvement: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“Ethnic cleansing of Palestine”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773490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11C- no mention of the African front.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60932131"/>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6" name="Google Shape;366;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WHII.11d - In the Curriculum Framework - Essential Knowledge listing of the “Other examples of genocide,” should also list the ethnic cleansing of Palestine.  Recommended improvement: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“Ethnic cleansing of Palestine”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68212442"/>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2" name="Google Shape;372;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Genocides by British East India Company in India should be included in the examples.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55392381"/>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8" name="Google Shape;378;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substandard WHII.11 (d)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examining the Holocaust, Bengal Famine and other examples of genocide in the twentieth century;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An examination of genocides in the twentieth century will not be complete without the examination of the engineered famine of 1943 in Bengal. Under the rule of the British East India Company, the Bengal famine led to the deaths of at least 4 million people, despite Bengal having a better than normal harvest that year. Documented &amp; irrefutable evidence shows that offers of food aid from Canada and the US were turned down by Churchill leading to massive deaths due to starvation.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22976815"/>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84" name="Google Shape;384;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600" b="0">
                <a:latin typeface="Arial"/>
                <a:ea typeface="Arial"/>
                <a:cs typeface="Arial"/>
                <a:sym typeface="Arial"/>
              </a:rPr>
              <a:t>Due to comment size, please review using the link below:</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600" b="0" u="sng">
                <a:solidFill>
                  <a:schemeClr val="hlink"/>
                </a:solidFill>
                <a:latin typeface="Arial"/>
                <a:ea typeface="Arial"/>
                <a:cs typeface="Arial"/>
                <a:sym typeface="Arial"/>
                <a:hlinkClick r:id="rId3"/>
              </a:rPr>
              <a:t>WHII.11 Record 377</a:t>
            </a:r>
            <a:r>
              <a:rPr lang="en" sz="1600" b="0">
                <a:latin typeface="Arial"/>
                <a:ea typeface="Arial"/>
                <a:cs typeface="Arial"/>
                <a:sym typeface="Arial"/>
              </a:rPr>
              <a:t> </a:t>
            </a:r>
            <a:endParaRPr sz="1600" b="0">
              <a:latin typeface="Arial"/>
              <a:ea typeface="Arial"/>
              <a:cs typeface="Arial"/>
              <a:sym typeface="Arial"/>
            </a:endParaRPr>
          </a:p>
        </p:txBody>
      </p:sp>
    </p:spTree>
    <p:extLst>
      <p:ext uri="{BB962C8B-B14F-4D97-AF65-F5344CB8AC3E}">
        <p14:creationId xmlns:p14="http://schemas.microsoft.com/office/powerpoint/2010/main" val="309074833"/>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0" name="Google Shape;390;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WHII.11,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the Curriculum Framework - Essential Knowledge listing of the “Other examples of genocide,” should also list the ethnic cleansing of Palestine.  Recommended improvement: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“Ethnic cleansing of Palestine”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15866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9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85" name="Google Shape;485;p9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Being equitable in our teaching is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96" name="Google Shape;396;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and history skills to understand World War II and its worldwide impact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major events, including major battles and the role of new technologies ADD "including the American nuclear attacks on Hiroshima and Nagasaki";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examining ADD "massive population movements as well as" the Holocaust and other examples of genocide in the twentieth century, ADD "including of Armenians, Kurds, Bosnians, and Rwandans;"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examining the effects of the war, with emphasis on the terms of the peace, the war crimes trials, the division of Europe, plans to rebuild Germany and Japan, and the creation of international cooperative organizations, ADD "establishment of the United Nations," and the Universal Declaration of Human Rights (1948)</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"f)	examining a new global economic order, with emphasis on the Bretton Woods system and the dollar as the major global currency."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980080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WHII.12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29318601"/>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WHI.12	The student will apply social science skills to understand the civilizations and empires of Africa, with emphasis on the African kingdoms of Axum and Zimbabwe and the West African civilizations of Ghana, Mali, and Songhai,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early civilizations and kingdoms in time and place and describing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explaining the development of social, political, economic, religious, and cultural patterns in each region;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evaluating and explaining the European interactions with these societies, with emphasis on trade and economic interdependence [and the beginnings of the African slave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While the task of this set of standards is mainly to introduce students to the history of Africa before European contact, since the last bullet item is included, it should reflect the early period of European contact, including colonization of coastal islands and ports, and the beginnings of the slave trade. The deleted text is anachronistic in that economic interdependence between Europeans and Africans was not established by 1500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Weldemichael, Awet Tewelde, Anthony A Lee, and Edward A Alpers. Changing Horizons of African History, 2017.</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Worger, William H, Charles Ambler, and Nwando Achebe. A Companion to African History, 2019.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7236409"/>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9934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 c, 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WHII.12 The student will apply social science skills to understand the conflicts during the second half of the twentieth century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explaining the causes of the Cold War, including the competition between the American and Soviet economic and political systems and the causes of the collapse of communism in the Soviet Union and Eastern Europe;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describing the major leaders and events of the Cold War, including the location of major conflicts;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 analyzing the role of the Non-Aligned Movement and the effects of Cold War 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politics and development in Asia, Africa, and Latin America;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[d)] describing conflicts and revolutionary movements in Asia and their major leaders, including Mao Tse-tung (Zedong), Chiang Kai-shek, Deng Xiaoping, and Ho Chi Minh;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[e)] examining the political and economic shifts that led to the end of the Cold War, with emphasis on Margaret Thatcher, Mikhail Gorbachev, and Ronald Reagan, [and the causes of the collapse of communism in the Soviet Union and Eastern Europe.]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Our revision broadens the scope of the Cold War by including the roles of Asian, African, and Latin American countries as well as the lasting impact of the war on these regions. We also suggest placing the collapse of communism in the last standard to maintain chronological order.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Miskovic, Natasa, Harald Fischer-Tiné, and Nada Boskovska, eds. The Non-Aligned Movement and the Cold War: Delhi-Bandung-Belgrade. Routledge, 2014.</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2131445642"/>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this standard, there is so much information to cover, and usually we are scrambling to cover the basics that putting too much emphasis on the Cold War in the SOL is challenging for the students.   For most of my colleagues, it is less about what to emphasize and more about timing.  There are often many questions on the released SOL about this time period, but the students don't get to spend as much time in this era as previous eras.  I think the students would score better if there were fewer questions, and more general questions about this time period.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52334717"/>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12b - add Angolan War and Operation Condor to events list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0737094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59469323"/>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485757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3940779"/>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82681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9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91" name="Google Shape;491;p9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172349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529627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36125626"/>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37512696"/>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24345780"/>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12a - it is unclear what exactly we need to teach about the Soviet satellite nations. 12b- The events of the Cold War need more details, especially for the Korean and Vietnam Wars. Should we be teaching specific events related to these wars? The substandard also says that the students need to describe major leaders, but there is no list of leaders that we are required to teach. 12c - Deng Xiaoping better fits the list of leaders included in 12d. 12d - Margaret Thatcher's military power bullet point needs clarification. Why is it essential to teach Reagan's economic policy 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92154477"/>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2994928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0582899"/>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93443959"/>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42192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9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97" name="Google Shape;497;p9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current curriculum is overly focused on western civilizations and is not truly world history. The curriculum briefly acknowledges other parts of the world and then ignores them until they interact with Europeans or Americans in a new way. This curriculum does not adequately represent the world's diversity and makes those who are non-white look less historically significant. There are barely any women in this curriculum. Additionally, very few individuals are from lower socio-economic statuses, unless it is to cast them in a negative light, such as the struggles of the working class during the Industrial Revolution. Most students taking this course would have a difficult time seeing themselves in the curriculum. That means it is not relevant to them, which is concerning from an anti-racism and an equity perspective.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12A- Should include war in Afghanistan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5986762"/>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influence of the Tuskegee Airmen on WWII and the role of African-Americans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51790355"/>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36" name="Google Shape;336;p68"/>
          <p:cNvSpPr txBox="1">
            <a:spLocks noGrp="1"/>
          </p:cNvSpPr>
          <p:nvPr>
            <p:ph type="subTitle" idx="1"/>
          </p:nvPr>
        </p:nvSpPr>
        <p:spPr>
          <a:xfrm>
            <a:off x="0" y="9608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a, b, c, 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 student will apply social science ADD "and history" skills to understand the conflicts during the second half of the twentieth century by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	explaining the causes of the Cold War, including the competition between the American and Soviet economic and political systems ADD ", the nuclear arms race and nuclear proliferation, the space race," and the causes of the collapse of communism in the Soviet Union and Eastern Europe ADD ", including the unification of Germany and the Bosnian War";</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	describing the major leaders and events of the Cold War, including ADD "Harry Truman, Dwight Eisenhower, and Joseph Stalin, as well as" the location of major conflicts ADD "such as Korea, Indochina, and the Middle East";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	describing conflicts and revolutionary movements in Asia and their major leaders, including Mao DELETE "Tse-tung" DELETE "("Zedong")", Chiang Kai-shek, and Ho Chi Minh; and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ADD "d)	describing conflicts and reformist/revolutionary movements in Latin America and their major leaders, including Fidel Castro, Che Guevara, Jacobo Arbenz, Juan Peron, and Getulio Vargas"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ADD "f)	describing the Global 1960s, with an emphasis on student unrest in 1968;"</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ADD "g)   describing the United Nations and the European Union"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h)   examining the political and economic shifts that led to the end of the Cold War,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with emphasis on ADD "neo-liberal capitalism," Margaret Thatcher, Mikhail Gorbachev,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Ronald Reagan ADD ", and the 1991 Gulf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0915873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WHII.13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7327788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16" name="Google Shape;216;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WHI.13	The student will apply social science skills to understand the major civilizations of the Western Hemisphere, including the Mayan, Aztec, and Incan,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early civilizations in time and place and describing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explaining the development of social, political, economic, religious, and cultural patterns in the civilizations of the Americas;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evaluating and explaining the European interactions with these societies, with emphasis on trading and economic interdependence [the motivations and consequences of initial contact.]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As in the standard under WH.12, the deleted text is anachronistic for the period, since neither trade nor economic interdependence were established until after initial contact. The standard should emphasize pre-Columbian civilizations of the Western hemisphere, and conclude by introducing initial European contact, which will be covered more extensively in WH after 1500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5454521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9608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 c</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WHII.13 The student will apply social science skills to understand the political, economic, social, and cultural aspects of independence movements and development efforts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describing the struggles for self-rule, including Gandhi’s leadership in India and the development of India’s democracy;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describing Africa’s independence movements, including Jomo Kenyatta’s leadership of Kenya and Nelson Mandela’s role in South Africa;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analyzing how these independence movements influenced, and were influenced by, independence and civil rights movements across the world;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[d)] describing the end of the mandate system and the creation of states in the Middle East, including the roles of Golda Meir [David Ben-Gurion] and Gamal Abdel Nasser.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Rationale: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current standard isolates each independence movement without recognizing the connections between these movements. Our suggestion adds a standard that highlights how independence movements were interconnected, including movements’ tactics, slogans, and goals. Furthermore, we suggest replacing Golda Meir with David Ben-Gurion because Ben-Gurion was instrumental in the creation of Israel. Golda Meir did not become Prime Minister until 1969. While Meir was politically active during the 1940s, she is most well known for her role in Israel in the 1970s. Ben-Gurion played a more active role in the creation of Israel, acting as the country’s first Prime Minister.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to support revision: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Fanon, Frantz. Toward the African Revolution. New York, NY: Grove Press, 1964.</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Young, Robert. Postcolonialism: An Historical Introduction. Blackwell Publishing,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2001: 383-395.</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Adjei, Paul Banahene. "The non-violent philosophy of Mahatma Gandhi and Martin Luther King, Jr. in the 21st century: Implications for the pursuit of social justice in global context." Journal of Global Citizenship &amp; Equity Education 3, no. 1 (2013): 80.</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3232167928"/>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for this standard as above, there is a significant lack of time to get here or to spend quality time with the information that is so important.  So, having multiple specific questions from this standard does not serve the students well.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61351158"/>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The partition of India resulted in violence and many civilian deaths, displacements, and ongoing conflict.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The mandate system ended after WWII. Syria, Lebanon, and Iraq became independent states. Britain turned the Palestine mandate over to the UN, which recommended partition. Conflicts were not caused by religious differences but by competing nationalism. Zionist militias forced over 800,000 Palestinian civilians from Palestine, which is known as the Nakba or Catastrophe. In 1967, Israel expelled over 200,000 Palestinians from the West Bank and Gaza Strip and continues to occupy the West Bank, Gaza, East Jerusalem, and the Golan Heights, Syria.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8514009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13b - include mention of negritude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 - include mention of displacement of Palestinians into West Bank and Gaza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7414190"/>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7301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title"/>
          </p:nvPr>
        </p:nvSpPr>
        <p:spPr>
          <a:xfrm>
            <a:off x="2930625" y="230775"/>
            <a:ext cx="466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1 of 2 for WHII General Comments:</a:t>
            </a:r>
            <a:endParaRPr/>
          </a:p>
        </p:txBody>
      </p:sp>
      <p:sp>
        <p:nvSpPr>
          <p:cNvPr id="234" name="Google Shape;234;p51"/>
          <p:cNvSpPr txBox="1">
            <a:spLocks noGrp="1"/>
          </p:cNvSpPr>
          <p:nvPr>
            <p:ph type="body" idx="1"/>
          </p:nvPr>
        </p:nvSpPr>
        <p:spPr>
          <a:xfrm>
            <a:off x="448625" y="1169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0">
                <a:solidFill>
                  <a:schemeClr val="dk1"/>
                </a:solidFill>
                <a:highlight>
                  <a:srgbClr val="FFFFFF"/>
                </a:highlight>
                <a:latin typeface="Arial"/>
                <a:ea typeface="Arial"/>
                <a:cs typeface="Arial"/>
                <a:sym typeface="Arial"/>
              </a:rPr>
              <a:t>General Comment: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r>
              <a:rPr lang="en" sz="1000" b="0">
                <a:solidFill>
                  <a:schemeClr val="dk1"/>
                </a:solidFill>
                <a:highlight>
                  <a:srgbClr val="FFFFFF"/>
                </a:highlight>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r>
              <a:rPr lang="en" sz="1000" b="0">
                <a:solidFill>
                  <a:schemeClr val="dk1"/>
                </a:solidFill>
                <a:highlight>
                  <a:srgbClr val="FFFFFF"/>
                </a:highlight>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r>
              <a:rPr lang="en" sz="1000" b="0">
                <a:solidFill>
                  <a:schemeClr val="dk1"/>
                </a:solidFill>
                <a:highlight>
                  <a:srgbClr val="FFFFFF"/>
                </a:highlight>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b="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9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503" name="Google Shape;503;p9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Organization/Museum, College Professor/Historian</a:t>
            </a:r>
            <a:endParaRPr sz="1400" b="0">
              <a:solidFill>
                <a:schemeClr val="dk1"/>
              </a:solidFill>
            </a:endParaRPr>
          </a:p>
        </p:txBody>
      </p:sp>
      <p:sp>
        <p:nvSpPr>
          <p:cNvPr id="252" name="Google Shape;252;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Missing any mentioning of the Korean War and this should be included/fixed.  Noted that the Korean War is included in the Framework pdf.</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19625753"/>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8" name="Google Shape;258;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Savarkar, Bhagat Singh,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Indian freedom struggle,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8481804"/>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Savarkar, Bhagat Singh,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freedom struggle in India,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1403777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Savarkar, Bhagat Singh, Chandrashekar Azad,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freedom struggle in India,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34509988"/>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76" name="Google Shape;276;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Chandrashekar Azad, Savarkar, Bhagat Singh,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freedom struggle in India,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44292148"/>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WHII.13c - In the Curriculum Framework - Essential Knowledge: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 The listing of the “British mandates in the Middle East” erroneously indicates that Jordan was part of the mandate of Palestine.  In fact, Jordan was a separate mandate, independent of Palestine.  Since this is the root of some of the great moral debates of our time, it must be accurate and deserves a little more explanation.  Therefore, this section should be corrected to read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Palestine (included Jerusalem, and land that later became Israel, the West Bank, and the Gaza Strip )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Jordan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Iraq</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 The listing of Golda Meir should note that she was born in Russian Ukraine and grew up in the United States.  Therefore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Born in Russian Ukraine and grew up in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3087198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Chandrashekar Azad, Savarkar, Bhagat Singh,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freedom struggle in India,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91395934"/>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727518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45192496"/>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09937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509" name="Google Shape;509;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814139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18" name="Google Shape;318;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7725522"/>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6656807"/>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266470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13a - Indira Gandhi should be added back into this substandard (was in the 2008 framework). The partition of India needs to be explicitly listed here. 13b - West Africa should have a specific country example, in keeping with the rest of the list in this substandard. 13c - there should be more attention to the conflicts between Israel and other Middle Eastern countries, not just the Yom Kippur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7565365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70948037"/>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5339562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54" name="Google Shape;354;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04080161"/>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5046292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66" name="Google Shape;366;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 The listing of the “British mandates in the Middle East” erroneously indicates that Jordan was part of Palestine.  In fact, Jordan was a separate mandate, independent of Palestine.  Since this is the root of some of the great moral debates of our time, it must be accurate and deserves a little more explanation.  Therefore, this section should be corrected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Palestine (included Jerusalem, and land that later became Israel, the West Bank, and the Gaza Strip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Jordan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Iraq</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 The listing of Golda Meir should note that she was born in Russian Ukraine and grew up in the United States.  Therefore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Born in Russian Ukraine and grew up in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0427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15" name="Google Shape;515;p9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72" name="Google Shape;372;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 Golda Meir- while I appreciate teaching a female, it comes out of nowhere at the end of the year. The 13 Standard seems like a random assortment of world issues without going into each in depth. Same things with Nasser.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7316438"/>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8" name="Google Shape;378;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WHII.13c - Curriculum Framework - Essential Knowledge: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 The listing of the “British mandates in the Middle East” erroneously indicates that Jordan was part of Palestine.  In fact, Jordan was a separate mandate, independent of Palestine.  Since this is the root of some of the great moral debates of our time, it must be accurate and deserves a little more explanation.  Therefore, this section should be corrected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Palestine (included Jerusalem, and land that later became Israel, the West Bank, and the Gaza Strip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Jordan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Iraq</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 The listing of Golda Meir should note that she was born in Russian Ukraine and grew up in the United States.  Therefore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Born in Russian Ukraine and grew up in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1087569"/>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84" name="Google Shape;384;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WHII.13</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Middle East Conflicts could use more explanation -especially Israeli-Palestinian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820504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0" name="Google Shape;390;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addition to Gandhi and Nehru there were many other notable leaders which should be mentioned, including Sardar Patel, Rani (Queen) Lakshmi Bai.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73094164"/>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6" name="Google Shape;396;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WHII.13 (a)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the struggles for self-rule, including Subhash Chandra Bose, Chandrashekar Azad, Savarkar, Bhagat Singh, Rani Lakshmi Bai, Vivekananda, Lal Bahadur Shastri and Gandhi’s leadership in India and the development of India’s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Gandhi was not the only leader of the freedom struggle in India, neither was he the originator of the struggle. Historians today agree that Gandhi’s role has been exaggerated vastly even in India. It is arguable if Gandhi’s Ahimsa really helped (or hurt) India’s chances of attaining Independence from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2660198"/>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02" name="Google Shape;402;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500" b="0">
                <a:latin typeface="Arial"/>
                <a:ea typeface="Arial"/>
                <a:cs typeface="Arial"/>
                <a:sym typeface="Arial"/>
              </a:rPr>
              <a:t>Due to comment size, please review using link below:</a:t>
            </a:r>
            <a:endParaRPr sz="1500" b="0">
              <a:latin typeface="Arial"/>
              <a:ea typeface="Arial"/>
              <a:cs typeface="Arial"/>
              <a:sym typeface="Arial"/>
            </a:endParaRPr>
          </a:p>
          <a:p>
            <a:pPr marL="0" lvl="0" indent="0" algn="l" rtl="0">
              <a:lnSpc>
                <a:spcPct val="100000"/>
              </a:lnSpc>
              <a:spcBef>
                <a:spcPts val="0"/>
              </a:spcBef>
              <a:spcAft>
                <a:spcPts val="0"/>
              </a:spcAft>
              <a:buSzPts val="2800"/>
              <a:buNone/>
            </a:pPr>
            <a:r>
              <a:rPr lang="en" sz="1500" b="0" u="sng">
                <a:solidFill>
                  <a:schemeClr val="hlink"/>
                </a:solidFill>
                <a:latin typeface="Arial"/>
                <a:ea typeface="Arial"/>
                <a:cs typeface="Arial"/>
                <a:sym typeface="Arial"/>
                <a:hlinkClick r:id="rId3"/>
              </a:rPr>
              <a:t>WHII.13 Record 380</a:t>
            </a:r>
            <a:r>
              <a:rPr lang="en" sz="1500" b="0">
                <a:latin typeface="Arial"/>
                <a:ea typeface="Arial"/>
                <a:cs typeface="Arial"/>
                <a:sym typeface="Arial"/>
              </a:rPr>
              <a:t> </a:t>
            </a:r>
            <a:endParaRPr sz="1500" b="0">
              <a:latin typeface="Arial"/>
              <a:ea typeface="Arial"/>
              <a:cs typeface="Arial"/>
              <a:sym typeface="Arial"/>
            </a:endParaRPr>
          </a:p>
        </p:txBody>
      </p:sp>
    </p:spTree>
    <p:extLst>
      <p:ext uri="{BB962C8B-B14F-4D97-AF65-F5344CB8AC3E}">
        <p14:creationId xmlns:p14="http://schemas.microsoft.com/office/powerpoint/2010/main" val="2086978254"/>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08" name="Google Shape;408;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 The listing of the “British mandates in the Middle East” erroneously indicates that Jordan was part of Palestine.  In fact, Jordan was a separate mandate, independent of Palestine.  Since this is the root of some of the great moral debates of our time, it must be accurate and deserves a little more explanation.  Therefore, this section should be corrected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Palestine (included Jerusalem, and land that later became Israel, the West Bank, and the Gaza Strip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Jordan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Iraq</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 The listing of Golda Meir should note that she was born in Russian Ukraine and grew up in the United States.  Therefore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Born in Russian Ukraine and grew up in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23848075"/>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414" name="Google Shape;414;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political, economic, social, and cultural aspects of independence movements and development efforts ADD "around the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describing the struggles for self-rule ADD "in Asia", including Gandhi’s leadership in India and ADD "the partition of 1947" DELETE "the development of India’s democracy"; ADD "Sukarno the independence of Indonesia; independence of the Philippines; and the Bandung Conference and the Non-Aligned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describing Africa’s independence movements, including ADD "Kwame Nkrumah’s leadership of Ghana," Jomo Kenyatta’s leadership of Kenya, and Nelson Mandela’s role in ADD "ending apartheid in" South Africa; ADD "anti-colonial struggles in Algeria, Zimbabwe, Angola, and Mozambique;"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end of the mandate system, the creation of states, and turmoil in the Middle East, including ADD "the importance of oil; Zionism, Israel and the Arab-Israeli conflict; the Palestinian national movement; pan-Arab nationalism; the Iranian Revolution; and leaders like" DELETE "Golda Meir" ADD "David Ben Gurion," Gamal Abdel Nasser ADD ", Mustafa Kemal (Ataturk), and Ruhollah Khomeini"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"d)	describing events in Latin America, including the Cuban Revolution; military dictatorships in Chile, Argentina, and Brazil; the Nicaraguan Revolution; the American invasions of Grenada and Panama; and the Falklands/Malvinas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90387269"/>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WHII.14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62329750"/>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138" name="Google Shape;138;p31"/>
          <p:cNvSpPr txBox="1">
            <a:spLocks noGrp="1"/>
          </p:cNvSpPr>
          <p:nvPr>
            <p:ph type="subTitle" idx="1"/>
          </p:nvPr>
        </p:nvSpPr>
        <p:spPr>
          <a:xfrm>
            <a:off x="0" y="960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b, 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WHII.14  The student will apply social science skills to understand the global changes during the early twenty-first century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identifying contemporary political issues, with emphasis on migrations of refugees and others, ethnic/religious conflicts, and the impact of technology, including the role of social media and chemical and biological technologies;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assessing the link between economic and political freedom [and the effects of poverty and income disparity on the wellbeing of global populations];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describing economic interdependence, including the rise of multinational corporations, international organizations, and trade agreements;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analyzing the increasing impact of terrorism [threats such as the rise of terrorism, climate change, the spread of new diseases, and mass extinctions.]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Rationale: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If standard b highlights the connection between economic and political freedom, the standard must also acknowledge the increasing poverty and income disparity across the globe. We also suggest changing standard d to include multiple types of threats to populations and the globe so that students understand current ecological and biological threats as well.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Scholarship to support revision: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Hulme, David. Global Poverty: How Global Governance Is Failing the Poor New York: Routledge, 2010.</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Jonas, Olga. “Global Health Threats of the 21st Century.” Finance &amp; Development 51, no. 4 (December 1, 2014): 16–17.</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Kaferstein, F., and Abdussalam, M. “Food Safety in the 21st Century.” Bulletin of the World Health Organization 77, no. 4 (April 1, 1999): 347–51.</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Lewis, William W. The Power of Productivity: Wealth, Poverty, and the Threat to Global Stability. Chicago: University of Chicago Press, 2005.</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24799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521" name="Google Shape;521;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44" name="Google Shape;144;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14d. I suggest that examples of foreign and domestic terrorism be used: for example, the bombing of the Frank Murrah federal building in Oklahoma City in 1995;  the 1946 bombing of the King David Hotel in Jerusalem. If state actors are permissible, then certainly Israel's bombing of Beirut in August 1982 and the US dropping atomic bombs on Hiroshima and Nagasaki. The use of violence and lynching by the Ku Klux Klan to terrorize blacks in the South until 1960 or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5831001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150" name="Google Shape;150;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this standard, like the previous 2 there is a major lack of time left to cover these things, and with topics that are just past or current, you have to take the time to teach the students how to handle them differently than long past events.  Especially, as people in their lives may have been directly impacted by these events.   For my generation, we did not cover the Vietnam war, because many of the parents of my peers were the soldiers who fought that war.  We didn't really cover the Korean war, because several of my teachers fought in that war.  Most of this close history is difficult for many different reasons.  It is also difficult to spend quality time teaching the students how to be students of current events as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40571456"/>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6" name="Google Shape;156;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14b. Sonia Sotomayor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2089099"/>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162" name="Google Shape;162;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Ethnic cleansing: Rohingya and Uighurs.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Terrorism can also be state-sponsored, e.g., Saudi Arabia's support for terror movements; Israel's  Qana massacre and pre-state Deir Yasin massacre;  U.S. domestic terrorism: Oklahoma City bombing, attack on the U.S. Capitol; school shootings; also cyber and biological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3917486"/>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8" name="Google Shape;168;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Edit the Essential knowledge  to remove the bias of Arab and Muslim-only attacks by listing other  attacks for example, the 1946 bombing of the King David Hotel in Jerusalem and the 1995 bombing of Alfred P. Murrah Federal Building in Oklahoma City. Recognize the domestic terrorism threatening our democracy.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508438"/>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74" name="Google Shape;174;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14 - add global pandemics somewhere as a modern challenge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14a - add mention of Central American migration to US and more recent migration to Europe (guest workers should be kept on list, but that's from 1950s-70s)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14b - impact of economic and cultural power/influence of developed nations on less-developed countries, growing divided between Global North and Global South, exploitation of raw materials and cheap labor in LDCs to advantage of consumers in MDCs, desire of  European powers to maintain their influence in former colonies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14b - promote Global climate change to its own strand, add collapse of wildlife populations to environmental challenges list, mention specific attempts to address it (e.g. Paris Climate Accords, Green Belt in Africa), connect to 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14b - China and Russia's wedding of capitalism with authoritarian governments which calls into question the relationship between economic and political freedom, as does the treatment of the global south - e.g. the US's willingness to support dictatorships across the developing world during the Cold War in return for their support of capitalism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14d - add mass shootings to terrorism list, add US invasion of Iraq &amp; Afghanistan as well as France's Operation Barkhane to governmental response list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46877824"/>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80" name="Google Shape;180;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page 72 many terrorism examples are arabs. it is a universal historic scourge.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remember all the white supremacist also Oklahoma bombing , and the Zionist King David bombing.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also country terrorism on the civilian population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39756335"/>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6" name="Google Shape;186;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CF “Examples of International Terrorism” to “Examples of International and Domestic Terrorism” as follows: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iii.      ADD lynching murder of thousands of African Americans in the US between 1880 – 1970.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iv.      DELETE the example of Munich.”</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2617199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2" name="Google Shape;192;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WHII.14 Comment(s) - Please denote specific substandard(s).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WHII.14d should read: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 under examples of international and domestic terrorism,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Oklahoma City bombing of the Alfred P. Murrah Federal Building in Oklahoma on April 19, 1995, which killed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Zionist terrorist bombing of the King David Hotel in Jerusalem, Palestine, on July 22, 1946, killing 91 and injuring 46 people.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Lynching murder of thousands of African Americans in the U.S. between 1880-1970.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3584069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98" name="Google Shape;198;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r>
              <a:rPr lang="en" sz="12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74514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0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527" name="Google Shape;527;p10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04" name="Google Shape;204;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iv.      DELETE the example of Munich.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1234198"/>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10" name="Google Shape;210;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iv.      DELETE the example of Munich.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89128102"/>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6" name="Google Shape;216;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iv.      DELETE the example of Munich.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96210938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22" name="Google Shape;222;p45"/>
          <p:cNvSpPr txBox="1">
            <a:spLocks noGrp="1"/>
          </p:cNvSpPr>
          <p:nvPr>
            <p:ph type="subTitle" idx="1"/>
          </p:nvPr>
        </p:nvSpPr>
        <p:spPr>
          <a:xfrm>
            <a:off x="0" y="10477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Analyzing the increasing impact of terrorism (Page 72):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CF “Examples of International Terrorism” to “Examples of International and Domestic Terrorism” as follows: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iii.      ADD lynching murder of thousands of African Americans in the US between 1880 – 1970.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r>
              <a:rPr lang="en" sz="1300" b="0">
                <a:latin typeface="Arial"/>
                <a:ea typeface="Arial"/>
                <a:cs typeface="Arial"/>
                <a:sym typeface="Arial"/>
              </a:rPr>
              <a:t>   iv.      DELETE the example of Munich.</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14353793"/>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28" name="Google Shape;228;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 as follows: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8706027"/>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234" name="Google Shape;234;p47"/>
          <p:cNvSpPr txBox="1">
            <a:spLocks noGrp="1"/>
          </p:cNvSpPr>
          <p:nvPr>
            <p:ph type="subTitle" idx="1"/>
          </p:nvPr>
        </p:nvSpPr>
        <p:spPr>
          <a:xfrm>
            <a:off x="0" y="10694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29836230"/>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40" name="Google Shape;240;p48"/>
          <p:cNvSpPr txBox="1">
            <a:spLocks noGrp="1"/>
          </p:cNvSpPr>
          <p:nvPr>
            <p:ph type="subTitle" idx="1"/>
          </p:nvPr>
        </p:nvSpPr>
        <p:spPr>
          <a:xfrm>
            <a:off x="0" y="9174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iv.      DELETE the example of Munich.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extLst>
      <p:ext uri="{BB962C8B-B14F-4D97-AF65-F5344CB8AC3E}">
        <p14:creationId xmlns:p14="http://schemas.microsoft.com/office/powerpoint/2010/main" val="1325174895"/>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246" name="Google Shape;246;p49"/>
          <p:cNvSpPr txBox="1">
            <a:spLocks noGrp="1"/>
          </p:cNvSpPr>
          <p:nvPr>
            <p:ph type="subTitle" idx="1"/>
          </p:nvPr>
        </p:nvSpPr>
        <p:spPr>
          <a:xfrm>
            <a:off x="0" y="1036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75253367"/>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52" name="Google Shape;252;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1579734"/>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58" name="Google Shape;258;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biased and misleading that the only examples of international terrorism provided are ones in which the perpetrators happened to be Arab and/or Muslim.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RECOMMENDATIONS: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ADD the Zionist terrorist bombing of the King David Hotel in Jerusalem, Palestine, on July 22, 1946, killing 91 and injuring seriously 46 others (mostly Palestinians and British), one of the most lethal terrorist attacks in the twentieth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ADD the Oklahoma City bombing of the Alfred P. Murrah Federal Building in Oklahoma on April 19, 1995, which killed at least 168 and injured ]more than 680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ADD lynching murder of thousands of African-Americans in the U.S. between 1880 and 1970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36400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0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33" name="Google Shape;533;p10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WHII 6 c is inaccurate due to omission of important facts. The emphasis on Mughal empire helps perpetuate colonial stereotypes about Indian history and belittles the impact of other empires such as the Maurya dynasty, Maratha empire and Vijayanagara empires which have had as significant an impact on indian culture as the Mughals, if not more.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64" name="Google Shape;264;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89087215"/>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270" name="Google Shape;270;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WHII.14d. In the Curriculum Framework under Essential Knowledge,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1.	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2.	CHANGE Curriculum Framework Essential Knowledge “Examples of International Terrorism” to “Examples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3. 	Under “Examples of International and Domestic Terrorism”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      ADD "Zionist terrorist bombing of the King David Hotel in Jerusalem, Palestine, on July 22, 1946, killing 91 and seriously injuring 46 people (mostly Palestinians and British), in one of the most lethal terrorist attacks of the 20th century"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b.      ADD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      ADD "Lynching murder of thousands of African-Americans in the US between 1880 – 1970."</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d.      DELETE "Munich Olympics" since it was relatively small by comparison to the above (12 victims compared to above).</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19201733"/>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6" name="Google Shape;276;p54"/>
          <p:cNvSpPr txBox="1">
            <a:spLocks noGrp="1"/>
          </p:cNvSpPr>
          <p:nvPr>
            <p:ph type="subTitle" idx="1"/>
          </p:nvPr>
        </p:nvSpPr>
        <p:spPr>
          <a:xfrm>
            <a:off x="0" y="9249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CF “Examples of International Terrorism” to “Examples of International and Domestic Terrorism” as follows: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iii.      ADD lynching murder of thousands of African Americans in the US between 1880 – 1970.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iv.      DELETE the example of Munich if it is going to be cited  as a sole example of international terrorism as it reinforces the stereotype of Arabs only engaging in terrorism.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111765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2" name="Google Shape;282;p55"/>
          <p:cNvSpPr txBox="1">
            <a:spLocks noGrp="1"/>
          </p:cNvSpPr>
          <p:nvPr>
            <p:ph type="subTitle" idx="1"/>
          </p:nvPr>
        </p:nvSpPr>
        <p:spPr>
          <a:xfrm>
            <a:off x="0" y="9283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Analyzing the increasing impact of terrorism (Page 72):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Change CF “Examples of International Terrorism” to “Examples of International and Domestic Terrorism” as follows: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iii.      ADD lynching murder of thousands of African Americans in the US between 1880 – 1970.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iv.      DELETE the example</a:t>
            </a:r>
            <a:r>
              <a:rPr lang="en" sz="1400" b="0">
                <a:latin typeface="Arial"/>
                <a:ea typeface="Arial"/>
                <a:cs typeface="Arial"/>
                <a:sym typeface="Arial"/>
              </a:rPr>
              <a:t> </a:t>
            </a:r>
            <a:r>
              <a:rPr lang="en" sz="1300" b="0">
                <a:latin typeface="Arial"/>
                <a:ea typeface="Arial"/>
                <a:cs typeface="Arial"/>
                <a:sym typeface="Arial"/>
              </a:rPr>
              <a:t>of Munich.”</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2481910"/>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8" name="Google Shape;288;p56"/>
          <p:cNvSpPr txBox="1">
            <a:spLocks noGrp="1"/>
          </p:cNvSpPr>
          <p:nvPr>
            <p:ph type="subTitle" idx="1"/>
          </p:nvPr>
        </p:nvSpPr>
        <p:spPr>
          <a:xfrm>
            <a:off x="0" y="8631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Why are the only examples of terrorism related to Arabs or Muslims? This is biased and misleading.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8846312"/>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4" name="Google Shape;294;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43324130"/>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00" name="Google Shape;300;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increasing impacts of international and domestic terrorism."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 as follows: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DELETE the example of Munich UNLESS other examples of terrorism are being listed as well, as this reinforces the stereotype that only Arabs engage in terrorism.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INCLUDE the terrorist bombing of King David Hotel by the militant Zionist group the Irgun in Jerusalem, Palestine on July 22, 1946, killing 91, and seriously injuring 46 people. This attack was more lethal than the Munich attack.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ADD Oklahoma City bombing of Alfred P. Murrah Federal Building in Oklahoma on April 19, 1995, which killed at least 168 people and injured more than 680 others.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ADD lynching and murder of thousands of African Americans in the U.S. between 1880-1970.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89449002"/>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06" name="Google Shape;306;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81244421"/>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312" name="Google Shape;312;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0621523"/>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18" name="Google Shape;318;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46620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0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39" name="Google Shape;539;p102"/>
          <p:cNvSpPr txBox="1">
            <a:spLocks noGrp="1"/>
          </p:cNvSpPr>
          <p:nvPr>
            <p:ph type="subTitle" idx="1"/>
          </p:nvPr>
        </p:nvSpPr>
        <p:spPr>
          <a:xfrm>
            <a:off x="0" y="8957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VUS.14b - In Essential Knowledge under “The United States has experienced multiple terrorist attacks at home and abroad”, it is biased and misleading that the only examples provided are ones in which the perpetrators happened to be Arab and/or Muslim.  It should be noted that terrorism is not just international, but also has a large domestic component, the majority of which is perpetrated by racist and white supremacist groups, rather than Muslims or Arabs.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Also, the attack on the USS Cole, is technically not a “terrorist” attack since it was an attack on a military target.  (If the USS Cole is listed, then we should also list the 1967 Israeli attack on the USS Liberty which killed a greater number of Americans:  The USS Liberty attack killed 34 and injured 171, whereas the USS Cole attack killed 17 and injured 39.)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Recommended improvements: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            ADD 16th Street Baptist Church bombing (1963)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2.            ADD Attacks by the Jewish Defense League (1980–1985) – Including the bombing and murder of US human rights activist Alex Odeh in 1985, in Santa Ana, California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3.            ADD Oklahoma City bombing (1995)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4.            ADD Wisconsin Sikh temple shooting (2012)</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5.            ADD Charleston church shooting (2015)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6.            ADD Pittsburgh synagogue shooting (2018)</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7.            DELETE Attack on the USS Cole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24" name="Google Shape;324;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9889180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30" name="Google Shape;330;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2447389"/>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36" name="Google Shape;336;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88760237"/>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2" name="Google Shape;342;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29339948"/>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48" name="Google Shape;348;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14a - this substandard is unclear and lacks details. What exactly do we need to teach about these ethnic and religious conflicts? Technology should be in a different substandard from refugees and migrations. 14d - the terrorism section needs to be updated with more recent events.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21736824"/>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54" name="Google Shape;354;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42449750"/>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60" name="Google Shape;360;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1750663"/>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66" name="Google Shape;366;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2421398"/>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72" name="Google Shape;372;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69026315"/>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78" name="Google Shape;378;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71724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0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45" name="Google Shape;545;p10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84" name="Google Shape;384;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1424471"/>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90" name="Google Shape;390;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65719157"/>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96" name="Google Shape;396;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894022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02" name="Google Shape;402;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Change CF “Examples of International Terrorism” to “Examples of International and Domestic Terrorism” as follows: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192365"/>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8" name="Google Shape;408;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WHII.14d. In the Curriculum Framework under Essential Knowledge, it is biased and misleading that the only examples of international terrorism provided are ones in which the perpetrators happened to be Arab and/or Muslim.  Recommended improvements: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1.            CHANGE SOL from “Analyzing the increasing impacts of terrorism” to “Analyzing the increasing impacts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2.            CHANGE Curriculum Framework Essential Knowledge “Examples of International Terrorism” to “Examples of International and Domestic Terrorism”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3.            Under “Examples of International and Domestic Terrorism”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      ADD "Zionist terrorist bombing of the King David Hotel in Jerusalem, Palestine, on July 22, 1946, killing 91 and seriously injuring 46 people (mostly Palestinians and British), in one of the most lethal terrorist attacks of the 20th century"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b.      ADD "Oklahoma City bombing of the Alfred P. Murrah Federal Building in Oklahoma, on Wednesday, April 19, 1995, which killed at least 168 people and injured more than 680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      ADD "Lynching murder of thousands of African-Americans in the US between 1880 – 1970."</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d.      DELETE "Munich Olympics" since it was relatively small by comparison to the above (12 victims compared to above).</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3409885"/>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14" name="Google Shape;414;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SOL from “Analyzing the increasing impacts of terrorism” to “Analyzing the increasing impacts of international and domestic terrorism”.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Change CF “Examples of International Terrorism” to “Examples of International and Domestic Terrorism” as follows: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iii.      ADD lynching murder of thousands of African Americans in the US between 1880 – 1970.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iv.      DELETE the example of Munich.”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180318"/>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20" name="Google Shape;420;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NAFTA may need updating...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Reduce number of issues to cover - especially if something covered in other classes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8446473"/>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426" name="Google Shape;426;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do not use Islamic for any Terrorism or Extremism conducted by Muslims as it is not a reflection of the faith but of people claiming to follow the faith.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MUST be equal if not more examples of Domestic Terrorism from White Supremacy dating back to lynchings etc in the USA til present day.  And are the greatest threat of terrorism and extremism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3"/>
              </a:rPr>
              <a:t>https://www.govinfo.gov/content/pkg/CRPT-116hrpt526/html/CRPT-116hrpt526-pt1.htm</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1584002"/>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32" name="Google Shape;432;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18261182"/>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38" name="Google Shape;438;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Recommendation: This should be rewritten to include post- Soviet or post-WWII terrorism and should not be restricted to non-American actors.  It should be broad enough to include internal American acts of terror, such as the Oklahoma City bombing.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Also:  terrorism needs to be defined: civilian against civilian or military?  Military against civilian or other military?  What about a military target when that target is not engaged in hostile action, e.g. USS Cole in Aden, Yemen?  Or the US electronic surveillance ship attacked by Israeli forces in the early 1980's?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01186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0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51" name="Google Shape;551;p10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44" name="Google Shape;444;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900" b="0"/>
          </a:p>
          <a:p>
            <a:pPr marL="0" lvl="0" indent="0" algn="l" rtl="0">
              <a:lnSpc>
                <a:spcPct val="100000"/>
              </a:lnSpc>
              <a:spcBef>
                <a:spcPts val="0"/>
              </a:spcBef>
              <a:spcAft>
                <a:spcPts val="0"/>
              </a:spcAft>
              <a:buSzPts val="2800"/>
              <a:buNone/>
            </a:pPr>
            <a:r>
              <a:rPr lang="en" sz="1900" b="0"/>
              <a:t>Due to comment size, please review record using link below: </a:t>
            </a:r>
            <a:endParaRPr sz="1900" b="0"/>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3"/>
              </a:rPr>
              <a:t>WHII.13 Record #380</a:t>
            </a:r>
            <a:r>
              <a:rPr lang="en" sz="1400" b="0">
                <a:latin typeface="Arial"/>
                <a:ea typeface="Arial"/>
                <a:cs typeface="Arial"/>
                <a:sym typeface="Arial"/>
              </a:rPr>
              <a:t> </a:t>
            </a:r>
            <a:endParaRPr sz="1400">
              <a:latin typeface="Arial"/>
              <a:ea typeface="Arial"/>
              <a:cs typeface="Arial"/>
              <a:sym typeface="Arial"/>
            </a:endParaRPr>
          </a:p>
        </p:txBody>
      </p:sp>
    </p:spTree>
    <p:extLst>
      <p:ext uri="{BB962C8B-B14F-4D97-AF65-F5344CB8AC3E}">
        <p14:creationId xmlns:p14="http://schemas.microsoft.com/office/powerpoint/2010/main" val="1544792547"/>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50" name="Google Shape;450;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2739633"/>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456" name="Google Shape;456;p84"/>
          <p:cNvSpPr txBox="1">
            <a:spLocks noGrp="1"/>
          </p:cNvSpPr>
          <p:nvPr>
            <p:ph type="subTitle" idx="1"/>
          </p:nvPr>
        </p:nvSpPr>
        <p:spPr>
          <a:xfrm>
            <a:off x="0" y="1036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global changes during the early twenty-first century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identifying contemporary political issues, with emphasis on ADD "the causes of and" migrations of refugees and others, ADD "the rise of populism and xenophobia/anti-Semitism/Islamophobia," and the impact of technology, including the role of ADD "the internet and" social media, and DELETE "chemical and biological technologies" ADD "describing important issues relating to health, medicine, and science, including eradicating smallpox, human genome sequencing (DNA), and the global Covid-19 pandemic;"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"b)   assessing the link between economic and political freedom;"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assessing ADD "neo-liberalism," the ADD "deindustrialization of the West, and outsourcing of manufacturing to the developing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economic interdependence, including the rise of multinational corporations, international organizations, trade agreements ADD ", the European Union, international debt, and the impact of the 2008 financial crisis;"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analyzing the increasing impact of terrorism; ADD "the American invasion of Afghanistan and Iraq; the Syrian Civil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"e)	analyzing climate change, the Paris Accords, and challenges to the environment"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67474433"/>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a:latin typeface="Arial"/>
              <a:ea typeface="Arial"/>
              <a:cs typeface="Arial"/>
              <a:sym typeface="Arial"/>
            </a:endParaRPr>
          </a:p>
          <a:p>
            <a:pPr marL="0" lvl="0" indent="0" algn="ctr" rtl="0">
              <a:lnSpc>
                <a:spcPct val="100000"/>
              </a:lnSpc>
              <a:spcBef>
                <a:spcPts val="0"/>
              </a:spcBef>
              <a:spcAft>
                <a:spcPts val="0"/>
              </a:spcAft>
              <a:buSzPts val="2800"/>
              <a:buNone/>
            </a:pPr>
            <a:endParaRPr sz="2600" b="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5200">
                <a:solidFill>
                  <a:schemeClr val="dk1"/>
                </a:solidFill>
              </a:rPr>
              <a:t>WHII.15 </a:t>
            </a:r>
            <a:endParaRPr sz="5200">
              <a:solidFill>
                <a:schemeClr val="dk1"/>
              </a:solidFill>
            </a:endParaRPr>
          </a:p>
          <a:p>
            <a:pPr marL="0" lvl="0" indent="0" algn="ctr" rtl="0">
              <a:spcBef>
                <a:spcPts val="0"/>
              </a:spcBef>
              <a:spcAft>
                <a:spcPts val="0"/>
              </a:spcAft>
              <a:buClr>
                <a:schemeClr val="dk1"/>
              </a:buClr>
              <a:buSzPts val="1100"/>
              <a:buFont typeface="Arial"/>
              <a:buNone/>
            </a:pPr>
            <a:r>
              <a:rPr lang="en" sz="5200">
                <a:solidFill>
                  <a:schemeClr val="dk1"/>
                </a:solidFill>
              </a:rPr>
              <a:t>Consolidated Slides</a:t>
            </a:r>
            <a:endParaRPr sz="2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65087013"/>
      </p:ext>
    </p:extLst>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216" name="Google Shape;216;p48"/>
          <p:cNvGraphicFramePr/>
          <p:nvPr/>
        </p:nvGraphicFramePr>
        <p:xfrm>
          <a:off x="3691725" y="1578275"/>
          <a:ext cx="5318400" cy="2988564"/>
        </p:xfrm>
        <a:graphic>
          <a:graphicData uri="http://schemas.openxmlformats.org/drawingml/2006/table">
            <a:tbl>
              <a:tblPr>
                <a:noFil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641025">
                  <a:extLst>
                    <a:ext uri="{9D8B030D-6E8A-4147-A177-3AD203B41FA5}">
                      <a16:colId xmlns:a16="http://schemas.microsoft.com/office/drawing/2014/main" val="20002"/>
                    </a:ext>
                  </a:extLst>
                </a:gridCol>
                <a:gridCol w="706000">
                  <a:extLst>
                    <a:ext uri="{9D8B030D-6E8A-4147-A177-3AD203B41FA5}">
                      <a16:colId xmlns:a16="http://schemas.microsoft.com/office/drawing/2014/main" val="20003"/>
                    </a:ext>
                  </a:extLst>
                </a:gridCol>
                <a:gridCol w="719325">
                  <a:extLst>
                    <a:ext uri="{9D8B030D-6E8A-4147-A177-3AD203B41FA5}">
                      <a16:colId xmlns:a16="http://schemas.microsoft.com/office/drawing/2014/main" val="20004"/>
                    </a:ext>
                  </a:extLst>
                </a:gridCol>
                <a:gridCol w="636050">
                  <a:extLst>
                    <a:ext uri="{9D8B030D-6E8A-4147-A177-3AD203B41FA5}">
                      <a16:colId xmlns:a16="http://schemas.microsoft.com/office/drawing/2014/main" val="20005"/>
                    </a:ext>
                  </a:extLst>
                </a:gridCol>
                <a:gridCol w="711000">
                  <a:extLst>
                    <a:ext uri="{9D8B030D-6E8A-4147-A177-3AD203B41FA5}">
                      <a16:colId xmlns:a16="http://schemas.microsoft.com/office/drawing/2014/main" val="20006"/>
                    </a:ext>
                  </a:extLst>
                </a:gridCol>
              </a:tblGrid>
              <a:tr h="247650">
                <a:tc gridSpan="7">
                  <a:txBody>
                    <a:bodyPr/>
                    <a:lstStyle/>
                    <a:p>
                      <a:pPr marL="0" lvl="0" indent="0" algn="ctr" rtl="0">
                        <a:lnSpc>
                          <a:spcPct val="115000"/>
                        </a:lnSpc>
                        <a:spcBef>
                          <a:spcPts val="0"/>
                        </a:spcBef>
                        <a:spcAft>
                          <a:spcPts val="0"/>
                        </a:spcAft>
                        <a:buNone/>
                      </a:pPr>
                      <a:r>
                        <a:rPr lang="en" sz="1200" b="1"/>
                        <a:t>66 </a:t>
                      </a:r>
                      <a:r>
                        <a:rPr lang="en" sz="1200"/>
                        <a:t>WHII.15 Consistent Comments</a:t>
                      </a:r>
                      <a:endParaRPr sz="12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650">
                <a:tc gridSpan="7">
                  <a:txBody>
                    <a:bodyPr/>
                    <a:lstStyle/>
                    <a:p>
                      <a:pPr marL="0" lvl="0" indent="0" algn="ctr" rtl="0">
                        <a:lnSpc>
                          <a:spcPct val="115000"/>
                        </a:lnSpc>
                        <a:spcBef>
                          <a:spcPts val="0"/>
                        </a:spcBef>
                        <a:spcAft>
                          <a:spcPts val="0"/>
                        </a:spcAft>
                        <a:buNone/>
                      </a:pPr>
                      <a:r>
                        <a:rPr lang="en" sz="1200"/>
                        <a:t>Record #</a:t>
                      </a:r>
                      <a:endParaRPr sz="12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7650">
                <a:tc>
                  <a:txBody>
                    <a:bodyPr/>
                    <a:lstStyle/>
                    <a:p>
                      <a:pPr marL="0" lvl="0" indent="0" algn="r" rtl="0">
                        <a:lnSpc>
                          <a:spcPct val="115000"/>
                        </a:lnSpc>
                        <a:spcBef>
                          <a:spcPts val="0"/>
                        </a:spcBef>
                        <a:spcAft>
                          <a:spcPts val="0"/>
                        </a:spcAft>
                        <a:buNone/>
                      </a:pPr>
                      <a:r>
                        <a:rPr lang="en" sz="1000"/>
                        <a:t>10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94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210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284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7650">
                <a:tc>
                  <a:txBody>
                    <a:bodyPr/>
                    <a:lstStyle/>
                    <a:p>
                      <a:pPr marL="0" lvl="0" indent="0" algn="r" rtl="0">
                        <a:lnSpc>
                          <a:spcPct val="115000"/>
                        </a:lnSpc>
                        <a:spcBef>
                          <a:spcPts val="0"/>
                        </a:spcBef>
                        <a:spcAft>
                          <a:spcPts val="0"/>
                        </a:spcAft>
                        <a:buNone/>
                      </a:pPr>
                      <a:r>
                        <a:rPr lang="en" sz="1000"/>
                        <a:t>22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97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216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299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7650">
                <a:tc>
                  <a:txBody>
                    <a:bodyPr/>
                    <a:lstStyle/>
                    <a:p>
                      <a:pPr marL="0" lvl="0" indent="0" algn="r" rtl="0">
                        <a:lnSpc>
                          <a:spcPct val="115000"/>
                        </a:lnSpc>
                        <a:spcBef>
                          <a:spcPts val="0"/>
                        </a:spcBef>
                        <a:spcAft>
                          <a:spcPts val="0"/>
                        </a:spcAft>
                        <a:buNone/>
                      </a:pPr>
                      <a:r>
                        <a:rPr lang="en" sz="1000"/>
                        <a:t>23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132</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219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315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370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7650">
                <a:tc>
                  <a:txBody>
                    <a:bodyPr/>
                    <a:lstStyle/>
                    <a:p>
                      <a:pPr marL="0" lvl="0" indent="0" algn="r" rtl="0">
                        <a:lnSpc>
                          <a:spcPct val="115000"/>
                        </a:lnSpc>
                        <a:spcBef>
                          <a:spcPts val="0"/>
                        </a:spcBef>
                        <a:spcAft>
                          <a:spcPts val="0"/>
                        </a:spcAft>
                        <a:buNone/>
                      </a:pPr>
                      <a:r>
                        <a:rPr lang="en" sz="1000"/>
                        <a:t>24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134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220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250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316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371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7650">
                <a:tc>
                  <a:txBody>
                    <a:bodyPr/>
                    <a:lstStyle/>
                    <a:p>
                      <a:pPr marL="0" lvl="0" indent="0" algn="r" rtl="0">
                        <a:lnSpc>
                          <a:spcPct val="115000"/>
                        </a:lnSpc>
                        <a:spcBef>
                          <a:spcPts val="0"/>
                        </a:spcBef>
                        <a:spcAft>
                          <a:spcPts val="0"/>
                        </a:spcAft>
                        <a:buNone/>
                      </a:pPr>
                      <a:r>
                        <a:rPr lang="en" sz="1000"/>
                        <a:t>25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179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221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251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317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349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379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7650">
                <a:tc>
                  <a:txBody>
                    <a:bodyPr/>
                    <a:lstStyle/>
                    <a:p>
                      <a:pPr marL="0" lvl="0" indent="0" algn="r" rtl="0">
                        <a:lnSpc>
                          <a:spcPct val="115000"/>
                        </a:lnSpc>
                        <a:spcBef>
                          <a:spcPts val="0"/>
                        </a:spcBef>
                        <a:spcAft>
                          <a:spcPts val="0"/>
                        </a:spcAft>
                        <a:buNone/>
                      </a:pPr>
                      <a:r>
                        <a:rPr lang="en" sz="1000"/>
                        <a:t>26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181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227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254</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318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350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438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7650">
                <a:tc>
                  <a:txBody>
                    <a:bodyPr/>
                    <a:lstStyle/>
                    <a:p>
                      <a:pPr marL="0" lvl="0" indent="0" algn="r" rtl="0">
                        <a:lnSpc>
                          <a:spcPct val="115000"/>
                        </a:lnSpc>
                        <a:spcBef>
                          <a:spcPts val="0"/>
                        </a:spcBef>
                        <a:spcAft>
                          <a:spcPts val="0"/>
                        </a:spcAft>
                        <a:buNone/>
                      </a:pPr>
                      <a:r>
                        <a:rPr lang="en" sz="1000"/>
                        <a:t>27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195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235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259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320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351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7650">
                <a:tc>
                  <a:txBody>
                    <a:bodyPr/>
                    <a:lstStyle/>
                    <a:p>
                      <a:pPr marL="0" lvl="0" indent="0" algn="r" rtl="0">
                        <a:lnSpc>
                          <a:spcPct val="115000"/>
                        </a:lnSpc>
                        <a:spcBef>
                          <a:spcPts val="0"/>
                        </a:spcBef>
                        <a:spcAft>
                          <a:spcPts val="0"/>
                        </a:spcAft>
                        <a:buNone/>
                      </a:pPr>
                      <a:r>
                        <a:rPr lang="en" sz="1000"/>
                        <a:t>31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197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237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260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321</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355</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7650">
                <a:tc>
                  <a:txBody>
                    <a:bodyPr/>
                    <a:lstStyle/>
                    <a:p>
                      <a:pPr marL="0" lvl="0" indent="0" algn="r" rtl="0">
                        <a:lnSpc>
                          <a:spcPct val="115000"/>
                        </a:lnSpc>
                        <a:spcBef>
                          <a:spcPts val="0"/>
                        </a:spcBef>
                        <a:spcAft>
                          <a:spcPts val="0"/>
                        </a:spcAft>
                        <a:buNone/>
                      </a:pPr>
                      <a:r>
                        <a:rPr lang="en" sz="1000"/>
                        <a:t>57</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199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238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273</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328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359</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7650">
                <a:tc>
                  <a:txBody>
                    <a:bodyPr/>
                    <a:lstStyle/>
                    <a:p>
                      <a:pPr marL="0" lvl="0" indent="0" algn="r" rtl="0">
                        <a:lnSpc>
                          <a:spcPct val="115000"/>
                        </a:lnSpc>
                        <a:spcBef>
                          <a:spcPts val="0"/>
                        </a:spcBef>
                        <a:spcAft>
                          <a:spcPts val="0"/>
                        </a:spcAft>
                        <a:buNone/>
                      </a:pPr>
                      <a:r>
                        <a:rPr lang="en" sz="1000"/>
                        <a:t>66</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200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240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278</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330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360</a:t>
                      </a:r>
                      <a:endParaRPr sz="1000"/>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18486805"/>
      </p:ext>
    </p:extLst>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2" name="Google Shape;222;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WHI.14	The student will apply social science skills to understand the social, economic, and political changes and cultural achievements in the high and late medieval periods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describing the emergence of centralized monarchies (England, France, Spain, and Russia) and distinctive political developments in each;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explaining conflicts across Europe and Asia, including the Crusades and the fall of Constantinople;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explaining patterns of crisis and recovery related to the Black Death (bubonic plague);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evaluating and explaining the preservation and transfer to Europe of Greek, Roman, and Arabic philosophy, medicine, and science.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WHI.15	The student will apply social science skills to understand the developments leading to the Renaissance in Europe in terms of its impact on Western civilization by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determining the economic and cultural foundations of the Italian Renaissance;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sequencing events related to the rise of Italian city-states and their political development, including Machiavelli’s theory of governing as described in The Prince;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citing the contributions of artists and philosophers of the Renaissance, as contrasted with the medieval period, including Leonardo da Vinci, Michelangelo, and Petrarch;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comparing and contrasting the Italian and the Northern Renaissance, and citing the contributions of writers.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38849831"/>
      </p:ext>
    </p:extLst>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28" name="Google Shape;228;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Rationale and NOTE on this section on Regional Interactions 1000-1500 CE:  This section of standards is more representative of a world historical approach than other sections, because it covers various types of interactions among societies during this long pre-modern period, and provides a background for the events that follow in a way that does not merely emphasize European actions in the Age of Exploration, and also explains the roots of the Renaissance in economic, intellectual, religious and other scientific-technological exchange in the Eastern Hemisphere before 1500, which set the stage for later developments, and recognize the origins and continuities in scientific developments and the outcomes of trade over centuries in the Eastern hemisphere. In summary, this section points the way toward the potential of a revised VA SOL in World History and Geography to embrace a global framework.  Suggested sources: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Burke, Edmund III. “Islam at the Center: Technological Complexes and the Roots of Modernity.” Journal of World History 20, no. 2 (2009): 165–86.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Manning, Patrick and Abigail Owen, Knowledge in Translation: Global Patterns of Scientific Exchange, 1000-1800 CE. Pittsburgh: University of Pittsburgh Press, 2018.</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29896409"/>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34" name="Google Shape;234;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WHII.15  The student will demonstrate knowledge of the influence of Judaism, Christianity, Islam, Buddhism, and Hinduism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describing their beliefs, sacred writings, traditions, and customs; and [roles and interactions in modern societies and modern institutions and expressions;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the geographic distribution of religions in the contemporary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current standard presents each religion as a monolithic group that exists in isolation. We suggest focusing the standard on the roles of religions in the modern world in order to stress the dynamic nature of religion and its impact on societies.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to support revision: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American Academy of Religion in the Schools Task Force, “Guidelines for Teaching about Religion in K-12 Public Schools in the United States.” American Academy of Religion, 2010.</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80072141"/>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0" name="Google Shape;240;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more diverse historical figures in this standard. Suggestion for: 15a. Pope Francis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3461599"/>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6" name="Google Shape;246;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67684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0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57" name="Google Shape;557;p10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Being equitable in our teaching is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2" name="Google Shape;252;p54"/>
          <p:cNvSpPr txBox="1">
            <a:spLocks noGrp="1"/>
          </p:cNvSpPr>
          <p:nvPr>
            <p:ph type="subTitle" idx="1"/>
          </p:nvPr>
        </p:nvSpPr>
        <p:spPr>
          <a:xfrm>
            <a:off x="0" y="8197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Sikhism the world's fifth largest religion should be added. The student will apply social science skills to understand the Judaism,Christianity, Islam, Buddhism, Hinduism, and Sikhism the contemporary world, describing their beliefs , sacred writings , traditions, and customs,Essential Understandings - Six world religions have had a profound impact on culture and civilization.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standard WHII.15b, Sikhism, the world’s fifth largest religion, should be added.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37421678"/>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58" name="Google Shape;258;p55"/>
          <p:cNvSpPr txBox="1">
            <a:spLocks noGrp="1"/>
          </p:cNvSpPr>
          <p:nvPr>
            <p:ph type="subTitle" idx="1"/>
          </p:nvPr>
        </p:nvSpPr>
        <p:spPr>
          <a:xfrm>
            <a:off x="0" y="830550"/>
            <a:ext cx="9144000" cy="359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 sz="1100" b="0">
                <a:latin typeface="Arial"/>
                <a:ea typeface="Arial"/>
                <a:cs typeface="Arial"/>
                <a:sym typeface="Arial"/>
              </a:rPr>
              <a:t>a, b</a:t>
            </a:r>
            <a:endParaRPr sz="11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In standard WHII.15a, Sikhism, the world’s fifth largest religion should be added. </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Essential Understandings - Six world religions have had a profound impact on culture and civilization. </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In standard WHII.15b, Sikhism, the world’s fifth largest religion, should be added. </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 </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endParaRPr sz="1000" b="0">
              <a:latin typeface="Arial"/>
              <a:ea typeface="Arial"/>
              <a:cs typeface="Arial"/>
              <a:sym typeface="Arial"/>
            </a:endParaRPr>
          </a:p>
          <a:p>
            <a:pPr marL="0" marR="0" lvl="0" indent="0" algn="l" rtl="0">
              <a:lnSpc>
                <a:spcPct val="100000"/>
              </a:lnSpc>
              <a:spcBef>
                <a:spcPts val="0"/>
              </a:spcBef>
              <a:spcAft>
                <a:spcPts val="0"/>
              </a:spcAft>
              <a:buSzPts val="2800"/>
              <a:buNone/>
            </a:pPr>
            <a:r>
              <a:rPr lang="en" sz="10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5162808"/>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Organization/Museum, College Professor/Historian</a:t>
            </a:r>
            <a:endParaRPr sz="1400" b="0">
              <a:solidFill>
                <a:schemeClr val="dk1"/>
              </a:solidFill>
            </a:endParaRPr>
          </a:p>
        </p:txBody>
      </p:sp>
      <p:sp>
        <p:nvSpPr>
          <p:cNvPr id="264" name="Google Shape;264;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Missing Jainism and Sikhism.  These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62526803"/>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0" name="Google Shape;270;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WHII.15, 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standard WHII.15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the influence of Hinduism, Judaism, Christianity, Islam and Buddhism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The chronological order of the origin of different religious thoughts should be maintained.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5081400"/>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6" name="Google Shape;276;p58"/>
          <p:cNvSpPr txBox="1">
            <a:spLocks noGrp="1"/>
          </p:cNvSpPr>
          <p:nvPr>
            <p:ph type="subTitle" idx="1"/>
          </p:nvPr>
        </p:nvSpPr>
        <p:spPr>
          <a:xfrm>
            <a:off x="130325" y="9467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n standard WHII.15a, Sikhism, the world’s fifth largest religion should be added.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Understandings - Six world religions have had a profound impact on culture and civilization.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 standard WHII.15b, Sikhism, the world’s fifth largest religion, should be added.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86050562"/>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2" name="Google Shape;282;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standard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the influence of Hinduism, Judaism, Christianity, Islam and Buddhism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The chronological order of the origin of different religious thoughts should be maintained.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59955827"/>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88" name="Google Shape;288;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71471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94" name="Google Shape;294;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standard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the influence of Hinduism, Judaism, Christianity, Islam and Buddhism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The chronological order of the origin of different religious thoughts should be maintained.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18063223"/>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300" name="Google Shape;300;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WHII.15b. In the Curriculum Framework under Essential Knowledge, “Geographic distribution of world’s major religions,” it is important to note that there are large Christian populations in sub-Saharan Africa, and some remaining ancient Christian communities in East Africa and the Middle East.  Therefore, revise listing for Christianity to read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"Christianity: Concentrated in Europe, North and South America, and sub-Saharan Africa and Ethiopia; and significant Christian minorities in large parts of Asia and the Middle East."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73318334"/>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6" name="Google Shape;306;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reword the standard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the influence of Hinduism, Judaism, Buddhism, Christianity, Islam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The chronological order of the origin of different religious thoughts should be maintained.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720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2"/>
          <p:cNvSpPr txBox="1">
            <a:spLocks noGrp="1"/>
          </p:cNvSpPr>
          <p:nvPr>
            <p:ph type="title"/>
          </p:nvPr>
        </p:nvSpPr>
        <p:spPr>
          <a:xfrm>
            <a:off x="2905650" y="214125"/>
            <a:ext cx="513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2 of 2 for WHII General Comments: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0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63" name="Google Shape;563;p10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include a more complete history of the political and economic conditions in Asia by diversifying beyond the Mughal Empire. The Mughals invaded and destroyed many places of worship. The empire began to decline after rebellions and the rise of the Hindu Maratha Empire in the late 1600s. The Maratha Empire lasted until 1818. Most of southern India remained independent and continued international trade. The Vijayanagara Empire ruled much of southern India from the 14th to 17th century. These could be mentioned to provide balance.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12" name="Google Shape;312;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73776101"/>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8" name="Google Shape;318;p65"/>
          <p:cNvSpPr txBox="1">
            <a:spLocks noGrp="1"/>
          </p:cNvSpPr>
          <p:nvPr>
            <p:ph type="subTitle" idx="1"/>
          </p:nvPr>
        </p:nvSpPr>
        <p:spPr>
          <a:xfrm>
            <a:off x="0" y="10043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a, b</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Sikhism, the world’s fifth largest religion should be added.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Understandings - Six world religions have had a profound impact on culture and civilization.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 standard WHII.15b, Sikhism, the world’s fifth largest religion, should be added.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73126228"/>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24" name="Google Shape;324;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9176164"/>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330" name="Google Shape;330;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7018553"/>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36" name="Google Shape;336;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8285989"/>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42" name="Google Shape;342;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8798668"/>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8" name="Google Shape;348;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9746046"/>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54" name="Google Shape;354;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48168764"/>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60" name="Google Shape;360;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15a - the Ten Commandments is confusing to students since they are also used in Christianity. It needs to be clear whether students need to know the details of these texts (do they need to know what each of the ten commandments or the four noble truths are for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6444252"/>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66" name="Google Shape;366;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7023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0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569" name="Google Shape;569;p10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needs to be  more females taught and less a male white European version of history. I counted 81 males and only 5 females in the standards.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372" name="Google Shape;372;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8390946"/>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78" name="Google Shape;378;p75"/>
          <p:cNvSpPr txBox="1">
            <a:spLocks noGrp="1"/>
          </p:cNvSpPr>
          <p:nvPr>
            <p:ph type="subTitle" idx="1"/>
          </p:nvPr>
        </p:nvSpPr>
        <p:spPr>
          <a:xfrm>
            <a:off x="0" y="10260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a, b</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standard WHII.15a, Sikhism, the world’s fifth largest religion should be added.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 - Six world religions have had a profound impact on culture and civilization.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standard WHII.15b, Sikhism, the world’s fifth largest religion, should be added.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43203335"/>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84" name="Google Shape;384;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12506167"/>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90" name="Google Shape;390;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41392162"/>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96" name="Google Shape;396;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15A and 15B should include Sikhism as it has more followers than Judaism.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65750177"/>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402" name="Google Shape;402;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Instead of simply presenting the 5 pillars which constitute the praxis in Islam, it is even more critical to highlight the 6 Articles of Faith to explain to students what the foundational creed and beliefs are. This can replace mentioning the belief in prophets alone as that is included in the articles: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1)Belief in the one and Only God that exists. 2)Belief in Angels (created from light) who work for God. 3) Belief in the revelation of scriptures, like those given to Moses, David, Jesus and Muhammad. 4)Belief in Prophets and Messengers of God as righteous and pious humans leading as examples for human kind, e.g. Noah, Abraham, Isaac, Ishmael, Jacob, Moses, Solomon, Jesus. 5)Belief in the Day of Judgement and the Hereafter and Heaven and Hell. 6)Belief in God's ultimate Justice and Grace.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It's also important to mention the Liberation of Women as a major part of Islam since female infanticide was significant in Pre-Islamic Arabian culture and women were considered property and often inherited.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mentioning Sufi Islam here would be appropriate. Most students and Americans come across the work of Sufi's like Rumi later on anyhow, and acknowledging the deep spiritual and mystical beliefs into the God/human love relationship gives a foundational knowledge for later studies into poetry and Islamic cultural traditions.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245148"/>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08" name="Google Shape;408;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 nagara empire ruled must of southern India from 14th to 17 century.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14623712"/>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14" name="Google Shape;414;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b="0" dirty="0">
              <a:latin typeface="Arial"/>
              <a:ea typeface="Arial"/>
              <a:cs typeface="Arial"/>
              <a:sym typeface="Arial"/>
            </a:endParaRPr>
          </a:p>
          <a:p>
            <a:pPr marL="0" lvl="0" indent="0" algn="l" rtl="0">
              <a:lnSpc>
                <a:spcPct val="100000"/>
              </a:lnSpc>
              <a:spcBef>
                <a:spcPts val="0"/>
              </a:spcBef>
              <a:spcAft>
                <a:spcPts val="0"/>
              </a:spcAft>
              <a:buSzPts val="2800"/>
              <a:buNone/>
            </a:pPr>
            <a:r>
              <a:rPr lang="en" sz="2000" b="0" dirty="0">
                <a:latin typeface="Arial"/>
                <a:ea typeface="Arial"/>
                <a:cs typeface="Arial"/>
                <a:sym typeface="Arial"/>
              </a:rPr>
              <a:t>Due to comment size, please </a:t>
            </a:r>
            <a:r>
              <a:rPr lang="en" sz="2000" b="0">
                <a:latin typeface="Arial"/>
                <a:ea typeface="Arial"/>
                <a:cs typeface="Arial"/>
                <a:sym typeface="Arial"/>
              </a:rPr>
              <a:t>review </a:t>
            </a:r>
            <a:r>
              <a:rPr lang="en" sz="1600" b="0" u="sng" smtClean="0">
                <a:solidFill>
                  <a:schemeClr val="hlink"/>
                </a:solidFill>
                <a:latin typeface="Arial"/>
                <a:ea typeface="Arial"/>
                <a:cs typeface="Arial"/>
                <a:sym typeface="Arial"/>
                <a:hlinkClick r:id="rId3"/>
              </a:rPr>
              <a:t>WHII.15 </a:t>
            </a:r>
            <a:r>
              <a:rPr lang="en" sz="1600" b="0" u="sng" dirty="0">
                <a:solidFill>
                  <a:schemeClr val="hlink"/>
                </a:solidFill>
                <a:latin typeface="Arial"/>
                <a:ea typeface="Arial"/>
                <a:cs typeface="Arial"/>
                <a:sym typeface="Arial"/>
                <a:hlinkClick r:id="rId3"/>
              </a:rPr>
              <a:t>Record #380</a:t>
            </a:r>
            <a:r>
              <a:rPr lang="en" sz="1600" b="0" dirty="0">
                <a:latin typeface="Arial"/>
                <a:ea typeface="Arial"/>
                <a:cs typeface="Arial"/>
                <a:sym typeface="Arial"/>
              </a:rPr>
              <a:t> </a:t>
            </a:r>
            <a:endParaRPr sz="1600" dirty="0">
              <a:latin typeface="Arial"/>
              <a:ea typeface="Arial"/>
              <a:cs typeface="Arial"/>
              <a:sym typeface="Arial"/>
            </a:endParaRPr>
          </a:p>
        </p:txBody>
      </p:sp>
    </p:spTree>
    <p:extLst>
      <p:ext uri="{BB962C8B-B14F-4D97-AF65-F5344CB8AC3E}">
        <p14:creationId xmlns:p14="http://schemas.microsoft.com/office/powerpoint/2010/main" val="710384841"/>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420" name="Google Shape;420;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"The student will demonstrate knowledge of the influence of Judaism, Christianity, Islam, Buddhism, and Hinduism in the contemporary world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describing their beliefs, sacred writings, traditions, and customs;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the geographic distribution of religions in the contemporary world"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73874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0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75" name="Google Shape;575;p10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0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1" name="Google Shape;581;p10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1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587" name="Google Shape;587;p11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Changes should overall REDUCE content to be covered so more time for skill development. Content that is added should focus on non-male, non-European events and people and replace curriculum that  is heavily Euro-centric and white male dominated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1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593" name="Google Shape;593;p11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have Noted that there is no use of Neo-colonialism and even Colonialism except once in the entire document. What is the reasoning for this? Colonialism as a major factor in the Exploitation and continuing disastrous effects on Economies of those nations and the direct impact on impoverishment and human insecurity up to today must be taught. It is directly linked to African Slave Trade and racism as well.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1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99" name="Google Shape;599;p11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1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605" name="Google Shape;605;p113"/>
          <p:cNvSpPr txBox="1">
            <a:spLocks noGrp="1"/>
          </p:cNvSpPr>
          <p:nvPr>
            <p:ph type="subTitle" idx="1"/>
          </p:nvPr>
        </p:nvSpPr>
        <p:spPr>
          <a:xfrm>
            <a:off x="43450" y="9608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biggest problem, which is the influence of “social studies,” is that history, i.e. the sequence of events, is chopped up. The key skill of cause and effect is lost in a blizzard of activities.  This is what parents hate.  It also makes it difficult for teachers to teach. I explained some of these problems and how to fix them in the following review of the Minnesota draft standards in 2004 and in “Can ‘Social Studies’ Standards Prepare History Teachers?”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taught world history, U.S. History, AP US History, U.S. Government in the D.C. Public Schools, 1969-2011: Cardozo HS, Wilson HS, Phelps HS.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Reviewer, Minn. drafts 1 &amp; 2, history/soc st standards.  In testimony before the Minn. House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Educ Comm., the commissioner “credited most of [the revisions of the second draft] to two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outside reviewers: Erich Martel, a high school teacher in Washington D.C., and Warren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Solomon of the University of Missouri. ‘What was significant about those reviews is that they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were specific.’" The review, linked above, is 45 typewritten pages.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http://news.minnesota.publicradio.org/features/2004/02/17_pugmiret_standards/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 the following commentary, I explained the problem with centering history standards around skills and activities rather than around a chronological sequence of events: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“Can ‘Social Studies’ Standards Prepare History Teachers?” in AHA Perspectives (newsletter of the American Historical Association), October 1999.</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r>
              <a:rPr lang="en" sz="1200" b="0" u="sng">
                <a:solidFill>
                  <a:schemeClr val="hlink"/>
                </a:solidFill>
                <a:latin typeface="Arial"/>
                <a:ea typeface="Arial"/>
                <a:cs typeface="Arial"/>
                <a:sym typeface="Arial"/>
                <a:hlinkClick r:id="rId3"/>
              </a:rPr>
              <a:t>http://www.historians.org/perspectives/issues/1999/9910/9910vie.cfm</a:t>
            </a: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1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11" name="Google Shape;611;p11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to only use CE and BCE to denote timelines and eras, instead of switching back &amp; forth between that and (the religious) AD/BC.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standards themselves do not mention caste, the curriculum framework continues to refer to it as below:</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1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17" name="Google Shape;617;p115"/>
          <p:cNvSpPr txBox="1">
            <a:spLocks noGrp="1"/>
          </p:cNvSpPr>
          <p:nvPr>
            <p:ph type="subTitle" idx="1"/>
          </p:nvPr>
        </p:nvSpPr>
        <p:spPr>
          <a:xfrm>
            <a:off x="0" y="9500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3"/>
              </a:rPr>
              <a:t>https://drive.google.com/file/d/18JOAqNxIy2DQ-w5IFIezYzFcjVT4hoPw/view?usp=sharing</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45" name="Google Shape;245;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General observation: The current standards place an unbalanced emphasis on Greece and Rome while glossing over other civilizations. A proper rewrite of these standards should balance the coverage of ancient civilizations.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Some general works on contemporary world historical thinking support the need to revisit the SOLs for World History and Geography to align them with current thinking and organizational frameworks. Reviewing and incorporating the approach and structure of the World History Content Standards (https://phi.history.ucla.edu/nchs/world-history-content-standards/) illustrates the potential for the global world history approach, which is directly aligned with historical thinking skills and reflects sound scholarship and pedaogy.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Center for History and New Media. “Essays.” Center for History and New Media, George Mason University  http://chnm.gmu.edu/essays-on-history-new-media/essays/.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Dunn, Ross E. The New World History: A Teacher's Companion. A Bedford reader. Boston: Bedford/St. Martin's, 2000.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Manning, Patrick. Navigating World History: Historians Create a Global Past. New York: Palgrave Macmillan, 2003.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Mazlish, Bruce. “Comparing Global History to World History,” Journal of Interdisciplinary History, Vol. 28, No. 3 (Winter, 1998), pp. 385-395.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McNeill, John Robert. The Human Web: A Bird's-Eye View of World History. 1st ed. New York: W.W. Norton, 2003.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McNeill, William. “The Shape of World History,” History and Theory 34, no. 2 (May 1995).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Wineburg, Samuel S. Historical Thinking and Other Unnatural Acts: Charting the Future of Teaching the Past. Critical Perspectives on the Past. Philadelphia: Temple University Press, 2001.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23" name="Google Shape;623;p116"/>
          <p:cNvSpPr txBox="1">
            <a:spLocks noGrp="1"/>
          </p:cNvSpPr>
          <p:nvPr>
            <p:ph type="subTitle" idx="1"/>
          </p:nvPr>
        </p:nvSpPr>
        <p:spPr>
          <a:xfrm>
            <a:off x="0" y="10369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are including a link here to a PDF version of these comments in Google Drive so that the suggested revisions can be easily identified by the Department of Education and its committees: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u="sng">
                <a:solidFill>
                  <a:schemeClr val="hlink"/>
                </a:solidFill>
                <a:latin typeface="Arial"/>
                <a:ea typeface="Arial"/>
                <a:cs typeface="Arial"/>
                <a:sym typeface="Arial"/>
                <a:hlinkClick r:id="rId3"/>
              </a:rPr>
              <a:t>https://drive.google.com/file/d/18JOAqNxIy2DQ-w5IFIezYzFcjVT4hoPw/view?usp=sharing</a:t>
            </a: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1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29" name="Google Shape;629;p117"/>
          <p:cNvSpPr txBox="1">
            <a:spLocks noGrp="1"/>
          </p:cNvSpPr>
          <p:nvPr>
            <p:ph type="subTitle" idx="1"/>
          </p:nvPr>
        </p:nvSpPr>
        <p:spPr>
          <a:xfrm>
            <a:off x="0" y="10260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are including a link here to a PDF version of these comments in Google Drive so that the suggested revisions can be easily identified by the Department of Education and its committees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u="sng">
                <a:solidFill>
                  <a:schemeClr val="hlink"/>
                </a:solidFill>
                <a:latin typeface="Arial"/>
                <a:ea typeface="Arial"/>
                <a:cs typeface="Arial"/>
                <a:sym typeface="Arial"/>
                <a:hlinkClick r:id="rId3"/>
              </a:rPr>
              <a:t>https://drive.google.com/file/d/18JOAqNxIy2DQ-w5IFIezYzFcjVT4hoPw/view?usp=sharing</a:t>
            </a: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1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35" name="Google Shape;635;p118"/>
          <p:cNvSpPr txBox="1">
            <a:spLocks noGrp="1"/>
          </p:cNvSpPr>
          <p:nvPr>
            <p:ph type="subTitle" idx="1"/>
          </p:nvPr>
        </p:nvSpPr>
        <p:spPr>
          <a:xfrm>
            <a:off x="0" y="9826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 for Consideration: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are including a link here to a PDF version of these comments in Google Drive so that the suggested revisions can be easily identified by the Department of Education and its committees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u="sng">
                <a:solidFill>
                  <a:schemeClr val="hlink"/>
                </a:solidFill>
                <a:latin typeface="Arial"/>
                <a:ea typeface="Arial"/>
                <a:cs typeface="Arial"/>
                <a:sym typeface="Arial"/>
                <a:hlinkClick r:id="rId3"/>
              </a:rPr>
              <a:t>https://drive.google.com/file/d/18JOAqNxIy2DQ-w5IFIezYzFcjVT4hoPw/view?usp=sharing</a:t>
            </a: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1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41" name="Google Shape;641;p11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WHII.6.c standard as it stands today is inaccurate due to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2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47" name="Google Shape;647;p12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a resident of Aldie, VA and my kids are going to LCPS and would like to comment that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2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53" name="Google Shape;653;p121"/>
          <p:cNvSpPr txBox="1">
            <a:spLocks noGrp="1"/>
          </p:cNvSpPr>
          <p:nvPr>
            <p:ph type="subTitle" idx="1"/>
          </p:nvPr>
        </p:nvSpPr>
        <p:spPr>
          <a:xfrm>
            <a:off x="54300" y="8848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*Step 5* - At the bottom of the form (General comment section) , please input following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2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59" name="Google Shape;659;p12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2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65" name="Google Shape;665;p12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2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71" name="Google Shape;671;p12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(WHII.6)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2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Other</a:t>
            </a:r>
            <a:endParaRPr sz="1400" b="0">
              <a:solidFill>
                <a:schemeClr val="dk1"/>
              </a:solidFill>
            </a:endParaRPr>
          </a:p>
        </p:txBody>
      </p:sp>
      <p:sp>
        <p:nvSpPr>
          <p:cNvPr id="677" name="Google Shape;677;p12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WHII-6 is inaccurate as a result of major omissions and should be corrected.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 (Slide 1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51" name="Google Shape;251;p54"/>
          <p:cNvSpPr txBox="1">
            <a:spLocks noGrp="1"/>
          </p:cNvSpPr>
          <p:nvPr>
            <p:ph type="subTitle" idx="1"/>
          </p:nvPr>
        </p:nvSpPr>
        <p:spPr>
          <a:xfrm>
            <a:off x="86875" y="12323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General Scholarship to Support Argument for Restructuring Standards Around Global Interactions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While we have made specific language changes and additions to the current standards, we feel it is important for the committee responsible for rewriting the history and geography standards to further research the current state of global history scholarship. An examination of current scholarship will prove the necessity for restructuring the standards around global interactions, rather than isolated regional events.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Hodgson, Marshall G. S. “Hemispheric Interregional History as an Approach to World History” in The New World History: A Teacher’s Companion. Boston: Bedford/St. Martin’s, 2000.</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McNeill, J.R and William H. McNeill. The Human Web: A Bird’s-Eye View of World History. New York: W. W. Norton, 2003.</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2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683" name="Google Shape;683;p12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EMPOWER TEACHERS AND STUDENTS TO INVEST IN LOCAL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 recognize all statewide distribution needs of content, and available resource for geographical equity.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I'm impressed by the good work of revisions so far, and hope you will signal Community History, more fully, in aims and civic-reward-outcomes ahead.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(jointly writing as: Director for History, VA Museums Board; County Historical Society Director; K-12 VDOE Schools Teacher; Parent of VDOE High School Student)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for your Leadership and Care</a:t>
            </a: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2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434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689" name="Google Shape;689;p12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about Reconstruction, how white slave owners were compensated after the war but African American never were.  Teach about lynching and terror of it.  Teach about economic and social inequity that still affects Black and Brown people in America.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2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95" name="Google Shape;695;p128"/>
          <p:cNvSpPr txBox="1">
            <a:spLocks noGrp="1"/>
          </p:cNvSpPr>
          <p:nvPr>
            <p:ph type="subTitle" idx="1"/>
          </p:nvPr>
        </p:nvSpPr>
        <p:spPr>
          <a:xfrm>
            <a:off x="0" y="9500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Comment for Consideration: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VUS.14b - In Essential Knowledge under “The United States has experienced multiple terrorist attacks at home and abroad”, it is biased and misleading that the only examples provided are ones in which the perpetrators happened to be Arab and/or Muslim.  It should be noted that terrorism is not just international, but also has a large domestic component, the majority of which is perpetrated by racist and white supremacist groups, rather than Muslims or Arabs.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Also, the attack on the USS Cole, is technically not a “terrorist” attack since it was an attack on a military target.  (If the USS Cole is listed, then we should also list the 1967 Israeli attack on the USS Liberty which killed a greater number of Americans:  The USS Liberty attack killed 34 and injured 171, whereas the USS Cole attack killed 17 and injured 39.)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Recommended improvements: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            ADD 16th Street Baptist Church bombing (1963)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2.            ADD Attacks by the Jewish Defense League (1980–1985) – Including the bombing and murder of US human rights activist Alex Odeh in 1985, in Santa Ana, California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3.            ADD Oklahoma City bombing (1995)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4.            ADD Wisconsin Sikh temple shooting (2012)</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5.            ADD Charleston church shooting (2015)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6.            ADD Pittsburgh synagogue shooting (2018)</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7.            DELETE Attack on the USS Cole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the SOL of using Geographic information and the interpreting charts, graphs, and pictures to evaluate patterns, trends, and characteristics of people, I feel like this just adds too much to each unit.  While this is a good thing to include, it does not show up on the SOL test (at least so far in the released tests), and adds too much for each unit, when we struggle to get all the standards taught!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23140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The mandate system was an extension of colonialism by another name. The mandates were assigned without respecting the self-determination of the people under the mandate. The indigenous people wanted independence. They suffered military occupation and oppression under the mandates. The benefits accrued to the colonial powers.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The Hagia Sophia is now a working mosque from a museum, which is controversial.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064206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 -making standard page 8, it is biased against the arab population . it associates arabs with hostility, when most arabs where allies to the west.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280895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48159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is OK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 is NOT OK.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"Experiences may include but are not limited to the following", and, under "Use a cost-benefit analysis chart", is a racist and historically inaccurate chart.  The "Costs" of the WWI mandate system burdened the Middle East with white, European overseers who were only interested in protecting their economic interests.  And, the "Benefits" were the Allied war booty that is the Middle East: Oil fields in Iraq for the British and control of Suez Canal to allow trade from India.  DELETE CHART!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31382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361619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6123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 (Slide 2 of 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 Other</a:t>
            </a:r>
            <a:endParaRPr sz="1400" b="0">
              <a:solidFill>
                <a:schemeClr val="dk1"/>
              </a:solidFill>
            </a:endParaRPr>
          </a:p>
        </p:txBody>
      </p:sp>
      <p:sp>
        <p:nvSpPr>
          <p:cNvPr id="257" name="Google Shape;257;p55"/>
          <p:cNvSpPr txBox="1">
            <a:spLocks noGrp="1"/>
          </p:cNvSpPr>
          <p:nvPr>
            <p:ph type="subTitle" idx="1"/>
          </p:nvPr>
        </p:nvSpPr>
        <p:spPr>
          <a:xfrm>
            <a:off x="86875" y="12323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SEE ALSO GENERAL BIBLIOGRAPHY SUGGESTIONS FROM WH I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General observation: The current standards place an unbalanced emphasis on Greece and Rome while glossing over other civilizations. A proper rewrite of these standards should balance the coverage of ancient civilizations.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Some general works on contemporary world historical thinking support the need to revisit the SOLs for World History and Geography to align them with current thinking and organizational frameworks. Reviewing and incorporating the approach and structure of the World History Content Standards (https://phi.history.ucla.edu/nchs/world-history-content-standards/) illustrates the potential for the global world history approach, which is directly aligned with historical thinking skills and reflects sound scholarship and pedaogy.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Center for History and New Media. “Essays.” Center for History and New Media, George Mason University  http://chnm.gmu.edu/essays-on-history-new-media/essays/.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Dunn, Ross E. The New World History: A Teacher's Companion. A Bedford reader. Boston: Bedford/St. Martin's, 2000.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Manning, Patrick. Navigating World History: Historians Create a Global Past. New York: Palgrave Macmillan, 2003.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Mazlish, Bruce. “Comparing Global History to World History,” Journal of Interdisciplinary History, Vol. 28, No. 3 (Winter, 1998), pp. 385-395.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McNeill, John Robert. The Human Web: A Bird's-Eye View of World History. 1st ed. New York: W.W. Norton, 2003.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McNeill, William. “The Shape of World History,” History and Theory 34, no. 2 (May 1995).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Wineburg, Samuel S. Historical Thinking and Other Unnatural Acts: Charting the Future of Teaching the Past. Critical Perspectives on the Past. Philadelphia: Temple University Press, 2001.</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80229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67882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91084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No comment for WHII.1,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Woodrow Wilson and the League of Nations.”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657835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1263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00264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College Professor/Historian</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91743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Cut the curriculum by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6496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Recommended improvements to CF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55664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WHII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In the Curriculum Framework sample cost-benefit analysis chart,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I recommend recommend improving this Curriculum Framework by deleting the following items from the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DELETE “Heightened religious tension in the area”  and REPLACE WITH “Suppression and delay of self-determination as espoused by President Woodrow Wilson and the League of Nations.”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28676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89098</Words>
  <Application>Microsoft Office PowerPoint</Application>
  <PresentationFormat>On-screen Show (16:9)</PresentationFormat>
  <Paragraphs>6025</Paragraphs>
  <Slides>618</Slides>
  <Notes>618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618</vt:i4>
      </vt:variant>
    </vt:vector>
  </HeadingPairs>
  <TitlesOfParts>
    <vt:vector size="625" baseType="lpstr">
      <vt:lpstr>Calibri</vt:lpstr>
      <vt:lpstr>Arial</vt:lpstr>
      <vt:lpstr>Josefin Sans</vt:lpstr>
      <vt:lpstr>Tahoma</vt:lpstr>
      <vt:lpstr>Simple Light</vt:lpstr>
      <vt:lpstr>Simple Light</vt:lpstr>
      <vt:lpstr>Simple Light</vt:lpstr>
      <vt:lpstr>PowerPoint Presentation</vt:lpstr>
      <vt:lpstr>52 “No Comment” WHII General Comment Records</vt:lpstr>
      <vt:lpstr>PowerPoint Presentation</vt:lpstr>
      <vt:lpstr>PowerPoint Presentation</vt:lpstr>
      <vt:lpstr>Slide 1 of 2 for WHII General Comments:</vt:lpstr>
      <vt:lpstr>Slide 2 of 2 for WHII General Comments:</vt:lpstr>
      <vt:lpstr>WHII Record # 1 College Professor/Historian, Other</vt:lpstr>
      <vt:lpstr>WHII Record # 2 (Slide 1 of 2) College Professor/Historian, Other</vt:lpstr>
      <vt:lpstr>WHII Record # 2 (Slide 2 of 2) College Professor/Historian, Other</vt:lpstr>
      <vt:lpstr>WHII Record # 3 Other</vt:lpstr>
      <vt:lpstr>WHII Record # 4 Teacher, Parent</vt:lpstr>
      <vt:lpstr>WHII Record # 5 Other</vt:lpstr>
      <vt:lpstr>WHII Record # 6 Parent</vt:lpstr>
      <vt:lpstr>WHII Record # 7 Teacher</vt:lpstr>
      <vt:lpstr>WHII Record # 11 Teacher</vt:lpstr>
      <vt:lpstr>WHII Record # 12 Teacher, Parent</vt:lpstr>
      <vt:lpstr>WHII Record # 13 Teacher</vt:lpstr>
      <vt:lpstr>WHII Record # 17 Student</vt:lpstr>
      <vt:lpstr>WHII Record # 18 Parent</vt:lpstr>
      <vt:lpstr>WHII Record # 19 Student</vt:lpstr>
      <vt:lpstr>WHII Record # 33 Parent</vt:lpstr>
      <vt:lpstr>WHII Record # 42 Organization/Museum</vt:lpstr>
      <vt:lpstr>WHII Record # 58 Teacher</vt:lpstr>
      <vt:lpstr>WHII Record # 82 Teacher, Parent, Organization/Museum</vt:lpstr>
      <vt:lpstr>WHII Record # 101 Teacher, Organization/Museum, College Professor/Historian</vt:lpstr>
      <vt:lpstr>WHII Record # 102 Parent</vt:lpstr>
      <vt:lpstr>WHII Record # 106 Parent</vt:lpstr>
      <vt:lpstr>WHII Record # 107 Parent</vt:lpstr>
      <vt:lpstr>WHII Record # 109 Teacher</vt:lpstr>
      <vt:lpstr>WHII Record # 131 Student</vt:lpstr>
      <vt:lpstr>WHII Record # 140 Other</vt:lpstr>
      <vt:lpstr>WHII Record # 146 College Professor/Historian, Other</vt:lpstr>
      <vt:lpstr>WHII Record # 157 (Slide 1 of 2) Parent</vt:lpstr>
      <vt:lpstr>WHII Record # 157 (Slide 2 of 2) Parent</vt:lpstr>
      <vt:lpstr>WHII Record # 163 Teacher</vt:lpstr>
      <vt:lpstr>WHII Record # 186 Parent</vt:lpstr>
      <vt:lpstr>WHII Record # 187 Parent</vt:lpstr>
      <vt:lpstr>WHII Record # 195 Parent</vt:lpstr>
      <vt:lpstr>WHII Record # 202 Student</vt:lpstr>
      <vt:lpstr>WHII Record # 203 Teacher, Other</vt:lpstr>
      <vt:lpstr>WHII Record # 208 Other</vt:lpstr>
      <vt:lpstr>WHII Record # 211 Parent, Organization/Museum, Other</vt:lpstr>
      <vt:lpstr>WHII Record # 213 Student</vt:lpstr>
      <vt:lpstr>WHII Record # 214 Other</vt:lpstr>
      <vt:lpstr>WHII Record # 215 Student</vt:lpstr>
      <vt:lpstr>WHII Record # 217 Parent</vt:lpstr>
      <vt:lpstr>WHII Record # 218 Parent</vt:lpstr>
      <vt:lpstr>WHII Record # 231 Parent</vt:lpstr>
      <vt:lpstr>WHII Record # 233 Teacher</vt:lpstr>
      <vt:lpstr>WHII Record # 243 Student, Organization/Museum</vt:lpstr>
      <vt:lpstr>WHII Record # 244 Student, Organization/Museum</vt:lpstr>
      <vt:lpstr>WHII Record # 245 Parent</vt:lpstr>
      <vt:lpstr>WHII Record # 256 Teacher</vt:lpstr>
      <vt:lpstr>WHII Record # 257 Teacher</vt:lpstr>
      <vt:lpstr>WHII Record # 258 Parent</vt:lpstr>
      <vt:lpstr>WHII Record # 262 Parent</vt:lpstr>
      <vt:lpstr>WHII Record # 275 Student</vt:lpstr>
      <vt:lpstr>WHII Record # 279 Parent</vt:lpstr>
      <vt:lpstr>WHII Record # 283 Parent</vt:lpstr>
      <vt:lpstr>WHII Record # 292 Parent</vt:lpstr>
      <vt:lpstr>WHII Record # 303 Teacher</vt:lpstr>
      <vt:lpstr>WHII Record # 319 Parent</vt:lpstr>
      <vt:lpstr>WHII Record # 326 Parent</vt:lpstr>
      <vt:lpstr>WHII Record # 332 Teacher</vt:lpstr>
      <vt:lpstr>WHII Record # 339 Parent, Organization/Museum, Other</vt:lpstr>
      <vt:lpstr>WHII Record # 343 Parent</vt:lpstr>
      <vt:lpstr>WHII Record # 358 Other</vt:lpstr>
      <vt:lpstr>WHII Record # 364 Parent</vt:lpstr>
      <vt:lpstr>WHII Record # 374 Organization/Museum</vt:lpstr>
      <vt:lpstr>WHII Record # 375 Organization/Museum</vt:lpstr>
      <vt:lpstr>WHII Record # 377 Organization/Museum</vt:lpstr>
      <vt:lpstr>WHII Record # 380 Organization/Museum</vt:lpstr>
      <vt:lpstr>WHII Record # 383 Parent</vt:lpstr>
      <vt:lpstr>WHII Record # 395 Parent</vt:lpstr>
      <vt:lpstr>WHII Record # 397 Parent</vt:lpstr>
      <vt:lpstr>WHII Record # 403 Parent</vt:lpstr>
      <vt:lpstr>WHII Record # 407 Parent</vt:lpstr>
      <vt:lpstr>WHII Record # 409 Parent</vt:lpstr>
      <vt:lpstr>WHII Record # 411 Student, Other</vt:lpstr>
      <vt:lpstr>WHII Record # 417 Teacher, Parent, Organization/Museum, College Professor/Historian</vt:lpstr>
      <vt:lpstr>WHII Record # 434 Other</vt:lpstr>
      <vt:lpstr>WHII Record # 442 Parent</vt:lpstr>
      <vt:lpstr>WHII Record # 4 Teacher, Parent</vt:lpstr>
      <vt:lpstr>WHII Record # 8 College Professor/Historian</vt:lpstr>
      <vt:lpstr>WHII Record # 14 Parent</vt:lpstr>
      <vt:lpstr>WHII Record # 15 Teacher, Other</vt:lpstr>
      <vt:lpstr>WHII Record # 16 Other</vt:lpstr>
      <vt:lpstr>WHII Record # 17 Student</vt:lpstr>
      <vt:lpstr>WHII Record # 18 Parent</vt:lpstr>
      <vt:lpstr>WHII Record # 19 Student</vt:lpstr>
      <vt:lpstr>WHII Record # 20 Other</vt:lpstr>
      <vt:lpstr>WHII Record # 21 Parent</vt:lpstr>
      <vt:lpstr>WHII Record # 28 Parent</vt:lpstr>
      <vt:lpstr>WHII Record # 29 Parent, College Professor/Historian</vt:lpstr>
      <vt:lpstr>WHII Record # 30 Other</vt:lpstr>
      <vt:lpstr>WHII Record # 56 Parent, College Professor/Historian</vt:lpstr>
      <vt:lpstr>WHII Record # 58 Teacher</vt:lpstr>
      <vt:lpstr>WHII Record # 69 College Professor/Historian</vt:lpstr>
      <vt:lpstr>WHII Record # 138 Parent, Other</vt:lpstr>
      <vt:lpstr>WHII Record # 143 Other</vt:lpstr>
      <vt:lpstr>WHII Record # 151 Parent</vt:lpstr>
      <vt:lpstr>WHII Record # 158 Parent</vt:lpstr>
      <vt:lpstr>WHII Record # 163 Teacher</vt:lpstr>
      <vt:lpstr>WHII Record # 173 Parent</vt:lpstr>
      <vt:lpstr>WHII Record # 180 Parent</vt:lpstr>
      <vt:lpstr>WHII Record # 202 Student</vt:lpstr>
      <vt:lpstr>WHII Record # 203 Teacher, Other</vt:lpstr>
      <vt:lpstr>WHII Record # 208 Other</vt:lpstr>
      <vt:lpstr>WHII Record # 213 Student</vt:lpstr>
      <vt:lpstr>WHII Record # 214 Other</vt:lpstr>
      <vt:lpstr>WHII Record # 215 Student</vt:lpstr>
      <vt:lpstr>WHII Record # 218 Parent</vt:lpstr>
      <vt:lpstr>WHII Record # 222 Other</vt:lpstr>
      <vt:lpstr>WHII Record # 223 Parent</vt:lpstr>
      <vt:lpstr>WHII Record # 239 Organization/Museum</vt:lpstr>
      <vt:lpstr>WHII Record # 243 Student, Organization/Museum</vt:lpstr>
      <vt:lpstr>WHII Record # 244 Student, Organization/Museum</vt:lpstr>
      <vt:lpstr>WHII Record # 245 Parent</vt:lpstr>
      <vt:lpstr>WHII Record # 256 Teacher</vt:lpstr>
      <vt:lpstr>WHII Record # 257 Teacher</vt:lpstr>
      <vt:lpstr>WHII Record # 262 Parent</vt:lpstr>
      <vt:lpstr>WHII Record # 266 Other</vt:lpstr>
      <vt:lpstr>WHII Record # 283 Parent</vt:lpstr>
      <vt:lpstr>WHII Record # 285 Other</vt:lpstr>
      <vt:lpstr>WHII Record # 294 Parent</vt:lpstr>
      <vt:lpstr>WHII Record # 308 Other</vt:lpstr>
      <vt:lpstr>WHII Record # 327 Parent</vt:lpstr>
      <vt:lpstr>WHII Record # 332 Teacher</vt:lpstr>
      <vt:lpstr>WHII Record # 358 Other</vt:lpstr>
      <vt:lpstr>WHII Record # 374 Organization/Museum</vt:lpstr>
      <vt:lpstr>WHII Record # 442 Parent</vt:lpstr>
      <vt:lpstr>WHII Record # 443 College Professor/Historian</vt:lpstr>
      <vt:lpstr>PowerPoint Presentation</vt:lpstr>
      <vt:lpstr>WHII Record # 315 Parent</vt:lpstr>
      <vt:lpstr>WHII Record # 308 Other</vt:lpstr>
      <vt:lpstr>WHII Record # 15 Teacher, Other</vt:lpstr>
      <vt:lpstr>WHII Record # 17 Student</vt:lpstr>
      <vt:lpstr>WHII Record # 143 Other</vt:lpstr>
      <vt:lpstr>WHII Record # 151 Parent</vt:lpstr>
      <vt:lpstr>WHII Record # 180 Parent</vt:lpstr>
      <vt:lpstr>WHII Record # 327 Parent</vt:lpstr>
      <vt:lpstr>WHII Record # 218 Parent</vt:lpstr>
      <vt:lpstr>WHII Record # 283 Parent</vt:lpstr>
      <vt:lpstr>WHII Record # 233 Teacher</vt:lpstr>
      <vt:lpstr>WHII Record # 303 Teacher</vt:lpstr>
      <vt:lpstr>WHII Record # 12 Teacher, Parent</vt:lpstr>
      <vt:lpstr>WHII Record # 208 Other</vt:lpstr>
      <vt:lpstr>WHII Record # 58 Teacher</vt:lpstr>
      <vt:lpstr>WHII Record # 203 Teacher, Other</vt:lpstr>
      <vt:lpstr>WHII Record # 256 Teacher</vt:lpstr>
      <vt:lpstr>WHII Record # 257 Teacher</vt:lpstr>
      <vt:lpstr>WHII Record # 163 Teacher</vt:lpstr>
      <vt:lpstr>WHII Record # 8 College Professor/Historian</vt:lpstr>
      <vt:lpstr>WHII Record # 173 Parent</vt:lpstr>
      <vt:lpstr>WHII Record # 14 Parent</vt:lpstr>
      <vt:lpstr>WHII Record # 7 Teacher</vt:lpstr>
      <vt:lpstr>WHII Record # 339 Parent, Organization/Museum, Other</vt:lpstr>
      <vt:lpstr>WHII Record # 223 Parent</vt:lpstr>
      <vt:lpstr>WHII Record # 19 Student</vt:lpstr>
      <vt:lpstr>WHII Record # 20 Other</vt:lpstr>
      <vt:lpstr>WHII Record # 21 Parent</vt:lpstr>
      <vt:lpstr>WHII Record # 28 Parent</vt:lpstr>
      <vt:lpstr>WHII Record # 239 Organization/Museum</vt:lpstr>
      <vt:lpstr>WHII Record # 266 Other</vt:lpstr>
      <vt:lpstr>WHII Record # 237 Parent</vt:lpstr>
      <vt:lpstr>WHII Record # 196 Parent</vt:lpstr>
      <vt:lpstr>WHII Record # 248 Parent</vt:lpstr>
      <vt:lpstr>WHII Record # 250 Parent</vt:lpstr>
      <vt:lpstr>WHII Record # 251 Parent</vt:lpstr>
      <vt:lpstr>WHII Record # 138 Parent, Other</vt:lpstr>
      <vt:lpstr>WHII Record # 158 Parent</vt:lpstr>
      <vt:lpstr>WHII Record # 18 Parent</vt:lpstr>
      <vt:lpstr>WHII Record # 29 Parent, College Professor/Historian</vt:lpstr>
      <vt:lpstr>WHII Record # 30 Other</vt:lpstr>
      <vt:lpstr>WHII Record # 56 Parent, College Professor/Historian</vt:lpstr>
      <vt:lpstr>WHII Record # 285 Other</vt:lpstr>
      <vt:lpstr>WHII Record # 294 Parent</vt:lpstr>
      <vt:lpstr>WHII Record # 262 Parent</vt:lpstr>
      <vt:lpstr>WHII Record # 442 Parent</vt:lpstr>
      <vt:lpstr>WHII Record # 214 Other</vt:lpstr>
      <vt:lpstr>WHII Record # 332 Teacher</vt:lpstr>
      <vt:lpstr>WHII Record # 443 College Professor/Historian</vt:lpstr>
      <vt:lpstr>WHII Record # 202 Student</vt:lpstr>
      <vt:lpstr>WHII Record # 213 Student</vt:lpstr>
      <vt:lpstr>WHII Record # 243 Student, Organization/Museum</vt:lpstr>
      <vt:lpstr>WHII Record # 244 Student, Organization/Museum</vt:lpstr>
      <vt:lpstr>WHII Record # 215 Student</vt:lpstr>
      <vt:lpstr>WHII Record # 4 Teacher, Parent</vt:lpstr>
      <vt:lpstr>PowerPoint Presentation</vt:lpstr>
      <vt:lpstr>WHII Record # 1 College Professor/Historian, Other</vt:lpstr>
      <vt:lpstr>WHII Record # 2 College Professor/Historian, Other</vt:lpstr>
      <vt:lpstr>WHII Record # 7 Teacher</vt:lpstr>
      <vt:lpstr>WHII Record # 8 College Professor/Historian</vt:lpstr>
      <vt:lpstr>WHII Record # 12 Teacher, Parent</vt:lpstr>
      <vt:lpstr>WHII Record # 58 Teacher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332 Teacher</vt:lpstr>
      <vt:lpstr>WHII Record # 374 (Slide 1 of 2) Organization/Museum</vt:lpstr>
      <vt:lpstr>WHII Record # 374 (Slide 2 of 2) Organization/Museum</vt:lpstr>
      <vt:lpstr>WHII Record # 443 College Professor/Historian</vt:lpstr>
      <vt:lpstr>PowerPoint Presentation</vt:lpstr>
      <vt:lpstr>WHII Record # 1 College Professor/Historian, Other</vt:lpstr>
      <vt:lpstr>WHII Record # 2 College Professor/Historian, Other</vt:lpstr>
      <vt:lpstr>WHII Record # 4 Teacher, Parent</vt:lpstr>
      <vt:lpstr>WHII Record # 7 Teacher</vt:lpstr>
      <vt:lpstr>WHII Record # 8 College Professor/Historian</vt:lpstr>
      <vt:lpstr>WHII Record # 11 Teacher</vt:lpstr>
      <vt:lpstr>WHII Record # 12 Teacher, Parent</vt:lpstr>
      <vt:lpstr>WHII Record # 16 Teacher</vt:lpstr>
      <vt:lpstr>WHII Record # 58 Teacher</vt:lpstr>
      <vt:lpstr>WHII Record # 61 (Slide 1 of 2) Parent</vt:lpstr>
      <vt:lpstr>WHII Record # 61 (Slide 2 of 2) Parent</vt:lpstr>
      <vt:lpstr>WHII Record # 88 Parent</vt:lpstr>
      <vt:lpstr>WHII Record # 101 Teacher, Organization/Museum, College Professor/Historian</vt:lpstr>
      <vt:lpstr>WHII Record # 111 Parent, Other</vt:lpstr>
      <vt:lpstr>WHII Record # 157 Parent</vt:lpstr>
      <vt:lpstr>WHII Record # 163 Teacher</vt:lpstr>
      <vt:lpstr>WHII Record # 180 Parent</vt:lpstr>
      <vt:lpstr>WHII Record # 201 Other</vt:lpstr>
      <vt:lpstr>WHII Record # 202 Student</vt:lpstr>
      <vt:lpstr>WHII Record # 203 Teacher, Other</vt:lpstr>
      <vt:lpstr>WHII Record # 204 Other</vt:lpstr>
      <vt:lpstr>WHII Record # 208 Other</vt:lpstr>
      <vt:lpstr>WHII Record # 213 Student</vt:lpstr>
      <vt:lpstr>WHII Record # 214 Other</vt:lpstr>
      <vt:lpstr>WHII Record # 215 Student</vt:lpstr>
      <vt:lpstr>WHII Record # 222 (Slide 1 of 2) Other</vt:lpstr>
      <vt:lpstr>WHII Record # 222 (Slide 2 of 2) Other</vt:lpstr>
      <vt:lpstr>WHII Record # 223 Parent</vt:lpstr>
      <vt:lpstr>WHII Record # 233 Teacher</vt:lpstr>
      <vt:lpstr>WHII Record # 241 Parent</vt:lpstr>
      <vt:lpstr>WHII Record # 243 Student, Organization/Museum</vt:lpstr>
      <vt:lpstr>WHII Record # 244 Student, Organization/Museum</vt:lpstr>
      <vt:lpstr>WHII Record # 256 Teacher</vt:lpstr>
      <vt:lpstr>WHII Record # 257 Teacher</vt:lpstr>
      <vt:lpstr>WHII Record # 266 Other</vt:lpstr>
      <vt:lpstr>WHII Record # 269 Student</vt:lpstr>
      <vt:lpstr>WHII Record # 296 Parent</vt:lpstr>
      <vt:lpstr>WHII Record # 303 Teacher</vt:lpstr>
      <vt:lpstr>WHII Record # 312 Other</vt:lpstr>
      <vt:lpstr>WHII Record # 339 Parent, Organization/Museum, Other</vt:lpstr>
      <vt:lpstr>WHII Record # 365 Other</vt:lpstr>
      <vt:lpstr>WHII Record # 443 College Professor/Historian</vt:lpstr>
      <vt:lpstr>PowerPoint Presentation</vt:lpstr>
      <vt:lpstr>WHII Record # 7 Teacher</vt:lpstr>
      <vt:lpstr>WHII Record # 11 Teacher</vt:lpstr>
      <vt:lpstr>WHII Record # 12 Teacher, Parent</vt:lpstr>
      <vt:lpstr>WHII Record # 13 Teacher</vt:lpstr>
      <vt:lpstr>WHII Record # 58 Teacher</vt:lpstr>
      <vt:lpstr>WHII Record # 78 Organization/Museum</vt:lpstr>
      <vt:lpstr>WHII Record # 86 Parent</vt:lpstr>
      <vt:lpstr>WHII Record # 101 Teacher, Organization/Museum, College Professor/Historian</vt:lpstr>
      <vt:lpstr>WHII Record # 163 Teacher</vt:lpstr>
      <vt:lpstr>WHII Record # 202 Student</vt:lpstr>
      <vt:lpstr>WHII Record # 203 Teacher, Other</vt:lpstr>
      <vt:lpstr>WHII Record # 208 Other</vt:lpstr>
      <vt:lpstr>WHII Record # 211 Parent, Organization/Museum,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303 Teacher</vt:lpstr>
      <vt:lpstr>WHII Record # 332 Teacher</vt:lpstr>
      <vt:lpstr>WHII Record # 374 (Slide 1 of 2)  Organization/Museum</vt:lpstr>
      <vt:lpstr>WHII Record # 374 (Slide 2 of 2)  Organization/Museum</vt:lpstr>
      <vt:lpstr>WHII Record # 443 College Professor/Historian</vt:lpstr>
      <vt:lpstr>PowerPoint Presentation</vt:lpstr>
      <vt:lpstr>WHII Record # 2 (Slide 1 of 2)  College Professor/Historian, Other</vt:lpstr>
      <vt:lpstr>WHII Record # 2 (Slide 2 of 2)  College Professor/Historian, Other</vt:lpstr>
      <vt:lpstr>WHII Record # 7 Teacher</vt:lpstr>
      <vt:lpstr>WHII Record # 11 Teacher</vt:lpstr>
      <vt:lpstr>WHII Record # 13 Teacher</vt:lpstr>
      <vt:lpstr>WHII Record # 16 Other</vt:lpstr>
      <vt:lpstr>WHII Record # 35 Parent</vt:lpstr>
      <vt:lpstr>WHII Record # 58 Teacher</vt:lpstr>
      <vt:lpstr>WHII Record # 60 Parent</vt:lpstr>
      <vt:lpstr>WHII Record # 70 Student</vt:lpstr>
      <vt:lpstr>WHII Record # 74 Parent</vt:lpstr>
      <vt:lpstr>WHII Record # 76 Student</vt:lpstr>
      <vt:lpstr>WHII Record # 87 Parent</vt:lpstr>
      <vt:lpstr>WHII Record # 96 Parent</vt:lpstr>
      <vt:lpstr>WHII Record # 98 Parent, Other</vt:lpstr>
      <vt:lpstr>WHII Record # 104 Other</vt:lpstr>
      <vt:lpstr>WHII Record # 106 Parent</vt:lpstr>
      <vt:lpstr>WHII Record # 110 Parent</vt:lpstr>
      <vt:lpstr>WHII Record # 121 Parent</vt:lpstr>
      <vt:lpstr>WHII Record # 123 Parent</vt:lpstr>
      <vt:lpstr>WHII Record # 124 Parent</vt:lpstr>
      <vt:lpstr>WHII Record # 125 Parent</vt:lpstr>
      <vt:lpstr>WHII Record # 126 Teacher</vt:lpstr>
      <vt:lpstr>WHII Record # 128 Parent</vt:lpstr>
      <vt:lpstr>WHII Record # 129 Teacher</vt:lpstr>
      <vt:lpstr>WHII Record # 138 Parent, Other</vt:lpstr>
      <vt:lpstr>WHII Record # 140 Other</vt:lpstr>
      <vt:lpstr>WHII Record # 146 College Professor/Historian, Other</vt:lpstr>
      <vt:lpstr>WHII Record # 163 Teacher</vt:lpstr>
      <vt:lpstr>WHII Record # 164 Parent</vt:lpstr>
      <vt:lpstr>WHII Record # 202 Student</vt:lpstr>
      <vt:lpstr>WHII Record # 203 Teacher, Other</vt:lpstr>
      <vt:lpstr>WHII Record # 208 Other</vt:lpstr>
      <vt:lpstr>WHII Record # 209 Parent</vt:lpstr>
      <vt:lpstr>WHII Record # 212 Parent</vt:lpstr>
      <vt:lpstr>WHII Record # 213 Student</vt:lpstr>
      <vt:lpstr>WHII Record # 214 Other</vt:lpstr>
      <vt:lpstr>WHII Record # 215 Student</vt:lpstr>
      <vt:lpstr>WHII Record # 217 Parent</vt:lpstr>
      <vt:lpstr>WHII Record # 225 Parent</vt:lpstr>
      <vt:lpstr>WHII Record # 226 Parent</vt:lpstr>
      <vt:lpstr>WHII Record # 231 Parent</vt:lpstr>
      <vt:lpstr>WHII Record # 233 Teacher</vt:lpstr>
      <vt:lpstr>WHII Record # 243 Student, Organization/Museum</vt:lpstr>
      <vt:lpstr>WHII Record # 244 Student, Organization/Museum</vt:lpstr>
      <vt:lpstr>WHII Record # 256 Teacher</vt:lpstr>
      <vt:lpstr>WHII Record # 257 Teacher</vt:lpstr>
      <vt:lpstr>WHII Record # 262 Parent</vt:lpstr>
      <vt:lpstr>WHII Record # 263 Parent</vt:lpstr>
      <vt:lpstr>WHII Record # 264 Parent</vt:lpstr>
      <vt:lpstr>WHII Record # 265 Student</vt:lpstr>
      <vt:lpstr>WHII Record # 295 Parent</vt:lpstr>
      <vt:lpstr>WHII Record # 297 Parent</vt:lpstr>
      <vt:lpstr>WHII Record # 298 Parent</vt:lpstr>
      <vt:lpstr>WHII Record # 303 Teacher</vt:lpstr>
      <vt:lpstr>WHII Record # 308 Other</vt:lpstr>
      <vt:lpstr>WHII Record # 311 Parent</vt:lpstr>
      <vt:lpstr>WHII Record # 323 Student</vt:lpstr>
      <vt:lpstr>WHII Record # 335 Organization/Museum</vt:lpstr>
      <vt:lpstr>WHII Record # 336 Organization/Museum</vt:lpstr>
      <vt:lpstr>WHII Record # 339 Parent, Organization/Museum, Other</vt:lpstr>
      <vt:lpstr>WHII Record # 340 Parent</vt:lpstr>
      <vt:lpstr>WHII Record # 353 Parent</vt:lpstr>
      <vt:lpstr>WHII Record # 356 Organization/Museum</vt:lpstr>
      <vt:lpstr>WHII Record # 373 Parent</vt:lpstr>
      <vt:lpstr>WHII Record # 425 Student</vt:lpstr>
      <vt:lpstr>WHII Record # 427 Parent</vt:lpstr>
      <vt:lpstr>WHII Record # 439 Teacher, Parent</vt:lpstr>
      <vt:lpstr>WHII Record # 442 Parent</vt:lpstr>
      <vt:lpstr>WHII Record # 443 College Professor/Historian</vt:lpstr>
      <vt:lpstr>PowerPoint Presentation</vt:lpstr>
      <vt:lpstr>WHII Record # 1 College Professor/Historian, Other</vt:lpstr>
      <vt:lpstr>WHII Record # 2 College Professor/Historian, Other</vt:lpstr>
      <vt:lpstr>WHII Record # 13 Teacher</vt:lpstr>
      <vt:lpstr>WHII Record # 58 Teacher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303 Teacher</vt:lpstr>
      <vt:lpstr>WHII Record # 332 Teacher</vt:lpstr>
      <vt:lpstr>WHII Record # 443 College Professor/Historian</vt:lpstr>
      <vt:lpstr>PowerPoint Presentation</vt:lpstr>
      <vt:lpstr>WHII Record # 2 College Professor/Historian, Other</vt:lpstr>
      <vt:lpstr>WHII Record # 7 Teacher</vt:lpstr>
      <vt:lpstr>WHII Record # 11 Teacher</vt:lpstr>
      <vt:lpstr>WHII Record # 12 Teacher, Parent</vt:lpstr>
      <vt:lpstr>WHII Record # 58 Teacher</vt:lpstr>
      <vt:lpstr>WHII Record # 163 Teacher</vt:lpstr>
      <vt:lpstr>WHII Record # 202 Student</vt:lpstr>
      <vt:lpstr>WHII Record # 203 Teacher, Other</vt:lpstr>
      <vt:lpstr>WHII Record # 208 Other</vt:lpstr>
      <vt:lpstr>WHII Record # 211 Parent, Organization/Museum,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303 Teacher</vt:lpstr>
      <vt:lpstr>WHII Record # 332 Teacher</vt:lpstr>
      <vt:lpstr>WHII Record # 339 Parent, Organization/Museum, Other</vt:lpstr>
      <vt:lpstr>WHII Record # 443 College Professor/Historian</vt:lpstr>
      <vt:lpstr>PowerPoint Presentation</vt:lpstr>
      <vt:lpstr>WHII Record # 1 College Professor/Historian, Other</vt:lpstr>
      <vt:lpstr>WHII Record # 7 Teacher</vt:lpstr>
      <vt:lpstr>WHII Record # 8 College Professor/Historian</vt:lpstr>
      <vt:lpstr>WHII Record # 11 Teacher</vt:lpstr>
      <vt:lpstr>WHII Record # 58 Teacher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303 Teacher</vt:lpstr>
      <vt:lpstr>WHII Record # 332 Teacher</vt:lpstr>
      <vt:lpstr>WHII Record # 443 College Professor/Historian</vt:lpstr>
      <vt:lpstr>PowerPoint Presentation</vt:lpstr>
      <vt:lpstr>WHII Record # 1 College Professor/Historian, Other</vt:lpstr>
      <vt:lpstr>WHII Record # 2 College Professor/Historian, Other</vt:lpstr>
      <vt:lpstr>WHII Record # 8 College Professor/Historian</vt:lpstr>
      <vt:lpstr>WHII Record # 11 Teacher</vt:lpstr>
      <vt:lpstr>WHII Record # 58 Teacher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312 Other</vt:lpstr>
      <vt:lpstr>WHII Record # 332 Teacher</vt:lpstr>
      <vt:lpstr>WHII Record # 375 Organization/Museum</vt:lpstr>
      <vt:lpstr>WHII Record # 443 College Professor/Historian</vt:lpstr>
      <vt:lpstr>PowerPoint Presentation</vt:lpstr>
      <vt:lpstr>WHII Record # 2 College Professor/Historian, Other</vt:lpstr>
      <vt:lpstr>WHII Record # 8 College Professor/Historian</vt:lpstr>
      <vt:lpstr>WHII Record # 11 Teacher</vt:lpstr>
      <vt:lpstr>WHII Record # 58 Teacher</vt:lpstr>
      <vt:lpstr>WHII Record # 69 College Professor/Historian</vt:lpstr>
      <vt:lpstr>WHII Record # 102 Parent</vt:lpstr>
      <vt:lpstr>WHII Record # 106 Parent</vt:lpstr>
      <vt:lpstr>WHII Record # 107 Parent</vt:lpstr>
      <vt:lpstr>WHII Record # 131 Student</vt:lpstr>
      <vt:lpstr>WHII Record # 138 Parent, Other</vt:lpstr>
      <vt:lpstr>WHII Record # 140 Other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262 Parent</vt:lpstr>
      <vt:lpstr>WHII Record # 303 Teacher</vt:lpstr>
      <vt:lpstr>WHII Record # 308 Other</vt:lpstr>
      <vt:lpstr>WHII Record # 340 Parent</vt:lpstr>
      <vt:lpstr>WHII Record # 364 Parent</vt:lpstr>
      <vt:lpstr>WHII Record # 377 Organization/Museum</vt:lpstr>
      <vt:lpstr>WHII Record # 442 Parent</vt:lpstr>
      <vt:lpstr>WHII Record # 443 College Professor/Historian</vt:lpstr>
      <vt:lpstr>PowerPoint Presentation</vt:lpstr>
      <vt:lpstr>WHII Record # 1 College Professor/Historian, Other</vt:lpstr>
      <vt:lpstr>WHII Record # 2 College Professor/Historian, Other</vt:lpstr>
      <vt:lpstr>WHII Record # 4 Teacher, Parent</vt:lpstr>
      <vt:lpstr>WHII Record # 11 Teacher</vt:lpstr>
      <vt:lpstr>WHII Record # 58 Teacher</vt:lpstr>
      <vt:lpstr>WHII Record # 163 Teacher</vt:lpstr>
      <vt:lpstr>WHII Record # 202 Student</vt:lpstr>
      <vt:lpstr>WHII Record # 203 Teacher, Other</vt:lpstr>
      <vt:lpstr>WHII Record # 208 Other</vt:lpstr>
      <vt:lpstr>WHII Record # 211 Parent, Organization/Museum,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303 Teacher</vt:lpstr>
      <vt:lpstr>WHII Record # 312 Other</vt:lpstr>
      <vt:lpstr>WHII Record # 443 College Professor/Historian</vt:lpstr>
      <vt:lpstr>PowerPoint Presentation</vt:lpstr>
      <vt:lpstr>WHII Record # 1 College Professor/Historian, Other</vt:lpstr>
      <vt:lpstr>WHII Record # 2 College Professor/Historian, Other</vt:lpstr>
      <vt:lpstr>WHII Record # 4 Teacher, Parent</vt:lpstr>
      <vt:lpstr>WHII Record # 8 College Professor/Historian</vt:lpstr>
      <vt:lpstr>WHII Record # 11 Teacher</vt:lpstr>
      <vt:lpstr>WHII Record # 58 Teacher</vt:lpstr>
      <vt:lpstr>WHII Record # 101 Teacher, Organization/Museum, College Professor/Historian</vt:lpstr>
      <vt:lpstr>WHII Record # 102 Parent</vt:lpstr>
      <vt:lpstr>WHII Record # 106 Parent</vt:lpstr>
      <vt:lpstr>WHII Record # 107 Parent</vt:lpstr>
      <vt:lpstr>WHII Record # 131 Student</vt:lpstr>
      <vt:lpstr>WHII Record # 138 Parent, Other</vt:lpstr>
      <vt:lpstr>WHII Record # 140 Other</vt:lpstr>
      <vt:lpstr>WHII Record # 163 Teacher</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256 Teacher</vt:lpstr>
      <vt:lpstr>WHII Record # 257 Teacher</vt:lpstr>
      <vt:lpstr>WHII Record # 262 Parent</vt:lpstr>
      <vt:lpstr>WHII Record # 303 Teacher</vt:lpstr>
      <vt:lpstr>WHII Record # 308 Other</vt:lpstr>
      <vt:lpstr>WHII Record # 332 Teacher</vt:lpstr>
      <vt:lpstr>WHII Record # 340 Parent</vt:lpstr>
      <vt:lpstr>WHII Record # 364 Parent</vt:lpstr>
      <vt:lpstr>WHII Record # 380 Organization/Museum</vt:lpstr>
      <vt:lpstr>WHII Record # 442 Parent</vt:lpstr>
      <vt:lpstr>WHII Record # 443 College Professor/Historian</vt:lpstr>
      <vt:lpstr>PowerPoint Presentation</vt:lpstr>
      <vt:lpstr>WHII Record # 2 College Professor/Historian, Other</vt:lpstr>
      <vt:lpstr>WHII Record # 3 Other</vt:lpstr>
      <vt:lpstr>WHII Record # 4 Teacher, Parent</vt:lpstr>
      <vt:lpstr>WHII Record # 7 Teacher</vt:lpstr>
      <vt:lpstr>WHII Record # 8 College Professor/Historian</vt:lpstr>
      <vt:lpstr>WHII Record # 9 Parent</vt:lpstr>
      <vt:lpstr>WHII Record # 11 Teacher</vt:lpstr>
      <vt:lpstr>WHII Record # 14 Parent</vt:lpstr>
      <vt:lpstr>WHII Record # 15 Teacher, Other</vt:lpstr>
      <vt:lpstr>WHII Record # 16 Other</vt:lpstr>
      <vt:lpstr>WHII Record # 17 Student</vt:lpstr>
      <vt:lpstr>WHII Record # 18 Parent</vt:lpstr>
      <vt:lpstr>WHII Record # 19 Student</vt:lpstr>
      <vt:lpstr>WHII Record # 20 Other</vt:lpstr>
      <vt:lpstr>WHII Record # 21 Parent</vt:lpstr>
      <vt:lpstr>WHII Record # 28 Parent</vt:lpstr>
      <vt:lpstr>WHII Record # 29 Parent, College Professor/Historian</vt:lpstr>
      <vt:lpstr>WHII Record # 30 Other</vt:lpstr>
      <vt:lpstr>WHII Record # 56 Parent, College Professor/Historian</vt:lpstr>
      <vt:lpstr>WHII Record # 58 Teacher</vt:lpstr>
      <vt:lpstr>WHII Record # 69 College Professor/Historian</vt:lpstr>
      <vt:lpstr>WHII Record # 92 Parent</vt:lpstr>
      <vt:lpstr>WHII Record # 138 Parent, Other</vt:lpstr>
      <vt:lpstr>WHII Record # 143 Other</vt:lpstr>
      <vt:lpstr>WHII Record # 151 Parent</vt:lpstr>
      <vt:lpstr>WHII Record # 158 Parent</vt:lpstr>
      <vt:lpstr>WHII Record # 163 Teacher</vt:lpstr>
      <vt:lpstr>WHII Record # 173 Parent</vt:lpstr>
      <vt:lpstr>WHII Record # 202 Student</vt:lpstr>
      <vt:lpstr>WHII Record # 203 Teacher, Other</vt:lpstr>
      <vt:lpstr>WHII Record # 208 Other</vt:lpstr>
      <vt:lpstr>WHII Record # 213 Student</vt:lpstr>
      <vt:lpstr>WHII Record # 214 Other</vt:lpstr>
      <vt:lpstr>WHII Record # 215 Student</vt:lpstr>
      <vt:lpstr>WHII Record # 218 Parent</vt:lpstr>
      <vt:lpstr>WHII Record # 233 Teacher</vt:lpstr>
      <vt:lpstr>WHII Record # 239 Organization/Museum</vt:lpstr>
      <vt:lpstr>WHII Record # 243 Student, Organization/Museum</vt:lpstr>
      <vt:lpstr>WHII Record # 244 Student, Organization/Museum</vt:lpstr>
      <vt:lpstr>WHII Record # 256 Teacher</vt:lpstr>
      <vt:lpstr>WHII Record # 257 Teacher</vt:lpstr>
      <vt:lpstr>WHII Record # 262 Parent</vt:lpstr>
      <vt:lpstr>WHII Record # 283 Parent</vt:lpstr>
      <vt:lpstr>WHII Record # 285 Other</vt:lpstr>
      <vt:lpstr>WHII Record # 294 Parent</vt:lpstr>
      <vt:lpstr>WHII Record # 308 Other</vt:lpstr>
      <vt:lpstr>WHII Record # 327 Parent</vt:lpstr>
      <vt:lpstr>WHII Record # 332 Teacher</vt:lpstr>
      <vt:lpstr>WHII Record # 339 Parent, Organization/Museum, Other</vt:lpstr>
      <vt:lpstr>WHII Record # 354 Parent</vt:lpstr>
      <vt:lpstr>WHII Record # 358 Other</vt:lpstr>
      <vt:lpstr>WHII Record # 380 Organization/Museum</vt:lpstr>
      <vt:lpstr>WHII Record # 442 Parent</vt:lpstr>
      <vt:lpstr>WHII Record # 443 College Professor/Historian</vt:lpstr>
      <vt:lpstr>PowerPoint Presentation</vt:lpstr>
      <vt:lpstr>PowerPoint Presentation</vt:lpstr>
      <vt:lpstr>WHII Record # 1 (Slide 1 of 2) College Professor/Historian, Other</vt:lpstr>
      <vt:lpstr>WHII Record # 1 (Slide 2 of 2) College Professor/Historian, Other</vt:lpstr>
      <vt:lpstr>WHII Record # 2 College Professor/Historian, Other</vt:lpstr>
      <vt:lpstr>WHII Record # 7 Teacher</vt:lpstr>
      <vt:lpstr>WHII Record # 58 Teacher</vt:lpstr>
      <vt:lpstr>WHII Record # 64 Other</vt:lpstr>
      <vt:lpstr>WHII Record # 65 Other</vt:lpstr>
      <vt:lpstr>WHII Record # 101 Teacher, Organization/Museum, College Professor/Historian</vt:lpstr>
      <vt:lpstr>WHII Record # 102 Parent</vt:lpstr>
      <vt:lpstr>WHII Record # 105 Other</vt:lpstr>
      <vt:lpstr>WHII Record # 107 Parent</vt:lpstr>
      <vt:lpstr>WHII Record # 119 Parent</vt:lpstr>
      <vt:lpstr>WHII Record # 131 Student</vt:lpstr>
      <vt:lpstr>WHII Record # 138 Parent, Other</vt:lpstr>
      <vt:lpstr>WHII Record # 140 Other</vt:lpstr>
      <vt:lpstr>WHII Record # 163 Teacher</vt:lpstr>
      <vt:lpstr>WHII Record # 196 Parent</vt:lpstr>
      <vt:lpstr>WHII Record # 202 Student</vt:lpstr>
      <vt:lpstr>WHII Record # 203 Teacher, Other</vt:lpstr>
      <vt:lpstr>WHII Record # 208 Other</vt:lpstr>
      <vt:lpstr>WHII Record # 213 Student</vt:lpstr>
      <vt:lpstr>WHII Record # 214 Other</vt:lpstr>
      <vt:lpstr>WHII Record # 215 Student</vt:lpstr>
      <vt:lpstr>WHII Record # 233 Teacher</vt:lpstr>
      <vt:lpstr>WHII Record # 243 Student, Organization/Museum</vt:lpstr>
      <vt:lpstr>WHII Record # 244 Student, Organization/Museum</vt:lpstr>
      <vt:lpstr>WHII Record # 245 Parent</vt:lpstr>
      <vt:lpstr>WHII Record # 256 Teacher</vt:lpstr>
      <vt:lpstr>WHII Record # 257 Teacher</vt:lpstr>
      <vt:lpstr>WHII Record # 303 Teacher</vt:lpstr>
      <vt:lpstr>WHII Record # 339 Parent, Organization/Museum, Other</vt:lpstr>
      <vt:lpstr>WHII Record # 344 Parent</vt:lpstr>
      <vt:lpstr>WHII Record # 380 Organization/Museum</vt:lpstr>
      <vt:lpstr>WHII Record # 443 College Professor/Historian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Christonya (DOE)</dc:creator>
  <cp:lastModifiedBy>VITA Program</cp:lastModifiedBy>
  <cp:revision>2</cp:revision>
  <dcterms:modified xsi:type="dcterms:W3CDTF">2022-07-12T02:59:25Z</dcterms:modified>
</cp:coreProperties>
</file>