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slides/slide426.xml" ContentType="application/vnd.openxmlformats-officedocument.presentationml.slide+xml"/>
  <Override PartName="/ppt/slides/slide427.xml" ContentType="application/vnd.openxmlformats-officedocument.presentationml.slide+xml"/>
  <Override PartName="/ppt/slides/slide428.xml" ContentType="application/vnd.openxmlformats-officedocument.presentationml.slide+xml"/>
  <Override PartName="/ppt/slides/slide4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notesSlides/notesSlide245.xml" ContentType="application/vnd.openxmlformats-officedocument.presentationml.notesSlide+xml"/>
  <Override PartName="/ppt/notesSlides/notesSlide246.xml" ContentType="application/vnd.openxmlformats-officedocument.presentationml.notesSlide+xml"/>
  <Override PartName="/ppt/notesSlides/notesSlide247.xml" ContentType="application/vnd.openxmlformats-officedocument.presentationml.notesSlide+xml"/>
  <Override PartName="/ppt/notesSlides/notesSlide248.xml" ContentType="application/vnd.openxmlformats-officedocument.presentationml.notesSlide+xml"/>
  <Override PartName="/ppt/notesSlides/notesSlide249.xml" ContentType="application/vnd.openxmlformats-officedocument.presentationml.notesSlide+xml"/>
  <Override PartName="/ppt/notesSlides/notesSlide250.xml" ContentType="application/vnd.openxmlformats-officedocument.presentationml.notesSlide+xml"/>
  <Override PartName="/ppt/notesSlides/notesSlide251.xml" ContentType="application/vnd.openxmlformats-officedocument.presentationml.notesSlide+xml"/>
  <Override PartName="/ppt/notesSlides/notesSlide252.xml" ContentType="application/vnd.openxmlformats-officedocument.presentationml.notesSlide+xml"/>
  <Override PartName="/ppt/notesSlides/notesSlide253.xml" ContentType="application/vnd.openxmlformats-officedocument.presentationml.notesSlide+xml"/>
  <Override PartName="/ppt/notesSlides/notesSlide254.xml" ContentType="application/vnd.openxmlformats-officedocument.presentationml.notesSlide+xml"/>
  <Override PartName="/ppt/notesSlides/notesSlide255.xml" ContentType="application/vnd.openxmlformats-officedocument.presentationml.notesSlide+xml"/>
  <Override PartName="/ppt/notesSlides/notesSlide256.xml" ContentType="application/vnd.openxmlformats-officedocument.presentationml.notesSlide+xml"/>
  <Override PartName="/ppt/notesSlides/notesSlide257.xml" ContentType="application/vnd.openxmlformats-officedocument.presentationml.notesSlide+xml"/>
  <Override PartName="/ppt/notesSlides/notesSlide258.xml" ContentType="application/vnd.openxmlformats-officedocument.presentationml.notesSlide+xml"/>
  <Override PartName="/ppt/notesSlides/notesSlide259.xml" ContentType="application/vnd.openxmlformats-officedocument.presentationml.notesSlide+xml"/>
  <Override PartName="/ppt/notesSlides/notesSlide260.xml" ContentType="application/vnd.openxmlformats-officedocument.presentationml.notesSlide+xml"/>
  <Override PartName="/ppt/notesSlides/notesSlide261.xml" ContentType="application/vnd.openxmlformats-officedocument.presentationml.notesSlide+xml"/>
  <Override PartName="/ppt/notesSlides/notesSlide262.xml" ContentType="application/vnd.openxmlformats-officedocument.presentationml.notesSlide+xml"/>
  <Override PartName="/ppt/notesSlides/notesSlide263.xml" ContentType="application/vnd.openxmlformats-officedocument.presentationml.notesSlide+xml"/>
  <Override PartName="/ppt/notesSlides/notesSlide264.xml" ContentType="application/vnd.openxmlformats-officedocument.presentationml.notesSlide+xml"/>
  <Override PartName="/ppt/notesSlides/notesSlide265.xml" ContentType="application/vnd.openxmlformats-officedocument.presentationml.notesSlide+xml"/>
  <Override PartName="/ppt/notesSlides/notesSlide266.xml" ContentType="application/vnd.openxmlformats-officedocument.presentationml.notesSlide+xml"/>
  <Override PartName="/ppt/notesSlides/notesSlide267.xml" ContentType="application/vnd.openxmlformats-officedocument.presentationml.notesSlide+xml"/>
  <Override PartName="/ppt/notesSlides/notesSlide268.xml" ContentType="application/vnd.openxmlformats-officedocument.presentationml.notesSlide+xml"/>
  <Override PartName="/ppt/notesSlides/notesSlide269.xml" ContentType="application/vnd.openxmlformats-officedocument.presentationml.notesSlide+xml"/>
  <Override PartName="/ppt/notesSlides/notesSlide270.xml" ContentType="application/vnd.openxmlformats-officedocument.presentationml.notesSlide+xml"/>
  <Override PartName="/ppt/notesSlides/notesSlide271.xml" ContentType="application/vnd.openxmlformats-officedocument.presentationml.notesSlide+xml"/>
  <Override PartName="/ppt/notesSlides/notesSlide272.xml" ContentType="application/vnd.openxmlformats-officedocument.presentationml.notesSlide+xml"/>
  <Override PartName="/ppt/notesSlides/notesSlide273.xml" ContentType="application/vnd.openxmlformats-officedocument.presentationml.notesSlide+xml"/>
  <Override PartName="/ppt/notesSlides/notesSlide274.xml" ContentType="application/vnd.openxmlformats-officedocument.presentationml.notesSlide+xml"/>
  <Override PartName="/ppt/notesSlides/notesSlide275.xml" ContentType="application/vnd.openxmlformats-officedocument.presentationml.notesSlide+xml"/>
  <Override PartName="/ppt/notesSlides/notesSlide276.xml" ContentType="application/vnd.openxmlformats-officedocument.presentationml.notesSlide+xml"/>
  <Override PartName="/ppt/notesSlides/notesSlide277.xml" ContentType="application/vnd.openxmlformats-officedocument.presentationml.notesSlide+xml"/>
  <Override PartName="/ppt/notesSlides/notesSlide278.xml" ContentType="application/vnd.openxmlformats-officedocument.presentationml.notesSlide+xml"/>
  <Override PartName="/ppt/notesSlides/notesSlide279.xml" ContentType="application/vnd.openxmlformats-officedocument.presentationml.notesSlide+xml"/>
  <Override PartName="/ppt/notesSlides/notesSlide280.xml" ContentType="application/vnd.openxmlformats-officedocument.presentationml.notesSlide+xml"/>
  <Override PartName="/ppt/notesSlides/notesSlide281.xml" ContentType="application/vnd.openxmlformats-officedocument.presentationml.notesSlide+xml"/>
  <Override PartName="/ppt/notesSlides/notesSlide282.xml" ContentType="application/vnd.openxmlformats-officedocument.presentationml.notesSlide+xml"/>
  <Override PartName="/ppt/notesSlides/notesSlide283.xml" ContentType="application/vnd.openxmlformats-officedocument.presentationml.notesSlide+xml"/>
  <Override PartName="/ppt/notesSlides/notesSlide284.xml" ContentType="application/vnd.openxmlformats-officedocument.presentationml.notesSlide+xml"/>
  <Override PartName="/ppt/notesSlides/notesSlide285.xml" ContentType="application/vnd.openxmlformats-officedocument.presentationml.notesSlide+xml"/>
  <Override PartName="/ppt/notesSlides/notesSlide286.xml" ContentType="application/vnd.openxmlformats-officedocument.presentationml.notesSlide+xml"/>
  <Override PartName="/ppt/notesSlides/notesSlide287.xml" ContentType="application/vnd.openxmlformats-officedocument.presentationml.notesSlide+xml"/>
  <Override PartName="/ppt/notesSlides/notesSlide288.xml" ContentType="application/vnd.openxmlformats-officedocument.presentationml.notesSlide+xml"/>
  <Override PartName="/ppt/notesSlides/notesSlide289.xml" ContentType="application/vnd.openxmlformats-officedocument.presentationml.notesSlide+xml"/>
  <Override PartName="/ppt/notesSlides/notesSlide290.xml" ContentType="application/vnd.openxmlformats-officedocument.presentationml.notesSlide+xml"/>
  <Override PartName="/ppt/notesSlides/notesSlide291.xml" ContentType="application/vnd.openxmlformats-officedocument.presentationml.notesSlide+xml"/>
  <Override PartName="/ppt/notesSlides/notesSlide292.xml" ContentType="application/vnd.openxmlformats-officedocument.presentationml.notesSlide+xml"/>
  <Override PartName="/ppt/notesSlides/notesSlide293.xml" ContentType="application/vnd.openxmlformats-officedocument.presentationml.notesSlide+xml"/>
  <Override PartName="/ppt/notesSlides/notesSlide294.xml" ContentType="application/vnd.openxmlformats-officedocument.presentationml.notesSlide+xml"/>
  <Override PartName="/ppt/notesSlides/notesSlide295.xml" ContentType="application/vnd.openxmlformats-officedocument.presentationml.notesSlide+xml"/>
  <Override PartName="/ppt/notesSlides/notesSlide296.xml" ContentType="application/vnd.openxmlformats-officedocument.presentationml.notesSlide+xml"/>
  <Override PartName="/ppt/notesSlides/notesSlide297.xml" ContentType="application/vnd.openxmlformats-officedocument.presentationml.notesSlide+xml"/>
  <Override PartName="/ppt/notesSlides/notesSlide298.xml" ContentType="application/vnd.openxmlformats-officedocument.presentationml.notesSlide+xml"/>
  <Override PartName="/ppt/notesSlides/notesSlide299.xml" ContentType="application/vnd.openxmlformats-officedocument.presentationml.notesSlide+xml"/>
  <Override PartName="/ppt/notesSlides/notesSlide300.xml" ContentType="application/vnd.openxmlformats-officedocument.presentationml.notesSlide+xml"/>
  <Override PartName="/ppt/notesSlides/notesSlide301.xml" ContentType="application/vnd.openxmlformats-officedocument.presentationml.notesSlide+xml"/>
  <Override PartName="/ppt/notesSlides/notesSlide302.xml" ContentType="application/vnd.openxmlformats-officedocument.presentationml.notesSlide+xml"/>
  <Override PartName="/ppt/notesSlides/notesSlide303.xml" ContentType="application/vnd.openxmlformats-officedocument.presentationml.notesSlide+xml"/>
  <Override PartName="/ppt/notesSlides/notesSlide304.xml" ContentType="application/vnd.openxmlformats-officedocument.presentationml.notesSlide+xml"/>
  <Override PartName="/ppt/notesSlides/notesSlide305.xml" ContentType="application/vnd.openxmlformats-officedocument.presentationml.notesSlide+xml"/>
  <Override PartName="/ppt/notesSlides/notesSlide306.xml" ContentType="application/vnd.openxmlformats-officedocument.presentationml.notesSlide+xml"/>
  <Override PartName="/ppt/notesSlides/notesSlide307.xml" ContentType="application/vnd.openxmlformats-officedocument.presentationml.notesSlide+xml"/>
  <Override PartName="/ppt/notesSlides/notesSlide308.xml" ContentType="application/vnd.openxmlformats-officedocument.presentationml.notesSlide+xml"/>
  <Override PartName="/ppt/notesSlides/notesSlide309.xml" ContentType="application/vnd.openxmlformats-officedocument.presentationml.notesSlide+xml"/>
  <Override PartName="/ppt/notesSlides/notesSlide310.xml" ContentType="application/vnd.openxmlformats-officedocument.presentationml.notesSlide+xml"/>
  <Override PartName="/ppt/notesSlides/notesSlide311.xml" ContentType="application/vnd.openxmlformats-officedocument.presentationml.notesSlide+xml"/>
  <Override PartName="/ppt/notesSlides/notesSlide312.xml" ContentType="application/vnd.openxmlformats-officedocument.presentationml.notesSlide+xml"/>
  <Override PartName="/ppt/notesSlides/notesSlide313.xml" ContentType="application/vnd.openxmlformats-officedocument.presentationml.notesSlide+xml"/>
  <Override PartName="/ppt/notesSlides/notesSlide314.xml" ContentType="application/vnd.openxmlformats-officedocument.presentationml.notesSlide+xml"/>
  <Override PartName="/ppt/notesSlides/notesSlide315.xml" ContentType="application/vnd.openxmlformats-officedocument.presentationml.notesSlide+xml"/>
  <Override PartName="/ppt/notesSlides/notesSlide316.xml" ContentType="application/vnd.openxmlformats-officedocument.presentationml.notesSlide+xml"/>
  <Override PartName="/ppt/notesSlides/notesSlide317.xml" ContentType="application/vnd.openxmlformats-officedocument.presentationml.notesSlide+xml"/>
  <Override PartName="/ppt/notesSlides/notesSlide318.xml" ContentType="application/vnd.openxmlformats-officedocument.presentationml.notesSlide+xml"/>
  <Override PartName="/ppt/notesSlides/notesSlide319.xml" ContentType="application/vnd.openxmlformats-officedocument.presentationml.notesSlide+xml"/>
  <Override PartName="/ppt/notesSlides/notesSlide320.xml" ContentType="application/vnd.openxmlformats-officedocument.presentationml.notesSlide+xml"/>
  <Override PartName="/ppt/notesSlides/notesSlide321.xml" ContentType="application/vnd.openxmlformats-officedocument.presentationml.notesSlide+xml"/>
  <Override PartName="/ppt/notesSlides/notesSlide322.xml" ContentType="application/vnd.openxmlformats-officedocument.presentationml.notesSlide+xml"/>
  <Override PartName="/ppt/notesSlides/notesSlide323.xml" ContentType="application/vnd.openxmlformats-officedocument.presentationml.notesSlide+xml"/>
  <Override PartName="/ppt/notesSlides/notesSlide324.xml" ContentType="application/vnd.openxmlformats-officedocument.presentationml.notesSlide+xml"/>
  <Override PartName="/ppt/notesSlides/notesSlide325.xml" ContentType="application/vnd.openxmlformats-officedocument.presentationml.notesSlide+xml"/>
  <Override PartName="/ppt/notesSlides/notesSlide326.xml" ContentType="application/vnd.openxmlformats-officedocument.presentationml.notesSlide+xml"/>
  <Override PartName="/ppt/notesSlides/notesSlide327.xml" ContentType="application/vnd.openxmlformats-officedocument.presentationml.notesSlide+xml"/>
  <Override PartName="/ppt/notesSlides/notesSlide328.xml" ContentType="application/vnd.openxmlformats-officedocument.presentationml.notesSlide+xml"/>
  <Override PartName="/ppt/notesSlides/notesSlide329.xml" ContentType="application/vnd.openxmlformats-officedocument.presentationml.notesSlide+xml"/>
  <Override PartName="/ppt/notesSlides/notesSlide330.xml" ContentType="application/vnd.openxmlformats-officedocument.presentationml.notesSlide+xml"/>
  <Override PartName="/ppt/notesSlides/notesSlide331.xml" ContentType="application/vnd.openxmlformats-officedocument.presentationml.notesSlide+xml"/>
  <Override PartName="/ppt/notesSlides/notesSlide332.xml" ContentType="application/vnd.openxmlformats-officedocument.presentationml.notesSlide+xml"/>
  <Override PartName="/ppt/notesSlides/notesSlide333.xml" ContentType="application/vnd.openxmlformats-officedocument.presentationml.notesSlide+xml"/>
  <Override PartName="/ppt/notesSlides/notesSlide334.xml" ContentType="application/vnd.openxmlformats-officedocument.presentationml.notesSlide+xml"/>
  <Override PartName="/ppt/notesSlides/notesSlide335.xml" ContentType="application/vnd.openxmlformats-officedocument.presentationml.notesSlide+xml"/>
  <Override PartName="/ppt/notesSlides/notesSlide336.xml" ContentType="application/vnd.openxmlformats-officedocument.presentationml.notesSlide+xml"/>
  <Override PartName="/ppt/notesSlides/notesSlide337.xml" ContentType="application/vnd.openxmlformats-officedocument.presentationml.notesSlide+xml"/>
  <Override PartName="/ppt/notesSlides/notesSlide338.xml" ContentType="application/vnd.openxmlformats-officedocument.presentationml.notesSlide+xml"/>
  <Override PartName="/ppt/notesSlides/notesSlide339.xml" ContentType="application/vnd.openxmlformats-officedocument.presentationml.notesSlide+xml"/>
  <Override PartName="/ppt/notesSlides/notesSlide340.xml" ContentType="application/vnd.openxmlformats-officedocument.presentationml.notesSlide+xml"/>
  <Override PartName="/ppt/notesSlides/notesSlide341.xml" ContentType="application/vnd.openxmlformats-officedocument.presentationml.notesSlide+xml"/>
  <Override PartName="/ppt/notesSlides/notesSlide342.xml" ContentType="application/vnd.openxmlformats-officedocument.presentationml.notesSlide+xml"/>
  <Override PartName="/ppt/notesSlides/notesSlide343.xml" ContentType="application/vnd.openxmlformats-officedocument.presentationml.notesSlide+xml"/>
  <Override PartName="/ppt/notesSlides/notesSlide344.xml" ContentType="application/vnd.openxmlformats-officedocument.presentationml.notesSlide+xml"/>
  <Override PartName="/ppt/notesSlides/notesSlide345.xml" ContentType="application/vnd.openxmlformats-officedocument.presentationml.notesSlide+xml"/>
  <Override PartName="/ppt/notesSlides/notesSlide346.xml" ContentType="application/vnd.openxmlformats-officedocument.presentationml.notesSlide+xml"/>
  <Override PartName="/ppt/notesSlides/notesSlide347.xml" ContentType="application/vnd.openxmlformats-officedocument.presentationml.notesSlide+xml"/>
  <Override PartName="/ppt/notesSlides/notesSlide348.xml" ContentType="application/vnd.openxmlformats-officedocument.presentationml.notesSlide+xml"/>
  <Override PartName="/ppt/notesSlides/notesSlide349.xml" ContentType="application/vnd.openxmlformats-officedocument.presentationml.notesSlide+xml"/>
  <Override PartName="/ppt/notesSlides/notesSlide350.xml" ContentType="application/vnd.openxmlformats-officedocument.presentationml.notesSlide+xml"/>
  <Override PartName="/ppt/notesSlides/notesSlide351.xml" ContentType="application/vnd.openxmlformats-officedocument.presentationml.notesSlide+xml"/>
  <Override PartName="/ppt/notesSlides/notesSlide352.xml" ContentType="application/vnd.openxmlformats-officedocument.presentationml.notesSlide+xml"/>
  <Override PartName="/ppt/notesSlides/notesSlide353.xml" ContentType="application/vnd.openxmlformats-officedocument.presentationml.notesSlide+xml"/>
  <Override PartName="/ppt/notesSlides/notesSlide354.xml" ContentType="application/vnd.openxmlformats-officedocument.presentationml.notesSlide+xml"/>
  <Override PartName="/ppt/notesSlides/notesSlide355.xml" ContentType="application/vnd.openxmlformats-officedocument.presentationml.notesSlide+xml"/>
  <Override PartName="/ppt/notesSlides/notesSlide356.xml" ContentType="application/vnd.openxmlformats-officedocument.presentationml.notesSlide+xml"/>
  <Override PartName="/ppt/notesSlides/notesSlide357.xml" ContentType="application/vnd.openxmlformats-officedocument.presentationml.notesSlide+xml"/>
  <Override PartName="/ppt/notesSlides/notesSlide358.xml" ContentType="application/vnd.openxmlformats-officedocument.presentationml.notesSlide+xml"/>
  <Override PartName="/ppt/notesSlides/notesSlide359.xml" ContentType="application/vnd.openxmlformats-officedocument.presentationml.notesSlide+xml"/>
  <Override PartName="/ppt/notesSlides/notesSlide360.xml" ContentType="application/vnd.openxmlformats-officedocument.presentationml.notesSlide+xml"/>
  <Override PartName="/ppt/notesSlides/notesSlide361.xml" ContentType="application/vnd.openxmlformats-officedocument.presentationml.notesSlide+xml"/>
  <Override PartName="/ppt/notesSlides/notesSlide362.xml" ContentType="application/vnd.openxmlformats-officedocument.presentationml.notesSlide+xml"/>
  <Override PartName="/ppt/notesSlides/notesSlide363.xml" ContentType="application/vnd.openxmlformats-officedocument.presentationml.notesSlide+xml"/>
  <Override PartName="/ppt/notesSlides/notesSlide364.xml" ContentType="application/vnd.openxmlformats-officedocument.presentationml.notesSlide+xml"/>
  <Override PartName="/ppt/notesSlides/notesSlide365.xml" ContentType="application/vnd.openxmlformats-officedocument.presentationml.notesSlide+xml"/>
  <Override PartName="/ppt/notesSlides/notesSlide366.xml" ContentType="application/vnd.openxmlformats-officedocument.presentationml.notesSlide+xml"/>
  <Override PartName="/ppt/notesSlides/notesSlide367.xml" ContentType="application/vnd.openxmlformats-officedocument.presentationml.notesSlide+xml"/>
  <Override PartName="/ppt/notesSlides/notesSlide368.xml" ContentType="application/vnd.openxmlformats-officedocument.presentationml.notesSlide+xml"/>
  <Override PartName="/ppt/notesSlides/notesSlide369.xml" ContentType="application/vnd.openxmlformats-officedocument.presentationml.notesSlide+xml"/>
  <Override PartName="/ppt/notesSlides/notesSlide370.xml" ContentType="application/vnd.openxmlformats-officedocument.presentationml.notesSlide+xml"/>
  <Override PartName="/ppt/notesSlides/notesSlide371.xml" ContentType="application/vnd.openxmlformats-officedocument.presentationml.notesSlide+xml"/>
  <Override PartName="/ppt/notesSlides/notesSlide372.xml" ContentType="application/vnd.openxmlformats-officedocument.presentationml.notesSlide+xml"/>
  <Override PartName="/ppt/notesSlides/notesSlide373.xml" ContentType="application/vnd.openxmlformats-officedocument.presentationml.notesSlide+xml"/>
  <Override PartName="/ppt/notesSlides/notesSlide374.xml" ContentType="application/vnd.openxmlformats-officedocument.presentationml.notesSlide+xml"/>
  <Override PartName="/ppt/notesSlides/notesSlide375.xml" ContentType="application/vnd.openxmlformats-officedocument.presentationml.notesSlide+xml"/>
  <Override PartName="/ppt/notesSlides/notesSlide376.xml" ContentType="application/vnd.openxmlformats-officedocument.presentationml.notesSlide+xml"/>
  <Override PartName="/ppt/notesSlides/notesSlide377.xml" ContentType="application/vnd.openxmlformats-officedocument.presentationml.notesSlide+xml"/>
  <Override PartName="/ppt/notesSlides/notesSlide378.xml" ContentType="application/vnd.openxmlformats-officedocument.presentationml.notesSlide+xml"/>
  <Override PartName="/ppt/notesSlides/notesSlide379.xml" ContentType="application/vnd.openxmlformats-officedocument.presentationml.notesSlide+xml"/>
  <Override PartName="/ppt/notesSlides/notesSlide380.xml" ContentType="application/vnd.openxmlformats-officedocument.presentationml.notesSlide+xml"/>
  <Override PartName="/ppt/notesSlides/notesSlide381.xml" ContentType="application/vnd.openxmlformats-officedocument.presentationml.notesSlide+xml"/>
  <Override PartName="/ppt/notesSlides/notesSlide382.xml" ContentType="application/vnd.openxmlformats-officedocument.presentationml.notesSlide+xml"/>
  <Override PartName="/ppt/notesSlides/notesSlide383.xml" ContentType="application/vnd.openxmlformats-officedocument.presentationml.notesSlide+xml"/>
  <Override PartName="/ppt/notesSlides/notesSlide384.xml" ContentType="application/vnd.openxmlformats-officedocument.presentationml.notesSlide+xml"/>
  <Override PartName="/ppt/notesSlides/notesSlide385.xml" ContentType="application/vnd.openxmlformats-officedocument.presentationml.notesSlide+xml"/>
  <Override PartName="/ppt/notesSlides/notesSlide386.xml" ContentType="application/vnd.openxmlformats-officedocument.presentationml.notesSlide+xml"/>
  <Override PartName="/ppt/notesSlides/notesSlide387.xml" ContentType="application/vnd.openxmlformats-officedocument.presentationml.notesSlide+xml"/>
  <Override PartName="/ppt/notesSlides/notesSlide388.xml" ContentType="application/vnd.openxmlformats-officedocument.presentationml.notesSlide+xml"/>
  <Override PartName="/ppt/notesSlides/notesSlide389.xml" ContentType="application/vnd.openxmlformats-officedocument.presentationml.notesSlide+xml"/>
  <Override PartName="/ppt/notesSlides/notesSlide390.xml" ContentType="application/vnd.openxmlformats-officedocument.presentationml.notesSlide+xml"/>
  <Override PartName="/ppt/notesSlides/notesSlide391.xml" ContentType="application/vnd.openxmlformats-officedocument.presentationml.notesSlide+xml"/>
  <Override PartName="/ppt/notesSlides/notesSlide392.xml" ContentType="application/vnd.openxmlformats-officedocument.presentationml.notesSlide+xml"/>
  <Override PartName="/ppt/notesSlides/notesSlide393.xml" ContentType="application/vnd.openxmlformats-officedocument.presentationml.notesSlide+xml"/>
  <Override PartName="/ppt/notesSlides/notesSlide394.xml" ContentType="application/vnd.openxmlformats-officedocument.presentationml.notesSlide+xml"/>
  <Override PartName="/ppt/notesSlides/notesSlide395.xml" ContentType="application/vnd.openxmlformats-officedocument.presentationml.notesSlide+xml"/>
  <Override PartName="/ppt/notesSlides/notesSlide396.xml" ContentType="application/vnd.openxmlformats-officedocument.presentationml.notesSlide+xml"/>
  <Override PartName="/ppt/notesSlides/notesSlide397.xml" ContentType="application/vnd.openxmlformats-officedocument.presentationml.notesSlide+xml"/>
  <Override PartName="/ppt/notesSlides/notesSlide398.xml" ContentType="application/vnd.openxmlformats-officedocument.presentationml.notesSlide+xml"/>
  <Override PartName="/ppt/notesSlides/notesSlide399.xml" ContentType="application/vnd.openxmlformats-officedocument.presentationml.notesSlide+xml"/>
  <Override PartName="/ppt/notesSlides/notesSlide400.xml" ContentType="application/vnd.openxmlformats-officedocument.presentationml.notesSlide+xml"/>
  <Override PartName="/ppt/notesSlides/notesSlide401.xml" ContentType="application/vnd.openxmlformats-officedocument.presentationml.notesSlide+xml"/>
  <Override PartName="/ppt/notesSlides/notesSlide402.xml" ContentType="application/vnd.openxmlformats-officedocument.presentationml.notesSlide+xml"/>
  <Override PartName="/ppt/notesSlides/notesSlide403.xml" ContentType="application/vnd.openxmlformats-officedocument.presentationml.notesSlide+xml"/>
  <Override PartName="/ppt/notesSlides/notesSlide404.xml" ContentType="application/vnd.openxmlformats-officedocument.presentationml.notesSlide+xml"/>
  <Override PartName="/ppt/notesSlides/notesSlide405.xml" ContentType="application/vnd.openxmlformats-officedocument.presentationml.notesSlide+xml"/>
  <Override PartName="/ppt/notesSlides/notesSlide406.xml" ContentType="application/vnd.openxmlformats-officedocument.presentationml.notesSlide+xml"/>
  <Override PartName="/ppt/notesSlides/notesSlide407.xml" ContentType="application/vnd.openxmlformats-officedocument.presentationml.notesSlide+xml"/>
  <Override PartName="/ppt/notesSlides/notesSlide408.xml" ContentType="application/vnd.openxmlformats-officedocument.presentationml.notesSlide+xml"/>
  <Override PartName="/ppt/notesSlides/notesSlide409.xml" ContentType="application/vnd.openxmlformats-officedocument.presentationml.notesSlide+xml"/>
  <Override PartName="/ppt/notesSlides/notesSlide410.xml" ContentType="application/vnd.openxmlformats-officedocument.presentationml.notesSlide+xml"/>
  <Override PartName="/ppt/notesSlides/notesSlide411.xml" ContentType="application/vnd.openxmlformats-officedocument.presentationml.notesSlide+xml"/>
  <Override PartName="/ppt/notesSlides/notesSlide412.xml" ContentType="application/vnd.openxmlformats-officedocument.presentationml.notesSlide+xml"/>
  <Override PartName="/ppt/notesSlides/notesSlide413.xml" ContentType="application/vnd.openxmlformats-officedocument.presentationml.notesSlide+xml"/>
  <Override PartName="/ppt/notesSlides/notesSlide414.xml" ContentType="application/vnd.openxmlformats-officedocument.presentationml.notesSlide+xml"/>
  <Override PartName="/ppt/notesSlides/notesSlide415.xml" ContentType="application/vnd.openxmlformats-officedocument.presentationml.notesSlide+xml"/>
  <Override PartName="/ppt/notesSlides/notesSlide416.xml" ContentType="application/vnd.openxmlformats-officedocument.presentationml.notesSlide+xml"/>
  <Override PartName="/ppt/notesSlides/notesSlide417.xml" ContentType="application/vnd.openxmlformats-officedocument.presentationml.notesSlide+xml"/>
  <Override PartName="/ppt/notesSlides/notesSlide418.xml" ContentType="application/vnd.openxmlformats-officedocument.presentationml.notesSlide+xml"/>
  <Override PartName="/ppt/notesSlides/notesSlide419.xml" ContentType="application/vnd.openxmlformats-officedocument.presentationml.notesSlide+xml"/>
  <Override PartName="/ppt/notesSlides/notesSlide420.xml" ContentType="application/vnd.openxmlformats-officedocument.presentationml.notesSlide+xml"/>
  <Override PartName="/ppt/notesSlides/notesSlide421.xml" ContentType="application/vnd.openxmlformats-officedocument.presentationml.notesSlide+xml"/>
  <Override PartName="/ppt/notesSlides/notesSlide422.xml" ContentType="application/vnd.openxmlformats-officedocument.presentationml.notesSlide+xml"/>
  <Override PartName="/ppt/notesSlides/notesSlide423.xml" ContentType="application/vnd.openxmlformats-officedocument.presentationml.notesSlide+xml"/>
  <Override PartName="/ppt/notesSlides/notesSlide424.xml" ContentType="application/vnd.openxmlformats-officedocument.presentationml.notesSlide+xml"/>
  <Override PartName="/ppt/notesSlides/notesSlide425.xml" ContentType="application/vnd.openxmlformats-officedocument.presentationml.notesSlide+xml"/>
  <Override PartName="/ppt/notesSlides/notesSlide426.xml" ContentType="application/vnd.openxmlformats-officedocument.presentationml.notesSlide+xml"/>
  <Override PartName="/ppt/notesSlides/notesSlide427.xml" ContentType="application/vnd.openxmlformats-officedocument.presentationml.notesSlide+xml"/>
  <Override PartName="/ppt/notesSlides/notesSlide428.xml" ContentType="application/vnd.openxmlformats-officedocument.presentationml.notesSlide+xml"/>
  <Override PartName="/ppt/notesSlides/notesSlide4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1"/>
    <p:sldMasterId id="2147483676" r:id="rId2"/>
  </p:sldMasterIdLst>
  <p:notesMasterIdLst>
    <p:notesMasterId r:id="rId43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 id="360" r:id="rId107"/>
    <p:sldId id="361" r:id="rId108"/>
    <p:sldId id="362" r:id="rId109"/>
    <p:sldId id="363" r:id="rId110"/>
    <p:sldId id="364" r:id="rId111"/>
    <p:sldId id="365" r:id="rId112"/>
    <p:sldId id="366" r:id="rId113"/>
    <p:sldId id="367" r:id="rId114"/>
    <p:sldId id="368" r:id="rId115"/>
    <p:sldId id="369" r:id="rId116"/>
    <p:sldId id="370" r:id="rId117"/>
    <p:sldId id="371" r:id="rId118"/>
    <p:sldId id="372" r:id="rId119"/>
    <p:sldId id="373" r:id="rId120"/>
    <p:sldId id="374" r:id="rId121"/>
    <p:sldId id="375" r:id="rId122"/>
    <p:sldId id="376" r:id="rId123"/>
    <p:sldId id="377" r:id="rId124"/>
    <p:sldId id="378" r:id="rId125"/>
    <p:sldId id="379" r:id="rId126"/>
    <p:sldId id="380" r:id="rId127"/>
    <p:sldId id="381" r:id="rId128"/>
    <p:sldId id="382" r:id="rId129"/>
    <p:sldId id="383" r:id="rId130"/>
    <p:sldId id="384" r:id="rId131"/>
    <p:sldId id="385" r:id="rId132"/>
    <p:sldId id="386" r:id="rId133"/>
    <p:sldId id="387" r:id="rId134"/>
    <p:sldId id="388" r:id="rId135"/>
    <p:sldId id="389" r:id="rId136"/>
    <p:sldId id="390" r:id="rId137"/>
    <p:sldId id="391" r:id="rId138"/>
    <p:sldId id="392" r:id="rId139"/>
    <p:sldId id="393" r:id="rId140"/>
    <p:sldId id="394" r:id="rId141"/>
    <p:sldId id="395" r:id="rId142"/>
    <p:sldId id="396" r:id="rId143"/>
    <p:sldId id="397" r:id="rId144"/>
    <p:sldId id="398" r:id="rId145"/>
    <p:sldId id="399" r:id="rId146"/>
    <p:sldId id="400" r:id="rId147"/>
    <p:sldId id="401" r:id="rId148"/>
    <p:sldId id="402" r:id="rId149"/>
    <p:sldId id="403" r:id="rId150"/>
    <p:sldId id="404" r:id="rId151"/>
    <p:sldId id="405" r:id="rId152"/>
    <p:sldId id="406" r:id="rId153"/>
    <p:sldId id="407" r:id="rId154"/>
    <p:sldId id="408" r:id="rId155"/>
    <p:sldId id="409" r:id="rId156"/>
    <p:sldId id="410" r:id="rId157"/>
    <p:sldId id="411" r:id="rId158"/>
    <p:sldId id="412" r:id="rId159"/>
    <p:sldId id="413" r:id="rId160"/>
    <p:sldId id="414" r:id="rId161"/>
    <p:sldId id="415" r:id="rId162"/>
    <p:sldId id="416" r:id="rId163"/>
    <p:sldId id="417" r:id="rId164"/>
    <p:sldId id="418" r:id="rId165"/>
    <p:sldId id="419" r:id="rId166"/>
    <p:sldId id="420" r:id="rId167"/>
    <p:sldId id="421" r:id="rId168"/>
    <p:sldId id="422" r:id="rId169"/>
    <p:sldId id="423" r:id="rId170"/>
    <p:sldId id="424" r:id="rId171"/>
    <p:sldId id="425" r:id="rId172"/>
    <p:sldId id="426" r:id="rId173"/>
    <p:sldId id="427" r:id="rId174"/>
    <p:sldId id="428" r:id="rId175"/>
    <p:sldId id="429" r:id="rId176"/>
    <p:sldId id="430" r:id="rId177"/>
    <p:sldId id="431" r:id="rId178"/>
    <p:sldId id="432" r:id="rId179"/>
    <p:sldId id="433" r:id="rId180"/>
    <p:sldId id="434" r:id="rId181"/>
    <p:sldId id="435" r:id="rId182"/>
    <p:sldId id="436" r:id="rId183"/>
    <p:sldId id="437" r:id="rId184"/>
    <p:sldId id="438" r:id="rId185"/>
    <p:sldId id="439" r:id="rId186"/>
    <p:sldId id="440" r:id="rId187"/>
    <p:sldId id="441" r:id="rId188"/>
    <p:sldId id="442" r:id="rId189"/>
    <p:sldId id="443" r:id="rId190"/>
    <p:sldId id="444" r:id="rId191"/>
    <p:sldId id="445" r:id="rId192"/>
    <p:sldId id="446" r:id="rId193"/>
    <p:sldId id="447" r:id="rId194"/>
    <p:sldId id="448" r:id="rId195"/>
    <p:sldId id="449" r:id="rId196"/>
    <p:sldId id="450" r:id="rId197"/>
    <p:sldId id="451" r:id="rId198"/>
    <p:sldId id="452" r:id="rId199"/>
    <p:sldId id="453" r:id="rId200"/>
    <p:sldId id="454" r:id="rId201"/>
    <p:sldId id="455" r:id="rId202"/>
    <p:sldId id="456" r:id="rId203"/>
    <p:sldId id="457" r:id="rId204"/>
    <p:sldId id="458" r:id="rId205"/>
    <p:sldId id="459" r:id="rId206"/>
    <p:sldId id="460" r:id="rId207"/>
    <p:sldId id="461" r:id="rId208"/>
    <p:sldId id="462" r:id="rId209"/>
    <p:sldId id="463" r:id="rId210"/>
    <p:sldId id="464" r:id="rId211"/>
    <p:sldId id="465" r:id="rId212"/>
    <p:sldId id="466" r:id="rId213"/>
    <p:sldId id="467" r:id="rId214"/>
    <p:sldId id="468" r:id="rId215"/>
    <p:sldId id="469" r:id="rId216"/>
    <p:sldId id="470" r:id="rId217"/>
    <p:sldId id="471" r:id="rId218"/>
    <p:sldId id="472" r:id="rId219"/>
    <p:sldId id="473" r:id="rId220"/>
    <p:sldId id="474" r:id="rId221"/>
    <p:sldId id="475" r:id="rId222"/>
    <p:sldId id="476" r:id="rId223"/>
    <p:sldId id="477" r:id="rId224"/>
    <p:sldId id="478" r:id="rId225"/>
    <p:sldId id="479" r:id="rId226"/>
    <p:sldId id="480" r:id="rId227"/>
    <p:sldId id="481" r:id="rId228"/>
    <p:sldId id="482" r:id="rId229"/>
    <p:sldId id="483" r:id="rId230"/>
    <p:sldId id="484" r:id="rId231"/>
    <p:sldId id="485" r:id="rId232"/>
    <p:sldId id="486" r:id="rId233"/>
    <p:sldId id="487" r:id="rId234"/>
    <p:sldId id="488" r:id="rId235"/>
    <p:sldId id="489" r:id="rId236"/>
    <p:sldId id="490" r:id="rId237"/>
    <p:sldId id="491" r:id="rId238"/>
    <p:sldId id="492" r:id="rId239"/>
    <p:sldId id="493" r:id="rId240"/>
    <p:sldId id="494" r:id="rId241"/>
    <p:sldId id="495" r:id="rId242"/>
    <p:sldId id="496" r:id="rId243"/>
    <p:sldId id="497" r:id="rId244"/>
    <p:sldId id="498" r:id="rId245"/>
    <p:sldId id="499" r:id="rId246"/>
    <p:sldId id="500" r:id="rId247"/>
    <p:sldId id="501" r:id="rId248"/>
    <p:sldId id="502" r:id="rId249"/>
    <p:sldId id="503" r:id="rId250"/>
    <p:sldId id="504" r:id="rId251"/>
    <p:sldId id="505" r:id="rId252"/>
    <p:sldId id="506" r:id="rId253"/>
    <p:sldId id="507" r:id="rId254"/>
    <p:sldId id="508" r:id="rId255"/>
    <p:sldId id="509" r:id="rId256"/>
    <p:sldId id="510" r:id="rId257"/>
    <p:sldId id="511" r:id="rId258"/>
    <p:sldId id="512" r:id="rId259"/>
    <p:sldId id="513" r:id="rId260"/>
    <p:sldId id="514" r:id="rId261"/>
    <p:sldId id="515" r:id="rId262"/>
    <p:sldId id="516" r:id="rId263"/>
    <p:sldId id="517" r:id="rId264"/>
    <p:sldId id="518" r:id="rId265"/>
    <p:sldId id="519" r:id="rId266"/>
    <p:sldId id="520" r:id="rId267"/>
    <p:sldId id="521" r:id="rId268"/>
    <p:sldId id="522" r:id="rId269"/>
    <p:sldId id="523" r:id="rId270"/>
    <p:sldId id="524" r:id="rId271"/>
    <p:sldId id="525" r:id="rId272"/>
    <p:sldId id="526" r:id="rId273"/>
    <p:sldId id="527" r:id="rId274"/>
    <p:sldId id="528" r:id="rId275"/>
    <p:sldId id="529" r:id="rId276"/>
    <p:sldId id="530" r:id="rId277"/>
    <p:sldId id="531" r:id="rId278"/>
    <p:sldId id="532" r:id="rId279"/>
    <p:sldId id="533" r:id="rId280"/>
    <p:sldId id="534" r:id="rId281"/>
    <p:sldId id="535" r:id="rId282"/>
    <p:sldId id="536" r:id="rId283"/>
    <p:sldId id="537" r:id="rId284"/>
    <p:sldId id="538" r:id="rId285"/>
    <p:sldId id="539" r:id="rId286"/>
    <p:sldId id="540" r:id="rId287"/>
    <p:sldId id="541" r:id="rId288"/>
    <p:sldId id="542" r:id="rId289"/>
    <p:sldId id="543" r:id="rId290"/>
    <p:sldId id="544" r:id="rId291"/>
    <p:sldId id="545" r:id="rId292"/>
    <p:sldId id="546" r:id="rId293"/>
    <p:sldId id="547" r:id="rId294"/>
    <p:sldId id="548" r:id="rId295"/>
    <p:sldId id="549" r:id="rId296"/>
    <p:sldId id="550" r:id="rId297"/>
    <p:sldId id="551" r:id="rId298"/>
    <p:sldId id="552" r:id="rId299"/>
    <p:sldId id="553" r:id="rId300"/>
    <p:sldId id="554" r:id="rId301"/>
    <p:sldId id="555" r:id="rId302"/>
    <p:sldId id="556" r:id="rId303"/>
    <p:sldId id="557" r:id="rId304"/>
    <p:sldId id="558" r:id="rId305"/>
    <p:sldId id="559" r:id="rId306"/>
    <p:sldId id="560" r:id="rId307"/>
    <p:sldId id="561" r:id="rId308"/>
    <p:sldId id="562" r:id="rId309"/>
    <p:sldId id="563" r:id="rId310"/>
    <p:sldId id="564" r:id="rId311"/>
    <p:sldId id="565" r:id="rId312"/>
    <p:sldId id="566" r:id="rId313"/>
    <p:sldId id="567" r:id="rId314"/>
    <p:sldId id="568" r:id="rId315"/>
    <p:sldId id="569" r:id="rId316"/>
    <p:sldId id="570" r:id="rId317"/>
    <p:sldId id="571" r:id="rId318"/>
    <p:sldId id="572" r:id="rId319"/>
    <p:sldId id="573" r:id="rId320"/>
    <p:sldId id="574" r:id="rId321"/>
    <p:sldId id="575" r:id="rId322"/>
    <p:sldId id="576" r:id="rId323"/>
    <p:sldId id="577" r:id="rId324"/>
    <p:sldId id="578" r:id="rId325"/>
    <p:sldId id="579" r:id="rId326"/>
    <p:sldId id="580" r:id="rId327"/>
    <p:sldId id="581" r:id="rId328"/>
    <p:sldId id="582" r:id="rId329"/>
    <p:sldId id="583" r:id="rId330"/>
    <p:sldId id="584" r:id="rId331"/>
    <p:sldId id="585" r:id="rId332"/>
    <p:sldId id="586" r:id="rId333"/>
    <p:sldId id="587" r:id="rId334"/>
    <p:sldId id="588" r:id="rId335"/>
    <p:sldId id="589" r:id="rId336"/>
    <p:sldId id="590" r:id="rId337"/>
    <p:sldId id="591" r:id="rId338"/>
    <p:sldId id="592" r:id="rId339"/>
    <p:sldId id="593" r:id="rId340"/>
    <p:sldId id="594" r:id="rId341"/>
    <p:sldId id="595" r:id="rId342"/>
    <p:sldId id="596" r:id="rId343"/>
    <p:sldId id="597" r:id="rId344"/>
    <p:sldId id="598" r:id="rId345"/>
    <p:sldId id="599" r:id="rId346"/>
    <p:sldId id="600" r:id="rId347"/>
    <p:sldId id="601" r:id="rId348"/>
    <p:sldId id="602" r:id="rId349"/>
    <p:sldId id="603" r:id="rId350"/>
    <p:sldId id="604" r:id="rId351"/>
    <p:sldId id="605" r:id="rId352"/>
    <p:sldId id="606" r:id="rId353"/>
    <p:sldId id="607" r:id="rId354"/>
    <p:sldId id="608" r:id="rId355"/>
    <p:sldId id="609" r:id="rId356"/>
    <p:sldId id="610" r:id="rId357"/>
    <p:sldId id="611" r:id="rId358"/>
    <p:sldId id="612" r:id="rId359"/>
    <p:sldId id="613" r:id="rId360"/>
    <p:sldId id="614" r:id="rId361"/>
    <p:sldId id="615" r:id="rId362"/>
    <p:sldId id="616" r:id="rId363"/>
    <p:sldId id="617" r:id="rId364"/>
    <p:sldId id="618" r:id="rId365"/>
    <p:sldId id="619" r:id="rId366"/>
    <p:sldId id="620" r:id="rId367"/>
    <p:sldId id="621" r:id="rId368"/>
    <p:sldId id="622" r:id="rId369"/>
    <p:sldId id="623" r:id="rId370"/>
    <p:sldId id="624" r:id="rId371"/>
    <p:sldId id="625" r:id="rId372"/>
    <p:sldId id="626" r:id="rId373"/>
    <p:sldId id="627" r:id="rId374"/>
    <p:sldId id="628" r:id="rId375"/>
    <p:sldId id="629" r:id="rId376"/>
    <p:sldId id="630" r:id="rId377"/>
    <p:sldId id="631" r:id="rId378"/>
    <p:sldId id="632" r:id="rId379"/>
    <p:sldId id="633" r:id="rId380"/>
    <p:sldId id="634" r:id="rId381"/>
    <p:sldId id="635" r:id="rId382"/>
    <p:sldId id="636" r:id="rId383"/>
    <p:sldId id="637" r:id="rId384"/>
    <p:sldId id="638" r:id="rId385"/>
    <p:sldId id="639" r:id="rId386"/>
    <p:sldId id="640" r:id="rId387"/>
    <p:sldId id="641" r:id="rId388"/>
    <p:sldId id="642" r:id="rId389"/>
    <p:sldId id="643" r:id="rId390"/>
    <p:sldId id="644" r:id="rId391"/>
    <p:sldId id="645" r:id="rId392"/>
    <p:sldId id="646" r:id="rId393"/>
    <p:sldId id="647" r:id="rId394"/>
    <p:sldId id="648" r:id="rId395"/>
    <p:sldId id="649" r:id="rId396"/>
    <p:sldId id="650" r:id="rId397"/>
    <p:sldId id="651" r:id="rId398"/>
    <p:sldId id="652" r:id="rId399"/>
    <p:sldId id="653" r:id="rId400"/>
    <p:sldId id="654" r:id="rId401"/>
    <p:sldId id="655" r:id="rId402"/>
    <p:sldId id="656" r:id="rId403"/>
    <p:sldId id="657" r:id="rId404"/>
    <p:sldId id="658" r:id="rId405"/>
    <p:sldId id="659" r:id="rId406"/>
    <p:sldId id="660" r:id="rId407"/>
    <p:sldId id="661" r:id="rId408"/>
    <p:sldId id="662" r:id="rId409"/>
    <p:sldId id="663" r:id="rId410"/>
    <p:sldId id="664" r:id="rId411"/>
    <p:sldId id="665" r:id="rId412"/>
    <p:sldId id="666" r:id="rId413"/>
    <p:sldId id="667" r:id="rId414"/>
    <p:sldId id="668" r:id="rId415"/>
    <p:sldId id="669" r:id="rId416"/>
    <p:sldId id="670" r:id="rId417"/>
    <p:sldId id="671" r:id="rId418"/>
    <p:sldId id="672" r:id="rId419"/>
    <p:sldId id="673" r:id="rId420"/>
    <p:sldId id="674" r:id="rId421"/>
    <p:sldId id="675" r:id="rId422"/>
    <p:sldId id="676" r:id="rId423"/>
    <p:sldId id="677" r:id="rId424"/>
    <p:sldId id="678" r:id="rId425"/>
    <p:sldId id="679" r:id="rId426"/>
    <p:sldId id="680" r:id="rId427"/>
    <p:sldId id="681" r:id="rId428"/>
    <p:sldId id="682" r:id="rId429"/>
    <p:sldId id="683" r:id="rId430"/>
    <p:sldId id="684" r:id="rId431"/>
  </p:sldIdLst>
  <p:sldSz cx="9144000" cy="5143500" type="screen16x9"/>
  <p:notesSz cx="6858000" cy="9144000"/>
  <p:embeddedFontLst>
    <p:embeddedFont>
      <p:font typeface="Calibri" panose="020F0502020204030204" pitchFamily="34" charset="0"/>
      <p:regular r:id="rId433"/>
      <p:bold r:id="rId434"/>
      <p:italic r:id="rId435"/>
      <p:boldItalic r:id="rId436"/>
    </p:embeddedFont>
    <p:embeddedFont>
      <p:font typeface="Josefin Sans" panose="020B0604020202020204" charset="0"/>
      <p:regular r:id="rId437"/>
      <p:bold r:id="rId438"/>
      <p:italic r:id="rId439"/>
      <p:boldItalic r:id="rId440"/>
    </p:embeddedFont>
    <p:embeddedFont>
      <p:font typeface="Tahoma" panose="020B0604030504040204" pitchFamily="34" charset="0"/>
      <p:regular r:id="rId441"/>
      <p:bold r:id="rId4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880" y="5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99" Type="http://schemas.openxmlformats.org/officeDocument/2006/relationships/slide" Target="slides/slide297.xml"/><Relationship Id="rId21" Type="http://schemas.openxmlformats.org/officeDocument/2006/relationships/slide" Target="slides/slide19.xml"/><Relationship Id="rId63" Type="http://schemas.openxmlformats.org/officeDocument/2006/relationships/slide" Target="slides/slide61.xml"/><Relationship Id="rId159" Type="http://schemas.openxmlformats.org/officeDocument/2006/relationships/slide" Target="slides/slide157.xml"/><Relationship Id="rId324" Type="http://schemas.openxmlformats.org/officeDocument/2006/relationships/slide" Target="slides/slide322.xml"/><Relationship Id="rId366" Type="http://schemas.openxmlformats.org/officeDocument/2006/relationships/slide" Target="slides/slide364.xml"/><Relationship Id="rId170" Type="http://schemas.openxmlformats.org/officeDocument/2006/relationships/slide" Target="slides/slide168.xml"/><Relationship Id="rId226" Type="http://schemas.openxmlformats.org/officeDocument/2006/relationships/slide" Target="slides/slide224.xml"/><Relationship Id="rId433" Type="http://schemas.openxmlformats.org/officeDocument/2006/relationships/font" Target="fonts/font1.fntdata"/><Relationship Id="rId268" Type="http://schemas.openxmlformats.org/officeDocument/2006/relationships/slide" Target="slides/slide266.xml"/><Relationship Id="rId32" Type="http://schemas.openxmlformats.org/officeDocument/2006/relationships/slide" Target="slides/slide30.xml"/><Relationship Id="rId74" Type="http://schemas.openxmlformats.org/officeDocument/2006/relationships/slide" Target="slides/slide72.xml"/><Relationship Id="rId128" Type="http://schemas.openxmlformats.org/officeDocument/2006/relationships/slide" Target="slides/slide126.xml"/><Relationship Id="rId335" Type="http://schemas.openxmlformats.org/officeDocument/2006/relationships/slide" Target="slides/slide333.xml"/><Relationship Id="rId377" Type="http://schemas.openxmlformats.org/officeDocument/2006/relationships/slide" Target="slides/slide375.xml"/><Relationship Id="rId5" Type="http://schemas.openxmlformats.org/officeDocument/2006/relationships/slide" Target="slides/slide3.xml"/><Relationship Id="rId181" Type="http://schemas.openxmlformats.org/officeDocument/2006/relationships/slide" Target="slides/slide179.xml"/><Relationship Id="rId237" Type="http://schemas.openxmlformats.org/officeDocument/2006/relationships/slide" Target="slides/slide235.xml"/><Relationship Id="rId402" Type="http://schemas.openxmlformats.org/officeDocument/2006/relationships/slide" Target="slides/slide400.xml"/><Relationship Id="rId279" Type="http://schemas.openxmlformats.org/officeDocument/2006/relationships/slide" Target="slides/slide277.xml"/><Relationship Id="rId444" Type="http://schemas.openxmlformats.org/officeDocument/2006/relationships/viewProps" Target="viewProps.xml"/><Relationship Id="rId43" Type="http://schemas.openxmlformats.org/officeDocument/2006/relationships/slide" Target="slides/slide41.xml"/><Relationship Id="rId139" Type="http://schemas.openxmlformats.org/officeDocument/2006/relationships/slide" Target="slides/slide137.xml"/><Relationship Id="rId290" Type="http://schemas.openxmlformats.org/officeDocument/2006/relationships/slide" Target="slides/slide288.xml"/><Relationship Id="rId304" Type="http://schemas.openxmlformats.org/officeDocument/2006/relationships/slide" Target="slides/slide302.xml"/><Relationship Id="rId346" Type="http://schemas.openxmlformats.org/officeDocument/2006/relationships/slide" Target="slides/slide344.xml"/><Relationship Id="rId388" Type="http://schemas.openxmlformats.org/officeDocument/2006/relationships/slide" Target="slides/slide386.xml"/><Relationship Id="rId85" Type="http://schemas.openxmlformats.org/officeDocument/2006/relationships/slide" Target="slides/slide83.xml"/><Relationship Id="rId150" Type="http://schemas.openxmlformats.org/officeDocument/2006/relationships/slide" Target="slides/slide148.xml"/><Relationship Id="rId192" Type="http://schemas.openxmlformats.org/officeDocument/2006/relationships/slide" Target="slides/slide190.xml"/><Relationship Id="rId206" Type="http://schemas.openxmlformats.org/officeDocument/2006/relationships/slide" Target="slides/slide204.xml"/><Relationship Id="rId413" Type="http://schemas.openxmlformats.org/officeDocument/2006/relationships/slide" Target="slides/slide411.xml"/><Relationship Id="rId248" Type="http://schemas.openxmlformats.org/officeDocument/2006/relationships/slide" Target="slides/slide246.xml"/><Relationship Id="rId12" Type="http://schemas.openxmlformats.org/officeDocument/2006/relationships/slide" Target="slides/slide10.xml"/><Relationship Id="rId108" Type="http://schemas.openxmlformats.org/officeDocument/2006/relationships/slide" Target="slides/slide106.xml"/><Relationship Id="rId315" Type="http://schemas.openxmlformats.org/officeDocument/2006/relationships/slide" Target="slides/slide313.xml"/><Relationship Id="rId357" Type="http://schemas.openxmlformats.org/officeDocument/2006/relationships/slide" Target="slides/slide355.xml"/><Relationship Id="rId54" Type="http://schemas.openxmlformats.org/officeDocument/2006/relationships/slide" Target="slides/slide52.xml"/><Relationship Id="rId96" Type="http://schemas.openxmlformats.org/officeDocument/2006/relationships/slide" Target="slides/slide94.xml"/><Relationship Id="rId161" Type="http://schemas.openxmlformats.org/officeDocument/2006/relationships/slide" Target="slides/slide159.xml"/><Relationship Id="rId217" Type="http://schemas.openxmlformats.org/officeDocument/2006/relationships/slide" Target="slides/slide215.xml"/><Relationship Id="rId399" Type="http://schemas.openxmlformats.org/officeDocument/2006/relationships/slide" Target="slides/slide397.xml"/><Relationship Id="rId259" Type="http://schemas.openxmlformats.org/officeDocument/2006/relationships/slide" Target="slides/slide257.xml"/><Relationship Id="rId424" Type="http://schemas.openxmlformats.org/officeDocument/2006/relationships/slide" Target="slides/slide422.xml"/><Relationship Id="rId23" Type="http://schemas.openxmlformats.org/officeDocument/2006/relationships/slide" Target="slides/slide21.xml"/><Relationship Id="rId119" Type="http://schemas.openxmlformats.org/officeDocument/2006/relationships/slide" Target="slides/slide117.xml"/><Relationship Id="rId270" Type="http://schemas.openxmlformats.org/officeDocument/2006/relationships/slide" Target="slides/slide268.xml"/><Relationship Id="rId326" Type="http://schemas.openxmlformats.org/officeDocument/2006/relationships/slide" Target="slides/slide324.xml"/><Relationship Id="rId65" Type="http://schemas.openxmlformats.org/officeDocument/2006/relationships/slide" Target="slides/slide63.xml"/><Relationship Id="rId130" Type="http://schemas.openxmlformats.org/officeDocument/2006/relationships/slide" Target="slides/slide128.xml"/><Relationship Id="rId368" Type="http://schemas.openxmlformats.org/officeDocument/2006/relationships/slide" Target="slides/slide366.xml"/><Relationship Id="rId172" Type="http://schemas.openxmlformats.org/officeDocument/2006/relationships/slide" Target="slides/slide170.xml"/><Relationship Id="rId228" Type="http://schemas.openxmlformats.org/officeDocument/2006/relationships/slide" Target="slides/slide226.xml"/><Relationship Id="rId435" Type="http://schemas.openxmlformats.org/officeDocument/2006/relationships/font" Target="fonts/font3.fntdata"/><Relationship Id="rId281" Type="http://schemas.openxmlformats.org/officeDocument/2006/relationships/slide" Target="slides/slide279.xml"/><Relationship Id="rId337" Type="http://schemas.openxmlformats.org/officeDocument/2006/relationships/slide" Target="slides/slide335.xml"/><Relationship Id="rId34" Type="http://schemas.openxmlformats.org/officeDocument/2006/relationships/slide" Target="slides/slide32.xml"/><Relationship Id="rId76" Type="http://schemas.openxmlformats.org/officeDocument/2006/relationships/slide" Target="slides/slide74.xml"/><Relationship Id="rId141" Type="http://schemas.openxmlformats.org/officeDocument/2006/relationships/slide" Target="slides/slide139.xml"/><Relationship Id="rId379" Type="http://schemas.openxmlformats.org/officeDocument/2006/relationships/slide" Target="slides/slide377.xml"/><Relationship Id="rId7" Type="http://schemas.openxmlformats.org/officeDocument/2006/relationships/slide" Target="slides/slide5.xml"/><Relationship Id="rId183" Type="http://schemas.openxmlformats.org/officeDocument/2006/relationships/slide" Target="slides/slide181.xml"/><Relationship Id="rId239" Type="http://schemas.openxmlformats.org/officeDocument/2006/relationships/slide" Target="slides/slide237.xml"/><Relationship Id="rId390" Type="http://schemas.openxmlformats.org/officeDocument/2006/relationships/slide" Target="slides/slide388.xml"/><Relationship Id="rId404" Type="http://schemas.openxmlformats.org/officeDocument/2006/relationships/slide" Target="slides/slide402.xml"/><Relationship Id="rId446" Type="http://schemas.openxmlformats.org/officeDocument/2006/relationships/tableStyles" Target="tableStyles.xml"/><Relationship Id="rId250" Type="http://schemas.openxmlformats.org/officeDocument/2006/relationships/slide" Target="slides/slide248.xml"/><Relationship Id="rId292" Type="http://schemas.openxmlformats.org/officeDocument/2006/relationships/slide" Target="slides/slide290.xml"/><Relationship Id="rId306" Type="http://schemas.openxmlformats.org/officeDocument/2006/relationships/slide" Target="slides/slide304.xml"/><Relationship Id="rId45" Type="http://schemas.openxmlformats.org/officeDocument/2006/relationships/slide" Target="slides/slide43.xml"/><Relationship Id="rId87" Type="http://schemas.openxmlformats.org/officeDocument/2006/relationships/slide" Target="slides/slide85.xml"/><Relationship Id="rId110" Type="http://schemas.openxmlformats.org/officeDocument/2006/relationships/slide" Target="slides/slide108.xml"/><Relationship Id="rId348" Type="http://schemas.openxmlformats.org/officeDocument/2006/relationships/slide" Target="slides/slide346.xml"/><Relationship Id="rId152" Type="http://schemas.openxmlformats.org/officeDocument/2006/relationships/slide" Target="slides/slide150.xml"/><Relationship Id="rId194" Type="http://schemas.openxmlformats.org/officeDocument/2006/relationships/slide" Target="slides/slide192.xml"/><Relationship Id="rId208" Type="http://schemas.openxmlformats.org/officeDocument/2006/relationships/slide" Target="slides/slide206.xml"/><Relationship Id="rId415" Type="http://schemas.openxmlformats.org/officeDocument/2006/relationships/slide" Target="slides/slide413.xml"/><Relationship Id="rId261" Type="http://schemas.openxmlformats.org/officeDocument/2006/relationships/slide" Target="slides/slide259.xml"/><Relationship Id="rId14" Type="http://schemas.openxmlformats.org/officeDocument/2006/relationships/slide" Target="slides/slide12.xml"/><Relationship Id="rId56" Type="http://schemas.openxmlformats.org/officeDocument/2006/relationships/slide" Target="slides/slide54.xml"/><Relationship Id="rId317" Type="http://schemas.openxmlformats.org/officeDocument/2006/relationships/slide" Target="slides/slide315.xml"/><Relationship Id="rId359" Type="http://schemas.openxmlformats.org/officeDocument/2006/relationships/slide" Target="slides/slide357.xml"/><Relationship Id="rId98" Type="http://schemas.openxmlformats.org/officeDocument/2006/relationships/slide" Target="slides/slide96.xml"/><Relationship Id="rId121" Type="http://schemas.openxmlformats.org/officeDocument/2006/relationships/slide" Target="slides/slide119.xml"/><Relationship Id="rId163" Type="http://schemas.openxmlformats.org/officeDocument/2006/relationships/slide" Target="slides/slide161.xml"/><Relationship Id="rId219" Type="http://schemas.openxmlformats.org/officeDocument/2006/relationships/slide" Target="slides/slide217.xml"/><Relationship Id="rId370" Type="http://schemas.openxmlformats.org/officeDocument/2006/relationships/slide" Target="slides/slide368.xml"/><Relationship Id="rId426" Type="http://schemas.openxmlformats.org/officeDocument/2006/relationships/slide" Target="slides/slide424.xml"/><Relationship Id="rId230" Type="http://schemas.openxmlformats.org/officeDocument/2006/relationships/slide" Target="slides/slide228.xml"/><Relationship Id="rId25" Type="http://schemas.openxmlformats.org/officeDocument/2006/relationships/slide" Target="slides/slide23.xml"/><Relationship Id="rId67" Type="http://schemas.openxmlformats.org/officeDocument/2006/relationships/slide" Target="slides/slide65.xml"/><Relationship Id="rId272" Type="http://schemas.openxmlformats.org/officeDocument/2006/relationships/slide" Target="slides/slide270.xml"/><Relationship Id="rId328" Type="http://schemas.openxmlformats.org/officeDocument/2006/relationships/slide" Target="slides/slide326.xml"/><Relationship Id="rId132" Type="http://schemas.openxmlformats.org/officeDocument/2006/relationships/slide" Target="slides/slide130.xml"/><Relationship Id="rId174" Type="http://schemas.openxmlformats.org/officeDocument/2006/relationships/slide" Target="slides/slide172.xml"/><Relationship Id="rId381" Type="http://schemas.openxmlformats.org/officeDocument/2006/relationships/slide" Target="slides/slide379.xml"/><Relationship Id="rId241" Type="http://schemas.openxmlformats.org/officeDocument/2006/relationships/slide" Target="slides/slide239.xml"/><Relationship Id="rId437" Type="http://schemas.openxmlformats.org/officeDocument/2006/relationships/font" Target="fonts/font5.fntdata"/><Relationship Id="rId36" Type="http://schemas.openxmlformats.org/officeDocument/2006/relationships/slide" Target="slides/slide34.xml"/><Relationship Id="rId283" Type="http://schemas.openxmlformats.org/officeDocument/2006/relationships/slide" Target="slides/slide281.xml"/><Relationship Id="rId339" Type="http://schemas.openxmlformats.org/officeDocument/2006/relationships/slide" Target="slides/slide337.xml"/><Relationship Id="rId78" Type="http://schemas.openxmlformats.org/officeDocument/2006/relationships/slide" Target="slides/slide76.xml"/><Relationship Id="rId101" Type="http://schemas.openxmlformats.org/officeDocument/2006/relationships/slide" Target="slides/slide99.xml"/><Relationship Id="rId143" Type="http://schemas.openxmlformats.org/officeDocument/2006/relationships/slide" Target="slides/slide141.xml"/><Relationship Id="rId185" Type="http://schemas.openxmlformats.org/officeDocument/2006/relationships/slide" Target="slides/slide183.xml"/><Relationship Id="rId350" Type="http://schemas.openxmlformats.org/officeDocument/2006/relationships/slide" Target="slides/slide348.xml"/><Relationship Id="rId406" Type="http://schemas.openxmlformats.org/officeDocument/2006/relationships/slide" Target="slides/slide404.xml"/><Relationship Id="rId9" Type="http://schemas.openxmlformats.org/officeDocument/2006/relationships/slide" Target="slides/slide7.xml"/><Relationship Id="rId210" Type="http://schemas.openxmlformats.org/officeDocument/2006/relationships/slide" Target="slides/slide208.xml"/><Relationship Id="rId392" Type="http://schemas.openxmlformats.org/officeDocument/2006/relationships/slide" Target="slides/slide390.xml"/><Relationship Id="rId252" Type="http://schemas.openxmlformats.org/officeDocument/2006/relationships/slide" Target="slides/slide250.xml"/><Relationship Id="rId294" Type="http://schemas.openxmlformats.org/officeDocument/2006/relationships/slide" Target="slides/slide292.xml"/><Relationship Id="rId308" Type="http://schemas.openxmlformats.org/officeDocument/2006/relationships/slide" Target="slides/slide306.xml"/><Relationship Id="rId47" Type="http://schemas.openxmlformats.org/officeDocument/2006/relationships/slide" Target="slides/slide45.xml"/><Relationship Id="rId89" Type="http://schemas.openxmlformats.org/officeDocument/2006/relationships/slide" Target="slides/slide87.xml"/><Relationship Id="rId112" Type="http://schemas.openxmlformats.org/officeDocument/2006/relationships/slide" Target="slides/slide110.xml"/><Relationship Id="rId154" Type="http://schemas.openxmlformats.org/officeDocument/2006/relationships/slide" Target="slides/slide152.xml"/><Relationship Id="rId361" Type="http://schemas.openxmlformats.org/officeDocument/2006/relationships/slide" Target="slides/slide359.xml"/><Relationship Id="rId196" Type="http://schemas.openxmlformats.org/officeDocument/2006/relationships/slide" Target="slides/slide194.xml"/><Relationship Id="rId417" Type="http://schemas.openxmlformats.org/officeDocument/2006/relationships/slide" Target="slides/slide415.xml"/><Relationship Id="rId16" Type="http://schemas.openxmlformats.org/officeDocument/2006/relationships/slide" Target="slides/slide14.xml"/><Relationship Id="rId221" Type="http://schemas.openxmlformats.org/officeDocument/2006/relationships/slide" Target="slides/slide219.xml"/><Relationship Id="rId263" Type="http://schemas.openxmlformats.org/officeDocument/2006/relationships/slide" Target="slides/slide261.xml"/><Relationship Id="rId319" Type="http://schemas.openxmlformats.org/officeDocument/2006/relationships/slide" Target="slides/slide317.xml"/><Relationship Id="rId58" Type="http://schemas.openxmlformats.org/officeDocument/2006/relationships/slide" Target="slides/slide56.xml"/><Relationship Id="rId123" Type="http://schemas.openxmlformats.org/officeDocument/2006/relationships/slide" Target="slides/slide121.xml"/><Relationship Id="rId330" Type="http://schemas.openxmlformats.org/officeDocument/2006/relationships/slide" Target="slides/slide328.xml"/><Relationship Id="rId165" Type="http://schemas.openxmlformats.org/officeDocument/2006/relationships/slide" Target="slides/slide163.xml"/><Relationship Id="rId372" Type="http://schemas.openxmlformats.org/officeDocument/2006/relationships/slide" Target="slides/slide370.xml"/><Relationship Id="rId428" Type="http://schemas.openxmlformats.org/officeDocument/2006/relationships/slide" Target="slides/slide426.xml"/><Relationship Id="rId232" Type="http://schemas.openxmlformats.org/officeDocument/2006/relationships/slide" Target="slides/slide230.xml"/><Relationship Id="rId274" Type="http://schemas.openxmlformats.org/officeDocument/2006/relationships/slide" Target="slides/slide272.xml"/><Relationship Id="rId27" Type="http://schemas.openxmlformats.org/officeDocument/2006/relationships/slide" Target="slides/slide25.xml"/><Relationship Id="rId69" Type="http://schemas.openxmlformats.org/officeDocument/2006/relationships/slide" Target="slides/slide67.xml"/><Relationship Id="rId134" Type="http://schemas.openxmlformats.org/officeDocument/2006/relationships/slide" Target="slides/slide132.xml"/><Relationship Id="rId80" Type="http://schemas.openxmlformats.org/officeDocument/2006/relationships/slide" Target="slides/slide78.xml"/><Relationship Id="rId176" Type="http://schemas.openxmlformats.org/officeDocument/2006/relationships/slide" Target="slides/slide174.xml"/><Relationship Id="rId341" Type="http://schemas.openxmlformats.org/officeDocument/2006/relationships/slide" Target="slides/slide339.xml"/><Relationship Id="rId383" Type="http://schemas.openxmlformats.org/officeDocument/2006/relationships/slide" Target="slides/slide381.xml"/><Relationship Id="rId439" Type="http://schemas.openxmlformats.org/officeDocument/2006/relationships/font" Target="fonts/font7.fntdata"/><Relationship Id="rId201" Type="http://schemas.openxmlformats.org/officeDocument/2006/relationships/slide" Target="slides/slide199.xml"/><Relationship Id="rId243" Type="http://schemas.openxmlformats.org/officeDocument/2006/relationships/slide" Target="slides/slide241.xml"/><Relationship Id="rId285" Type="http://schemas.openxmlformats.org/officeDocument/2006/relationships/slide" Target="slides/slide283.xml"/><Relationship Id="rId38" Type="http://schemas.openxmlformats.org/officeDocument/2006/relationships/slide" Target="slides/slide36.xml"/><Relationship Id="rId103" Type="http://schemas.openxmlformats.org/officeDocument/2006/relationships/slide" Target="slides/slide101.xml"/><Relationship Id="rId310" Type="http://schemas.openxmlformats.org/officeDocument/2006/relationships/slide" Target="slides/slide308.xml"/><Relationship Id="rId91" Type="http://schemas.openxmlformats.org/officeDocument/2006/relationships/slide" Target="slides/slide89.xml"/><Relationship Id="rId145" Type="http://schemas.openxmlformats.org/officeDocument/2006/relationships/slide" Target="slides/slide143.xml"/><Relationship Id="rId187" Type="http://schemas.openxmlformats.org/officeDocument/2006/relationships/slide" Target="slides/slide185.xml"/><Relationship Id="rId352" Type="http://schemas.openxmlformats.org/officeDocument/2006/relationships/slide" Target="slides/slide350.xml"/><Relationship Id="rId394" Type="http://schemas.openxmlformats.org/officeDocument/2006/relationships/slide" Target="slides/slide392.xml"/><Relationship Id="rId408" Type="http://schemas.openxmlformats.org/officeDocument/2006/relationships/slide" Target="slides/slide406.xml"/><Relationship Id="rId212" Type="http://schemas.openxmlformats.org/officeDocument/2006/relationships/slide" Target="slides/slide210.xml"/><Relationship Id="rId254" Type="http://schemas.openxmlformats.org/officeDocument/2006/relationships/slide" Target="slides/slide252.xml"/><Relationship Id="rId49" Type="http://schemas.openxmlformats.org/officeDocument/2006/relationships/slide" Target="slides/slide47.xml"/><Relationship Id="rId114" Type="http://schemas.openxmlformats.org/officeDocument/2006/relationships/slide" Target="slides/slide112.xml"/><Relationship Id="rId296" Type="http://schemas.openxmlformats.org/officeDocument/2006/relationships/slide" Target="slides/slide294.xml"/><Relationship Id="rId60" Type="http://schemas.openxmlformats.org/officeDocument/2006/relationships/slide" Target="slides/slide58.xml"/><Relationship Id="rId156" Type="http://schemas.openxmlformats.org/officeDocument/2006/relationships/slide" Target="slides/slide154.xml"/><Relationship Id="rId198" Type="http://schemas.openxmlformats.org/officeDocument/2006/relationships/slide" Target="slides/slide196.xml"/><Relationship Id="rId321" Type="http://schemas.openxmlformats.org/officeDocument/2006/relationships/slide" Target="slides/slide319.xml"/><Relationship Id="rId363" Type="http://schemas.openxmlformats.org/officeDocument/2006/relationships/slide" Target="slides/slide361.xml"/><Relationship Id="rId419" Type="http://schemas.openxmlformats.org/officeDocument/2006/relationships/slide" Target="slides/slide417.xml"/><Relationship Id="rId223" Type="http://schemas.openxmlformats.org/officeDocument/2006/relationships/slide" Target="slides/slide221.xml"/><Relationship Id="rId430" Type="http://schemas.openxmlformats.org/officeDocument/2006/relationships/slide" Target="slides/slide428.xml"/><Relationship Id="rId18" Type="http://schemas.openxmlformats.org/officeDocument/2006/relationships/slide" Target="slides/slide16.xml"/><Relationship Id="rId39" Type="http://schemas.openxmlformats.org/officeDocument/2006/relationships/slide" Target="slides/slide37.xml"/><Relationship Id="rId265" Type="http://schemas.openxmlformats.org/officeDocument/2006/relationships/slide" Target="slides/slide263.xml"/><Relationship Id="rId286" Type="http://schemas.openxmlformats.org/officeDocument/2006/relationships/slide" Target="slides/slide284.xml"/><Relationship Id="rId50" Type="http://schemas.openxmlformats.org/officeDocument/2006/relationships/slide" Target="slides/slide48.xml"/><Relationship Id="rId104" Type="http://schemas.openxmlformats.org/officeDocument/2006/relationships/slide" Target="slides/slide102.xml"/><Relationship Id="rId125" Type="http://schemas.openxmlformats.org/officeDocument/2006/relationships/slide" Target="slides/slide123.xml"/><Relationship Id="rId146" Type="http://schemas.openxmlformats.org/officeDocument/2006/relationships/slide" Target="slides/slide144.xml"/><Relationship Id="rId167" Type="http://schemas.openxmlformats.org/officeDocument/2006/relationships/slide" Target="slides/slide165.xml"/><Relationship Id="rId188" Type="http://schemas.openxmlformats.org/officeDocument/2006/relationships/slide" Target="slides/slide186.xml"/><Relationship Id="rId311" Type="http://schemas.openxmlformats.org/officeDocument/2006/relationships/slide" Target="slides/slide309.xml"/><Relationship Id="rId332" Type="http://schemas.openxmlformats.org/officeDocument/2006/relationships/slide" Target="slides/slide330.xml"/><Relationship Id="rId353" Type="http://schemas.openxmlformats.org/officeDocument/2006/relationships/slide" Target="slides/slide351.xml"/><Relationship Id="rId374" Type="http://schemas.openxmlformats.org/officeDocument/2006/relationships/slide" Target="slides/slide372.xml"/><Relationship Id="rId395" Type="http://schemas.openxmlformats.org/officeDocument/2006/relationships/slide" Target="slides/slide393.xml"/><Relationship Id="rId409" Type="http://schemas.openxmlformats.org/officeDocument/2006/relationships/slide" Target="slides/slide407.xml"/><Relationship Id="rId71" Type="http://schemas.openxmlformats.org/officeDocument/2006/relationships/slide" Target="slides/slide69.xml"/><Relationship Id="rId92" Type="http://schemas.openxmlformats.org/officeDocument/2006/relationships/slide" Target="slides/slide90.xml"/><Relationship Id="rId213" Type="http://schemas.openxmlformats.org/officeDocument/2006/relationships/slide" Target="slides/slide211.xml"/><Relationship Id="rId234" Type="http://schemas.openxmlformats.org/officeDocument/2006/relationships/slide" Target="slides/slide232.xml"/><Relationship Id="rId420" Type="http://schemas.openxmlformats.org/officeDocument/2006/relationships/slide" Target="slides/slide418.xml"/><Relationship Id="rId2" Type="http://schemas.openxmlformats.org/officeDocument/2006/relationships/slideMaster" Target="slideMasters/slideMaster2.xml"/><Relationship Id="rId29" Type="http://schemas.openxmlformats.org/officeDocument/2006/relationships/slide" Target="slides/slide27.xml"/><Relationship Id="rId255" Type="http://schemas.openxmlformats.org/officeDocument/2006/relationships/slide" Target="slides/slide253.xml"/><Relationship Id="rId276" Type="http://schemas.openxmlformats.org/officeDocument/2006/relationships/slide" Target="slides/slide274.xml"/><Relationship Id="rId297" Type="http://schemas.openxmlformats.org/officeDocument/2006/relationships/slide" Target="slides/slide295.xml"/><Relationship Id="rId441" Type="http://schemas.openxmlformats.org/officeDocument/2006/relationships/font" Target="fonts/font9.fntdata"/><Relationship Id="rId40" Type="http://schemas.openxmlformats.org/officeDocument/2006/relationships/slide" Target="slides/slide38.xml"/><Relationship Id="rId115" Type="http://schemas.openxmlformats.org/officeDocument/2006/relationships/slide" Target="slides/slide113.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301" Type="http://schemas.openxmlformats.org/officeDocument/2006/relationships/slide" Target="slides/slide299.xml"/><Relationship Id="rId322" Type="http://schemas.openxmlformats.org/officeDocument/2006/relationships/slide" Target="slides/slide320.xml"/><Relationship Id="rId343" Type="http://schemas.openxmlformats.org/officeDocument/2006/relationships/slide" Target="slides/slide341.xml"/><Relationship Id="rId364" Type="http://schemas.openxmlformats.org/officeDocument/2006/relationships/slide" Target="slides/slide362.xml"/><Relationship Id="rId61" Type="http://schemas.openxmlformats.org/officeDocument/2006/relationships/slide" Target="slides/slide59.xml"/><Relationship Id="rId82" Type="http://schemas.openxmlformats.org/officeDocument/2006/relationships/slide" Target="slides/slide80.xml"/><Relationship Id="rId199" Type="http://schemas.openxmlformats.org/officeDocument/2006/relationships/slide" Target="slides/slide197.xml"/><Relationship Id="rId203" Type="http://schemas.openxmlformats.org/officeDocument/2006/relationships/slide" Target="slides/slide201.xml"/><Relationship Id="rId385" Type="http://schemas.openxmlformats.org/officeDocument/2006/relationships/slide" Target="slides/slide383.xml"/><Relationship Id="rId19" Type="http://schemas.openxmlformats.org/officeDocument/2006/relationships/slide" Target="slides/slide17.xml"/><Relationship Id="rId224" Type="http://schemas.openxmlformats.org/officeDocument/2006/relationships/slide" Target="slides/slide222.xml"/><Relationship Id="rId245" Type="http://schemas.openxmlformats.org/officeDocument/2006/relationships/slide" Target="slides/slide243.xml"/><Relationship Id="rId266" Type="http://schemas.openxmlformats.org/officeDocument/2006/relationships/slide" Target="slides/slide264.xml"/><Relationship Id="rId287" Type="http://schemas.openxmlformats.org/officeDocument/2006/relationships/slide" Target="slides/slide285.xml"/><Relationship Id="rId410" Type="http://schemas.openxmlformats.org/officeDocument/2006/relationships/slide" Target="slides/slide408.xml"/><Relationship Id="rId431" Type="http://schemas.openxmlformats.org/officeDocument/2006/relationships/slide" Target="slides/slide429.xml"/><Relationship Id="rId30" Type="http://schemas.openxmlformats.org/officeDocument/2006/relationships/slide" Target="slides/slide2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312" Type="http://schemas.openxmlformats.org/officeDocument/2006/relationships/slide" Target="slides/slide310.xml"/><Relationship Id="rId333" Type="http://schemas.openxmlformats.org/officeDocument/2006/relationships/slide" Target="slides/slide331.xml"/><Relationship Id="rId354" Type="http://schemas.openxmlformats.org/officeDocument/2006/relationships/slide" Target="slides/slide352.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189" Type="http://schemas.openxmlformats.org/officeDocument/2006/relationships/slide" Target="slides/slide187.xml"/><Relationship Id="rId375" Type="http://schemas.openxmlformats.org/officeDocument/2006/relationships/slide" Target="slides/slide373.xml"/><Relationship Id="rId396" Type="http://schemas.openxmlformats.org/officeDocument/2006/relationships/slide" Target="slides/slide394.xml"/><Relationship Id="rId3" Type="http://schemas.openxmlformats.org/officeDocument/2006/relationships/slide" Target="slides/slide1.xml"/><Relationship Id="rId214" Type="http://schemas.openxmlformats.org/officeDocument/2006/relationships/slide" Target="slides/slide212.xml"/><Relationship Id="rId235" Type="http://schemas.openxmlformats.org/officeDocument/2006/relationships/slide" Target="slides/slide233.xml"/><Relationship Id="rId256" Type="http://schemas.openxmlformats.org/officeDocument/2006/relationships/slide" Target="slides/slide254.xml"/><Relationship Id="rId277" Type="http://schemas.openxmlformats.org/officeDocument/2006/relationships/slide" Target="slides/slide275.xml"/><Relationship Id="rId298" Type="http://schemas.openxmlformats.org/officeDocument/2006/relationships/slide" Target="slides/slide296.xml"/><Relationship Id="rId400" Type="http://schemas.openxmlformats.org/officeDocument/2006/relationships/slide" Target="slides/slide398.xml"/><Relationship Id="rId421" Type="http://schemas.openxmlformats.org/officeDocument/2006/relationships/slide" Target="slides/slide419.xml"/><Relationship Id="rId442" Type="http://schemas.openxmlformats.org/officeDocument/2006/relationships/font" Target="fonts/font10.fntdata"/><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302" Type="http://schemas.openxmlformats.org/officeDocument/2006/relationships/slide" Target="slides/slide300.xml"/><Relationship Id="rId323" Type="http://schemas.openxmlformats.org/officeDocument/2006/relationships/slide" Target="slides/slide321.xml"/><Relationship Id="rId344" Type="http://schemas.openxmlformats.org/officeDocument/2006/relationships/slide" Target="slides/slide342.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179" Type="http://schemas.openxmlformats.org/officeDocument/2006/relationships/slide" Target="slides/slide177.xml"/><Relationship Id="rId365" Type="http://schemas.openxmlformats.org/officeDocument/2006/relationships/slide" Target="slides/slide363.xml"/><Relationship Id="rId386" Type="http://schemas.openxmlformats.org/officeDocument/2006/relationships/slide" Target="slides/slide384.xml"/><Relationship Id="rId190" Type="http://schemas.openxmlformats.org/officeDocument/2006/relationships/slide" Target="slides/slide188.xml"/><Relationship Id="rId204" Type="http://schemas.openxmlformats.org/officeDocument/2006/relationships/slide" Target="slides/slide202.xml"/><Relationship Id="rId225" Type="http://schemas.openxmlformats.org/officeDocument/2006/relationships/slide" Target="slides/slide223.xml"/><Relationship Id="rId246" Type="http://schemas.openxmlformats.org/officeDocument/2006/relationships/slide" Target="slides/slide244.xml"/><Relationship Id="rId267" Type="http://schemas.openxmlformats.org/officeDocument/2006/relationships/slide" Target="slides/slide265.xml"/><Relationship Id="rId288" Type="http://schemas.openxmlformats.org/officeDocument/2006/relationships/slide" Target="slides/slide286.xml"/><Relationship Id="rId411" Type="http://schemas.openxmlformats.org/officeDocument/2006/relationships/slide" Target="slides/slide409.xml"/><Relationship Id="rId432" Type="http://schemas.openxmlformats.org/officeDocument/2006/relationships/notesMaster" Target="notesMasters/notesMaster1.xml"/><Relationship Id="rId106" Type="http://schemas.openxmlformats.org/officeDocument/2006/relationships/slide" Target="slides/slide104.xml"/><Relationship Id="rId127" Type="http://schemas.openxmlformats.org/officeDocument/2006/relationships/slide" Target="slides/slide125.xml"/><Relationship Id="rId313" Type="http://schemas.openxmlformats.org/officeDocument/2006/relationships/slide" Target="slides/slide311.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94" Type="http://schemas.openxmlformats.org/officeDocument/2006/relationships/slide" Target="slides/slide92.xml"/><Relationship Id="rId148" Type="http://schemas.openxmlformats.org/officeDocument/2006/relationships/slide" Target="slides/slide146.xml"/><Relationship Id="rId169" Type="http://schemas.openxmlformats.org/officeDocument/2006/relationships/slide" Target="slides/slide167.xml"/><Relationship Id="rId334" Type="http://schemas.openxmlformats.org/officeDocument/2006/relationships/slide" Target="slides/slide332.xml"/><Relationship Id="rId355" Type="http://schemas.openxmlformats.org/officeDocument/2006/relationships/slide" Target="slides/slide353.xml"/><Relationship Id="rId376" Type="http://schemas.openxmlformats.org/officeDocument/2006/relationships/slide" Target="slides/slide374.xml"/><Relationship Id="rId397" Type="http://schemas.openxmlformats.org/officeDocument/2006/relationships/slide" Target="slides/slide395.xml"/><Relationship Id="rId4" Type="http://schemas.openxmlformats.org/officeDocument/2006/relationships/slide" Target="slides/slide2.xml"/><Relationship Id="rId180" Type="http://schemas.openxmlformats.org/officeDocument/2006/relationships/slide" Target="slides/slide178.xml"/><Relationship Id="rId215" Type="http://schemas.openxmlformats.org/officeDocument/2006/relationships/slide" Target="slides/slide213.xml"/><Relationship Id="rId236" Type="http://schemas.openxmlformats.org/officeDocument/2006/relationships/slide" Target="slides/slide234.xml"/><Relationship Id="rId257" Type="http://schemas.openxmlformats.org/officeDocument/2006/relationships/slide" Target="slides/slide255.xml"/><Relationship Id="rId278" Type="http://schemas.openxmlformats.org/officeDocument/2006/relationships/slide" Target="slides/slide276.xml"/><Relationship Id="rId401" Type="http://schemas.openxmlformats.org/officeDocument/2006/relationships/slide" Target="slides/slide399.xml"/><Relationship Id="rId422" Type="http://schemas.openxmlformats.org/officeDocument/2006/relationships/slide" Target="slides/slide420.xml"/><Relationship Id="rId443" Type="http://schemas.openxmlformats.org/officeDocument/2006/relationships/presProps" Target="presProps.xml"/><Relationship Id="rId303" Type="http://schemas.openxmlformats.org/officeDocument/2006/relationships/slide" Target="slides/slide301.xml"/><Relationship Id="rId42" Type="http://schemas.openxmlformats.org/officeDocument/2006/relationships/slide" Target="slides/slide40.xml"/><Relationship Id="rId84" Type="http://schemas.openxmlformats.org/officeDocument/2006/relationships/slide" Target="slides/slide82.xml"/><Relationship Id="rId138" Type="http://schemas.openxmlformats.org/officeDocument/2006/relationships/slide" Target="slides/slide136.xml"/><Relationship Id="rId345" Type="http://schemas.openxmlformats.org/officeDocument/2006/relationships/slide" Target="slides/slide343.xml"/><Relationship Id="rId387" Type="http://schemas.openxmlformats.org/officeDocument/2006/relationships/slide" Target="slides/slide385.xml"/><Relationship Id="rId191" Type="http://schemas.openxmlformats.org/officeDocument/2006/relationships/slide" Target="slides/slide189.xml"/><Relationship Id="rId205" Type="http://schemas.openxmlformats.org/officeDocument/2006/relationships/slide" Target="slides/slide203.xml"/><Relationship Id="rId247" Type="http://schemas.openxmlformats.org/officeDocument/2006/relationships/slide" Target="slides/slide245.xml"/><Relationship Id="rId412" Type="http://schemas.openxmlformats.org/officeDocument/2006/relationships/slide" Target="slides/slide410.xml"/><Relationship Id="rId107" Type="http://schemas.openxmlformats.org/officeDocument/2006/relationships/slide" Target="slides/slide105.xml"/><Relationship Id="rId289" Type="http://schemas.openxmlformats.org/officeDocument/2006/relationships/slide" Target="slides/slide287.xml"/><Relationship Id="rId11" Type="http://schemas.openxmlformats.org/officeDocument/2006/relationships/slide" Target="slides/slide9.xml"/><Relationship Id="rId53" Type="http://schemas.openxmlformats.org/officeDocument/2006/relationships/slide" Target="slides/slide51.xml"/><Relationship Id="rId149" Type="http://schemas.openxmlformats.org/officeDocument/2006/relationships/slide" Target="slides/slide147.xml"/><Relationship Id="rId314" Type="http://schemas.openxmlformats.org/officeDocument/2006/relationships/slide" Target="slides/slide312.xml"/><Relationship Id="rId356" Type="http://schemas.openxmlformats.org/officeDocument/2006/relationships/slide" Target="slides/slide354.xml"/><Relationship Id="rId398" Type="http://schemas.openxmlformats.org/officeDocument/2006/relationships/slide" Target="slides/slide396.xml"/><Relationship Id="rId95" Type="http://schemas.openxmlformats.org/officeDocument/2006/relationships/slide" Target="slides/slide93.xml"/><Relationship Id="rId160" Type="http://schemas.openxmlformats.org/officeDocument/2006/relationships/slide" Target="slides/slide158.xml"/><Relationship Id="rId216" Type="http://schemas.openxmlformats.org/officeDocument/2006/relationships/slide" Target="slides/slide214.xml"/><Relationship Id="rId423" Type="http://schemas.openxmlformats.org/officeDocument/2006/relationships/slide" Target="slides/slide421.xml"/><Relationship Id="rId258" Type="http://schemas.openxmlformats.org/officeDocument/2006/relationships/slide" Target="slides/slide256.xml"/><Relationship Id="rId22" Type="http://schemas.openxmlformats.org/officeDocument/2006/relationships/slide" Target="slides/slide20.xml"/><Relationship Id="rId64" Type="http://schemas.openxmlformats.org/officeDocument/2006/relationships/slide" Target="slides/slide62.xml"/><Relationship Id="rId118" Type="http://schemas.openxmlformats.org/officeDocument/2006/relationships/slide" Target="slides/slide116.xml"/><Relationship Id="rId325" Type="http://schemas.openxmlformats.org/officeDocument/2006/relationships/slide" Target="slides/slide323.xml"/><Relationship Id="rId367" Type="http://schemas.openxmlformats.org/officeDocument/2006/relationships/slide" Target="slides/slide365.xml"/><Relationship Id="rId171" Type="http://schemas.openxmlformats.org/officeDocument/2006/relationships/slide" Target="slides/slide169.xml"/><Relationship Id="rId227" Type="http://schemas.openxmlformats.org/officeDocument/2006/relationships/slide" Target="slides/slide225.xml"/><Relationship Id="rId269" Type="http://schemas.openxmlformats.org/officeDocument/2006/relationships/slide" Target="slides/slide267.xml"/><Relationship Id="rId434" Type="http://schemas.openxmlformats.org/officeDocument/2006/relationships/font" Target="fonts/font2.fntdata"/><Relationship Id="rId33" Type="http://schemas.openxmlformats.org/officeDocument/2006/relationships/slide" Target="slides/slide31.xml"/><Relationship Id="rId129" Type="http://schemas.openxmlformats.org/officeDocument/2006/relationships/slide" Target="slides/slide127.xml"/><Relationship Id="rId280" Type="http://schemas.openxmlformats.org/officeDocument/2006/relationships/slide" Target="slides/slide278.xml"/><Relationship Id="rId336" Type="http://schemas.openxmlformats.org/officeDocument/2006/relationships/slide" Target="slides/slide334.xml"/><Relationship Id="rId75" Type="http://schemas.openxmlformats.org/officeDocument/2006/relationships/slide" Target="slides/slide73.xml"/><Relationship Id="rId140" Type="http://schemas.openxmlformats.org/officeDocument/2006/relationships/slide" Target="slides/slide138.xml"/><Relationship Id="rId182" Type="http://schemas.openxmlformats.org/officeDocument/2006/relationships/slide" Target="slides/slide180.xml"/><Relationship Id="rId378" Type="http://schemas.openxmlformats.org/officeDocument/2006/relationships/slide" Target="slides/slide376.xml"/><Relationship Id="rId403" Type="http://schemas.openxmlformats.org/officeDocument/2006/relationships/slide" Target="slides/slide401.xml"/><Relationship Id="rId6" Type="http://schemas.openxmlformats.org/officeDocument/2006/relationships/slide" Target="slides/slide4.xml"/><Relationship Id="rId238" Type="http://schemas.openxmlformats.org/officeDocument/2006/relationships/slide" Target="slides/slide236.xml"/><Relationship Id="rId445" Type="http://schemas.openxmlformats.org/officeDocument/2006/relationships/theme" Target="theme/theme1.xml"/><Relationship Id="rId291" Type="http://schemas.openxmlformats.org/officeDocument/2006/relationships/slide" Target="slides/slide289.xml"/><Relationship Id="rId305" Type="http://schemas.openxmlformats.org/officeDocument/2006/relationships/slide" Target="slides/slide303.xml"/><Relationship Id="rId347" Type="http://schemas.openxmlformats.org/officeDocument/2006/relationships/slide" Target="slides/slide345.xml"/><Relationship Id="rId44" Type="http://schemas.openxmlformats.org/officeDocument/2006/relationships/slide" Target="slides/slide42.xml"/><Relationship Id="rId86" Type="http://schemas.openxmlformats.org/officeDocument/2006/relationships/slide" Target="slides/slide84.xml"/><Relationship Id="rId151" Type="http://schemas.openxmlformats.org/officeDocument/2006/relationships/slide" Target="slides/slide149.xml"/><Relationship Id="rId389" Type="http://schemas.openxmlformats.org/officeDocument/2006/relationships/slide" Target="slides/slide387.xml"/><Relationship Id="rId193" Type="http://schemas.openxmlformats.org/officeDocument/2006/relationships/slide" Target="slides/slide191.xml"/><Relationship Id="rId207" Type="http://schemas.openxmlformats.org/officeDocument/2006/relationships/slide" Target="slides/slide205.xml"/><Relationship Id="rId249" Type="http://schemas.openxmlformats.org/officeDocument/2006/relationships/slide" Target="slides/slide247.xml"/><Relationship Id="rId414" Type="http://schemas.openxmlformats.org/officeDocument/2006/relationships/slide" Target="slides/slide412.xml"/><Relationship Id="rId13" Type="http://schemas.openxmlformats.org/officeDocument/2006/relationships/slide" Target="slides/slide11.xml"/><Relationship Id="rId109" Type="http://schemas.openxmlformats.org/officeDocument/2006/relationships/slide" Target="slides/slide107.xml"/><Relationship Id="rId260" Type="http://schemas.openxmlformats.org/officeDocument/2006/relationships/slide" Target="slides/slide258.xml"/><Relationship Id="rId316" Type="http://schemas.openxmlformats.org/officeDocument/2006/relationships/slide" Target="slides/slide314.xml"/><Relationship Id="rId55" Type="http://schemas.openxmlformats.org/officeDocument/2006/relationships/slide" Target="slides/slide53.xml"/><Relationship Id="rId97" Type="http://schemas.openxmlformats.org/officeDocument/2006/relationships/slide" Target="slides/slide95.xml"/><Relationship Id="rId120" Type="http://schemas.openxmlformats.org/officeDocument/2006/relationships/slide" Target="slides/slide118.xml"/><Relationship Id="rId358" Type="http://schemas.openxmlformats.org/officeDocument/2006/relationships/slide" Target="slides/slide356.xml"/><Relationship Id="rId162" Type="http://schemas.openxmlformats.org/officeDocument/2006/relationships/slide" Target="slides/slide160.xml"/><Relationship Id="rId218" Type="http://schemas.openxmlformats.org/officeDocument/2006/relationships/slide" Target="slides/slide216.xml"/><Relationship Id="rId425" Type="http://schemas.openxmlformats.org/officeDocument/2006/relationships/slide" Target="slides/slide423.xml"/><Relationship Id="rId271" Type="http://schemas.openxmlformats.org/officeDocument/2006/relationships/slide" Target="slides/slide269.xml"/><Relationship Id="rId24" Type="http://schemas.openxmlformats.org/officeDocument/2006/relationships/slide" Target="slides/slide22.xml"/><Relationship Id="rId66" Type="http://schemas.openxmlformats.org/officeDocument/2006/relationships/slide" Target="slides/slide64.xml"/><Relationship Id="rId131" Type="http://schemas.openxmlformats.org/officeDocument/2006/relationships/slide" Target="slides/slide129.xml"/><Relationship Id="rId327" Type="http://schemas.openxmlformats.org/officeDocument/2006/relationships/slide" Target="slides/slide325.xml"/><Relationship Id="rId369" Type="http://schemas.openxmlformats.org/officeDocument/2006/relationships/slide" Target="slides/slide367.xml"/><Relationship Id="rId173" Type="http://schemas.openxmlformats.org/officeDocument/2006/relationships/slide" Target="slides/slide171.xml"/><Relationship Id="rId229" Type="http://schemas.openxmlformats.org/officeDocument/2006/relationships/slide" Target="slides/slide227.xml"/><Relationship Id="rId380" Type="http://schemas.openxmlformats.org/officeDocument/2006/relationships/slide" Target="slides/slide378.xml"/><Relationship Id="rId436" Type="http://schemas.openxmlformats.org/officeDocument/2006/relationships/font" Target="fonts/font4.fntdata"/><Relationship Id="rId240" Type="http://schemas.openxmlformats.org/officeDocument/2006/relationships/slide" Target="slides/slide238.xml"/><Relationship Id="rId35" Type="http://schemas.openxmlformats.org/officeDocument/2006/relationships/slide" Target="slides/slide33.xml"/><Relationship Id="rId77" Type="http://schemas.openxmlformats.org/officeDocument/2006/relationships/slide" Target="slides/slide75.xml"/><Relationship Id="rId100" Type="http://schemas.openxmlformats.org/officeDocument/2006/relationships/slide" Target="slides/slide98.xml"/><Relationship Id="rId282" Type="http://schemas.openxmlformats.org/officeDocument/2006/relationships/slide" Target="slides/slide280.xml"/><Relationship Id="rId338" Type="http://schemas.openxmlformats.org/officeDocument/2006/relationships/slide" Target="slides/slide336.xml"/><Relationship Id="rId8" Type="http://schemas.openxmlformats.org/officeDocument/2006/relationships/slide" Target="slides/slide6.xml"/><Relationship Id="rId142" Type="http://schemas.openxmlformats.org/officeDocument/2006/relationships/slide" Target="slides/slide140.xml"/><Relationship Id="rId184" Type="http://schemas.openxmlformats.org/officeDocument/2006/relationships/slide" Target="slides/slide182.xml"/><Relationship Id="rId391" Type="http://schemas.openxmlformats.org/officeDocument/2006/relationships/slide" Target="slides/slide389.xml"/><Relationship Id="rId405" Type="http://schemas.openxmlformats.org/officeDocument/2006/relationships/slide" Target="slides/slide403.xml"/><Relationship Id="rId251" Type="http://schemas.openxmlformats.org/officeDocument/2006/relationships/slide" Target="slides/slide249.xml"/><Relationship Id="rId46" Type="http://schemas.openxmlformats.org/officeDocument/2006/relationships/slide" Target="slides/slide44.xml"/><Relationship Id="rId293" Type="http://schemas.openxmlformats.org/officeDocument/2006/relationships/slide" Target="slides/slide291.xml"/><Relationship Id="rId307" Type="http://schemas.openxmlformats.org/officeDocument/2006/relationships/slide" Target="slides/slide305.xml"/><Relationship Id="rId349" Type="http://schemas.openxmlformats.org/officeDocument/2006/relationships/slide" Target="slides/slide347.xml"/><Relationship Id="rId88" Type="http://schemas.openxmlformats.org/officeDocument/2006/relationships/slide" Target="slides/slide86.xml"/><Relationship Id="rId111" Type="http://schemas.openxmlformats.org/officeDocument/2006/relationships/slide" Target="slides/slide109.xml"/><Relationship Id="rId153" Type="http://schemas.openxmlformats.org/officeDocument/2006/relationships/slide" Target="slides/slide151.xml"/><Relationship Id="rId195" Type="http://schemas.openxmlformats.org/officeDocument/2006/relationships/slide" Target="slides/slide193.xml"/><Relationship Id="rId209" Type="http://schemas.openxmlformats.org/officeDocument/2006/relationships/slide" Target="slides/slide207.xml"/><Relationship Id="rId360" Type="http://schemas.openxmlformats.org/officeDocument/2006/relationships/slide" Target="slides/slide358.xml"/><Relationship Id="rId416" Type="http://schemas.openxmlformats.org/officeDocument/2006/relationships/slide" Target="slides/slide414.xml"/><Relationship Id="rId220" Type="http://schemas.openxmlformats.org/officeDocument/2006/relationships/slide" Target="slides/slide218.xml"/><Relationship Id="rId15" Type="http://schemas.openxmlformats.org/officeDocument/2006/relationships/slide" Target="slides/slide13.xml"/><Relationship Id="rId57" Type="http://schemas.openxmlformats.org/officeDocument/2006/relationships/slide" Target="slides/slide55.xml"/><Relationship Id="rId262" Type="http://schemas.openxmlformats.org/officeDocument/2006/relationships/slide" Target="slides/slide260.xml"/><Relationship Id="rId318" Type="http://schemas.openxmlformats.org/officeDocument/2006/relationships/slide" Target="slides/slide316.xml"/><Relationship Id="rId99" Type="http://schemas.openxmlformats.org/officeDocument/2006/relationships/slide" Target="slides/slide97.xml"/><Relationship Id="rId122" Type="http://schemas.openxmlformats.org/officeDocument/2006/relationships/slide" Target="slides/slide120.xml"/><Relationship Id="rId164" Type="http://schemas.openxmlformats.org/officeDocument/2006/relationships/slide" Target="slides/slide162.xml"/><Relationship Id="rId371" Type="http://schemas.openxmlformats.org/officeDocument/2006/relationships/slide" Target="slides/slide369.xml"/><Relationship Id="rId427" Type="http://schemas.openxmlformats.org/officeDocument/2006/relationships/slide" Target="slides/slide425.xml"/><Relationship Id="rId26" Type="http://schemas.openxmlformats.org/officeDocument/2006/relationships/slide" Target="slides/slide24.xml"/><Relationship Id="rId231" Type="http://schemas.openxmlformats.org/officeDocument/2006/relationships/slide" Target="slides/slide229.xml"/><Relationship Id="rId273" Type="http://schemas.openxmlformats.org/officeDocument/2006/relationships/slide" Target="slides/slide271.xml"/><Relationship Id="rId329" Type="http://schemas.openxmlformats.org/officeDocument/2006/relationships/slide" Target="slides/slide327.xml"/><Relationship Id="rId68" Type="http://schemas.openxmlformats.org/officeDocument/2006/relationships/slide" Target="slides/slide66.xml"/><Relationship Id="rId133" Type="http://schemas.openxmlformats.org/officeDocument/2006/relationships/slide" Target="slides/slide131.xml"/><Relationship Id="rId175" Type="http://schemas.openxmlformats.org/officeDocument/2006/relationships/slide" Target="slides/slide173.xml"/><Relationship Id="rId340" Type="http://schemas.openxmlformats.org/officeDocument/2006/relationships/slide" Target="slides/slide338.xml"/><Relationship Id="rId200" Type="http://schemas.openxmlformats.org/officeDocument/2006/relationships/slide" Target="slides/slide198.xml"/><Relationship Id="rId382" Type="http://schemas.openxmlformats.org/officeDocument/2006/relationships/slide" Target="slides/slide380.xml"/><Relationship Id="rId438" Type="http://schemas.openxmlformats.org/officeDocument/2006/relationships/font" Target="fonts/font6.fntdata"/><Relationship Id="rId242" Type="http://schemas.openxmlformats.org/officeDocument/2006/relationships/slide" Target="slides/slide240.xml"/><Relationship Id="rId284" Type="http://schemas.openxmlformats.org/officeDocument/2006/relationships/slide" Target="slides/slide282.xml"/><Relationship Id="rId37" Type="http://schemas.openxmlformats.org/officeDocument/2006/relationships/slide" Target="slides/slide35.xml"/><Relationship Id="rId79" Type="http://schemas.openxmlformats.org/officeDocument/2006/relationships/slide" Target="slides/slide77.xml"/><Relationship Id="rId102" Type="http://schemas.openxmlformats.org/officeDocument/2006/relationships/slide" Target="slides/slide100.xml"/><Relationship Id="rId144" Type="http://schemas.openxmlformats.org/officeDocument/2006/relationships/slide" Target="slides/slide142.xml"/><Relationship Id="rId90" Type="http://schemas.openxmlformats.org/officeDocument/2006/relationships/slide" Target="slides/slide88.xml"/><Relationship Id="rId186" Type="http://schemas.openxmlformats.org/officeDocument/2006/relationships/slide" Target="slides/slide184.xml"/><Relationship Id="rId351" Type="http://schemas.openxmlformats.org/officeDocument/2006/relationships/slide" Target="slides/slide349.xml"/><Relationship Id="rId393" Type="http://schemas.openxmlformats.org/officeDocument/2006/relationships/slide" Target="slides/slide391.xml"/><Relationship Id="rId407" Type="http://schemas.openxmlformats.org/officeDocument/2006/relationships/slide" Target="slides/slide405.xml"/><Relationship Id="rId211" Type="http://schemas.openxmlformats.org/officeDocument/2006/relationships/slide" Target="slides/slide209.xml"/><Relationship Id="rId253" Type="http://schemas.openxmlformats.org/officeDocument/2006/relationships/slide" Target="slides/slide251.xml"/><Relationship Id="rId295" Type="http://schemas.openxmlformats.org/officeDocument/2006/relationships/slide" Target="slides/slide293.xml"/><Relationship Id="rId309" Type="http://schemas.openxmlformats.org/officeDocument/2006/relationships/slide" Target="slides/slide307.xml"/><Relationship Id="rId48" Type="http://schemas.openxmlformats.org/officeDocument/2006/relationships/slide" Target="slides/slide46.xml"/><Relationship Id="rId113" Type="http://schemas.openxmlformats.org/officeDocument/2006/relationships/slide" Target="slides/slide111.xml"/><Relationship Id="rId320" Type="http://schemas.openxmlformats.org/officeDocument/2006/relationships/slide" Target="slides/slide318.xml"/><Relationship Id="rId155" Type="http://schemas.openxmlformats.org/officeDocument/2006/relationships/slide" Target="slides/slide153.xml"/><Relationship Id="rId197" Type="http://schemas.openxmlformats.org/officeDocument/2006/relationships/slide" Target="slides/slide195.xml"/><Relationship Id="rId362" Type="http://schemas.openxmlformats.org/officeDocument/2006/relationships/slide" Target="slides/slide360.xml"/><Relationship Id="rId418" Type="http://schemas.openxmlformats.org/officeDocument/2006/relationships/slide" Target="slides/slide416.xml"/><Relationship Id="rId222" Type="http://schemas.openxmlformats.org/officeDocument/2006/relationships/slide" Target="slides/slide220.xml"/><Relationship Id="rId264" Type="http://schemas.openxmlformats.org/officeDocument/2006/relationships/slide" Target="slides/slide262.xml"/><Relationship Id="rId17" Type="http://schemas.openxmlformats.org/officeDocument/2006/relationships/slide" Target="slides/slide15.xml"/><Relationship Id="rId59" Type="http://schemas.openxmlformats.org/officeDocument/2006/relationships/slide" Target="slides/slide57.xml"/><Relationship Id="rId124" Type="http://schemas.openxmlformats.org/officeDocument/2006/relationships/slide" Target="slides/slide122.xml"/><Relationship Id="rId70" Type="http://schemas.openxmlformats.org/officeDocument/2006/relationships/slide" Target="slides/slide68.xml"/><Relationship Id="rId166" Type="http://schemas.openxmlformats.org/officeDocument/2006/relationships/slide" Target="slides/slide164.xml"/><Relationship Id="rId331" Type="http://schemas.openxmlformats.org/officeDocument/2006/relationships/slide" Target="slides/slide329.xml"/><Relationship Id="rId373" Type="http://schemas.openxmlformats.org/officeDocument/2006/relationships/slide" Target="slides/slide371.xml"/><Relationship Id="rId429" Type="http://schemas.openxmlformats.org/officeDocument/2006/relationships/slide" Target="slides/slide427.xml"/><Relationship Id="rId1" Type="http://schemas.openxmlformats.org/officeDocument/2006/relationships/slideMaster" Target="slideMasters/slideMaster1.xml"/><Relationship Id="rId233" Type="http://schemas.openxmlformats.org/officeDocument/2006/relationships/slide" Target="slides/slide231.xml"/><Relationship Id="rId440" Type="http://schemas.openxmlformats.org/officeDocument/2006/relationships/font" Target="fonts/font8.fntdata"/><Relationship Id="rId28" Type="http://schemas.openxmlformats.org/officeDocument/2006/relationships/slide" Target="slides/slide26.xml"/><Relationship Id="rId275" Type="http://schemas.openxmlformats.org/officeDocument/2006/relationships/slide" Target="slides/slide273.xml"/><Relationship Id="rId300" Type="http://schemas.openxmlformats.org/officeDocument/2006/relationships/slide" Target="slides/slide298.xml"/><Relationship Id="rId81" Type="http://schemas.openxmlformats.org/officeDocument/2006/relationships/slide" Target="slides/slide79.xml"/><Relationship Id="rId135" Type="http://schemas.openxmlformats.org/officeDocument/2006/relationships/slide" Target="slides/slide133.xml"/><Relationship Id="rId177" Type="http://schemas.openxmlformats.org/officeDocument/2006/relationships/slide" Target="slides/slide175.xml"/><Relationship Id="rId342" Type="http://schemas.openxmlformats.org/officeDocument/2006/relationships/slide" Target="slides/slide340.xml"/><Relationship Id="rId384" Type="http://schemas.openxmlformats.org/officeDocument/2006/relationships/slide" Target="slides/slide382.xml"/><Relationship Id="rId202" Type="http://schemas.openxmlformats.org/officeDocument/2006/relationships/slide" Target="slides/slide200.xml"/><Relationship Id="rId244" Type="http://schemas.openxmlformats.org/officeDocument/2006/relationships/slide" Target="slides/slide24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272.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273.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274.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275.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276.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277.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278.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279.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0.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281.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282.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283.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284.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285.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286.xml.rels><?xml version="1.0" encoding="UTF-8" standalone="yes"?>
<Relationships xmlns="http://schemas.openxmlformats.org/package/2006/relationships"><Relationship Id="rId2" Type="http://schemas.openxmlformats.org/officeDocument/2006/relationships/slide" Target="../slides/slide286.xml"/><Relationship Id="rId1" Type="http://schemas.openxmlformats.org/officeDocument/2006/relationships/notesMaster" Target="../notesMasters/notesMaster1.xml"/></Relationships>
</file>

<file path=ppt/notesSlides/_rels/notesSlide287.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288.xml.rels><?xml version="1.0" encoding="UTF-8" standalone="yes"?>
<Relationships xmlns="http://schemas.openxmlformats.org/package/2006/relationships"><Relationship Id="rId2" Type="http://schemas.openxmlformats.org/officeDocument/2006/relationships/slide" Target="../slides/slide288.xml"/><Relationship Id="rId1" Type="http://schemas.openxmlformats.org/officeDocument/2006/relationships/notesMaster" Target="../notesMasters/notesMaster1.xml"/></Relationships>
</file>

<file path=ppt/notesSlides/_rels/notesSlide289.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0.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291.xml.rels><?xml version="1.0" encoding="UTF-8" standalone="yes"?>
<Relationships xmlns="http://schemas.openxmlformats.org/package/2006/relationships"><Relationship Id="rId2" Type="http://schemas.openxmlformats.org/officeDocument/2006/relationships/slide" Target="../slides/slide291.xml"/><Relationship Id="rId1" Type="http://schemas.openxmlformats.org/officeDocument/2006/relationships/notesMaster" Target="../notesMasters/notesMaster1.xml"/></Relationships>
</file>

<file path=ppt/notesSlides/_rels/notesSlide292.xml.rels><?xml version="1.0" encoding="UTF-8" standalone="yes"?>
<Relationships xmlns="http://schemas.openxmlformats.org/package/2006/relationships"><Relationship Id="rId2" Type="http://schemas.openxmlformats.org/officeDocument/2006/relationships/slide" Target="../slides/slide292.xml"/><Relationship Id="rId1" Type="http://schemas.openxmlformats.org/officeDocument/2006/relationships/notesMaster" Target="../notesMasters/notesMaster1.xml"/></Relationships>
</file>

<file path=ppt/notesSlides/_rels/notesSlide293.xml.rels><?xml version="1.0" encoding="UTF-8" standalone="yes"?>
<Relationships xmlns="http://schemas.openxmlformats.org/package/2006/relationships"><Relationship Id="rId2" Type="http://schemas.openxmlformats.org/officeDocument/2006/relationships/slide" Target="../slides/slide293.xml"/><Relationship Id="rId1" Type="http://schemas.openxmlformats.org/officeDocument/2006/relationships/notesMaster" Target="../notesMasters/notesMaster1.xml"/></Relationships>
</file>

<file path=ppt/notesSlides/_rels/notesSlide294.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295.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296.xml.rels><?xml version="1.0" encoding="UTF-8" standalone="yes"?>
<Relationships xmlns="http://schemas.openxmlformats.org/package/2006/relationships"><Relationship Id="rId2" Type="http://schemas.openxmlformats.org/officeDocument/2006/relationships/slide" Target="../slides/slide296.xml"/><Relationship Id="rId1" Type="http://schemas.openxmlformats.org/officeDocument/2006/relationships/notesMaster" Target="../notesMasters/notesMaster1.xml"/></Relationships>
</file>

<file path=ppt/notesSlides/_rels/notesSlide297.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298.xml.rels><?xml version="1.0" encoding="UTF-8" standalone="yes"?>
<Relationships xmlns="http://schemas.openxmlformats.org/package/2006/relationships"><Relationship Id="rId2" Type="http://schemas.openxmlformats.org/officeDocument/2006/relationships/slide" Target="../slides/slide298.xml"/><Relationship Id="rId1" Type="http://schemas.openxmlformats.org/officeDocument/2006/relationships/notesMaster" Target="../notesMasters/notesMaster1.xml"/></Relationships>
</file>

<file path=ppt/notesSlides/_rels/notesSlide299.xml.rels><?xml version="1.0" encoding="UTF-8" standalone="yes"?>
<Relationships xmlns="http://schemas.openxmlformats.org/package/2006/relationships"><Relationship Id="rId2" Type="http://schemas.openxmlformats.org/officeDocument/2006/relationships/slide" Target="../slides/slide29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00.xml.rels><?xml version="1.0" encoding="UTF-8" standalone="yes"?>
<Relationships xmlns="http://schemas.openxmlformats.org/package/2006/relationships"><Relationship Id="rId2" Type="http://schemas.openxmlformats.org/officeDocument/2006/relationships/slide" Target="../slides/slide300.xml"/><Relationship Id="rId1" Type="http://schemas.openxmlformats.org/officeDocument/2006/relationships/notesMaster" Target="../notesMasters/notesMaster1.xml"/></Relationships>
</file>

<file path=ppt/notesSlides/_rels/notesSlide301.xml.rels><?xml version="1.0" encoding="UTF-8" standalone="yes"?>
<Relationships xmlns="http://schemas.openxmlformats.org/package/2006/relationships"><Relationship Id="rId2" Type="http://schemas.openxmlformats.org/officeDocument/2006/relationships/slide" Target="../slides/slide301.xml"/><Relationship Id="rId1" Type="http://schemas.openxmlformats.org/officeDocument/2006/relationships/notesMaster" Target="../notesMasters/notesMaster1.xml"/></Relationships>
</file>

<file path=ppt/notesSlides/_rels/notesSlide302.xml.rels><?xml version="1.0" encoding="UTF-8" standalone="yes"?>
<Relationships xmlns="http://schemas.openxmlformats.org/package/2006/relationships"><Relationship Id="rId2" Type="http://schemas.openxmlformats.org/officeDocument/2006/relationships/slide" Target="../slides/slide302.xml"/><Relationship Id="rId1" Type="http://schemas.openxmlformats.org/officeDocument/2006/relationships/notesMaster" Target="../notesMasters/notesMaster1.xml"/></Relationships>
</file>

<file path=ppt/notesSlides/_rels/notesSlide303.xml.rels><?xml version="1.0" encoding="UTF-8" standalone="yes"?>
<Relationships xmlns="http://schemas.openxmlformats.org/package/2006/relationships"><Relationship Id="rId2" Type="http://schemas.openxmlformats.org/officeDocument/2006/relationships/slide" Target="../slides/slide303.xml"/><Relationship Id="rId1" Type="http://schemas.openxmlformats.org/officeDocument/2006/relationships/notesMaster" Target="../notesMasters/notesMaster1.xml"/></Relationships>
</file>

<file path=ppt/notesSlides/_rels/notesSlide304.xml.rels><?xml version="1.0" encoding="UTF-8" standalone="yes"?>
<Relationships xmlns="http://schemas.openxmlformats.org/package/2006/relationships"><Relationship Id="rId2" Type="http://schemas.openxmlformats.org/officeDocument/2006/relationships/slide" Target="../slides/slide304.xml"/><Relationship Id="rId1" Type="http://schemas.openxmlformats.org/officeDocument/2006/relationships/notesMaster" Target="../notesMasters/notesMaster1.xml"/></Relationships>
</file>

<file path=ppt/notesSlides/_rels/notesSlide305.xml.rels><?xml version="1.0" encoding="UTF-8" standalone="yes"?>
<Relationships xmlns="http://schemas.openxmlformats.org/package/2006/relationships"><Relationship Id="rId2" Type="http://schemas.openxmlformats.org/officeDocument/2006/relationships/slide" Target="../slides/slide305.xml"/><Relationship Id="rId1" Type="http://schemas.openxmlformats.org/officeDocument/2006/relationships/notesMaster" Target="../notesMasters/notesMaster1.xml"/></Relationships>
</file>

<file path=ppt/notesSlides/_rels/notesSlide306.xml.rels><?xml version="1.0" encoding="UTF-8" standalone="yes"?>
<Relationships xmlns="http://schemas.openxmlformats.org/package/2006/relationships"><Relationship Id="rId2" Type="http://schemas.openxmlformats.org/officeDocument/2006/relationships/slide" Target="../slides/slide306.xml"/><Relationship Id="rId1" Type="http://schemas.openxmlformats.org/officeDocument/2006/relationships/notesMaster" Target="../notesMasters/notesMaster1.xml"/></Relationships>
</file>

<file path=ppt/notesSlides/_rels/notesSlide307.xml.rels><?xml version="1.0" encoding="UTF-8" standalone="yes"?>
<Relationships xmlns="http://schemas.openxmlformats.org/package/2006/relationships"><Relationship Id="rId2" Type="http://schemas.openxmlformats.org/officeDocument/2006/relationships/slide" Target="../slides/slide307.xml"/><Relationship Id="rId1" Type="http://schemas.openxmlformats.org/officeDocument/2006/relationships/notesMaster" Target="../notesMasters/notesMaster1.xml"/></Relationships>
</file>

<file path=ppt/notesSlides/_rels/notesSlide308.xml.rels><?xml version="1.0" encoding="UTF-8" standalone="yes"?>
<Relationships xmlns="http://schemas.openxmlformats.org/package/2006/relationships"><Relationship Id="rId2" Type="http://schemas.openxmlformats.org/officeDocument/2006/relationships/slide" Target="../slides/slide308.xml"/><Relationship Id="rId1" Type="http://schemas.openxmlformats.org/officeDocument/2006/relationships/notesMaster" Target="../notesMasters/notesMaster1.xml"/></Relationships>
</file>

<file path=ppt/notesSlides/_rels/notesSlide309.xml.rels><?xml version="1.0" encoding="UTF-8" standalone="yes"?>
<Relationships xmlns="http://schemas.openxmlformats.org/package/2006/relationships"><Relationship Id="rId2" Type="http://schemas.openxmlformats.org/officeDocument/2006/relationships/slide" Target="../slides/slide30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0.xml.rels><?xml version="1.0" encoding="UTF-8" standalone="yes"?>
<Relationships xmlns="http://schemas.openxmlformats.org/package/2006/relationships"><Relationship Id="rId2" Type="http://schemas.openxmlformats.org/officeDocument/2006/relationships/slide" Target="../slides/slide310.xml"/><Relationship Id="rId1" Type="http://schemas.openxmlformats.org/officeDocument/2006/relationships/notesMaster" Target="../notesMasters/notesMaster1.xml"/></Relationships>
</file>

<file path=ppt/notesSlides/_rels/notesSlide311.xml.rels><?xml version="1.0" encoding="UTF-8" standalone="yes"?>
<Relationships xmlns="http://schemas.openxmlformats.org/package/2006/relationships"><Relationship Id="rId2" Type="http://schemas.openxmlformats.org/officeDocument/2006/relationships/slide" Target="../slides/slide311.xml"/><Relationship Id="rId1" Type="http://schemas.openxmlformats.org/officeDocument/2006/relationships/notesMaster" Target="../notesMasters/notesMaster1.xml"/></Relationships>
</file>

<file path=ppt/notesSlides/_rels/notesSlide312.xml.rels><?xml version="1.0" encoding="UTF-8" standalone="yes"?>
<Relationships xmlns="http://schemas.openxmlformats.org/package/2006/relationships"><Relationship Id="rId2" Type="http://schemas.openxmlformats.org/officeDocument/2006/relationships/slide" Target="../slides/slide312.xml"/><Relationship Id="rId1" Type="http://schemas.openxmlformats.org/officeDocument/2006/relationships/notesMaster" Target="../notesMasters/notesMaster1.xml"/></Relationships>
</file>

<file path=ppt/notesSlides/_rels/notesSlide313.xml.rels><?xml version="1.0" encoding="UTF-8" standalone="yes"?>
<Relationships xmlns="http://schemas.openxmlformats.org/package/2006/relationships"><Relationship Id="rId2" Type="http://schemas.openxmlformats.org/officeDocument/2006/relationships/slide" Target="../slides/slide313.xml"/><Relationship Id="rId1" Type="http://schemas.openxmlformats.org/officeDocument/2006/relationships/notesMaster" Target="../notesMasters/notesMaster1.xml"/></Relationships>
</file>

<file path=ppt/notesSlides/_rels/notesSlide314.xml.rels><?xml version="1.0" encoding="UTF-8" standalone="yes"?>
<Relationships xmlns="http://schemas.openxmlformats.org/package/2006/relationships"><Relationship Id="rId2" Type="http://schemas.openxmlformats.org/officeDocument/2006/relationships/slide" Target="../slides/slide314.xml"/><Relationship Id="rId1" Type="http://schemas.openxmlformats.org/officeDocument/2006/relationships/notesMaster" Target="../notesMasters/notesMaster1.xml"/></Relationships>
</file>

<file path=ppt/notesSlides/_rels/notesSlide315.xml.rels><?xml version="1.0" encoding="UTF-8" standalone="yes"?>
<Relationships xmlns="http://schemas.openxmlformats.org/package/2006/relationships"><Relationship Id="rId2" Type="http://schemas.openxmlformats.org/officeDocument/2006/relationships/slide" Target="../slides/slide315.xml"/><Relationship Id="rId1" Type="http://schemas.openxmlformats.org/officeDocument/2006/relationships/notesMaster" Target="../notesMasters/notesMaster1.xml"/></Relationships>
</file>

<file path=ppt/notesSlides/_rels/notesSlide316.xml.rels><?xml version="1.0" encoding="UTF-8" standalone="yes"?>
<Relationships xmlns="http://schemas.openxmlformats.org/package/2006/relationships"><Relationship Id="rId2" Type="http://schemas.openxmlformats.org/officeDocument/2006/relationships/slide" Target="../slides/slide316.xml"/><Relationship Id="rId1" Type="http://schemas.openxmlformats.org/officeDocument/2006/relationships/notesMaster" Target="../notesMasters/notesMaster1.xml"/></Relationships>
</file>

<file path=ppt/notesSlides/_rels/notesSlide317.xml.rels><?xml version="1.0" encoding="UTF-8" standalone="yes"?>
<Relationships xmlns="http://schemas.openxmlformats.org/package/2006/relationships"><Relationship Id="rId2" Type="http://schemas.openxmlformats.org/officeDocument/2006/relationships/slide" Target="../slides/slide317.xml"/><Relationship Id="rId1" Type="http://schemas.openxmlformats.org/officeDocument/2006/relationships/notesMaster" Target="../notesMasters/notesMaster1.xml"/></Relationships>
</file>

<file path=ppt/notesSlides/_rels/notesSlide318.xml.rels><?xml version="1.0" encoding="UTF-8" standalone="yes"?>
<Relationships xmlns="http://schemas.openxmlformats.org/package/2006/relationships"><Relationship Id="rId2" Type="http://schemas.openxmlformats.org/officeDocument/2006/relationships/slide" Target="../slides/slide318.xml"/><Relationship Id="rId1" Type="http://schemas.openxmlformats.org/officeDocument/2006/relationships/notesMaster" Target="../notesMasters/notesMaster1.xml"/></Relationships>
</file>

<file path=ppt/notesSlides/_rels/notesSlide319.xml.rels><?xml version="1.0" encoding="UTF-8" standalone="yes"?>
<Relationships xmlns="http://schemas.openxmlformats.org/package/2006/relationships"><Relationship Id="rId2" Type="http://schemas.openxmlformats.org/officeDocument/2006/relationships/slide" Target="../slides/slide31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0.xml.rels><?xml version="1.0" encoding="UTF-8" standalone="yes"?>
<Relationships xmlns="http://schemas.openxmlformats.org/package/2006/relationships"><Relationship Id="rId2" Type="http://schemas.openxmlformats.org/officeDocument/2006/relationships/slide" Target="../slides/slide320.xml"/><Relationship Id="rId1" Type="http://schemas.openxmlformats.org/officeDocument/2006/relationships/notesMaster" Target="../notesMasters/notesMaster1.xml"/></Relationships>
</file>

<file path=ppt/notesSlides/_rels/notesSlide321.xml.rels><?xml version="1.0" encoding="UTF-8" standalone="yes"?>
<Relationships xmlns="http://schemas.openxmlformats.org/package/2006/relationships"><Relationship Id="rId2" Type="http://schemas.openxmlformats.org/officeDocument/2006/relationships/slide" Target="../slides/slide321.xml"/><Relationship Id="rId1" Type="http://schemas.openxmlformats.org/officeDocument/2006/relationships/notesMaster" Target="../notesMasters/notesMaster1.xml"/></Relationships>
</file>

<file path=ppt/notesSlides/_rels/notesSlide322.xml.rels><?xml version="1.0" encoding="UTF-8" standalone="yes"?>
<Relationships xmlns="http://schemas.openxmlformats.org/package/2006/relationships"><Relationship Id="rId2" Type="http://schemas.openxmlformats.org/officeDocument/2006/relationships/slide" Target="../slides/slide322.xml"/><Relationship Id="rId1" Type="http://schemas.openxmlformats.org/officeDocument/2006/relationships/notesMaster" Target="../notesMasters/notesMaster1.xml"/></Relationships>
</file>

<file path=ppt/notesSlides/_rels/notesSlide323.xml.rels><?xml version="1.0" encoding="UTF-8" standalone="yes"?>
<Relationships xmlns="http://schemas.openxmlformats.org/package/2006/relationships"><Relationship Id="rId2" Type="http://schemas.openxmlformats.org/officeDocument/2006/relationships/slide" Target="../slides/slide323.xml"/><Relationship Id="rId1" Type="http://schemas.openxmlformats.org/officeDocument/2006/relationships/notesMaster" Target="../notesMasters/notesMaster1.xml"/></Relationships>
</file>

<file path=ppt/notesSlides/_rels/notesSlide324.xml.rels><?xml version="1.0" encoding="UTF-8" standalone="yes"?>
<Relationships xmlns="http://schemas.openxmlformats.org/package/2006/relationships"><Relationship Id="rId2" Type="http://schemas.openxmlformats.org/officeDocument/2006/relationships/slide" Target="../slides/slide324.xml"/><Relationship Id="rId1" Type="http://schemas.openxmlformats.org/officeDocument/2006/relationships/notesMaster" Target="../notesMasters/notesMaster1.xml"/></Relationships>
</file>

<file path=ppt/notesSlides/_rels/notesSlide325.xml.rels><?xml version="1.0" encoding="UTF-8" standalone="yes"?>
<Relationships xmlns="http://schemas.openxmlformats.org/package/2006/relationships"><Relationship Id="rId2" Type="http://schemas.openxmlformats.org/officeDocument/2006/relationships/slide" Target="../slides/slide325.xml"/><Relationship Id="rId1" Type="http://schemas.openxmlformats.org/officeDocument/2006/relationships/notesMaster" Target="../notesMasters/notesMaster1.xml"/></Relationships>
</file>

<file path=ppt/notesSlides/_rels/notesSlide326.xml.rels><?xml version="1.0" encoding="UTF-8" standalone="yes"?>
<Relationships xmlns="http://schemas.openxmlformats.org/package/2006/relationships"><Relationship Id="rId2" Type="http://schemas.openxmlformats.org/officeDocument/2006/relationships/slide" Target="../slides/slide326.xml"/><Relationship Id="rId1" Type="http://schemas.openxmlformats.org/officeDocument/2006/relationships/notesMaster" Target="../notesMasters/notesMaster1.xml"/></Relationships>
</file>

<file path=ppt/notesSlides/_rels/notesSlide327.xml.rels><?xml version="1.0" encoding="UTF-8" standalone="yes"?>
<Relationships xmlns="http://schemas.openxmlformats.org/package/2006/relationships"><Relationship Id="rId2" Type="http://schemas.openxmlformats.org/officeDocument/2006/relationships/slide" Target="../slides/slide327.xml"/><Relationship Id="rId1" Type="http://schemas.openxmlformats.org/officeDocument/2006/relationships/notesMaster" Target="../notesMasters/notesMaster1.xml"/></Relationships>
</file>

<file path=ppt/notesSlides/_rels/notesSlide328.xml.rels><?xml version="1.0" encoding="UTF-8" standalone="yes"?>
<Relationships xmlns="http://schemas.openxmlformats.org/package/2006/relationships"><Relationship Id="rId2" Type="http://schemas.openxmlformats.org/officeDocument/2006/relationships/slide" Target="../slides/slide328.xml"/><Relationship Id="rId1" Type="http://schemas.openxmlformats.org/officeDocument/2006/relationships/notesMaster" Target="../notesMasters/notesMaster1.xml"/></Relationships>
</file>

<file path=ppt/notesSlides/_rels/notesSlide329.xml.rels><?xml version="1.0" encoding="UTF-8" standalone="yes"?>
<Relationships xmlns="http://schemas.openxmlformats.org/package/2006/relationships"><Relationship Id="rId2" Type="http://schemas.openxmlformats.org/officeDocument/2006/relationships/slide" Target="../slides/slide32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0.xml.rels><?xml version="1.0" encoding="UTF-8" standalone="yes"?>
<Relationships xmlns="http://schemas.openxmlformats.org/package/2006/relationships"><Relationship Id="rId2" Type="http://schemas.openxmlformats.org/officeDocument/2006/relationships/slide" Target="../slides/slide330.xml"/><Relationship Id="rId1" Type="http://schemas.openxmlformats.org/officeDocument/2006/relationships/notesMaster" Target="../notesMasters/notesMaster1.xml"/></Relationships>
</file>

<file path=ppt/notesSlides/_rels/notesSlide331.xml.rels><?xml version="1.0" encoding="UTF-8" standalone="yes"?>
<Relationships xmlns="http://schemas.openxmlformats.org/package/2006/relationships"><Relationship Id="rId2" Type="http://schemas.openxmlformats.org/officeDocument/2006/relationships/slide" Target="../slides/slide331.xml"/><Relationship Id="rId1" Type="http://schemas.openxmlformats.org/officeDocument/2006/relationships/notesMaster" Target="../notesMasters/notesMaster1.xml"/></Relationships>
</file>

<file path=ppt/notesSlides/_rels/notesSlide332.xml.rels><?xml version="1.0" encoding="UTF-8" standalone="yes"?>
<Relationships xmlns="http://schemas.openxmlformats.org/package/2006/relationships"><Relationship Id="rId2" Type="http://schemas.openxmlformats.org/officeDocument/2006/relationships/slide" Target="../slides/slide332.xml"/><Relationship Id="rId1" Type="http://schemas.openxmlformats.org/officeDocument/2006/relationships/notesMaster" Target="../notesMasters/notesMaster1.xml"/></Relationships>
</file>

<file path=ppt/notesSlides/_rels/notesSlide333.xml.rels><?xml version="1.0" encoding="UTF-8" standalone="yes"?>
<Relationships xmlns="http://schemas.openxmlformats.org/package/2006/relationships"><Relationship Id="rId2" Type="http://schemas.openxmlformats.org/officeDocument/2006/relationships/slide" Target="../slides/slide333.xml"/><Relationship Id="rId1" Type="http://schemas.openxmlformats.org/officeDocument/2006/relationships/notesMaster" Target="../notesMasters/notesMaster1.xml"/></Relationships>
</file>

<file path=ppt/notesSlides/_rels/notesSlide334.xml.rels><?xml version="1.0" encoding="UTF-8" standalone="yes"?>
<Relationships xmlns="http://schemas.openxmlformats.org/package/2006/relationships"><Relationship Id="rId2" Type="http://schemas.openxmlformats.org/officeDocument/2006/relationships/slide" Target="../slides/slide334.xml"/><Relationship Id="rId1" Type="http://schemas.openxmlformats.org/officeDocument/2006/relationships/notesMaster" Target="../notesMasters/notesMaster1.xml"/></Relationships>
</file>

<file path=ppt/notesSlides/_rels/notesSlide335.xml.rels><?xml version="1.0" encoding="UTF-8" standalone="yes"?>
<Relationships xmlns="http://schemas.openxmlformats.org/package/2006/relationships"><Relationship Id="rId2" Type="http://schemas.openxmlformats.org/officeDocument/2006/relationships/slide" Target="../slides/slide335.xml"/><Relationship Id="rId1" Type="http://schemas.openxmlformats.org/officeDocument/2006/relationships/notesMaster" Target="../notesMasters/notesMaster1.xml"/></Relationships>
</file>

<file path=ppt/notesSlides/_rels/notesSlide336.xml.rels><?xml version="1.0" encoding="UTF-8" standalone="yes"?>
<Relationships xmlns="http://schemas.openxmlformats.org/package/2006/relationships"><Relationship Id="rId2" Type="http://schemas.openxmlformats.org/officeDocument/2006/relationships/slide" Target="../slides/slide336.xml"/><Relationship Id="rId1" Type="http://schemas.openxmlformats.org/officeDocument/2006/relationships/notesMaster" Target="../notesMasters/notesMaster1.xml"/></Relationships>
</file>

<file path=ppt/notesSlides/_rels/notesSlide337.xml.rels><?xml version="1.0" encoding="UTF-8" standalone="yes"?>
<Relationships xmlns="http://schemas.openxmlformats.org/package/2006/relationships"><Relationship Id="rId2" Type="http://schemas.openxmlformats.org/officeDocument/2006/relationships/slide" Target="../slides/slide337.xml"/><Relationship Id="rId1" Type="http://schemas.openxmlformats.org/officeDocument/2006/relationships/notesMaster" Target="../notesMasters/notesMaster1.xml"/></Relationships>
</file>

<file path=ppt/notesSlides/_rels/notesSlide338.xml.rels><?xml version="1.0" encoding="UTF-8" standalone="yes"?>
<Relationships xmlns="http://schemas.openxmlformats.org/package/2006/relationships"><Relationship Id="rId2" Type="http://schemas.openxmlformats.org/officeDocument/2006/relationships/slide" Target="../slides/slide338.xml"/><Relationship Id="rId1" Type="http://schemas.openxmlformats.org/officeDocument/2006/relationships/notesMaster" Target="../notesMasters/notesMaster1.xml"/></Relationships>
</file>

<file path=ppt/notesSlides/_rels/notesSlide339.xml.rels><?xml version="1.0" encoding="UTF-8" standalone="yes"?>
<Relationships xmlns="http://schemas.openxmlformats.org/package/2006/relationships"><Relationship Id="rId2" Type="http://schemas.openxmlformats.org/officeDocument/2006/relationships/slide" Target="../slides/slide3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0.xml.rels><?xml version="1.0" encoding="UTF-8" standalone="yes"?>
<Relationships xmlns="http://schemas.openxmlformats.org/package/2006/relationships"><Relationship Id="rId2" Type="http://schemas.openxmlformats.org/officeDocument/2006/relationships/slide" Target="../slides/slide340.xml"/><Relationship Id="rId1" Type="http://schemas.openxmlformats.org/officeDocument/2006/relationships/notesMaster" Target="../notesMasters/notesMaster1.xml"/></Relationships>
</file>

<file path=ppt/notesSlides/_rels/notesSlide341.xml.rels><?xml version="1.0" encoding="UTF-8" standalone="yes"?>
<Relationships xmlns="http://schemas.openxmlformats.org/package/2006/relationships"><Relationship Id="rId2" Type="http://schemas.openxmlformats.org/officeDocument/2006/relationships/slide" Target="../slides/slide341.xml"/><Relationship Id="rId1" Type="http://schemas.openxmlformats.org/officeDocument/2006/relationships/notesMaster" Target="../notesMasters/notesMaster1.xml"/></Relationships>
</file>

<file path=ppt/notesSlides/_rels/notesSlide342.xml.rels><?xml version="1.0" encoding="UTF-8" standalone="yes"?>
<Relationships xmlns="http://schemas.openxmlformats.org/package/2006/relationships"><Relationship Id="rId2" Type="http://schemas.openxmlformats.org/officeDocument/2006/relationships/slide" Target="../slides/slide342.xml"/><Relationship Id="rId1" Type="http://schemas.openxmlformats.org/officeDocument/2006/relationships/notesMaster" Target="../notesMasters/notesMaster1.xml"/></Relationships>
</file>

<file path=ppt/notesSlides/_rels/notesSlide343.xml.rels><?xml version="1.0" encoding="UTF-8" standalone="yes"?>
<Relationships xmlns="http://schemas.openxmlformats.org/package/2006/relationships"><Relationship Id="rId2" Type="http://schemas.openxmlformats.org/officeDocument/2006/relationships/slide" Target="../slides/slide343.xml"/><Relationship Id="rId1" Type="http://schemas.openxmlformats.org/officeDocument/2006/relationships/notesMaster" Target="../notesMasters/notesMaster1.xml"/></Relationships>
</file>

<file path=ppt/notesSlides/_rels/notesSlide344.xml.rels><?xml version="1.0" encoding="UTF-8" standalone="yes"?>
<Relationships xmlns="http://schemas.openxmlformats.org/package/2006/relationships"><Relationship Id="rId2" Type="http://schemas.openxmlformats.org/officeDocument/2006/relationships/slide" Target="../slides/slide344.xml"/><Relationship Id="rId1" Type="http://schemas.openxmlformats.org/officeDocument/2006/relationships/notesMaster" Target="../notesMasters/notesMaster1.xml"/></Relationships>
</file>

<file path=ppt/notesSlides/_rels/notesSlide345.xml.rels><?xml version="1.0" encoding="UTF-8" standalone="yes"?>
<Relationships xmlns="http://schemas.openxmlformats.org/package/2006/relationships"><Relationship Id="rId2" Type="http://schemas.openxmlformats.org/officeDocument/2006/relationships/slide" Target="../slides/slide345.xml"/><Relationship Id="rId1" Type="http://schemas.openxmlformats.org/officeDocument/2006/relationships/notesMaster" Target="../notesMasters/notesMaster1.xml"/></Relationships>
</file>

<file path=ppt/notesSlides/_rels/notesSlide346.xml.rels><?xml version="1.0" encoding="UTF-8" standalone="yes"?>
<Relationships xmlns="http://schemas.openxmlformats.org/package/2006/relationships"><Relationship Id="rId2" Type="http://schemas.openxmlformats.org/officeDocument/2006/relationships/slide" Target="../slides/slide346.xml"/><Relationship Id="rId1" Type="http://schemas.openxmlformats.org/officeDocument/2006/relationships/notesMaster" Target="../notesMasters/notesMaster1.xml"/></Relationships>
</file>

<file path=ppt/notesSlides/_rels/notesSlide347.xml.rels><?xml version="1.0" encoding="UTF-8" standalone="yes"?>
<Relationships xmlns="http://schemas.openxmlformats.org/package/2006/relationships"><Relationship Id="rId2" Type="http://schemas.openxmlformats.org/officeDocument/2006/relationships/slide" Target="../slides/slide347.xml"/><Relationship Id="rId1" Type="http://schemas.openxmlformats.org/officeDocument/2006/relationships/notesMaster" Target="../notesMasters/notesMaster1.xml"/></Relationships>
</file>

<file path=ppt/notesSlides/_rels/notesSlide348.xml.rels><?xml version="1.0" encoding="UTF-8" standalone="yes"?>
<Relationships xmlns="http://schemas.openxmlformats.org/package/2006/relationships"><Relationship Id="rId2" Type="http://schemas.openxmlformats.org/officeDocument/2006/relationships/slide" Target="../slides/slide348.xml"/><Relationship Id="rId1" Type="http://schemas.openxmlformats.org/officeDocument/2006/relationships/notesMaster" Target="../notesMasters/notesMaster1.xml"/></Relationships>
</file>

<file path=ppt/notesSlides/_rels/notesSlide349.xml.rels><?xml version="1.0" encoding="UTF-8" standalone="yes"?>
<Relationships xmlns="http://schemas.openxmlformats.org/package/2006/relationships"><Relationship Id="rId2" Type="http://schemas.openxmlformats.org/officeDocument/2006/relationships/slide" Target="../slides/slide3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0.xml.rels><?xml version="1.0" encoding="UTF-8" standalone="yes"?>
<Relationships xmlns="http://schemas.openxmlformats.org/package/2006/relationships"><Relationship Id="rId2" Type="http://schemas.openxmlformats.org/officeDocument/2006/relationships/slide" Target="../slides/slide350.xml"/><Relationship Id="rId1" Type="http://schemas.openxmlformats.org/officeDocument/2006/relationships/notesMaster" Target="../notesMasters/notesMaster1.xml"/></Relationships>
</file>

<file path=ppt/notesSlides/_rels/notesSlide351.xml.rels><?xml version="1.0" encoding="UTF-8" standalone="yes"?>
<Relationships xmlns="http://schemas.openxmlformats.org/package/2006/relationships"><Relationship Id="rId2" Type="http://schemas.openxmlformats.org/officeDocument/2006/relationships/slide" Target="../slides/slide351.xml"/><Relationship Id="rId1" Type="http://schemas.openxmlformats.org/officeDocument/2006/relationships/notesMaster" Target="../notesMasters/notesMaster1.xml"/></Relationships>
</file>

<file path=ppt/notesSlides/_rels/notesSlide352.xml.rels><?xml version="1.0" encoding="UTF-8" standalone="yes"?>
<Relationships xmlns="http://schemas.openxmlformats.org/package/2006/relationships"><Relationship Id="rId2" Type="http://schemas.openxmlformats.org/officeDocument/2006/relationships/slide" Target="../slides/slide352.xml"/><Relationship Id="rId1" Type="http://schemas.openxmlformats.org/officeDocument/2006/relationships/notesMaster" Target="../notesMasters/notesMaster1.xml"/></Relationships>
</file>

<file path=ppt/notesSlides/_rels/notesSlide353.xml.rels><?xml version="1.0" encoding="UTF-8" standalone="yes"?>
<Relationships xmlns="http://schemas.openxmlformats.org/package/2006/relationships"><Relationship Id="rId2" Type="http://schemas.openxmlformats.org/officeDocument/2006/relationships/slide" Target="../slides/slide353.xml"/><Relationship Id="rId1" Type="http://schemas.openxmlformats.org/officeDocument/2006/relationships/notesMaster" Target="../notesMasters/notesMaster1.xml"/></Relationships>
</file>

<file path=ppt/notesSlides/_rels/notesSlide354.xml.rels><?xml version="1.0" encoding="UTF-8" standalone="yes"?>
<Relationships xmlns="http://schemas.openxmlformats.org/package/2006/relationships"><Relationship Id="rId2" Type="http://schemas.openxmlformats.org/officeDocument/2006/relationships/slide" Target="../slides/slide354.xml"/><Relationship Id="rId1" Type="http://schemas.openxmlformats.org/officeDocument/2006/relationships/notesMaster" Target="../notesMasters/notesMaster1.xml"/></Relationships>
</file>

<file path=ppt/notesSlides/_rels/notesSlide355.xml.rels><?xml version="1.0" encoding="UTF-8" standalone="yes"?>
<Relationships xmlns="http://schemas.openxmlformats.org/package/2006/relationships"><Relationship Id="rId2" Type="http://schemas.openxmlformats.org/officeDocument/2006/relationships/slide" Target="../slides/slide355.xml"/><Relationship Id="rId1" Type="http://schemas.openxmlformats.org/officeDocument/2006/relationships/notesMaster" Target="../notesMasters/notesMaster1.xml"/></Relationships>
</file>

<file path=ppt/notesSlides/_rels/notesSlide356.xml.rels><?xml version="1.0" encoding="UTF-8" standalone="yes"?>
<Relationships xmlns="http://schemas.openxmlformats.org/package/2006/relationships"><Relationship Id="rId2" Type="http://schemas.openxmlformats.org/officeDocument/2006/relationships/slide" Target="../slides/slide356.xml"/><Relationship Id="rId1" Type="http://schemas.openxmlformats.org/officeDocument/2006/relationships/notesMaster" Target="../notesMasters/notesMaster1.xml"/></Relationships>
</file>

<file path=ppt/notesSlides/_rels/notesSlide357.xml.rels><?xml version="1.0" encoding="UTF-8" standalone="yes"?>
<Relationships xmlns="http://schemas.openxmlformats.org/package/2006/relationships"><Relationship Id="rId2" Type="http://schemas.openxmlformats.org/officeDocument/2006/relationships/slide" Target="../slides/slide357.xml"/><Relationship Id="rId1" Type="http://schemas.openxmlformats.org/officeDocument/2006/relationships/notesMaster" Target="../notesMasters/notesMaster1.xml"/></Relationships>
</file>

<file path=ppt/notesSlides/_rels/notesSlide358.xml.rels><?xml version="1.0" encoding="UTF-8" standalone="yes"?>
<Relationships xmlns="http://schemas.openxmlformats.org/package/2006/relationships"><Relationship Id="rId2" Type="http://schemas.openxmlformats.org/officeDocument/2006/relationships/slide" Target="../slides/slide358.xml"/><Relationship Id="rId1" Type="http://schemas.openxmlformats.org/officeDocument/2006/relationships/notesMaster" Target="../notesMasters/notesMaster1.xml"/></Relationships>
</file>

<file path=ppt/notesSlides/_rels/notesSlide359.xml.rels><?xml version="1.0" encoding="UTF-8" standalone="yes"?>
<Relationships xmlns="http://schemas.openxmlformats.org/package/2006/relationships"><Relationship Id="rId2" Type="http://schemas.openxmlformats.org/officeDocument/2006/relationships/slide" Target="../slides/slide35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0.xml.rels><?xml version="1.0" encoding="UTF-8" standalone="yes"?>
<Relationships xmlns="http://schemas.openxmlformats.org/package/2006/relationships"><Relationship Id="rId2" Type="http://schemas.openxmlformats.org/officeDocument/2006/relationships/slide" Target="../slides/slide360.xml"/><Relationship Id="rId1" Type="http://schemas.openxmlformats.org/officeDocument/2006/relationships/notesMaster" Target="../notesMasters/notesMaster1.xml"/></Relationships>
</file>

<file path=ppt/notesSlides/_rels/notesSlide361.xml.rels><?xml version="1.0" encoding="UTF-8" standalone="yes"?>
<Relationships xmlns="http://schemas.openxmlformats.org/package/2006/relationships"><Relationship Id="rId2" Type="http://schemas.openxmlformats.org/officeDocument/2006/relationships/slide" Target="../slides/slide361.xml"/><Relationship Id="rId1" Type="http://schemas.openxmlformats.org/officeDocument/2006/relationships/notesMaster" Target="../notesMasters/notesMaster1.xml"/></Relationships>
</file>

<file path=ppt/notesSlides/_rels/notesSlide362.xml.rels><?xml version="1.0" encoding="UTF-8" standalone="yes"?>
<Relationships xmlns="http://schemas.openxmlformats.org/package/2006/relationships"><Relationship Id="rId2" Type="http://schemas.openxmlformats.org/officeDocument/2006/relationships/slide" Target="../slides/slide362.xml"/><Relationship Id="rId1" Type="http://schemas.openxmlformats.org/officeDocument/2006/relationships/notesMaster" Target="../notesMasters/notesMaster1.xml"/></Relationships>
</file>

<file path=ppt/notesSlides/_rels/notesSlide363.xml.rels><?xml version="1.0" encoding="UTF-8" standalone="yes"?>
<Relationships xmlns="http://schemas.openxmlformats.org/package/2006/relationships"><Relationship Id="rId2" Type="http://schemas.openxmlformats.org/officeDocument/2006/relationships/slide" Target="../slides/slide363.xml"/><Relationship Id="rId1" Type="http://schemas.openxmlformats.org/officeDocument/2006/relationships/notesMaster" Target="../notesMasters/notesMaster1.xml"/></Relationships>
</file>

<file path=ppt/notesSlides/_rels/notesSlide364.xml.rels><?xml version="1.0" encoding="UTF-8" standalone="yes"?>
<Relationships xmlns="http://schemas.openxmlformats.org/package/2006/relationships"><Relationship Id="rId2" Type="http://schemas.openxmlformats.org/officeDocument/2006/relationships/slide" Target="../slides/slide364.xml"/><Relationship Id="rId1" Type="http://schemas.openxmlformats.org/officeDocument/2006/relationships/notesMaster" Target="../notesMasters/notesMaster1.xml"/></Relationships>
</file>

<file path=ppt/notesSlides/_rels/notesSlide365.xml.rels><?xml version="1.0" encoding="UTF-8" standalone="yes"?>
<Relationships xmlns="http://schemas.openxmlformats.org/package/2006/relationships"><Relationship Id="rId2" Type="http://schemas.openxmlformats.org/officeDocument/2006/relationships/slide" Target="../slides/slide365.xml"/><Relationship Id="rId1" Type="http://schemas.openxmlformats.org/officeDocument/2006/relationships/notesMaster" Target="../notesMasters/notesMaster1.xml"/></Relationships>
</file>

<file path=ppt/notesSlides/_rels/notesSlide366.xml.rels><?xml version="1.0" encoding="UTF-8" standalone="yes"?>
<Relationships xmlns="http://schemas.openxmlformats.org/package/2006/relationships"><Relationship Id="rId2" Type="http://schemas.openxmlformats.org/officeDocument/2006/relationships/slide" Target="../slides/slide366.xml"/><Relationship Id="rId1" Type="http://schemas.openxmlformats.org/officeDocument/2006/relationships/notesMaster" Target="../notesMasters/notesMaster1.xml"/></Relationships>
</file>

<file path=ppt/notesSlides/_rels/notesSlide367.xml.rels><?xml version="1.0" encoding="UTF-8" standalone="yes"?>
<Relationships xmlns="http://schemas.openxmlformats.org/package/2006/relationships"><Relationship Id="rId2" Type="http://schemas.openxmlformats.org/officeDocument/2006/relationships/slide" Target="../slides/slide367.xml"/><Relationship Id="rId1" Type="http://schemas.openxmlformats.org/officeDocument/2006/relationships/notesMaster" Target="../notesMasters/notesMaster1.xml"/></Relationships>
</file>

<file path=ppt/notesSlides/_rels/notesSlide368.xml.rels><?xml version="1.0" encoding="UTF-8" standalone="yes"?>
<Relationships xmlns="http://schemas.openxmlformats.org/package/2006/relationships"><Relationship Id="rId2" Type="http://schemas.openxmlformats.org/officeDocument/2006/relationships/slide" Target="../slides/slide368.xml"/><Relationship Id="rId1" Type="http://schemas.openxmlformats.org/officeDocument/2006/relationships/notesMaster" Target="../notesMasters/notesMaster1.xml"/></Relationships>
</file>

<file path=ppt/notesSlides/_rels/notesSlide369.xml.rels><?xml version="1.0" encoding="UTF-8" standalone="yes"?>
<Relationships xmlns="http://schemas.openxmlformats.org/package/2006/relationships"><Relationship Id="rId2" Type="http://schemas.openxmlformats.org/officeDocument/2006/relationships/slide" Target="../slides/slide36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0.xml.rels><?xml version="1.0" encoding="UTF-8" standalone="yes"?>
<Relationships xmlns="http://schemas.openxmlformats.org/package/2006/relationships"><Relationship Id="rId2" Type="http://schemas.openxmlformats.org/officeDocument/2006/relationships/slide" Target="../slides/slide370.xml"/><Relationship Id="rId1" Type="http://schemas.openxmlformats.org/officeDocument/2006/relationships/notesMaster" Target="../notesMasters/notesMaster1.xml"/></Relationships>
</file>

<file path=ppt/notesSlides/_rels/notesSlide371.xml.rels><?xml version="1.0" encoding="UTF-8" standalone="yes"?>
<Relationships xmlns="http://schemas.openxmlformats.org/package/2006/relationships"><Relationship Id="rId2" Type="http://schemas.openxmlformats.org/officeDocument/2006/relationships/slide" Target="../slides/slide371.xml"/><Relationship Id="rId1" Type="http://schemas.openxmlformats.org/officeDocument/2006/relationships/notesMaster" Target="../notesMasters/notesMaster1.xml"/></Relationships>
</file>

<file path=ppt/notesSlides/_rels/notesSlide372.xml.rels><?xml version="1.0" encoding="UTF-8" standalone="yes"?>
<Relationships xmlns="http://schemas.openxmlformats.org/package/2006/relationships"><Relationship Id="rId2" Type="http://schemas.openxmlformats.org/officeDocument/2006/relationships/slide" Target="../slides/slide372.xml"/><Relationship Id="rId1" Type="http://schemas.openxmlformats.org/officeDocument/2006/relationships/notesMaster" Target="../notesMasters/notesMaster1.xml"/></Relationships>
</file>

<file path=ppt/notesSlides/_rels/notesSlide373.xml.rels><?xml version="1.0" encoding="UTF-8" standalone="yes"?>
<Relationships xmlns="http://schemas.openxmlformats.org/package/2006/relationships"><Relationship Id="rId2" Type="http://schemas.openxmlformats.org/officeDocument/2006/relationships/slide" Target="../slides/slide373.xml"/><Relationship Id="rId1" Type="http://schemas.openxmlformats.org/officeDocument/2006/relationships/notesMaster" Target="../notesMasters/notesMaster1.xml"/></Relationships>
</file>

<file path=ppt/notesSlides/_rels/notesSlide374.xml.rels><?xml version="1.0" encoding="UTF-8" standalone="yes"?>
<Relationships xmlns="http://schemas.openxmlformats.org/package/2006/relationships"><Relationship Id="rId2" Type="http://schemas.openxmlformats.org/officeDocument/2006/relationships/slide" Target="../slides/slide374.xml"/><Relationship Id="rId1" Type="http://schemas.openxmlformats.org/officeDocument/2006/relationships/notesMaster" Target="../notesMasters/notesMaster1.xml"/></Relationships>
</file>

<file path=ppt/notesSlides/_rels/notesSlide375.xml.rels><?xml version="1.0" encoding="UTF-8" standalone="yes"?>
<Relationships xmlns="http://schemas.openxmlformats.org/package/2006/relationships"><Relationship Id="rId2" Type="http://schemas.openxmlformats.org/officeDocument/2006/relationships/slide" Target="../slides/slide375.xml"/><Relationship Id="rId1" Type="http://schemas.openxmlformats.org/officeDocument/2006/relationships/notesMaster" Target="../notesMasters/notesMaster1.xml"/></Relationships>
</file>

<file path=ppt/notesSlides/_rels/notesSlide376.xml.rels><?xml version="1.0" encoding="UTF-8" standalone="yes"?>
<Relationships xmlns="http://schemas.openxmlformats.org/package/2006/relationships"><Relationship Id="rId2" Type="http://schemas.openxmlformats.org/officeDocument/2006/relationships/slide" Target="../slides/slide376.xml"/><Relationship Id="rId1" Type="http://schemas.openxmlformats.org/officeDocument/2006/relationships/notesMaster" Target="../notesMasters/notesMaster1.xml"/></Relationships>
</file>

<file path=ppt/notesSlides/_rels/notesSlide377.xml.rels><?xml version="1.0" encoding="UTF-8" standalone="yes"?>
<Relationships xmlns="http://schemas.openxmlformats.org/package/2006/relationships"><Relationship Id="rId2" Type="http://schemas.openxmlformats.org/officeDocument/2006/relationships/slide" Target="../slides/slide377.xml"/><Relationship Id="rId1" Type="http://schemas.openxmlformats.org/officeDocument/2006/relationships/notesMaster" Target="../notesMasters/notesMaster1.xml"/></Relationships>
</file>

<file path=ppt/notesSlides/_rels/notesSlide378.xml.rels><?xml version="1.0" encoding="UTF-8" standalone="yes"?>
<Relationships xmlns="http://schemas.openxmlformats.org/package/2006/relationships"><Relationship Id="rId2" Type="http://schemas.openxmlformats.org/officeDocument/2006/relationships/slide" Target="../slides/slide378.xml"/><Relationship Id="rId1" Type="http://schemas.openxmlformats.org/officeDocument/2006/relationships/notesMaster" Target="../notesMasters/notesMaster1.xml"/></Relationships>
</file>

<file path=ppt/notesSlides/_rels/notesSlide379.xml.rels><?xml version="1.0" encoding="UTF-8" standalone="yes"?>
<Relationships xmlns="http://schemas.openxmlformats.org/package/2006/relationships"><Relationship Id="rId2" Type="http://schemas.openxmlformats.org/officeDocument/2006/relationships/slide" Target="../slides/slide37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0.xml.rels><?xml version="1.0" encoding="UTF-8" standalone="yes"?>
<Relationships xmlns="http://schemas.openxmlformats.org/package/2006/relationships"><Relationship Id="rId2" Type="http://schemas.openxmlformats.org/officeDocument/2006/relationships/slide" Target="../slides/slide380.xml"/><Relationship Id="rId1" Type="http://schemas.openxmlformats.org/officeDocument/2006/relationships/notesMaster" Target="../notesMasters/notesMaster1.xml"/></Relationships>
</file>

<file path=ppt/notesSlides/_rels/notesSlide381.xml.rels><?xml version="1.0" encoding="UTF-8" standalone="yes"?>
<Relationships xmlns="http://schemas.openxmlformats.org/package/2006/relationships"><Relationship Id="rId2" Type="http://schemas.openxmlformats.org/officeDocument/2006/relationships/slide" Target="../slides/slide381.xml"/><Relationship Id="rId1" Type="http://schemas.openxmlformats.org/officeDocument/2006/relationships/notesMaster" Target="../notesMasters/notesMaster1.xml"/></Relationships>
</file>

<file path=ppt/notesSlides/_rels/notesSlide382.xml.rels><?xml version="1.0" encoding="UTF-8" standalone="yes"?>
<Relationships xmlns="http://schemas.openxmlformats.org/package/2006/relationships"><Relationship Id="rId2" Type="http://schemas.openxmlformats.org/officeDocument/2006/relationships/slide" Target="../slides/slide382.xml"/><Relationship Id="rId1" Type="http://schemas.openxmlformats.org/officeDocument/2006/relationships/notesMaster" Target="../notesMasters/notesMaster1.xml"/></Relationships>
</file>

<file path=ppt/notesSlides/_rels/notesSlide383.xml.rels><?xml version="1.0" encoding="UTF-8" standalone="yes"?>
<Relationships xmlns="http://schemas.openxmlformats.org/package/2006/relationships"><Relationship Id="rId2" Type="http://schemas.openxmlformats.org/officeDocument/2006/relationships/slide" Target="../slides/slide383.xml"/><Relationship Id="rId1" Type="http://schemas.openxmlformats.org/officeDocument/2006/relationships/notesMaster" Target="../notesMasters/notesMaster1.xml"/></Relationships>
</file>

<file path=ppt/notesSlides/_rels/notesSlide384.xml.rels><?xml version="1.0" encoding="UTF-8" standalone="yes"?>
<Relationships xmlns="http://schemas.openxmlformats.org/package/2006/relationships"><Relationship Id="rId2" Type="http://schemas.openxmlformats.org/officeDocument/2006/relationships/slide" Target="../slides/slide384.xml"/><Relationship Id="rId1" Type="http://schemas.openxmlformats.org/officeDocument/2006/relationships/notesMaster" Target="../notesMasters/notesMaster1.xml"/></Relationships>
</file>

<file path=ppt/notesSlides/_rels/notesSlide385.xml.rels><?xml version="1.0" encoding="UTF-8" standalone="yes"?>
<Relationships xmlns="http://schemas.openxmlformats.org/package/2006/relationships"><Relationship Id="rId2" Type="http://schemas.openxmlformats.org/officeDocument/2006/relationships/slide" Target="../slides/slide385.xml"/><Relationship Id="rId1" Type="http://schemas.openxmlformats.org/officeDocument/2006/relationships/notesMaster" Target="../notesMasters/notesMaster1.xml"/></Relationships>
</file>

<file path=ppt/notesSlides/_rels/notesSlide386.xml.rels><?xml version="1.0" encoding="UTF-8" standalone="yes"?>
<Relationships xmlns="http://schemas.openxmlformats.org/package/2006/relationships"><Relationship Id="rId2" Type="http://schemas.openxmlformats.org/officeDocument/2006/relationships/slide" Target="../slides/slide386.xml"/><Relationship Id="rId1" Type="http://schemas.openxmlformats.org/officeDocument/2006/relationships/notesMaster" Target="../notesMasters/notesMaster1.xml"/></Relationships>
</file>

<file path=ppt/notesSlides/_rels/notesSlide387.xml.rels><?xml version="1.0" encoding="UTF-8" standalone="yes"?>
<Relationships xmlns="http://schemas.openxmlformats.org/package/2006/relationships"><Relationship Id="rId2" Type="http://schemas.openxmlformats.org/officeDocument/2006/relationships/slide" Target="../slides/slide387.xml"/><Relationship Id="rId1" Type="http://schemas.openxmlformats.org/officeDocument/2006/relationships/notesMaster" Target="../notesMasters/notesMaster1.xml"/></Relationships>
</file>

<file path=ppt/notesSlides/_rels/notesSlide388.xml.rels><?xml version="1.0" encoding="UTF-8" standalone="yes"?>
<Relationships xmlns="http://schemas.openxmlformats.org/package/2006/relationships"><Relationship Id="rId2" Type="http://schemas.openxmlformats.org/officeDocument/2006/relationships/slide" Target="../slides/slide388.xml"/><Relationship Id="rId1" Type="http://schemas.openxmlformats.org/officeDocument/2006/relationships/notesMaster" Target="../notesMasters/notesMaster1.xml"/></Relationships>
</file>

<file path=ppt/notesSlides/_rels/notesSlide389.xml.rels><?xml version="1.0" encoding="UTF-8" standalone="yes"?>
<Relationships xmlns="http://schemas.openxmlformats.org/package/2006/relationships"><Relationship Id="rId2" Type="http://schemas.openxmlformats.org/officeDocument/2006/relationships/slide" Target="../slides/slide38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0.xml.rels><?xml version="1.0" encoding="UTF-8" standalone="yes"?>
<Relationships xmlns="http://schemas.openxmlformats.org/package/2006/relationships"><Relationship Id="rId2" Type="http://schemas.openxmlformats.org/officeDocument/2006/relationships/slide" Target="../slides/slide390.xml"/><Relationship Id="rId1" Type="http://schemas.openxmlformats.org/officeDocument/2006/relationships/notesMaster" Target="../notesMasters/notesMaster1.xml"/></Relationships>
</file>

<file path=ppt/notesSlides/_rels/notesSlide391.xml.rels><?xml version="1.0" encoding="UTF-8" standalone="yes"?>
<Relationships xmlns="http://schemas.openxmlformats.org/package/2006/relationships"><Relationship Id="rId2" Type="http://schemas.openxmlformats.org/officeDocument/2006/relationships/slide" Target="../slides/slide391.xml"/><Relationship Id="rId1" Type="http://schemas.openxmlformats.org/officeDocument/2006/relationships/notesMaster" Target="../notesMasters/notesMaster1.xml"/></Relationships>
</file>

<file path=ppt/notesSlides/_rels/notesSlide392.xml.rels><?xml version="1.0" encoding="UTF-8" standalone="yes"?>
<Relationships xmlns="http://schemas.openxmlformats.org/package/2006/relationships"><Relationship Id="rId2" Type="http://schemas.openxmlformats.org/officeDocument/2006/relationships/slide" Target="../slides/slide392.xml"/><Relationship Id="rId1" Type="http://schemas.openxmlformats.org/officeDocument/2006/relationships/notesMaster" Target="../notesMasters/notesMaster1.xml"/></Relationships>
</file>

<file path=ppt/notesSlides/_rels/notesSlide393.xml.rels><?xml version="1.0" encoding="UTF-8" standalone="yes"?>
<Relationships xmlns="http://schemas.openxmlformats.org/package/2006/relationships"><Relationship Id="rId2" Type="http://schemas.openxmlformats.org/officeDocument/2006/relationships/slide" Target="../slides/slide393.xml"/><Relationship Id="rId1" Type="http://schemas.openxmlformats.org/officeDocument/2006/relationships/notesMaster" Target="../notesMasters/notesMaster1.xml"/></Relationships>
</file>

<file path=ppt/notesSlides/_rels/notesSlide394.xml.rels><?xml version="1.0" encoding="UTF-8" standalone="yes"?>
<Relationships xmlns="http://schemas.openxmlformats.org/package/2006/relationships"><Relationship Id="rId2" Type="http://schemas.openxmlformats.org/officeDocument/2006/relationships/slide" Target="../slides/slide394.xml"/><Relationship Id="rId1" Type="http://schemas.openxmlformats.org/officeDocument/2006/relationships/notesMaster" Target="../notesMasters/notesMaster1.xml"/></Relationships>
</file>

<file path=ppt/notesSlides/_rels/notesSlide395.xml.rels><?xml version="1.0" encoding="UTF-8" standalone="yes"?>
<Relationships xmlns="http://schemas.openxmlformats.org/package/2006/relationships"><Relationship Id="rId2" Type="http://schemas.openxmlformats.org/officeDocument/2006/relationships/slide" Target="../slides/slide395.xml"/><Relationship Id="rId1" Type="http://schemas.openxmlformats.org/officeDocument/2006/relationships/notesMaster" Target="../notesMasters/notesMaster1.xml"/></Relationships>
</file>

<file path=ppt/notesSlides/_rels/notesSlide396.xml.rels><?xml version="1.0" encoding="UTF-8" standalone="yes"?>
<Relationships xmlns="http://schemas.openxmlformats.org/package/2006/relationships"><Relationship Id="rId2" Type="http://schemas.openxmlformats.org/officeDocument/2006/relationships/slide" Target="../slides/slide396.xml"/><Relationship Id="rId1" Type="http://schemas.openxmlformats.org/officeDocument/2006/relationships/notesMaster" Target="../notesMasters/notesMaster1.xml"/></Relationships>
</file>

<file path=ppt/notesSlides/_rels/notesSlide397.xml.rels><?xml version="1.0" encoding="UTF-8" standalone="yes"?>
<Relationships xmlns="http://schemas.openxmlformats.org/package/2006/relationships"><Relationship Id="rId2" Type="http://schemas.openxmlformats.org/officeDocument/2006/relationships/slide" Target="../slides/slide397.xml"/><Relationship Id="rId1" Type="http://schemas.openxmlformats.org/officeDocument/2006/relationships/notesMaster" Target="../notesMasters/notesMaster1.xml"/></Relationships>
</file>

<file path=ppt/notesSlides/_rels/notesSlide398.xml.rels><?xml version="1.0" encoding="UTF-8" standalone="yes"?>
<Relationships xmlns="http://schemas.openxmlformats.org/package/2006/relationships"><Relationship Id="rId2" Type="http://schemas.openxmlformats.org/officeDocument/2006/relationships/slide" Target="../slides/slide398.xml"/><Relationship Id="rId1" Type="http://schemas.openxmlformats.org/officeDocument/2006/relationships/notesMaster" Target="../notesMasters/notesMaster1.xml"/></Relationships>
</file>

<file path=ppt/notesSlides/_rels/notesSlide399.xml.rels><?xml version="1.0" encoding="UTF-8" standalone="yes"?>
<Relationships xmlns="http://schemas.openxmlformats.org/package/2006/relationships"><Relationship Id="rId2" Type="http://schemas.openxmlformats.org/officeDocument/2006/relationships/slide" Target="../slides/slide39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00.xml.rels><?xml version="1.0" encoding="UTF-8" standalone="yes"?>
<Relationships xmlns="http://schemas.openxmlformats.org/package/2006/relationships"><Relationship Id="rId2" Type="http://schemas.openxmlformats.org/officeDocument/2006/relationships/slide" Target="../slides/slide400.xml"/><Relationship Id="rId1" Type="http://schemas.openxmlformats.org/officeDocument/2006/relationships/notesMaster" Target="../notesMasters/notesMaster1.xml"/></Relationships>
</file>

<file path=ppt/notesSlides/_rels/notesSlide401.xml.rels><?xml version="1.0" encoding="UTF-8" standalone="yes"?>
<Relationships xmlns="http://schemas.openxmlformats.org/package/2006/relationships"><Relationship Id="rId2" Type="http://schemas.openxmlformats.org/officeDocument/2006/relationships/slide" Target="../slides/slide401.xml"/><Relationship Id="rId1" Type="http://schemas.openxmlformats.org/officeDocument/2006/relationships/notesMaster" Target="../notesMasters/notesMaster1.xml"/></Relationships>
</file>

<file path=ppt/notesSlides/_rels/notesSlide402.xml.rels><?xml version="1.0" encoding="UTF-8" standalone="yes"?>
<Relationships xmlns="http://schemas.openxmlformats.org/package/2006/relationships"><Relationship Id="rId2" Type="http://schemas.openxmlformats.org/officeDocument/2006/relationships/slide" Target="../slides/slide402.xml"/><Relationship Id="rId1" Type="http://schemas.openxmlformats.org/officeDocument/2006/relationships/notesMaster" Target="../notesMasters/notesMaster1.xml"/></Relationships>
</file>

<file path=ppt/notesSlides/_rels/notesSlide403.xml.rels><?xml version="1.0" encoding="UTF-8" standalone="yes"?>
<Relationships xmlns="http://schemas.openxmlformats.org/package/2006/relationships"><Relationship Id="rId2" Type="http://schemas.openxmlformats.org/officeDocument/2006/relationships/slide" Target="../slides/slide403.xml"/><Relationship Id="rId1" Type="http://schemas.openxmlformats.org/officeDocument/2006/relationships/notesMaster" Target="../notesMasters/notesMaster1.xml"/></Relationships>
</file>

<file path=ppt/notesSlides/_rels/notesSlide404.xml.rels><?xml version="1.0" encoding="UTF-8" standalone="yes"?>
<Relationships xmlns="http://schemas.openxmlformats.org/package/2006/relationships"><Relationship Id="rId2" Type="http://schemas.openxmlformats.org/officeDocument/2006/relationships/slide" Target="../slides/slide404.xml"/><Relationship Id="rId1" Type="http://schemas.openxmlformats.org/officeDocument/2006/relationships/notesMaster" Target="../notesMasters/notesMaster1.xml"/></Relationships>
</file>

<file path=ppt/notesSlides/_rels/notesSlide405.xml.rels><?xml version="1.0" encoding="UTF-8" standalone="yes"?>
<Relationships xmlns="http://schemas.openxmlformats.org/package/2006/relationships"><Relationship Id="rId2" Type="http://schemas.openxmlformats.org/officeDocument/2006/relationships/slide" Target="../slides/slide405.xml"/><Relationship Id="rId1" Type="http://schemas.openxmlformats.org/officeDocument/2006/relationships/notesMaster" Target="../notesMasters/notesMaster1.xml"/></Relationships>
</file>

<file path=ppt/notesSlides/_rels/notesSlide406.xml.rels><?xml version="1.0" encoding="UTF-8" standalone="yes"?>
<Relationships xmlns="http://schemas.openxmlformats.org/package/2006/relationships"><Relationship Id="rId2" Type="http://schemas.openxmlformats.org/officeDocument/2006/relationships/slide" Target="../slides/slide406.xml"/><Relationship Id="rId1" Type="http://schemas.openxmlformats.org/officeDocument/2006/relationships/notesMaster" Target="../notesMasters/notesMaster1.xml"/></Relationships>
</file>

<file path=ppt/notesSlides/_rels/notesSlide407.xml.rels><?xml version="1.0" encoding="UTF-8" standalone="yes"?>
<Relationships xmlns="http://schemas.openxmlformats.org/package/2006/relationships"><Relationship Id="rId2" Type="http://schemas.openxmlformats.org/officeDocument/2006/relationships/slide" Target="../slides/slide407.xml"/><Relationship Id="rId1" Type="http://schemas.openxmlformats.org/officeDocument/2006/relationships/notesMaster" Target="../notesMasters/notesMaster1.xml"/></Relationships>
</file>

<file path=ppt/notesSlides/_rels/notesSlide408.xml.rels><?xml version="1.0" encoding="UTF-8" standalone="yes"?>
<Relationships xmlns="http://schemas.openxmlformats.org/package/2006/relationships"><Relationship Id="rId2" Type="http://schemas.openxmlformats.org/officeDocument/2006/relationships/slide" Target="../slides/slide408.xml"/><Relationship Id="rId1" Type="http://schemas.openxmlformats.org/officeDocument/2006/relationships/notesMaster" Target="../notesMasters/notesMaster1.xml"/></Relationships>
</file>

<file path=ppt/notesSlides/_rels/notesSlide409.xml.rels><?xml version="1.0" encoding="UTF-8" standalone="yes"?>
<Relationships xmlns="http://schemas.openxmlformats.org/package/2006/relationships"><Relationship Id="rId2" Type="http://schemas.openxmlformats.org/officeDocument/2006/relationships/slide" Target="../slides/slide40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0.xml.rels><?xml version="1.0" encoding="UTF-8" standalone="yes"?>
<Relationships xmlns="http://schemas.openxmlformats.org/package/2006/relationships"><Relationship Id="rId2" Type="http://schemas.openxmlformats.org/officeDocument/2006/relationships/slide" Target="../slides/slide410.xml"/><Relationship Id="rId1" Type="http://schemas.openxmlformats.org/officeDocument/2006/relationships/notesMaster" Target="../notesMasters/notesMaster1.xml"/></Relationships>
</file>

<file path=ppt/notesSlides/_rels/notesSlide411.xml.rels><?xml version="1.0" encoding="UTF-8" standalone="yes"?>
<Relationships xmlns="http://schemas.openxmlformats.org/package/2006/relationships"><Relationship Id="rId2" Type="http://schemas.openxmlformats.org/officeDocument/2006/relationships/slide" Target="../slides/slide411.xml"/><Relationship Id="rId1" Type="http://schemas.openxmlformats.org/officeDocument/2006/relationships/notesMaster" Target="../notesMasters/notesMaster1.xml"/></Relationships>
</file>

<file path=ppt/notesSlides/_rels/notesSlide412.xml.rels><?xml version="1.0" encoding="UTF-8" standalone="yes"?>
<Relationships xmlns="http://schemas.openxmlformats.org/package/2006/relationships"><Relationship Id="rId2" Type="http://schemas.openxmlformats.org/officeDocument/2006/relationships/slide" Target="../slides/slide412.xml"/><Relationship Id="rId1" Type="http://schemas.openxmlformats.org/officeDocument/2006/relationships/notesMaster" Target="../notesMasters/notesMaster1.xml"/></Relationships>
</file>

<file path=ppt/notesSlides/_rels/notesSlide413.xml.rels><?xml version="1.0" encoding="UTF-8" standalone="yes"?>
<Relationships xmlns="http://schemas.openxmlformats.org/package/2006/relationships"><Relationship Id="rId2" Type="http://schemas.openxmlformats.org/officeDocument/2006/relationships/slide" Target="../slides/slide413.xml"/><Relationship Id="rId1" Type="http://schemas.openxmlformats.org/officeDocument/2006/relationships/notesMaster" Target="../notesMasters/notesMaster1.xml"/></Relationships>
</file>

<file path=ppt/notesSlides/_rels/notesSlide414.xml.rels><?xml version="1.0" encoding="UTF-8" standalone="yes"?>
<Relationships xmlns="http://schemas.openxmlformats.org/package/2006/relationships"><Relationship Id="rId2" Type="http://schemas.openxmlformats.org/officeDocument/2006/relationships/slide" Target="../slides/slide414.xml"/><Relationship Id="rId1" Type="http://schemas.openxmlformats.org/officeDocument/2006/relationships/notesMaster" Target="../notesMasters/notesMaster1.xml"/></Relationships>
</file>

<file path=ppt/notesSlides/_rels/notesSlide415.xml.rels><?xml version="1.0" encoding="UTF-8" standalone="yes"?>
<Relationships xmlns="http://schemas.openxmlformats.org/package/2006/relationships"><Relationship Id="rId2" Type="http://schemas.openxmlformats.org/officeDocument/2006/relationships/slide" Target="../slides/slide415.xml"/><Relationship Id="rId1" Type="http://schemas.openxmlformats.org/officeDocument/2006/relationships/notesMaster" Target="../notesMasters/notesMaster1.xml"/></Relationships>
</file>

<file path=ppt/notesSlides/_rels/notesSlide416.xml.rels><?xml version="1.0" encoding="UTF-8" standalone="yes"?>
<Relationships xmlns="http://schemas.openxmlformats.org/package/2006/relationships"><Relationship Id="rId2" Type="http://schemas.openxmlformats.org/officeDocument/2006/relationships/slide" Target="../slides/slide416.xml"/><Relationship Id="rId1" Type="http://schemas.openxmlformats.org/officeDocument/2006/relationships/notesMaster" Target="../notesMasters/notesMaster1.xml"/></Relationships>
</file>

<file path=ppt/notesSlides/_rels/notesSlide417.xml.rels><?xml version="1.0" encoding="UTF-8" standalone="yes"?>
<Relationships xmlns="http://schemas.openxmlformats.org/package/2006/relationships"><Relationship Id="rId2" Type="http://schemas.openxmlformats.org/officeDocument/2006/relationships/slide" Target="../slides/slide417.xml"/><Relationship Id="rId1" Type="http://schemas.openxmlformats.org/officeDocument/2006/relationships/notesMaster" Target="../notesMasters/notesMaster1.xml"/></Relationships>
</file>

<file path=ppt/notesSlides/_rels/notesSlide418.xml.rels><?xml version="1.0" encoding="UTF-8" standalone="yes"?>
<Relationships xmlns="http://schemas.openxmlformats.org/package/2006/relationships"><Relationship Id="rId2" Type="http://schemas.openxmlformats.org/officeDocument/2006/relationships/slide" Target="../slides/slide418.xml"/><Relationship Id="rId1" Type="http://schemas.openxmlformats.org/officeDocument/2006/relationships/notesMaster" Target="../notesMasters/notesMaster1.xml"/></Relationships>
</file>

<file path=ppt/notesSlides/_rels/notesSlide419.xml.rels><?xml version="1.0" encoding="UTF-8" standalone="yes"?>
<Relationships xmlns="http://schemas.openxmlformats.org/package/2006/relationships"><Relationship Id="rId2" Type="http://schemas.openxmlformats.org/officeDocument/2006/relationships/slide" Target="../slides/slide41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0.xml.rels><?xml version="1.0" encoding="UTF-8" standalone="yes"?>
<Relationships xmlns="http://schemas.openxmlformats.org/package/2006/relationships"><Relationship Id="rId2" Type="http://schemas.openxmlformats.org/officeDocument/2006/relationships/slide" Target="../slides/slide420.xml"/><Relationship Id="rId1" Type="http://schemas.openxmlformats.org/officeDocument/2006/relationships/notesMaster" Target="../notesMasters/notesMaster1.xml"/></Relationships>
</file>

<file path=ppt/notesSlides/_rels/notesSlide421.xml.rels><?xml version="1.0" encoding="UTF-8" standalone="yes"?>
<Relationships xmlns="http://schemas.openxmlformats.org/package/2006/relationships"><Relationship Id="rId2" Type="http://schemas.openxmlformats.org/officeDocument/2006/relationships/slide" Target="../slides/slide421.xml"/><Relationship Id="rId1" Type="http://schemas.openxmlformats.org/officeDocument/2006/relationships/notesMaster" Target="../notesMasters/notesMaster1.xml"/></Relationships>
</file>

<file path=ppt/notesSlides/_rels/notesSlide422.xml.rels><?xml version="1.0" encoding="UTF-8" standalone="yes"?>
<Relationships xmlns="http://schemas.openxmlformats.org/package/2006/relationships"><Relationship Id="rId2" Type="http://schemas.openxmlformats.org/officeDocument/2006/relationships/slide" Target="../slides/slide422.xml"/><Relationship Id="rId1" Type="http://schemas.openxmlformats.org/officeDocument/2006/relationships/notesMaster" Target="../notesMasters/notesMaster1.xml"/></Relationships>
</file>

<file path=ppt/notesSlides/_rels/notesSlide423.xml.rels><?xml version="1.0" encoding="UTF-8" standalone="yes"?>
<Relationships xmlns="http://schemas.openxmlformats.org/package/2006/relationships"><Relationship Id="rId2" Type="http://schemas.openxmlformats.org/officeDocument/2006/relationships/slide" Target="../slides/slide423.xml"/><Relationship Id="rId1" Type="http://schemas.openxmlformats.org/officeDocument/2006/relationships/notesMaster" Target="../notesMasters/notesMaster1.xml"/></Relationships>
</file>

<file path=ppt/notesSlides/_rels/notesSlide424.xml.rels><?xml version="1.0" encoding="UTF-8" standalone="yes"?>
<Relationships xmlns="http://schemas.openxmlformats.org/package/2006/relationships"><Relationship Id="rId2" Type="http://schemas.openxmlformats.org/officeDocument/2006/relationships/slide" Target="../slides/slide424.xml"/><Relationship Id="rId1" Type="http://schemas.openxmlformats.org/officeDocument/2006/relationships/notesMaster" Target="../notesMasters/notesMaster1.xml"/></Relationships>
</file>

<file path=ppt/notesSlides/_rels/notesSlide425.xml.rels><?xml version="1.0" encoding="UTF-8" standalone="yes"?>
<Relationships xmlns="http://schemas.openxmlformats.org/package/2006/relationships"><Relationship Id="rId2" Type="http://schemas.openxmlformats.org/officeDocument/2006/relationships/slide" Target="../slides/slide425.xml"/><Relationship Id="rId1" Type="http://schemas.openxmlformats.org/officeDocument/2006/relationships/notesMaster" Target="../notesMasters/notesMaster1.xml"/></Relationships>
</file>

<file path=ppt/notesSlides/_rels/notesSlide426.xml.rels><?xml version="1.0" encoding="UTF-8" standalone="yes"?>
<Relationships xmlns="http://schemas.openxmlformats.org/package/2006/relationships"><Relationship Id="rId2" Type="http://schemas.openxmlformats.org/officeDocument/2006/relationships/slide" Target="../slides/slide426.xml"/><Relationship Id="rId1" Type="http://schemas.openxmlformats.org/officeDocument/2006/relationships/notesMaster" Target="../notesMasters/notesMaster1.xml"/></Relationships>
</file>

<file path=ppt/notesSlides/_rels/notesSlide427.xml.rels><?xml version="1.0" encoding="UTF-8" standalone="yes"?>
<Relationships xmlns="http://schemas.openxmlformats.org/package/2006/relationships"><Relationship Id="rId2" Type="http://schemas.openxmlformats.org/officeDocument/2006/relationships/slide" Target="../slides/slide427.xml"/><Relationship Id="rId1" Type="http://schemas.openxmlformats.org/officeDocument/2006/relationships/notesMaster" Target="../notesMasters/notesMaster1.xml"/></Relationships>
</file>

<file path=ppt/notesSlides/_rels/notesSlide428.xml.rels><?xml version="1.0" encoding="UTF-8" standalone="yes"?>
<Relationships xmlns="http://schemas.openxmlformats.org/package/2006/relationships"><Relationship Id="rId2" Type="http://schemas.openxmlformats.org/officeDocument/2006/relationships/slide" Target="../slides/slide428.xml"/><Relationship Id="rId1" Type="http://schemas.openxmlformats.org/officeDocument/2006/relationships/notesMaster" Target="../notesMasters/notesMaster1.xml"/></Relationships>
</file>

<file path=ppt/notesSlides/_rels/notesSlide429.xml.rels><?xml version="1.0" encoding="UTF-8" standalone="yes"?>
<Relationships xmlns="http://schemas.openxmlformats.org/package/2006/relationships"><Relationship Id="rId2" Type="http://schemas.openxmlformats.org/officeDocument/2006/relationships/slide" Target="../slides/slide42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e3e51ddfa8_0_83_y72crn59m: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ge3e51ddfa8_0_83_y72crn59m: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e3e51ddfa8_0_83_ouyc5z7ci: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 name="Google Shape;184;ge3e51ddfa8_0_83_ouyc5z7ci: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e3e51ddfa8_0_83_9htugnemc: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ge3e51ddfa8_0_83_9htugnemc: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064006295"/>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e3e51ddfa8_0_83_26q4ccofk: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 name="Google Shape;136;ge3e51ddfa8_0_83_26q4ccofk: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93748263"/>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e3e51ddfa8_0_83_5zpxruq9o: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Google Shape;142;ge3e51ddfa8_0_83_5zpxruq9o: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180642080"/>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e3e51ddfa8_0_83_vjgh5e7uk: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ge3e51ddfa8_0_83_vjgh5e7uk: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580667634"/>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e3e51ddfa8_0_83_vkj6x0yx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 name="Google Shape;154;ge3e51ddfa8_0_83_vkj6x0yx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978225940"/>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e3e51ddfa8_0_83_saiihxoru: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ge3e51ddfa8_0_83_saiihxoru: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054801951"/>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e3e51ddfa8_0_83_8wx8eypaj: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ge3e51ddfa8_0_83_8wx8eypaj: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318369293"/>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e3e51ddfa8_0_83_gsmwo5agv: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2" name="Google Shape;172;ge3e51ddfa8_0_83_gsmwo5agv: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49259306"/>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e3e51ddfa8_0_83_jslx4nqql: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8" name="Google Shape;178;ge3e51ddfa8_0_83_jslx4nqql: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54433022"/>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e3e51ddfa8_0_83_sjdier76r: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 name="Google Shape;184;ge3e51ddfa8_0_83_sjdier76r: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2384832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e3e51ddfa8_0_83_zc1ic54c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ge3e51ddfa8_0_83_zc1ic54c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e3e51ddfa8_0_83_z5u12aoz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ge3e51ddfa8_0_83_z5u12aoz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192740137"/>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e3e51ddfa8_0_83_4czlirvr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6" name="Google Shape;196;ge3e51ddfa8_0_83_4czlirvr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390737226"/>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e3e51ddfa8_0_83_of3k8uhdf: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Google Shape;202;ge3e51ddfa8_0_83_of3k8uhdf: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90144070"/>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e3e51ddfa8_0_83_30krf0ukl: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 name="Google Shape;208;ge3e51ddfa8_0_83_30krf0ukl: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008743159"/>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e3e51ddfa8_0_83_b7dsl4uba: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4" name="Google Shape;214;ge3e51ddfa8_0_83_b7dsl4uba: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727630327"/>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e3e51ddfa8_0_83_i30511v8z: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0" name="Google Shape;220;ge3e51ddfa8_0_83_i30511v8z: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779754354"/>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e3e51ddfa8_0_83_c43kehjqt: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6" name="Google Shape;226;ge3e51ddfa8_0_83_c43kehjqt: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837047867"/>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e3e51ddfa8_0_83_h4y2djdw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2" name="Google Shape;232;ge3e51ddfa8_0_83_h4y2djdw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854984354"/>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e3e51ddfa8_0_83_3dy202ccc: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8" name="Google Shape;238;ge3e51ddfa8_0_83_3dy202ccc: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979469166"/>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e3e51ddfa8_0_83_rss0wcdlv: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4" name="Google Shape;244;ge3e51ddfa8_0_83_rss0wcdlv: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0319715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e3e51ddfa8_0_83_63phcmn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6" name="Google Shape;196;ge3e51ddfa8_0_83_63phcmn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e3e51ddfa8_0_83_hpk6gv78s: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0" name="Google Shape;250;ge3e51ddfa8_0_83_hpk6gv78s: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024780290"/>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e3e51ddfa8_0_83_mlwwucgf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6" name="Google Shape;256;ge3e51ddfa8_0_83_mlwwucgf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578486565"/>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e3e51ddfa8_0_83_f2ohbkj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2" name="Google Shape;262;ge3e51ddfa8_0_83_f2ohbkj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818665571"/>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e3e51ddfa8_0_83_28gw8ql1y: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8" name="Google Shape;268;ge3e51ddfa8_0_83_28gw8ql1y: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986856143"/>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e3e51ddfa8_0_83_1w95vwzd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4" name="Google Shape;274;ge3e51ddfa8_0_83_1w95vwzd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05164487"/>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e3e51ddfa8_0_83_jzcoy3jod: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0" name="Google Shape;280;ge3e51ddfa8_0_83_jzcoy3jod: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94254640"/>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e3e51ddfa8_0_83_byo0ihsce: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6" name="Google Shape;286;ge3e51ddfa8_0_83_byo0ihsce: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54257410"/>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e3e51ddfa8_0_83_v2wyw0e3a: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2" name="Google Shape;292;ge3e51ddfa8_0_83_v2wyw0e3a: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65358352"/>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e3e51ddfa8_0_83_jgoqjvrro: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8" name="Google Shape;298;ge3e51ddfa8_0_83_jgoqjvrro: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536987084"/>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e3e51ddfa8_0_83_oghew72cd: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4" name="Google Shape;304;ge3e51ddfa8_0_83_oghew72cd: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838517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e3e51ddfa8_0_83_d5pzhheq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Google Shape;202;ge3e51ddfa8_0_83_d5pzhheq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e3e51ddfa8_0_83_njhxq6daa: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0" name="Google Shape;310;ge3e51ddfa8_0_83_njhxq6daa: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138013473"/>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e3e51ddfa8_0_83_ltjeo725w: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6" name="Google Shape;316;ge3e51ddfa8_0_83_ltjeo725w: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345509157"/>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e3e51ddfa8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2" name="Google Shape;322;ge3e51ddfa8_0_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33490060"/>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e3e51ddfa8_0_83_m0m3ui89e: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ge3e51ddfa8_0_83_m0m3ui89e: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93568016"/>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e3e51ddfa8_0_83_lfyld43oi: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 name="Google Shape;136;ge3e51ddfa8_0_83_lfyld43oi: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72832913"/>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e3e51ddfa8_0_83_93nxoo7ww: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Google Shape;142;ge3e51ddfa8_0_83_93nxoo7ww: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44174693"/>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e3e51ddfa8_0_83_tou86orz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ge3e51ddfa8_0_83_tou86orz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225467790"/>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e3e51ddfa8_0_83_d0x4uo0fg: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 name="Google Shape;154;ge3e51ddfa8_0_83_d0x4uo0fg: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812755698"/>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e3e51ddfa8_0_83_4x7yhgtmv: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ge3e51ddfa8_0_83_4x7yhgtmv: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00891811"/>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e3e51ddfa8_0_83_zf9jxizud: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ge3e51ddfa8_0_83_zf9jxizud: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675225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e3e51ddfa8_0_83_yzc57n7z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 name="Google Shape;208;ge3e51ddfa8_0_83_yzc57n7z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e3e51ddfa8_0_83_20amz9m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2" name="Google Shape;172;ge3e51ddfa8_0_83_20amz9m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875181665"/>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e3e51ddfa8_0_83_emc4qwi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8" name="Google Shape;178;ge3e51ddfa8_0_83_emc4qwi0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512274937"/>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e3e51ddfa8_0_83_q4im7fwv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 name="Google Shape;184;ge3e51ddfa8_0_83_q4im7fwv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928725939"/>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e3e51ddfa8_0_83_ying2xh6h: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ge3e51ddfa8_0_83_ying2xh6h: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879287313"/>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e3e51ddfa8_0_83_4pvygaxi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6" name="Google Shape;196;ge3e51ddfa8_0_83_4pvygaxi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02346049"/>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e3e51ddfa8_0_83_p7n2x8gsl: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Google Shape;202;ge3e51ddfa8_0_83_p7n2x8gsl: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30579671"/>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e3e51ddfa8_0_83_20h4ib3s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 name="Google Shape;208;ge3e51ddfa8_0_83_20h4ib3s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7345506"/>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e3e51ddfa8_0_83_rxx9gua7o: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4" name="Google Shape;214;ge3e51ddfa8_0_83_rxx9gua7o: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43676592"/>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e3e51ddfa8_0_83_y8gx6dpck: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0" name="Google Shape;220;ge3e51ddfa8_0_83_y8gx6dpck: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23357969"/>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e3e51ddfa8_0_83_0oemjdpn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6" name="Google Shape;226;ge3e51ddfa8_0_83_0oemjdpn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498743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e3e51ddfa8_0_83_8h5imiin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4" name="Google Shape;214;ge3e51ddfa8_0_83_8h5imiinp: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e3e51ddfa8_0_83_krkxlfypg: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2" name="Google Shape;232;ge3e51ddfa8_0_83_krkxlfypg: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58718808"/>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e3e51ddfa8_0_83_7r8bl7lsn: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8" name="Google Shape;238;ge3e51ddfa8_0_83_7r8bl7lsn: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5247233"/>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e3e51ddfa8_0_83_747g073o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4" name="Google Shape;244;ge3e51ddfa8_0_83_747g073o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196884137"/>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e3e51ddfa8_0_83_y5lnglbaf: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0" name="Google Shape;250;ge3e51ddfa8_0_83_y5lnglbaf: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22006912"/>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e3e51ddfa8_0_83_yolk9dtny: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6" name="Google Shape;256;ge3e51ddfa8_0_83_yolk9dtny: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56702945"/>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e3e51ddfa8_0_83_jcxcvc0da: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2" name="Google Shape;262;ge3e51ddfa8_0_83_jcxcvc0da: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335451053"/>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e3e51ddfa8_0_83_bgqe71wyj: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8" name="Google Shape;268;ge3e51ddfa8_0_83_bgqe71wyj: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59334455"/>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e3e51ddfa8_0_83_62kfwb6m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4" name="Google Shape;274;ge3e51ddfa8_0_83_62kfwb6m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592281115"/>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e3e51ddfa8_0_83_389jk0rzo: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0" name="Google Shape;280;ge3e51ddfa8_0_83_389jk0rzo: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39055319"/>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e3e51ddfa8_0_83_4jy812ied: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6" name="Google Shape;286;ge3e51ddfa8_0_83_4jy812ied: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4388713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e3e51ddfa8_0_83_sd37y49bq: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0" name="Google Shape;220;ge3e51ddfa8_0_83_sd37y49bq: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e3e51ddfa8_0_83_qwtxphm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2" name="Google Shape;292;ge3e51ddfa8_0_83_qwtxphm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82215934"/>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e3e51ddfa8_0_83_6xi2myeov: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8" name="Google Shape;298;ge3e51ddfa8_0_83_6xi2myeov: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94693579"/>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e3e51ddfa8_0_83_0c38myk9z: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4" name="Google Shape;304;ge3e51ddfa8_0_83_0c38myk9z: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01864037"/>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e3e51ddfa8_0_83_uui95w7qz: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0" name="Google Shape;310;ge3e51ddfa8_0_83_uui95w7qz: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775249691"/>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e3e51ddfa8_0_83_wqpumre3q: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6" name="Google Shape;316;ge3e51ddfa8_0_83_wqpumre3q: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879471909"/>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e3e51ddfa8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2" name="Google Shape;322;ge3e51ddfa8_0_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80145272"/>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e3e51ddfa8_0_83_qq38da0iu: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ge3e51ddfa8_0_83_qq38da0iu: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18955812"/>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e3e51ddfa8_0_83_5387ocr0w: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 name="Google Shape;136;ge3e51ddfa8_0_83_5387ocr0w: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046543607"/>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e3e51ddfa8_0_83_fmbqrxgw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Google Shape;142;ge3e51ddfa8_0_83_fmbqrxgw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93419948"/>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e3e51ddfa8_0_83_gnw8wop6w: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ge3e51ddfa8_0_83_gnw8wop6w: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433974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e3e51ddfa8_0_83_vqzz2hqqy: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6" name="Google Shape;226;ge3e51ddfa8_0_83_vqzz2hqqy: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e3e51ddfa8_0_83_9pctbfdq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 name="Google Shape;154;ge3e51ddfa8_0_83_9pctbfdq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15727175"/>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e3e51ddfa8_0_83_3eg73ja5q: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ge3e51ddfa8_0_83_3eg73ja5q: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729701064"/>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e3e51ddfa8_0_83_mhr0ndp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ge3e51ddfa8_0_83_mhr0ndp9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66967883"/>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e3e51ddfa8_0_83_kfnhixhnd: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2" name="Google Shape;172;ge3e51ddfa8_0_83_kfnhixhnd: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41361626"/>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e3e51ddfa8_0_83_xz71tpkbt: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8" name="Google Shape;178;ge3e51ddfa8_0_83_xz71tpkbt: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334323316"/>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e3e51ddfa8_0_83_7shbr5icx: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 name="Google Shape;184;ge3e51ddfa8_0_83_7shbr5icx: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547184977"/>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e3e51ddfa8_0_83_b7r1xifms: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ge3e51ddfa8_0_83_b7r1xifms: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812310692"/>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e3e51ddfa8_0_83_gxau52f9y: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6" name="Google Shape;196;ge3e51ddfa8_0_83_gxau52f9y: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987343550"/>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e3e51ddfa8_0_83_enurr8j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Google Shape;202;ge3e51ddfa8_0_83_enurr8j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409066986"/>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e3e51ddfa8_0_83_cijt9nz3v: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 name="Google Shape;208;ge3e51ddfa8_0_83_cijt9nz3v: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814517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e3e51ddfa8_0_83_0iv9hkcar: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2" name="Google Shape;232;ge3e51ddfa8_0_83_0iv9hkcar: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e3e51ddfa8_0_83_tfzkvr0da: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4" name="Google Shape;214;ge3e51ddfa8_0_83_tfzkvr0da: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592293410"/>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e3e51ddfa8_0_83_unr0y7e5d: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0" name="Google Shape;220;ge3e51ddfa8_0_83_unr0y7e5d: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917801001"/>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e3e51ddfa8_0_83_s5f8bdh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6" name="Google Shape;226;ge3e51ddfa8_0_83_s5f8bdh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529256814"/>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e3e51ddfa8_0_83_ujdw0thlo: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2" name="Google Shape;232;ge3e51ddfa8_0_83_ujdw0thlo: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17714580"/>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e3e51ddfa8_0_83_owy7ozfyl: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8" name="Google Shape;238;ge3e51ddfa8_0_83_owy7ozfyl: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330056234"/>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e3e51ddfa8_0_83_kydc1pue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4" name="Google Shape;244;ge3e51ddfa8_0_83_kydc1pue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27884444"/>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e3e51ddfa8_0_83_9cx4ku3f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0" name="Google Shape;250;ge3e51ddfa8_0_83_9cx4ku3f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05498189"/>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e3e51ddfa8_0_83_1qxndijs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6" name="Google Shape;256;ge3e51ddfa8_0_83_1qxndijs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084444057"/>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e3e51ddfa8_0_83_pjcctfi4l: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2" name="Google Shape;262;ge3e51ddfa8_0_83_pjcctfi4l: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995871127"/>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e3e51ddfa8_0_83_vbk8oz7q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8" name="Google Shape;268;ge3e51ddfa8_0_83_vbk8oz7q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4603298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e3e51ddfa8_0_83_ykrxj19ks: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8" name="Google Shape;238;ge3e51ddfa8_0_83_ykrxj19ks: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e3e51ddfa8_0_83_wboraq73m: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4" name="Google Shape;274;ge3e51ddfa8_0_83_wboraq73m: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442184183"/>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e3e51ddfa8_0_83_7e5eijdke: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0" name="Google Shape;280;ge3e51ddfa8_0_83_7e5eijdke: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946707235"/>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e3e51ddfa8_0_83_yuy28p3yg: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6" name="Google Shape;286;ge3e51ddfa8_0_83_yuy28p3yg: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89396969"/>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e3e51ddfa8_0_83_752ruyqfo: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2" name="Google Shape;292;ge3e51ddfa8_0_83_752ruyqfo: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806151796"/>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e3e51ddfa8_0_83_7yg9hfd4m: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8" name="Google Shape;298;ge3e51ddfa8_0_83_7yg9hfd4m: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369327255"/>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e3e51ddfa8_0_83_x6vtfo7z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4" name="Google Shape;304;ge3e51ddfa8_0_83_x6vtfo7zp: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794377917"/>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e3e51ddfa8_0_83_zzxmldcyr: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0" name="Google Shape;310;ge3e51ddfa8_0_83_zzxmldcyr: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25512898"/>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e3e51ddfa8_0_83_45jv9jmo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6" name="Google Shape;316;ge3e51ddfa8_0_83_45jv9jmop: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41333658"/>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e3e51ddfa8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2" name="Google Shape;322;ge3e51ddfa8_0_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434358230"/>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e3e51ddfa8_0_83_qq38da0iu: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ge3e51ddfa8_0_83_qq38da0iu: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5473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e3e51ddfa8_0_83_klimqbxu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 name="Google Shape;136;ge3e51ddfa8_0_83_klimqbxu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e3e51ddfa8_0_83_8pisq2p2u: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4" name="Google Shape;244;ge3e51ddfa8_0_83_8pisq2p2u: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e3e51ddfa8_0_83_5387ocr0w: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 name="Google Shape;136;ge3e51ddfa8_0_83_5387ocr0w: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47426675"/>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e3e51ddfa8_0_83_fmbqrxgw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Google Shape;142;ge3e51ddfa8_0_83_fmbqrxgw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841089373"/>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e3e51ddfa8_0_83_gnw8wop6w: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ge3e51ddfa8_0_83_gnw8wop6w: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089873157"/>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e3e51ddfa8_0_83_9pctbfdq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 name="Google Shape;154;ge3e51ddfa8_0_83_9pctbfdq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44543593"/>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e3e51ddfa8_0_83_3eg73ja5q: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ge3e51ddfa8_0_83_3eg73ja5q: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47839877"/>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e3e51ddfa8_0_83_mhr0ndp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ge3e51ddfa8_0_83_mhr0ndp9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48808928"/>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e3e51ddfa8_0_83_kfnhixhnd: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2" name="Google Shape;172;ge3e51ddfa8_0_83_kfnhixhnd: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010585377"/>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e3e51ddfa8_0_83_xz71tpkbt: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8" name="Google Shape;178;ge3e51ddfa8_0_83_xz71tpkbt: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570389755"/>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e3e51ddfa8_0_83_7shbr5icx: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 name="Google Shape;184;ge3e51ddfa8_0_83_7shbr5icx: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36749342"/>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e3e51ddfa8_0_83_b7r1xifms: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ge3e51ddfa8_0_83_b7r1xifms: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99499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e3e51ddfa8_0_83_fxd84e5ih: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0" name="Google Shape;250;ge3e51ddfa8_0_83_fxd84e5ih: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e3e51ddfa8_0_83_gxau52f9y: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6" name="Google Shape;196;ge3e51ddfa8_0_83_gxau52f9y: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879979082"/>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e3e51ddfa8_0_83_enurr8j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Google Shape;202;ge3e51ddfa8_0_83_enurr8j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131884275"/>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e3e51ddfa8_0_83_cijt9nz3v: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 name="Google Shape;208;ge3e51ddfa8_0_83_cijt9nz3v: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867145162"/>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e3e51ddfa8_0_83_tfzkvr0da: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4" name="Google Shape;214;ge3e51ddfa8_0_83_tfzkvr0da: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363925448"/>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e3e51ddfa8_0_83_unr0y7e5d: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0" name="Google Shape;220;ge3e51ddfa8_0_83_unr0y7e5d: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482603596"/>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e3e51ddfa8_0_83_s5f8bdh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6" name="Google Shape;226;ge3e51ddfa8_0_83_s5f8bdh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39252614"/>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e3e51ddfa8_0_83_ujdw0thlo: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2" name="Google Shape;232;ge3e51ddfa8_0_83_ujdw0thlo: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33367909"/>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e3e51ddfa8_0_83_owy7ozfyl: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8" name="Google Shape;238;ge3e51ddfa8_0_83_owy7ozfyl: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68908024"/>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e3e51ddfa8_0_83_kydc1pue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4" name="Google Shape;244;ge3e51ddfa8_0_83_kydc1pue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800770217"/>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e3e51ddfa8_0_83_9cx4ku3f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0" name="Google Shape;250;ge3e51ddfa8_0_83_9cx4ku3f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9669470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e3e51ddfa8_0_83_fp7489vml: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6" name="Google Shape;256;ge3e51ddfa8_0_83_fp7489vml: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e3e51ddfa8_0_83_1qxndijs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6" name="Google Shape;256;ge3e51ddfa8_0_83_1qxndijs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519553828"/>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e3e51ddfa8_0_83_pjcctfi4l: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2" name="Google Shape;262;ge3e51ddfa8_0_83_pjcctfi4l: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047352811"/>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e3e51ddfa8_0_83_vbk8oz7q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8" name="Google Shape;268;ge3e51ddfa8_0_83_vbk8oz7q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842799578"/>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e3e51ddfa8_0_83_wboraq73m: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4" name="Google Shape;274;ge3e51ddfa8_0_83_wboraq73m: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99021244"/>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e3e51ddfa8_0_83_7e5eijdke: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0" name="Google Shape;280;ge3e51ddfa8_0_83_7e5eijdke: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589679555"/>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e3e51ddfa8_0_83_yuy28p3yg: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6" name="Google Shape;286;ge3e51ddfa8_0_83_yuy28p3yg: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04332836"/>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e3e51ddfa8_0_83_752ruyqfo: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2" name="Google Shape;292;ge3e51ddfa8_0_83_752ruyqfo: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43446491"/>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e3e51ddfa8_0_83_7yg9hfd4m: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8" name="Google Shape;298;ge3e51ddfa8_0_83_7yg9hfd4m: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05745465"/>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e3e51ddfa8_0_83_x6vtfo7z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4" name="Google Shape;304;ge3e51ddfa8_0_83_x6vtfo7zp: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870867517"/>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e3e51ddfa8_0_83_zzxmldcyr: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0" name="Google Shape;310;ge3e51ddfa8_0_83_zzxmldcyr: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317164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e3e51ddfa8_0_83_ao9l53nll: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2" name="Google Shape;262;ge3e51ddfa8_0_83_ao9l53nll: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e3e51ddfa8_0_83_45jv9jmo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6" name="Google Shape;316;ge3e51ddfa8_0_83_45jv9jmop: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433241626"/>
      </p:ext>
    </p:extLst>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e3e51ddfa8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2" name="Google Shape;322;ge3e51ddfa8_0_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68290838"/>
      </p:ext>
    </p:extLst>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e3e51ddfa8_0_83_nl0jhe4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ge3e51ddfa8_0_83_nl0jhe42p: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852827477"/>
      </p:ext>
    </p:extLst>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e3e51ddfa8_0_83_cmefp8mxb: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 name="Google Shape;136;ge3e51ddfa8_0_83_cmefp8mxb: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845600299"/>
      </p:ext>
    </p:extLst>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e3e51ddfa8_0_83_i30nf3k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Google Shape;142;ge3e51ddfa8_0_83_i30nf3k4p: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79357700"/>
      </p:ext>
    </p:extLst>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e3e51ddfa8_0_83_uzp9en3hk: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ge3e51ddfa8_0_83_uzp9en3hk: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30278122"/>
      </p:ext>
    </p:extLst>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e3e51ddfa8_0_83_vidt1ldzj: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 name="Google Shape;154;ge3e51ddfa8_0_83_vidt1ldzj: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56673469"/>
      </p:ext>
    </p:extLst>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e3e51ddfa8_0_83_z0tjsnops: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ge3e51ddfa8_0_83_z0tjsnops: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48000972"/>
      </p:ext>
    </p:extLst>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e3e51ddfa8_0_83_817s8fc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ge3e51ddfa8_0_83_817s8fc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47963803"/>
      </p:ext>
    </p:extLst>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e3e51ddfa8_0_83_8o21uzudc: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2" name="Google Shape;172;ge3e51ddfa8_0_83_8o21uzudc: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956096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e3e51ddfa8_0_83_qb0fi5yn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8" name="Google Shape;268;ge3e51ddfa8_0_83_qb0fi5yn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e3e51ddfa8_0_83_ef8reth4k: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8" name="Google Shape;178;ge3e51ddfa8_0_83_ef8reth4k: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065142619"/>
      </p:ext>
    </p:extLst>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e3e51ddfa8_0_83_9tokfxwgl: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 name="Google Shape;184;ge3e51ddfa8_0_83_9tokfxwgl: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44983208"/>
      </p:ext>
    </p:extLst>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e3e51ddfa8_0_83_p7m6qjpqa: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ge3e51ddfa8_0_83_p7m6qjpqa: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897894204"/>
      </p:ext>
    </p:extLst>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e3e51ddfa8_0_83_gtwpo3zi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6" name="Google Shape;196;ge3e51ddfa8_0_83_gtwpo3zi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137795478"/>
      </p:ext>
    </p:extLst>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e3e51ddfa8_0_83_i3a3z2eo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Google Shape;202;ge3e51ddfa8_0_83_i3a3z2eo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13927906"/>
      </p:ext>
    </p:extLst>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e3e51ddfa8_0_83_7xqymusen: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 name="Google Shape;208;ge3e51ddfa8_0_83_7xqymusen: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98145073"/>
      </p:ext>
    </p:extLst>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e3e51ddfa8_0_83_c1wclf3lk: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4" name="Google Shape;214;ge3e51ddfa8_0_83_c1wclf3lk: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30676119"/>
      </p:ext>
    </p:extLst>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e3e51ddfa8_0_83_gkxr4zph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0" name="Google Shape;220;ge3e51ddfa8_0_83_gkxr4zph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915933471"/>
      </p:ext>
    </p:extLst>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e3e51ddfa8_0_83_j3jeso8az: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6" name="Google Shape;226;ge3e51ddfa8_0_83_j3jeso8az: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916441888"/>
      </p:ext>
    </p:extLst>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e3e51ddfa8_0_83_vbyn83dlc: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2" name="Google Shape;232;ge3e51ddfa8_0_83_vbyn83dlc: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976131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e3e51ddfa8_0_83_z1j45abm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4" name="Google Shape;274;ge3e51ddfa8_0_83_z1j45abm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e3e51ddfa8_0_83_fvq1ckmgx: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8" name="Google Shape;238;ge3e51ddfa8_0_83_fvq1ckmgx: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972498388"/>
      </p:ext>
    </p:extLst>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e3e51ddfa8_0_83_2970z4v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4" name="Google Shape;244;ge3e51ddfa8_0_83_2970z4v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569864988"/>
      </p:ext>
    </p:extLst>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e3e51ddfa8_0_83_xbmoutvsb: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0" name="Google Shape;250;ge3e51ddfa8_0_83_xbmoutvsb: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138210089"/>
      </p:ext>
    </p:extLst>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e3e51ddfa8_0_83_96dglkmga: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6" name="Google Shape;256;ge3e51ddfa8_0_83_96dglkmga: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36447953"/>
      </p:ext>
    </p:extLst>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e3e51ddfa8_0_83_1cw08c7wt: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2" name="Google Shape;262;ge3e51ddfa8_0_83_1cw08c7wt: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43738204"/>
      </p:ext>
    </p:extLst>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e3e51ddfa8_0_83_tvdxormzy: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8" name="Google Shape;268;ge3e51ddfa8_0_83_tvdxormzy: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65382571"/>
      </p:ext>
    </p:extLst>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e3e51ddfa8_0_83_pnuv7iasx: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4" name="Google Shape;274;ge3e51ddfa8_0_83_pnuv7iasx: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948171311"/>
      </p:ext>
    </p:extLst>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e3e51ddfa8_0_83_bdvzroeyi: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0" name="Google Shape;280;ge3e51ddfa8_0_83_bdvzroeyi: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65513052"/>
      </p:ext>
    </p:extLst>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e3e51ddfa8_0_83_bftc2z5vc: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6" name="Google Shape;286;ge3e51ddfa8_0_83_bftc2z5vc: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227856138"/>
      </p:ext>
    </p:extLst>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e3e51ddfa8_0_83_oz3kp75o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2" name="Google Shape;292;ge3e51ddfa8_0_83_oz3kp75o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8103245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e3e51ddfa8_0_83_zumw4kw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0" name="Google Shape;280;ge3e51ddfa8_0_83_zumw4kw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e3e51ddfa8_0_83_pyugu0zu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8" name="Google Shape;298;ge3e51ddfa8_0_83_pyugu0zu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093043010"/>
      </p:ext>
    </p:extLst>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e3e51ddfa8_0_83_hbjupoo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4" name="Google Shape;304;ge3e51ddfa8_0_83_hbjupoo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26024922"/>
      </p:ext>
    </p:extLst>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e3e51ddfa8_0_83_op4vulx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0" name="Google Shape;310;ge3e51ddfa8_0_83_op4vulx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16143290"/>
      </p:ext>
    </p:extLst>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e3e51ddfa8_0_83_w05iqfdtk: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6" name="Google Shape;316;ge3e51ddfa8_0_83_w05iqfdtk: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184779128"/>
      </p:ext>
    </p:extLst>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e3e51ddfa8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2" name="Google Shape;322;ge3e51ddfa8_0_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724934722"/>
      </p:ext>
    </p:extLst>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e3e51ddfa8_0_83_nl0jhe4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ge3e51ddfa8_0_83_nl0jhe42p: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309011243"/>
      </p:ext>
    </p:extLst>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e3e51ddfa8_0_83_cmefp8mxb: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 name="Google Shape;136;ge3e51ddfa8_0_83_cmefp8mxb: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013493742"/>
      </p:ext>
    </p:extLst>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e3e51ddfa8_0_83_i30nf3k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Google Shape;142;ge3e51ddfa8_0_83_i30nf3k4p: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286785579"/>
      </p:ext>
    </p:extLst>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e3e51ddfa8_0_83_uzp9en3hk: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ge3e51ddfa8_0_83_uzp9en3hk: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33848351"/>
      </p:ext>
    </p:extLst>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e3e51ddfa8_0_83_vidt1ldzj: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 name="Google Shape;154;ge3e51ddfa8_0_83_vidt1ldzj: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123318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e3e51ddfa8_0_83_d73zxe98f: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6" name="Google Shape;286;ge3e51ddfa8_0_83_d73zxe98f: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e3e51ddfa8_0_83_z0tjsnops: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ge3e51ddfa8_0_83_z0tjsnops: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63484628"/>
      </p:ext>
    </p:extLst>
  </p:cSld>
  <p:clrMapOvr>
    <a:masterClrMapping/>
  </p:clrMapOvr>
</p:notes>
</file>

<file path=ppt/notesSlides/notesSlide2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e3e51ddfa8_0_83_817s8fc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ge3e51ddfa8_0_83_817s8fc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392770644"/>
      </p:ext>
    </p:extLst>
  </p:cSld>
  <p:clrMapOvr>
    <a:masterClrMapping/>
  </p:clrMapOvr>
</p:notes>
</file>

<file path=ppt/notesSlides/notesSlide2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e3e51ddfa8_0_83_8o21uzudc: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2" name="Google Shape;172;ge3e51ddfa8_0_83_8o21uzudc: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566680770"/>
      </p:ext>
    </p:extLst>
  </p:cSld>
  <p:clrMapOvr>
    <a:masterClrMapping/>
  </p:clrMapOvr>
</p:notes>
</file>

<file path=ppt/notesSlides/notesSlide2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e3e51ddfa8_0_83_ef8reth4k: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8" name="Google Shape;178;ge3e51ddfa8_0_83_ef8reth4k: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4090334"/>
      </p:ext>
    </p:extLst>
  </p:cSld>
  <p:clrMapOvr>
    <a:masterClrMapping/>
  </p:clrMapOvr>
</p:notes>
</file>

<file path=ppt/notesSlides/notesSlide2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e3e51ddfa8_0_83_9tokfxwgl: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 name="Google Shape;184;ge3e51ddfa8_0_83_9tokfxwgl: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320025510"/>
      </p:ext>
    </p:extLst>
  </p:cSld>
  <p:clrMapOvr>
    <a:masterClrMapping/>
  </p:clrMapOvr>
</p:notes>
</file>

<file path=ppt/notesSlides/notesSlide2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e3e51ddfa8_0_83_p7m6qjpqa: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ge3e51ddfa8_0_83_p7m6qjpqa: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51337334"/>
      </p:ext>
    </p:extLst>
  </p:cSld>
  <p:clrMapOvr>
    <a:masterClrMapping/>
  </p:clrMapOvr>
</p:notes>
</file>

<file path=ppt/notesSlides/notesSlide2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e3e51ddfa8_0_83_gtwpo3zi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6" name="Google Shape;196;ge3e51ddfa8_0_83_gtwpo3zi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57037680"/>
      </p:ext>
    </p:extLst>
  </p:cSld>
  <p:clrMapOvr>
    <a:masterClrMapping/>
  </p:clrMapOvr>
</p:notes>
</file>

<file path=ppt/notesSlides/notesSlide2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e3e51ddfa8_0_83_i3a3z2eo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Google Shape;202;ge3e51ddfa8_0_83_i3a3z2eo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23241538"/>
      </p:ext>
    </p:extLst>
  </p:cSld>
  <p:clrMapOvr>
    <a:masterClrMapping/>
  </p:clrMapOvr>
</p:notes>
</file>

<file path=ppt/notesSlides/notesSlide2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e3e51ddfa8_0_83_7xqymusen: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 name="Google Shape;208;ge3e51ddfa8_0_83_7xqymusen: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97950892"/>
      </p:ext>
    </p:extLst>
  </p:cSld>
  <p:clrMapOvr>
    <a:masterClrMapping/>
  </p:clrMapOvr>
</p:notes>
</file>

<file path=ppt/notesSlides/notesSlide2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e3e51ddfa8_0_83_c1wclf3lk: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4" name="Google Shape;214;ge3e51ddfa8_0_83_c1wclf3lk: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147368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e3e51ddfa8_0_83_ipe7bqfui: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2" name="Google Shape;292;ge3e51ddfa8_0_83_ipe7bqfui: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e3e51ddfa8_0_83_gkxr4zph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0" name="Google Shape;220;ge3e51ddfa8_0_83_gkxr4zph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078222191"/>
      </p:ext>
    </p:extLst>
  </p:cSld>
  <p:clrMapOvr>
    <a:masterClrMapping/>
  </p:clrMapOvr>
</p:notes>
</file>

<file path=ppt/notesSlides/notesSlide2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e3e51ddfa8_0_83_j3jeso8az: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6" name="Google Shape;226;ge3e51ddfa8_0_83_j3jeso8az: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224838461"/>
      </p:ext>
    </p:extLst>
  </p:cSld>
  <p:clrMapOvr>
    <a:masterClrMapping/>
  </p:clrMapOvr>
</p:notes>
</file>

<file path=ppt/notesSlides/notesSlide2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e3e51ddfa8_0_83_vbyn83dlc: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2" name="Google Shape;232;ge3e51ddfa8_0_83_vbyn83dlc: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77038519"/>
      </p:ext>
    </p:extLst>
  </p:cSld>
  <p:clrMapOvr>
    <a:masterClrMapping/>
  </p:clrMapOvr>
</p:notes>
</file>

<file path=ppt/notesSlides/notesSlide2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e3e51ddfa8_0_83_fvq1ckmgx: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8" name="Google Shape;238;ge3e51ddfa8_0_83_fvq1ckmgx: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395985202"/>
      </p:ext>
    </p:extLst>
  </p:cSld>
  <p:clrMapOvr>
    <a:masterClrMapping/>
  </p:clrMapOvr>
</p:notes>
</file>

<file path=ppt/notesSlides/notesSlide2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e3e51ddfa8_0_83_2970z4v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4" name="Google Shape;244;ge3e51ddfa8_0_83_2970z4v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533370211"/>
      </p:ext>
    </p:extLst>
  </p:cSld>
  <p:clrMapOvr>
    <a:masterClrMapping/>
  </p:clrMapOvr>
</p:notes>
</file>

<file path=ppt/notesSlides/notesSlide2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e3e51ddfa8_0_83_xbmoutvsb: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0" name="Google Shape;250;ge3e51ddfa8_0_83_xbmoutvsb: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069147431"/>
      </p:ext>
    </p:extLst>
  </p:cSld>
  <p:clrMapOvr>
    <a:masterClrMapping/>
  </p:clrMapOvr>
</p:notes>
</file>

<file path=ppt/notesSlides/notesSlide2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e3e51ddfa8_0_83_96dglkmga: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6" name="Google Shape;256;ge3e51ddfa8_0_83_96dglkmga: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791326554"/>
      </p:ext>
    </p:extLst>
  </p:cSld>
  <p:clrMapOvr>
    <a:masterClrMapping/>
  </p:clrMapOvr>
</p:notes>
</file>

<file path=ppt/notesSlides/notesSlide2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e3e51ddfa8_0_83_1cw08c7wt: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2" name="Google Shape;262;ge3e51ddfa8_0_83_1cw08c7wt: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520379078"/>
      </p:ext>
    </p:extLst>
  </p:cSld>
  <p:clrMapOvr>
    <a:masterClrMapping/>
  </p:clrMapOvr>
</p:notes>
</file>

<file path=ppt/notesSlides/notesSlide2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e3e51ddfa8_0_83_tvdxormzy: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8" name="Google Shape;268;ge3e51ddfa8_0_83_tvdxormzy: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242711102"/>
      </p:ext>
    </p:extLst>
  </p:cSld>
  <p:clrMapOvr>
    <a:masterClrMapping/>
  </p:clrMapOvr>
</p:notes>
</file>

<file path=ppt/notesSlides/notesSlide2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e3e51ddfa8_0_83_pnuv7iasx: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4" name="Google Shape;274;ge3e51ddfa8_0_83_pnuv7iasx: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9262559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e3e51ddfa8_0_83_xfwcf9rf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8" name="Google Shape;298;ge3e51ddfa8_0_83_xfwcf9rf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e3e51ddfa8_0_83_bdvzroeyi: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0" name="Google Shape;280;ge3e51ddfa8_0_83_bdvzroeyi: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786461279"/>
      </p:ext>
    </p:extLst>
  </p:cSld>
  <p:clrMapOvr>
    <a:masterClrMapping/>
  </p:clrMapOvr>
</p:notes>
</file>

<file path=ppt/notesSlides/notesSlide2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e3e51ddfa8_0_83_bftc2z5vc: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6" name="Google Shape;286;ge3e51ddfa8_0_83_bftc2z5vc: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50932312"/>
      </p:ext>
    </p:extLst>
  </p:cSld>
  <p:clrMapOvr>
    <a:masterClrMapping/>
  </p:clrMapOvr>
</p:notes>
</file>

<file path=ppt/notesSlides/notesSlide2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e3e51ddfa8_0_83_oz3kp75o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2" name="Google Shape;292;ge3e51ddfa8_0_83_oz3kp75o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860079526"/>
      </p:ext>
    </p:extLst>
  </p:cSld>
  <p:clrMapOvr>
    <a:masterClrMapping/>
  </p:clrMapOvr>
</p:notes>
</file>

<file path=ppt/notesSlides/notesSlide2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e3e51ddfa8_0_83_pyugu0zu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8" name="Google Shape;298;ge3e51ddfa8_0_83_pyugu0zu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5261209"/>
      </p:ext>
    </p:extLst>
  </p:cSld>
  <p:clrMapOvr>
    <a:masterClrMapping/>
  </p:clrMapOvr>
</p:notes>
</file>

<file path=ppt/notesSlides/notesSlide2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e3e51ddfa8_0_83_hbjupoo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4" name="Google Shape;304;ge3e51ddfa8_0_83_hbjupoo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344998677"/>
      </p:ext>
    </p:extLst>
  </p:cSld>
  <p:clrMapOvr>
    <a:masterClrMapping/>
  </p:clrMapOvr>
</p:notes>
</file>

<file path=ppt/notesSlides/notesSlide2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e3e51ddfa8_0_83_op4vulx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0" name="Google Shape;310;ge3e51ddfa8_0_83_op4vulx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808974841"/>
      </p:ext>
    </p:extLst>
  </p:cSld>
  <p:clrMapOvr>
    <a:masterClrMapping/>
  </p:clrMapOvr>
</p:notes>
</file>

<file path=ppt/notesSlides/notesSlide2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e3e51ddfa8_0_83_w05iqfdtk: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6" name="Google Shape;316;ge3e51ddfa8_0_83_w05iqfdtk: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964527699"/>
      </p:ext>
    </p:extLst>
  </p:cSld>
  <p:clrMapOvr>
    <a:masterClrMapping/>
  </p:clrMapOvr>
</p:notes>
</file>

<file path=ppt/notesSlides/notesSlide2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e3e51ddfa8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2" name="Google Shape;322;ge3e51ddfa8_0_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821702047"/>
      </p:ext>
    </p:extLst>
  </p:cSld>
  <p:clrMapOvr>
    <a:masterClrMapping/>
  </p:clrMapOvr>
</p:notes>
</file>

<file path=ppt/notesSlides/notesSlide2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e3e51ddfa8_0_83_sji2v3i9h: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ge3e51ddfa8_0_83_sji2v3i9h: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95580147"/>
      </p:ext>
    </p:extLst>
  </p:cSld>
  <p:clrMapOvr>
    <a:masterClrMapping/>
  </p:clrMapOvr>
</p:notes>
</file>

<file path=ppt/notesSlides/notesSlide2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e3e51ddfa8_0_83_rh54vah5u: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 name="Google Shape;136;ge3e51ddfa8_0_83_rh54vah5u: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37868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e3e51ddfa8_0_83_oggg4urbw: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Google Shape;142;ge3e51ddfa8_0_83_oggg4urbw: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e3e51ddfa8_0_83_rvley10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4" name="Google Shape;304;ge3e51ddfa8_0_83_rvley100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e3e51ddfa8_0_83_pt7gy4ynh: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Google Shape;142;ge3e51ddfa8_0_83_pt7gy4ynh: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535319088"/>
      </p:ext>
    </p:extLst>
  </p:cSld>
  <p:clrMapOvr>
    <a:masterClrMapping/>
  </p:clrMapOvr>
</p:notes>
</file>

<file path=ppt/notesSlides/notesSlide3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e3e51ddfa8_0_83_sztjtglto: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ge3e51ddfa8_0_83_sztjtglto: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28820838"/>
      </p:ext>
    </p:extLst>
  </p:cSld>
  <p:clrMapOvr>
    <a:masterClrMapping/>
  </p:clrMapOvr>
</p:notes>
</file>

<file path=ppt/notesSlides/notesSlide3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e3e51ddfa8_0_83_r2bu6fn7y: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 name="Google Shape;154;ge3e51ddfa8_0_83_r2bu6fn7y: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819841238"/>
      </p:ext>
    </p:extLst>
  </p:cSld>
  <p:clrMapOvr>
    <a:masterClrMapping/>
  </p:clrMapOvr>
</p:notes>
</file>

<file path=ppt/notesSlides/notesSlide3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e3e51ddfa8_0_83_v1rf28yt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ge3e51ddfa8_0_83_v1rf28ytp: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90269448"/>
      </p:ext>
    </p:extLst>
  </p:cSld>
  <p:clrMapOvr>
    <a:masterClrMapping/>
  </p:clrMapOvr>
</p:notes>
</file>

<file path=ppt/notesSlides/notesSlide3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e3e51ddfa8_0_83_lfz08a4av: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ge3e51ddfa8_0_83_lfz08a4av: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809138710"/>
      </p:ext>
    </p:extLst>
  </p:cSld>
  <p:clrMapOvr>
    <a:masterClrMapping/>
  </p:clrMapOvr>
</p:notes>
</file>

<file path=ppt/notesSlides/notesSlide3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e3e51ddfa8_0_83_8so8s4rwk: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2" name="Google Shape;172;ge3e51ddfa8_0_83_8so8s4rwk: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445742323"/>
      </p:ext>
    </p:extLst>
  </p:cSld>
  <p:clrMapOvr>
    <a:masterClrMapping/>
  </p:clrMapOvr>
</p:notes>
</file>

<file path=ppt/notesSlides/notesSlide3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e3e51ddfa8_0_83_f74lxqqcu: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8" name="Google Shape;178;ge3e51ddfa8_0_83_f74lxqqcu: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558678784"/>
      </p:ext>
    </p:extLst>
  </p:cSld>
  <p:clrMapOvr>
    <a:masterClrMapping/>
  </p:clrMapOvr>
</p:notes>
</file>

<file path=ppt/notesSlides/notesSlide3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e3e51ddfa8_0_83_w34ghl47o: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 name="Google Shape;184;ge3e51ddfa8_0_83_w34ghl47o: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727983880"/>
      </p:ext>
    </p:extLst>
  </p:cSld>
  <p:clrMapOvr>
    <a:masterClrMapping/>
  </p:clrMapOvr>
</p:notes>
</file>

<file path=ppt/notesSlides/notesSlide3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e3e51ddfa8_0_83_20u1d4knw: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ge3e51ddfa8_0_83_20u1d4knw: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260679068"/>
      </p:ext>
    </p:extLst>
  </p:cSld>
  <p:clrMapOvr>
    <a:masterClrMapping/>
  </p:clrMapOvr>
</p:notes>
</file>

<file path=ppt/notesSlides/notesSlide3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e3e51ddfa8_0_83_u67h2mfmk: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6" name="Google Shape;196;ge3e51ddfa8_0_83_u67h2mfmk: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5503959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e3e51ddfa8_0_83_0a35s8ht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0" name="Google Shape;310;ge3e51ddfa8_0_83_0a35s8ht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e3e51ddfa8_0_83_wyqs34cyt: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Google Shape;202;ge3e51ddfa8_0_83_wyqs34cyt: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320383078"/>
      </p:ext>
    </p:extLst>
  </p:cSld>
  <p:clrMapOvr>
    <a:masterClrMapping/>
  </p:clrMapOvr>
</p:notes>
</file>

<file path=ppt/notesSlides/notesSlide3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e3e51ddfa8_0_83_3lcovwxy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 name="Google Shape;208;ge3e51ddfa8_0_83_3lcovwxy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716276994"/>
      </p:ext>
    </p:extLst>
  </p:cSld>
  <p:clrMapOvr>
    <a:masterClrMapping/>
  </p:clrMapOvr>
</p:notes>
</file>

<file path=ppt/notesSlides/notesSlide3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e3e51ddfa8_0_83_0purs3yvo: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4" name="Google Shape;214;ge3e51ddfa8_0_83_0purs3yvo: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192199296"/>
      </p:ext>
    </p:extLst>
  </p:cSld>
  <p:clrMapOvr>
    <a:masterClrMapping/>
  </p:clrMapOvr>
</p:notes>
</file>

<file path=ppt/notesSlides/notesSlide3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e3e51ddfa8_0_83_8wp18icpf: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0" name="Google Shape;220;ge3e51ddfa8_0_83_8wp18icpf: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972349705"/>
      </p:ext>
    </p:extLst>
  </p:cSld>
  <p:clrMapOvr>
    <a:masterClrMapping/>
  </p:clrMapOvr>
</p:notes>
</file>

<file path=ppt/notesSlides/notesSlide3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e3e51ddfa8_0_83_aegnziu8o: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6" name="Google Shape;226;ge3e51ddfa8_0_83_aegnziu8o: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232048307"/>
      </p:ext>
    </p:extLst>
  </p:cSld>
  <p:clrMapOvr>
    <a:masterClrMapping/>
  </p:clrMapOvr>
</p:notes>
</file>

<file path=ppt/notesSlides/notesSlide3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e3e51ddfa8_0_83_a2azf8lso: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2" name="Google Shape;232;ge3e51ddfa8_0_83_a2azf8lso: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95067320"/>
      </p:ext>
    </p:extLst>
  </p:cSld>
  <p:clrMapOvr>
    <a:masterClrMapping/>
  </p:clrMapOvr>
</p:notes>
</file>

<file path=ppt/notesSlides/notesSlide3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e3e51ddfa8_0_83_p0q6z8a8r: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8" name="Google Shape;238;ge3e51ddfa8_0_83_p0q6z8a8r: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508834042"/>
      </p:ext>
    </p:extLst>
  </p:cSld>
  <p:clrMapOvr>
    <a:masterClrMapping/>
  </p:clrMapOvr>
</p:notes>
</file>

<file path=ppt/notesSlides/notesSlide3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e3e51ddfa8_0_83_a88os42gy: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4" name="Google Shape;244;ge3e51ddfa8_0_83_a88os42gy: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93807960"/>
      </p:ext>
    </p:extLst>
  </p:cSld>
  <p:clrMapOvr>
    <a:masterClrMapping/>
  </p:clrMapOvr>
</p:notes>
</file>

<file path=ppt/notesSlides/notesSlide3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e3e51ddfa8_0_83_wlfypv2pm: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0" name="Google Shape;250;ge3e51ddfa8_0_83_wlfypv2pm: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64922461"/>
      </p:ext>
    </p:extLst>
  </p:cSld>
  <p:clrMapOvr>
    <a:masterClrMapping/>
  </p:clrMapOvr>
</p:notes>
</file>

<file path=ppt/notesSlides/notesSlide3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e3e51ddfa8_0_83_6yrp0rbn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6" name="Google Shape;256;ge3e51ddfa8_0_83_6yrp0rbn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9285998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e3e51ddfa8_0_83_mteig2b1u: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6" name="Google Shape;316;ge3e51ddfa8_0_83_mteig2b1u: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e3e51ddfa8_0_83_lkmz7sozk: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2" name="Google Shape;262;ge3e51ddfa8_0_83_lkmz7sozk: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44714977"/>
      </p:ext>
    </p:extLst>
  </p:cSld>
  <p:clrMapOvr>
    <a:masterClrMapping/>
  </p:clrMapOvr>
</p:notes>
</file>

<file path=ppt/notesSlides/notesSlide3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e3e51ddfa8_0_83_r56j47wh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8" name="Google Shape;268;ge3e51ddfa8_0_83_r56j47wh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306616630"/>
      </p:ext>
    </p:extLst>
  </p:cSld>
  <p:clrMapOvr>
    <a:masterClrMapping/>
  </p:clrMapOvr>
</p:notes>
</file>

<file path=ppt/notesSlides/notesSlide3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e3e51ddfa8_0_83_s8wyv5yih: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4" name="Google Shape;274;ge3e51ddfa8_0_83_s8wyv5yih: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19441727"/>
      </p:ext>
    </p:extLst>
  </p:cSld>
  <p:clrMapOvr>
    <a:masterClrMapping/>
  </p:clrMapOvr>
</p:notes>
</file>

<file path=ppt/notesSlides/notesSlide3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e3e51ddfa8_0_83_vd4bd60s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0" name="Google Shape;280;ge3e51ddfa8_0_83_vd4bd60s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303349163"/>
      </p:ext>
    </p:extLst>
  </p:cSld>
  <p:clrMapOvr>
    <a:masterClrMapping/>
  </p:clrMapOvr>
</p:notes>
</file>

<file path=ppt/notesSlides/notesSlide3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e3e51ddfa8_0_83_456e0yzrz: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6" name="Google Shape;286;ge3e51ddfa8_0_83_456e0yzrz: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536257506"/>
      </p:ext>
    </p:extLst>
  </p:cSld>
  <p:clrMapOvr>
    <a:masterClrMapping/>
  </p:clrMapOvr>
</p:notes>
</file>

<file path=ppt/notesSlides/notesSlide3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e3e51ddfa8_0_83_ysteg5zdm: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2" name="Google Shape;292;ge3e51ddfa8_0_83_ysteg5zdm: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101303802"/>
      </p:ext>
    </p:extLst>
  </p:cSld>
  <p:clrMapOvr>
    <a:masterClrMapping/>
  </p:clrMapOvr>
</p:notes>
</file>

<file path=ppt/notesSlides/notesSlide3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e3e51ddfa8_0_83_z2vol7cvh: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8" name="Google Shape;298;ge3e51ddfa8_0_83_z2vol7cvh: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07796730"/>
      </p:ext>
    </p:extLst>
  </p:cSld>
  <p:clrMapOvr>
    <a:masterClrMapping/>
  </p:clrMapOvr>
</p:notes>
</file>

<file path=ppt/notesSlides/notesSlide3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e3e51ddfa8_0_83_dpa9d2iyc: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4" name="Google Shape;304;ge3e51ddfa8_0_83_dpa9d2iyc: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12638280"/>
      </p:ext>
    </p:extLst>
  </p:cSld>
  <p:clrMapOvr>
    <a:masterClrMapping/>
  </p:clrMapOvr>
</p:notes>
</file>

<file path=ppt/notesSlides/notesSlide3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e3e51ddfa8_0_83_fny8vgcja: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0" name="Google Shape;310;ge3e51ddfa8_0_83_fny8vgcja: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763329080"/>
      </p:ext>
    </p:extLst>
  </p:cSld>
  <p:clrMapOvr>
    <a:masterClrMapping/>
  </p:clrMapOvr>
</p:notes>
</file>

<file path=ppt/notesSlides/notesSlide3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e3e51ddfa8_0_83_6fh10frq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6" name="Google Shape;316;ge3e51ddfa8_0_83_6fh10frq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532496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e3e51ddfa8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2" name="Google Shape;322;ge3e51ddfa8_0_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e3e51ddfa8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2" name="Google Shape;322;ge3e51ddfa8_0_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27760423"/>
      </p:ext>
    </p:extLst>
  </p:cSld>
  <p:clrMapOvr>
    <a:masterClrMapping/>
  </p:clrMapOvr>
</p:notes>
</file>

<file path=ppt/notesSlides/notesSlide3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e3e51ddfa8_0_83_97nh20gtj: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ge3e51ddfa8_0_83_97nh20gtj: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847274602"/>
      </p:ext>
    </p:extLst>
  </p:cSld>
  <p:clrMapOvr>
    <a:masterClrMapping/>
  </p:clrMapOvr>
</p:notes>
</file>

<file path=ppt/notesSlides/notesSlide3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e3e51ddfa8_0_83_o61840uqm: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 name="Google Shape;136;ge3e51ddfa8_0_83_o61840uqm: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02480902"/>
      </p:ext>
    </p:extLst>
  </p:cSld>
  <p:clrMapOvr>
    <a:masterClrMapping/>
  </p:clrMapOvr>
</p:notes>
</file>

<file path=ppt/notesSlides/notesSlide3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e3e51ddfa8_0_83_01tdq13nu: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Google Shape;142;ge3e51ddfa8_0_83_01tdq13nu: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6822289"/>
      </p:ext>
    </p:extLst>
  </p:cSld>
  <p:clrMapOvr>
    <a:masterClrMapping/>
  </p:clrMapOvr>
</p:notes>
</file>

<file path=ppt/notesSlides/notesSlide3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e3e51ddfa8_0_83_j78fooim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ge3e51ddfa8_0_83_j78fooim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226134951"/>
      </p:ext>
    </p:extLst>
  </p:cSld>
  <p:clrMapOvr>
    <a:masterClrMapping/>
  </p:clrMapOvr>
</p:notes>
</file>

<file path=ppt/notesSlides/notesSlide3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e3e51ddfa8_0_83_4ymrkm7nw: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 name="Google Shape;154;ge3e51ddfa8_0_83_4ymrkm7nw: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539035515"/>
      </p:ext>
    </p:extLst>
  </p:cSld>
  <p:clrMapOvr>
    <a:masterClrMapping/>
  </p:clrMapOvr>
</p:notes>
</file>

<file path=ppt/notesSlides/notesSlide3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e3e51ddfa8_0_83_hnj8wqymq: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ge3e51ddfa8_0_83_hnj8wqymq: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29036481"/>
      </p:ext>
    </p:extLst>
  </p:cSld>
  <p:clrMapOvr>
    <a:masterClrMapping/>
  </p:clrMapOvr>
</p:notes>
</file>

<file path=ppt/notesSlides/notesSlide3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e3e51ddfa8_0_83_1hkl5c5nb: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ge3e51ddfa8_0_83_1hkl5c5nb: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929134804"/>
      </p:ext>
    </p:extLst>
  </p:cSld>
  <p:clrMapOvr>
    <a:masterClrMapping/>
  </p:clrMapOvr>
</p:notes>
</file>

<file path=ppt/notesSlides/notesSlide3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e3e51ddfa8_0_83_ut5lmx55t: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2" name="Google Shape;172;ge3e51ddfa8_0_83_ut5lmx55t: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57160418"/>
      </p:ext>
    </p:extLst>
  </p:cSld>
  <p:clrMapOvr>
    <a:masterClrMapping/>
  </p:clrMapOvr>
</p:notes>
</file>

<file path=ppt/notesSlides/notesSlide3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e3e51ddfa8_0_83_d3lpocalv: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8" name="Google Shape;178;ge3e51ddfa8_0_83_d3lpocalv: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4344806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e3e51ddfa8_0_83_tatlc87as: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ge3e51ddfa8_0_83_tatlc87as: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850241224"/>
      </p:ext>
    </p:extLst>
  </p:cSld>
  <p:clrMapOvr>
    <a:masterClrMapping/>
  </p:clrMapOvr>
</p:notes>
</file>

<file path=ppt/notesSlides/notesSlide3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e3e51ddfa8_0_83_nse3829qt: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 name="Google Shape;184;ge3e51ddfa8_0_83_nse3829qt: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08277016"/>
      </p:ext>
    </p:extLst>
  </p:cSld>
  <p:clrMapOvr>
    <a:masterClrMapping/>
  </p:clrMapOvr>
</p:notes>
</file>

<file path=ppt/notesSlides/notesSlide3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e3e51ddfa8_0_83_housjpn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ge3e51ddfa8_0_83_housjpn9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58700938"/>
      </p:ext>
    </p:extLst>
  </p:cSld>
  <p:clrMapOvr>
    <a:masterClrMapping/>
  </p:clrMapOvr>
</p:notes>
</file>

<file path=ppt/notesSlides/notesSlide3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e3e51ddfa8_0_83_tnn9oe94j: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6" name="Google Shape;196;ge3e51ddfa8_0_83_tnn9oe94j: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85497455"/>
      </p:ext>
    </p:extLst>
  </p:cSld>
  <p:clrMapOvr>
    <a:masterClrMapping/>
  </p:clrMapOvr>
</p:notes>
</file>

<file path=ppt/notesSlides/notesSlide3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e3e51ddfa8_0_83_gmeiw8gvq: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Google Shape;202;ge3e51ddfa8_0_83_gmeiw8gvq: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389136129"/>
      </p:ext>
    </p:extLst>
  </p:cSld>
  <p:clrMapOvr>
    <a:masterClrMapping/>
  </p:clrMapOvr>
</p:notes>
</file>

<file path=ppt/notesSlides/notesSlide3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e3e51ddfa8_0_83_40h3j8zde: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 name="Google Shape;208;ge3e51ddfa8_0_83_40h3j8zde: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25483714"/>
      </p:ext>
    </p:extLst>
  </p:cSld>
  <p:clrMapOvr>
    <a:masterClrMapping/>
  </p:clrMapOvr>
</p:notes>
</file>

<file path=ppt/notesSlides/notesSlide3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e3e51ddfa8_0_83_ce0kvxqer: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4" name="Google Shape;214;ge3e51ddfa8_0_83_ce0kvxqer: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088736397"/>
      </p:ext>
    </p:extLst>
  </p:cSld>
  <p:clrMapOvr>
    <a:masterClrMapping/>
  </p:clrMapOvr>
</p:notes>
</file>

<file path=ppt/notesSlides/notesSlide3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e3e51ddfa8_0_83_6az2nj5od: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0" name="Google Shape;220;ge3e51ddfa8_0_83_6az2nj5od: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227863871"/>
      </p:ext>
    </p:extLst>
  </p:cSld>
  <p:clrMapOvr>
    <a:masterClrMapping/>
  </p:clrMapOvr>
</p:notes>
</file>

<file path=ppt/notesSlides/notesSlide3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e3e51ddfa8_0_83_2yx2ffiwt: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6" name="Google Shape;226;ge3e51ddfa8_0_83_2yx2ffiwt: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812436801"/>
      </p:ext>
    </p:extLst>
  </p:cSld>
  <p:clrMapOvr>
    <a:masterClrMapping/>
  </p:clrMapOvr>
</p:notes>
</file>

<file path=ppt/notesSlides/notesSlide3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e3e51ddfa8_0_83_fsu891ztq: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2" name="Google Shape;232;ge3e51ddfa8_0_83_fsu891ztq: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245138741"/>
      </p:ext>
    </p:extLst>
  </p:cSld>
  <p:clrMapOvr>
    <a:masterClrMapping/>
  </p:clrMapOvr>
</p:notes>
</file>

<file path=ppt/notesSlides/notesSlide3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e3e51ddfa8_0_83_jsmuj0h5e: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8" name="Google Shape;238;ge3e51ddfa8_0_83_jsmuj0h5e: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085608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e3e51ddfa8_0_83_a4dc51nis: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 name="Google Shape;136;ge3e51ddfa8_0_83_a4dc51nis: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887733228"/>
      </p:ext>
    </p:extLst>
  </p:cSld>
  <p:clrMapOvr>
    <a:masterClrMapping/>
  </p:clrMapOvr>
</p:notes>
</file>

<file path=ppt/notesSlides/notesSlide3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e3e51ddfa8_0_83_1y1h8wg5n: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4" name="Google Shape;244;ge3e51ddfa8_0_83_1y1h8wg5n: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916837736"/>
      </p:ext>
    </p:extLst>
  </p:cSld>
  <p:clrMapOvr>
    <a:masterClrMapping/>
  </p:clrMapOvr>
</p:notes>
</file>

<file path=ppt/notesSlides/notesSlide3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e3e51ddfa8_0_83_vvd7gocrv: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0" name="Google Shape;250;ge3e51ddfa8_0_83_vvd7gocrv: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6160951"/>
      </p:ext>
    </p:extLst>
  </p:cSld>
  <p:clrMapOvr>
    <a:masterClrMapping/>
  </p:clrMapOvr>
</p:notes>
</file>

<file path=ppt/notesSlides/notesSlide3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e3e51ddfa8_0_83_hi3ylb4z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6" name="Google Shape;256;ge3e51ddfa8_0_83_hi3ylb4z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43170017"/>
      </p:ext>
    </p:extLst>
  </p:cSld>
  <p:clrMapOvr>
    <a:masterClrMapping/>
  </p:clrMapOvr>
</p:notes>
</file>

<file path=ppt/notesSlides/notesSlide3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e3e51ddfa8_0_83_zsyzamt9t: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2" name="Google Shape;262;ge3e51ddfa8_0_83_zsyzamt9t: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900466731"/>
      </p:ext>
    </p:extLst>
  </p:cSld>
  <p:clrMapOvr>
    <a:masterClrMapping/>
  </p:clrMapOvr>
</p:notes>
</file>

<file path=ppt/notesSlides/notesSlide3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e3e51ddfa8_0_83_crmtxxcqz: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8" name="Google Shape;268;ge3e51ddfa8_0_83_crmtxxcqz: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104749898"/>
      </p:ext>
    </p:extLst>
  </p:cSld>
  <p:clrMapOvr>
    <a:masterClrMapping/>
  </p:clrMapOvr>
</p:notes>
</file>

<file path=ppt/notesSlides/notesSlide3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e3e51ddfa8_0_83_ljl85m4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4" name="Google Shape;274;ge3e51ddfa8_0_83_ljl85m4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60344652"/>
      </p:ext>
    </p:extLst>
  </p:cSld>
  <p:clrMapOvr>
    <a:masterClrMapping/>
  </p:clrMapOvr>
</p:notes>
</file>

<file path=ppt/notesSlides/notesSlide3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e3e51ddfa8_0_83_idumg8bmx: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0" name="Google Shape;280;ge3e51ddfa8_0_83_idumg8bmx: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997442769"/>
      </p:ext>
    </p:extLst>
  </p:cSld>
  <p:clrMapOvr>
    <a:masterClrMapping/>
  </p:clrMapOvr>
</p:notes>
</file>

<file path=ppt/notesSlides/notesSlide3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e3e51ddfa8_0_83_qybtaimul: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6" name="Google Shape;286;ge3e51ddfa8_0_83_qybtaimul: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8735042"/>
      </p:ext>
    </p:extLst>
  </p:cSld>
  <p:clrMapOvr>
    <a:masterClrMapping/>
  </p:clrMapOvr>
</p:notes>
</file>

<file path=ppt/notesSlides/notesSlide3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e3e51ddfa8_0_83_zupn4p5ok: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2" name="Google Shape;292;ge3e51ddfa8_0_83_zupn4p5ok: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902457913"/>
      </p:ext>
    </p:extLst>
  </p:cSld>
  <p:clrMapOvr>
    <a:masterClrMapping/>
  </p:clrMapOvr>
</p:notes>
</file>

<file path=ppt/notesSlides/notesSlide3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e3e51ddfa8_0_83_xan8fz03d: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8" name="Google Shape;298;ge3e51ddfa8_0_83_xan8fz03d: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5192804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e3e51ddfa8_0_83_ti5wflnd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Google Shape;142;ge3e51ddfa8_0_83_ti5wflnd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40729976"/>
      </p:ext>
    </p:extLst>
  </p:cSld>
  <p:clrMapOvr>
    <a:masterClrMapping/>
  </p:clrMapOvr>
</p:notes>
</file>

<file path=ppt/notesSlides/notesSlide3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e3e51ddfa8_0_83_4w47f5z2f: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4" name="Google Shape;304;ge3e51ddfa8_0_83_4w47f5z2f: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893206883"/>
      </p:ext>
    </p:extLst>
  </p:cSld>
  <p:clrMapOvr>
    <a:masterClrMapping/>
  </p:clrMapOvr>
</p:notes>
</file>

<file path=ppt/notesSlides/notesSlide3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e3e51ddfa8_0_83_snp5ed9a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0" name="Google Shape;310;ge3e51ddfa8_0_83_snp5ed9a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29817974"/>
      </p:ext>
    </p:extLst>
  </p:cSld>
  <p:clrMapOvr>
    <a:masterClrMapping/>
  </p:clrMapOvr>
</p:notes>
</file>

<file path=ppt/notesSlides/notesSlide3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e3e51ddfa8_0_83_psep85x3t: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6" name="Google Shape;316;ge3e51ddfa8_0_83_psep85x3t: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79071714"/>
      </p:ext>
    </p:extLst>
  </p:cSld>
  <p:clrMapOvr>
    <a:masterClrMapping/>
  </p:clrMapOvr>
</p:notes>
</file>

<file path=ppt/notesSlides/notesSlide3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e3e51ddfa8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2" name="Google Shape;322;ge3e51ddfa8_0_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905351036"/>
      </p:ext>
    </p:extLst>
  </p:cSld>
  <p:clrMapOvr>
    <a:masterClrMapping/>
  </p:clrMapOvr>
</p:notes>
</file>

<file path=ppt/notesSlides/notesSlide3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e3e51ddfa8_0_83_ri9736th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ge3e51ddfa8_0_83_ri9736th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072850902"/>
      </p:ext>
    </p:extLst>
  </p:cSld>
  <p:clrMapOvr>
    <a:masterClrMapping/>
  </p:clrMapOvr>
</p:notes>
</file>

<file path=ppt/notesSlides/notesSlide3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e3e51ddfa8_0_83_liwpi2vas: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 name="Google Shape;136;ge3e51ddfa8_0_83_liwpi2vas: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322650008"/>
      </p:ext>
    </p:extLst>
  </p:cSld>
  <p:clrMapOvr>
    <a:masterClrMapping/>
  </p:clrMapOvr>
</p:notes>
</file>

<file path=ppt/notesSlides/notesSlide3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e3e51ddfa8_0_83_10j6ro2nx: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Google Shape;142;ge3e51ddfa8_0_83_10j6ro2nx: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932964988"/>
      </p:ext>
    </p:extLst>
  </p:cSld>
  <p:clrMapOvr>
    <a:masterClrMapping/>
  </p:clrMapOvr>
</p:notes>
</file>

<file path=ppt/notesSlides/notesSlide3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e3e51ddfa8_0_83_fyoz0s7ha: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ge3e51ddfa8_0_83_fyoz0s7ha: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531462016"/>
      </p:ext>
    </p:extLst>
  </p:cSld>
  <p:clrMapOvr>
    <a:masterClrMapping/>
  </p:clrMapOvr>
</p:notes>
</file>

<file path=ppt/notesSlides/notesSlide3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e3e51ddfa8_0_83_lauphs6fv: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 name="Google Shape;154;ge3e51ddfa8_0_83_lauphs6fv: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34430514"/>
      </p:ext>
    </p:extLst>
  </p:cSld>
  <p:clrMapOvr>
    <a:masterClrMapping/>
  </p:clrMapOvr>
</p:notes>
</file>

<file path=ppt/notesSlides/notesSlide3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e3e51ddfa8_0_83_ebsv2dey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ge3e51ddfa8_0_83_ebsv2dey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022100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e3e51ddfa8_0_83_jp50u1f0a: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ge3e51ddfa8_0_83_jp50u1f0a: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02568049"/>
      </p:ext>
    </p:extLst>
  </p:cSld>
  <p:clrMapOvr>
    <a:masterClrMapping/>
  </p:clrMapOvr>
</p:notes>
</file>

<file path=ppt/notesSlides/notesSlide3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e3e51ddfa8_0_83_3iwifmglm: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ge3e51ddfa8_0_83_3iwifmglm: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47761664"/>
      </p:ext>
    </p:extLst>
  </p:cSld>
  <p:clrMapOvr>
    <a:masterClrMapping/>
  </p:clrMapOvr>
</p:notes>
</file>

<file path=ppt/notesSlides/notesSlide3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e3e51ddfa8_0_83_gzyzqoj8u: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2" name="Google Shape;172;ge3e51ddfa8_0_83_gzyzqoj8u: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64911528"/>
      </p:ext>
    </p:extLst>
  </p:cSld>
  <p:clrMapOvr>
    <a:masterClrMapping/>
  </p:clrMapOvr>
</p:notes>
</file>

<file path=ppt/notesSlides/notesSlide3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e3e51ddfa8_0_83_mp8wad4d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8" name="Google Shape;178;ge3e51ddfa8_0_83_mp8wad4d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932668163"/>
      </p:ext>
    </p:extLst>
  </p:cSld>
  <p:clrMapOvr>
    <a:masterClrMapping/>
  </p:clrMapOvr>
</p:notes>
</file>

<file path=ppt/notesSlides/notesSlide3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e3e51ddfa8_0_83_dpwqvtl4q: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 name="Google Shape;184;ge3e51ddfa8_0_83_dpwqvtl4q: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094872776"/>
      </p:ext>
    </p:extLst>
  </p:cSld>
  <p:clrMapOvr>
    <a:masterClrMapping/>
  </p:clrMapOvr>
</p:notes>
</file>

<file path=ppt/notesSlides/notesSlide3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e3e51ddfa8_0_83_ob5vt1iox: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ge3e51ddfa8_0_83_ob5vt1iox: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096643256"/>
      </p:ext>
    </p:extLst>
  </p:cSld>
  <p:clrMapOvr>
    <a:masterClrMapping/>
  </p:clrMapOvr>
</p:notes>
</file>

<file path=ppt/notesSlides/notesSlide3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e3e51ddfa8_0_83_aigr4m4yf: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6" name="Google Shape;196;ge3e51ddfa8_0_83_aigr4m4yf: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365115204"/>
      </p:ext>
    </p:extLst>
  </p:cSld>
  <p:clrMapOvr>
    <a:masterClrMapping/>
  </p:clrMapOvr>
</p:notes>
</file>

<file path=ppt/notesSlides/notesSlide3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e3e51ddfa8_0_83_78f85e8h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Google Shape;202;ge3e51ddfa8_0_83_78f85e8hp: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134822402"/>
      </p:ext>
    </p:extLst>
  </p:cSld>
  <p:clrMapOvr>
    <a:masterClrMapping/>
  </p:clrMapOvr>
</p:notes>
</file>

<file path=ppt/notesSlides/notesSlide3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e3e51ddfa8_0_83_2ufwdkaim: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 name="Google Shape;208;ge3e51ddfa8_0_83_2ufwdkaim: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62895937"/>
      </p:ext>
    </p:extLst>
  </p:cSld>
  <p:clrMapOvr>
    <a:masterClrMapping/>
  </p:clrMapOvr>
</p:notes>
</file>

<file path=ppt/notesSlides/notesSlide3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e3e51ddfa8_0_83_kn530lzdv: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4" name="Google Shape;214;ge3e51ddfa8_0_83_kn530lzdv: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70410663"/>
      </p:ext>
    </p:extLst>
  </p:cSld>
  <p:clrMapOvr>
    <a:masterClrMapping/>
  </p:clrMapOvr>
</p:notes>
</file>

<file path=ppt/notesSlides/notesSlide3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e3e51ddfa8_0_83_skn13uakq: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0" name="Google Shape;220;ge3e51ddfa8_0_83_skn13uakq: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8580818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e3e51ddfa8_0_83_7iy89pv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 name="Google Shape;154;ge3e51ddfa8_0_83_7iy89pv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274067177"/>
      </p:ext>
    </p:extLst>
  </p:cSld>
  <p:clrMapOvr>
    <a:masterClrMapping/>
  </p:clrMapOvr>
</p:notes>
</file>

<file path=ppt/notesSlides/notesSlide3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e3e51ddfa8_0_83_twh539mh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6" name="Google Shape;226;ge3e51ddfa8_0_83_twh539mh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50855006"/>
      </p:ext>
    </p:extLst>
  </p:cSld>
  <p:clrMapOvr>
    <a:masterClrMapping/>
  </p:clrMapOvr>
</p:notes>
</file>

<file path=ppt/notesSlides/notesSlide3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e3e51ddfa8_0_83_2woorxtsu: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2" name="Google Shape;232;ge3e51ddfa8_0_83_2woorxtsu: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75654310"/>
      </p:ext>
    </p:extLst>
  </p:cSld>
  <p:clrMapOvr>
    <a:masterClrMapping/>
  </p:clrMapOvr>
</p:notes>
</file>

<file path=ppt/notesSlides/notesSlide3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e3e51ddfa8_0_83_3hwknm5lx: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8" name="Google Shape;238;ge3e51ddfa8_0_83_3hwknm5lx: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2375516"/>
      </p:ext>
    </p:extLst>
  </p:cSld>
  <p:clrMapOvr>
    <a:masterClrMapping/>
  </p:clrMapOvr>
</p:notes>
</file>

<file path=ppt/notesSlides/notesSlide3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e3e51ddfa8_0_83_9kbvlzbn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4" name="Google Shape;244;ge3e51ddfa8_0_83_9kbvlzbn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44357"/>
      </p:ext>
    </p:extLst>
  </p:cSld>
  <p:clrMapOvr>
    <a:masterClrMapping/>
  </p:clrMapOvr>
</p:notes>
</file>

<file path=ppt/notesSlides/notesSlide3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e3e51ddfa8_0_83_2izbfehpy: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0" name="Google Shape;250;ge3e51ddfa8_0_83_2izbfehpy: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83530146"/>
      </p:ext>
    </p:extLst>
  </p:cSld>
  <p:clrMapOvr>
    <a:masterClrMapping/>
  </p:clrMapOvr>
</p:notes>
</file>

<file path=ppt/notesSlides/notesSlide3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e3e51ddfa8_0_83_ghtkhmmi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6" name="Google Shape;256;ge3e51ddfa8_0_83_ghtkhmmi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451976689"/>
      </p:ext>
    </p:extLst>
  </p:cSld>
  <p:clrMapOvr>
    <a:masterClrMapping/>
  </p:clrMapOvr>
</p:notes>
</file>

<file path=ppt/notesSlides/notesSlide3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e3e51ddfa8_0_83_fs03f9tdy: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2" name="Google Shape;262;ge3e51ddfa8_0_83_fs03f9tdy: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87355055"/>
      </p:ext>
    </p:extLst>
  </p:cSld>
  <p:clrMapOvr>
    <a:masterClrMapping/>
  </p:clrMapOvr>
</p:notes>
</file>

<file path=ppt/notesSlides/notesSlide3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e3e51ddfa8_0_83_wudxj7v2l: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8" name="Google Shape;268;ge3e51ddfa8_0_83_wudxj7v2l: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491425527"/>
      </p:ext>
    </p:extLst>
  </p:cSld>
  <p:clrMapOvr>
    <a:masterClrMapping/>
  </p:clrMapOvr>
</p:notes>
</file>

<file path=ppt/notesSlides/notesSlide3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e3e51ddfa8_0_83_b2a5i6dsm: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4" name="Google Shape;274;ge3e51ddfa8_0_83_b2a5i6dsm: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818518970"/>
      </p:ext>
    </p:extLst>
  </p:cSld>
  <p:clrMapOvr>
    <a:masterClrMapping/>
  </p:clrMapOvr>
</p:notes>
</file>

<file path=ppt/notesSlides/notesSlide3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e3e51ddfa8_0_83_z7squy2cu: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0" name="Google Shape;280;ge3e51ddfa8_0_83_z7squy2cu: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042679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e3e51ddfa8_0_83_xcr4378wr: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ge3e51ddfa8_0_83_xcr4378wr: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91395615"/>
      </p:ext>
    </p:extLst>
  </p:cSld>
  <p:clrMapOvr>
    <a:masterClrMapping/>
  </p:clrMapOvr>
</p:notes>
</file>

<file path=ppt/notesSlides/notesSlide3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e3e51ddfa8_0_83_lsd664xm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6" name="Google Shape;286;ge3e51ddfa8_0_83_lsd664xm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974697590"/>
      </p:ext>
    </p:extLst>
  </p:cSld>
  <p:clrMapOvr>
    <a:masterClrMapping/>
  </p:clrMapOvr>
</p:notes>
</file>

<file path=ppt/notesSlides/notesSlide3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e3e51ddfa8_0_83_prrml2l6u: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2" name="Google Shape;292;ge3e51ddfa8_0_83_prrml2l6u: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332474610"/>
      </p:ext>
    </p:extLst>
  </p:cSld>
  <p:clrMapOvr>
    <a:masterClrMapping/>
  </p:clrMapOvr>
</p:notes>
</file>

<file path=ppt/notesSlides/notesSlide3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e3e51ddfa8_0_83_jzh3d0j1t: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8" name="Google Shape;298;ge3e51ddfa8_0_83_jzh3d0j1t: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706571586"/>
      </p:ext>
    </p:extLst>
  </p:cSld>
  <p:clrMapOvr>
    <a:masterClrMapping/>
  </p:clrMapOvr>
</p:notes>
</file>

<file path=ppt/notesSlides/notesSlide3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e3e51ddfa8_0_83_tfz5815tu: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4" name="Google Shape;304;ge3e51ddfa8_0_83_tfz5815tu: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914349447"/>
      </p:ext>
    </p:extLst>
  </p:cSld>
  <p:clrMapOvr>
    <a:masterClrMapping/>
  </p:clrMapOvr>
</p:notes>
</file>

<file path=ppt/notesSlides/notesSlide3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e3e51ddfa8_0_83_kxrvh9dqa: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0" name="Google Shape;310;ge3e51ddfa8_0_83_kxrvh9dqa: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91400816"/>
      </p:ext>
    </p:extLst>
  </p:cSld>
  <p:clrMapOvr>
    <a:masterClrMapping/>
  </p:clrMapOvr>
</p:notes>
</file>

<file path=ppt/notesSlides/notesSlide3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e3e51ddfa8_0_83_4mp9bmru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6" name="Google Shape;316;ge3e51ddfa8_0_83_4mp9bmru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75851255"/>
      </p:ext>
    </p:extLst>
  </p:cSld>
  <p:clrMapOvr>
    <a:masterClrMapping/>
  </p:clrMapOvr>
</p:notes>
</file>

<file path=ppt/notesSlides/notesSlide3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e3e51ddfa8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2" name="Google Shape;322;ge3e51ddfa8_0_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09321271"/>
      </p:ext>
    </p:extLst>
  </p:cSld>
  <p:clrMapOvr>
    <a:masterClrMapping/>
  </p:clrMapOvr>
</p:notes>
</file>

<file path=ppt/notesSlides/notesSlide3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e3e51ddfa8_0_83_pf0shf39i: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ge3e51ddfa8_0_83_pf0shf39i: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21334423"/>
      </p:ext>
    </p:extLst>
  </p:cSld>
  <p:clrMapOvr>
    <a:masterClrMapping/>
  </p:clrMapOvr>
</p:notes>
</file>

<file path=ppt/notesSlides/notesSlide3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e3e51ddfa8_0_83_fj335j8ty: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 name="Google Shape;136;ge3e51ddfa8_0_83_fj335j8ty: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832826156"/>
      </p:ext>
    </p:extLst>
  </p:cSld>
  <p:clrMapOvr>
    <a:masterClrMapping/>
  </p:clrMapOvr>
</p:notes>
</file>

<file path=ppt/notesSlides/notesSlide3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e3e51ddfa8_0_83_jd3zy9if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Google Shape;142;ge3e51ddfa8_0_83_jd3zy9if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06981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e3e51ddfa8_0_83_p97jfqohe: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ge3e51ddfa8_0_83_p97jfqohe: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e3e51ddfa8_0_83_1m4u3wrai: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ge3e51ddfa8_0_83_1m4u3wrai: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94109389"/>
      </p:ext>
    </p:extLst>
  </p:cSld>
  <p:clrMapOvr>
    <a:masterClrMapping/>
  </p:clrMapOvr>
</p:notes>
</file>

<file path=ppt/notesSlides/notesSlide4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e3e51ddfa8_0_83_pvrhc76k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ge3e51ddfa8_0_83_pvrhc76k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900901040"/>
      </p:ext>
    </p:extLst>
  </p:cSld>
  <p:clrMapOvr>
    <a:masterClrMapping/>
  </p:clrMapOvr>
</p:notes>
</file>

<file path=ppt/notesSlides/notesSlide4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e3e51ddfa8_0_83_77tidfx2m: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 name="Google Shape;154;ge3e51ddfa8_0_83_77tidfx2m: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118384374"/>
      </p:ext>
    </p:extLst>
  </p:cSld>
  <p:clrMapOvr>
    <a:masterClrMapping/>
  </p:clrMapOvr>
</p:notes>
</file>

<file path=ppt/notesSlides/notesSlide4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e3e51ddfa8_0_83_i0fls254n: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ge3e51ddfa8_0_83_i0fls254n: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003186490"/>
      </p:ext>
    </p:extLst>
  </p:cSld>
  <p:clrMapOvr>
    <a:masterClrMapping/>
  </p:clrMapOvr>
</p:notes>
</file>

<file path=ppt/notesSlides/notesSlide4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e3e51ddfa8_0_83_8s97paf4u: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ge3e51ddfa8_0_83_8s97paf4u: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06488348"/>
      </p:ext>
    </p:extLst>
  </p:cSld>
  <p:clrMapOvr>
    <a:masterClrMapping/>
  </p:clrMapOvr>
</p:notes>
</file>

<file path=ppt/notesSlides/notesSlide4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e3e51ddfa8_0_83_mx20l776l: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2" name="Google Shape;172;ge3e51ddfa8_0_83_mx20l776l: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393599114"/>
      </p:ext>
    </p:extLst>
  </p:cSld>
  <p:clrMapOvr>
    <a:masterClrMapping/>
  </p:clrMapOvr>
</p:notes>
</file>

<file path=ppt/notesSlides/notesSlide4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e3e51ddfa8_0_83_pwbg4j2n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8" name="Google Shape;178;ge3e51ddfa8_0_83_pwbg4j2n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143140243"/>
      </p:ext>
    </p:extLst>
  </p:cSld>
  <p:clrMapOvr>
    <a:masterClrMapping/>
  </p:clrMapOvr>
</p:notes>
</file>

<file path=ppt/notesSlides/notesSlide4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e3e51ddfa8_0_83_9dk41xma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 name="Google Shape;184;ge3e51ddfa8_0_83_9dk41xma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700134010"/>
      </p:ext>
    </p:extLst>
  </p:cSld>
  <p:clrMapOvr>
    <a:masterClrMapping/>
  </p:clrMapOvr>
</p:notes>
</file>

<file path=ppt/notesSlides/notesSlide4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e3e51ddfa8_0_83_hrk80cl6j: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ge3e51ddfa8_0_83_hrk80cl6j: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160764659"/>
      </p:ext>
    </p:extLst>
  </p:cSld>
  <p:clrMapOvr>
    <a:masterClrMapping/>
  </p:clrMapOvr>
</p:notes>
</file>

<file path=ppt/notesSlides/notesSlide4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e3e51ddfa8_0_83_ew2mvy1r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6" name="Google Shape;196;ge3e51ddfa8_0_83_ew2mvy1r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865369140"/>
      </p:ext>
    </p:extLst>
  </p:cSld>
  <p:clrMapOvr>
    <a:masterClrMapping/>
  </p:clrMapOvr>
</p:notes>
</file>

<file path=ppt/notesSlides/notesSlide4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e3e51ddfa8_0_83_xjjb74qzk: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Google Shape;202;ge3e51ddfa8_0_83_xjjb74qzk: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4411506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e3e51ddfa8_0_83_bttk1pah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2" name="Google Shape;172;ge3e51ddfa8_0_83_bttk1pah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81396302"/>
      </p:ext>
    </p:extLst>
  </p:cSld>
  <p:clrMapOvr>
    <a:masterClrMapping/>
  </p:clrMapOvr>
</p:notes>
</file>

<file path=ppt/notesSlides/notesSlide4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e3e51ddfa8_0_83_vfs0g6g6e: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 name="Google Shape;208;ge3e51ddfa8_0_83_vfs0g6g6e: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419186904"/>
      </p:ext>
    </p:extLst>
  </p:cSld>
  <p:clrMapOvr>
    <a:masterClrMapping/>
  </p:clrMapOvr>
</p:notes>
</file>

<file path=ppt/notesSlides/notesSlide4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e3e51ddfa8_0_83_sfmsvx8qr: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4" name="Google Shape;214;ge3e51ddfa8_0_83_sfmsvx8qr: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03677030"/>
      </p:ext>
    </p:extLst>
  </p:cSld>
  <p:clrMapOvr>
    <a:masterClrMapping/>
  </p:clrMapOvr>
</p:notes>
</file>

<file path=ppt/notesSlides/notesSlide4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e3e51ddfa8_0_83_9j8htcj4k: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0" name="Google Shape;220;ge3e51ddfa8_0_83_9j8htcj4k: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818193045"/>
      </p:ext>
    </p:extLst>
  </p:cSld>
  <p:clrMapOvr>
    <a:masterClrMapping/>
  </p:clrMapOvr>
</p:notes>
</file>

<file path=ppt/notesSlides/notesSlide4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e3e51ddfa8_0_83_qkm12857a: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6" name="Google Shape;226;ge3e51ddfa8_0_83_qkm12857a: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801144976"/>
      </p:ext>
    </p:extLst>
  </p:cSld>
  <p:clrMapOvr>
    <a:masterClrMapping/>
  </p:clrMapOvr>
</p:notes>
</file>

<file path=ppt/notesSlides/notesSlide4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e3e51ddfa8_0_83_638r14jxt: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2" name="Google Shape;232;ge3e51ddfa8_0_83_638r14jxt: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419217947"/>
      </p:ext>
    </p:extLst>
  </p:cSld>
  <p:clrMapOvr>
    <a:masterClrMapping/>
  </p:clrMapOvr>
</p:notes>
</file>

<file path=ppt/notesSlides/notesSlide4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e3e51ddfa8_0_83_pi7y4077n: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8" name="Google Shape;238;ge3e51ddfa8_0_83_pi7y4077n: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39822118"/>
      </p:ext>
    </p:extLst>
  </p:cSld>
  <p:clrMapOvr>
    <a:masterClrMapping/>
  </p:clrMapOvr>
</p:notes>
</file>

<file path=ppt/notesSlides/notesSlide4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e3e51ddfa8_0_83_fth93k0h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4" name="Google Shape;244;ge3e51ddfa8_0_83_fth93k0h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34004511"/>
      </p:ext>
    </p:extLst>
  </p:cSld>
  <p:clrMapOvr>
    <a:masterClrMapping/>
  </p:clrMapOvr>
</p:notes>
</file>

<file path=ppt/notesSlides/notesSlide4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e3e51ddfa8_0_83_vajjma6mv: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0" name="Google Shape;250;ge3e51ddfa8_0_83_vajjma6mv: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55523079"/>
      </p:ext>
    </p:extLst>
  </p:cSld>
  <p:clrMapOvr>
    <a:masterClrMapping/>
  </p:clrMapOvr>
</p:notes>
</file>

<file path=ppt/notesSlides/notesSlide4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e3e51ddfa8_0_83_9nlpdpy2n: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6" name="Google Shape;256;ge3e51ddfa8_0_83_9nlpdpy2n: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266340859"/>
      </p:ext>
    </p:extLst>
  </p:cSld>
  <p:clrMapOvr>
    <a:masterClrMapping/>
  </p:clrMapOvr>
</p:notes>
</file>

<file path=ppt/notesSlides/notesSlide4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e3e51ddfa8_0_83_hgxsaz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2" name="Google Shape;262;ge3e51ddfa8_0_83_hgxsaz7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775534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e3e51ddfa8_0_83_xac6a16xb: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8" name="Google Shape;178;ge3e51ddfa8_0_83_xac6a16xb: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66817465"/>
      </p:ext>
    </p:extLst>
  </p:cSld>
  <p:clrMapOvr>
    <a:masterClrMapping/>
  </p:clrMapOvr>
</p:notes>
</file>

<file path=ppt/notesSlides/notesSlide4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e3e51ddfa8_0_83_263b6qngc: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8" name="Google Shape;268;ge3e51ddfa8_0_83_263b6qngc: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824724985"/>
      </p:ext>
    </p:extLst>
  </p:cSld>
  <p:clrMapOvr>
    <a:masterClrMapping/>
  </p:clrMapOvr>
</p:notes>
</file>

<file path=ppt/notesSlides/notesSlide4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e3e51ddfa8_0_83_s12j3pguu: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4" name="Google Shape;274;ge3e51ddfa8_0_83_s12j3pguu: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747131001"/>
      </p:ext>
    </p:extLst>
  </p:cSld>
  <p:clrMapOvr>
    <a:masterClrMapping/>
  </p:clrMapOvr>
</p:notes>
</file>

<file path=ppt/notesSlides/notesSlide4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e3e51ddfa8_0_83_xzj0q2uic: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0" name="Google Shape;280;ge3e51ddfa8_0_83_xzj0q2uic: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16732508"/>
      </p:ext>
    </p:extLst>
  </p:cSld>
  <p:clrMapOvr>
    <a:masterClrMapping/>
  </p:clrMapOvr>
</p:notes>
</file>

<file path=ppt/notesSlides/notesSlide4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e3e51ddfa8_0_83_k61tdc46u: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6" name="Google Shape;286;ge3e51ddfa8_0_83_k61tdc46u: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546494441"/>
      </p:ext>
    </p:extLst>
  </p:cSld>
  <p:clrMapOvr>
    <a:masterClrMapping/>
  </p:clrMapOvr>
</p:notes>
</file>

<file path=ppt/notesSlides/notesSlide4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e3e51ddfa8_0_83_ttvlbjvu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2" name="Google Shape;292;ge3e51ddfa8_0_83_ttvlbjvu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62705067"/>
      </p:ext>
    </p:extLst>
  </p:cSld>
  <p:clrMapOvr>
    <a:masterClrMapping/>
  </p:clrMapOvr>
</p:notes>
</file>

<file path=ppt/notesSlides/notesSlide4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e3e51ddfa8_0_83_c42iddtcf: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8" name="Google Shape;298;ge3e51ddfa8_0_83_c42iddtcf: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599059020"/>
      </p:ext>
    </p:extLst>
  </p:cSld>
  <p:clrMapOvr>
    <a:masterClrMapping/>
  </p:clrMapOvr>
</p:notes>
</file>

<file path=ppt/notesSlides/notesSlide4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e3e51ddfa8_0_83_i7kdjh9m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4" name="Google Shape;304;ge3e51ddfa8_0_83_i7kdjh9m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542570735"/>
      </p:ext>
    </p:extLst>
  </p:cSld>
  <p:clrMapOvr>
    <a:masterClrMapping/>
  </p:clrMapOvr>
</p:notes>
</file>

<file path=ppt/notesSlides/notesSlide4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e3e51ddfa8_0_83_lj1k68oa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0" name="Google Shape;310;ge3e51ddfa8_0_83_lj1k68oa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00180984"/>
      </p:ext>
    </p:extLst>
  </p:cSld>
  <p:clrMapOvr>
    <a:masterClrMapping/>
  </p:clrMapOvr>
</p:notes>
</file>

<file path=ppt/notesSlides/notesSlide4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e3e51ddfa8_0_83_3t0pkmnin: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6" name="Google Shape;316;ge3e51ddfa8_0_83_3t0pkmnin: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947958103"/>
      </p:ext>
    </p:extLst>
  </p:cSld>
  <p:clrMapOvr>
    <a:masterClrMapping/>
  </p:clrMapOvr>
</p:notes>
</file>

<file path=ppt/notesSlides/notesSlide4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e3e51ddfa8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2" name="Google Shape;322;ge3e51ddfa8_0_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0010102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e3e51ddfa8_0_83_q4wg4geqk: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 name="Google Shape;184;ge3e51ddfa8_0_83_q4wg4geqk: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25441867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e3e51ddfa8_0_83_ij2a861xl: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ge3e51ddfa8_0_83_ij2a861xl: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8075173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e3e51ddfa8_0_83_de11prsdz: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6" name="Google Shape;196;ge3e51ddfa8_0_83_de11prsdz: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5437713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e3e51ddfa8_0_83_4tp22z0iy: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Google Shape;202;ge3e51ddfa8_0_83_4tp22z0iy: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04258249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e3e51ddfa8_0_83_sobec5crz: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 name="Google Shape;208;ge3e51ddfa8_0_83_sobec5crz: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38896974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e3e51ddfa8_0_83_lgfqva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4" name="Google Shape;214;ge3e51ddfa8_0_83_lgfqva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47950492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e3e51ddfa8_0_83_fepta42zr: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0" name="Google Shape;220;ge3e51ddfa8_0_83_fepta42zr: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552543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e3e51ddfa8_0_83_1w2v12pt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 name="Google Shape;154;ge3e51ddfa8_0_83_1w2v12pt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e3e51ddfa8_0_83_o8ngxlr5y: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6" name="Google Shape;226;ge3e51ddfa8_0_83_o8ngxlr5y: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3902374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e3e51ddfa8_0_83_zuf86m44i: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2" name="Google Shape;232;ge3e51ddfa8_0_83_zuf86m44i: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05387128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e3e51ddfa8_0_83_59mlmsdc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8" name="Google Shape;238;ge3e51ddfa8_0_83_59mlmsdc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41924693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e3e51ddfa8_0_83_c0w1bs63l: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4" name="Google Shape;244;ge3e51ddfa8_0_83_c0w1bs63l: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2303208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e3e51ddfa8_0_83_377ervd6o: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0" name="Google Shape;250;ge3e51ddfa8_0_83_377ervd6o: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868129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e3e51ddfa8_0_83_emougdawu: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6" name="Google Shape;256;ge3e51ddfa8_0_83_emougdawu: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73932030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e3e51ddfa8_0_83_oiy1hn80q: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2" name="Google Shape;262;ge3e51ddfa8_0_83_oiy1hn80q: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84538440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e3e51ddfa8_0_83_s7kdyhteo: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8" name="Google Shape;268;ge3e51ddfa8_0_83_s7kdyhteo: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6948997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e3e51ddfa8_0_83_7a605yqm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4" name="Google Shape;274;ge3e51ddfa8_0_83_7a605yqm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825561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e3e51ddfa8_0_83_0ao16b3tr: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0" name="Google Shape;280;ge3e51ddfa8_0_83_0ao16b3tr: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288657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e3e51ddfa8_0_83_x861k8m3g: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ge3e51ddfa8_0_83_x861k8m3g: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e3e51ddfa8_0_83_ib8ya8joe: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6" name="Google Shape;286;ge3e51ddfa8_0_83_ib8ya8joe: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83363136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e3e51ddfa8_0_83_014vlm5lo: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2" name="Google Shape;292;ge3e51ddfa8_0_83_014vlm5lo: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3802471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e3e51ddfa8_0_83_yyz3m2s8e: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8" name="Google Shape;298;ge3e51ddfa8_0_83_yyz3m2s8e: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78454799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e3e51ddfa8_0_83_o3l0knf6b: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4" name="Google Shape;304;ge3e51ddfa8_0_83_o3l0knf6b: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84395859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e3e51ddfa8_0_83_pzd7dxpgz: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0" name="Google Shape;310;ge3e51ddfa8_0_83_pzd7dxpgz: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95004219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e3e51ddfa8_0_83_ibinscr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6" name="Google Shape;316;ge3e51ddfa8_0_83_ibinscr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8368342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e3e51ddfa8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2" name="Google Shape;322;ge3e51ddfa8_0_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8929039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e3e51ddfa8_0_83_qwyud0q9m: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ge3e51ddfa8_0_83_qwyud0q9m: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87815352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e3e51ddfa8_0_83_cinxwh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 name="Google Shape;136;ge3e51ddfa8_0_83_cinxwh10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1502761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e3e51ddfa8_0_83_fd7rrexj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Google Shape;142;ge3e51ddfa8_0_83_fd7rrexj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13249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e3e51ddfa8_0_83_lhuds1qf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ge3e51ddfa8_0_83_lhuds1qf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e3e51ddfa8_0_83_qb3r5xxmt: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ge3e51ddfa8_0_83_qb3r5xxmt: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7362637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e3e51ddfa8_0_83_4492jo78b: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 name="Google Shape;154;ge3e51ddfa8_0_83_4492jo78b: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82209193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e3e51ddfa8_0_83_q0jih9zsh: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ge3e51ddfa8_0_83_q0jih9zsh: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4736086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e3e51ddfa8_0_83_ry0j3e6z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ge3e51ddfa8_0_83_ry0j3e6z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13707154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e3e51ddfa8_0_83_todvg8y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2" name="Google Shape;172;ge3e51ddfa8_0_83_todvg8y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996866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e3e51ddfa8_0_83_lavvn9j0w: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8" name="Google Shape;178;ge3e51ddfa8_0_83_lavvn9j0w: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0099391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e3e51ddfa8_0_83_6gudwajc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 name="Google Shape;184;ge3e51ddfa8_0_83_6gudwajc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13315475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e3e51ddfa8_0_83_pobjjnbem: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ge3e51ddfa8_0_83_pobjjnbem: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85696337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e3e51ddfa8_0_83_ojigbc1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6" name="Google Shape;196;ge3e51ddfa8_0_83_ojigbc18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81110358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e3e51ddfa8_0_83_85nrjmy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Google Shape;202;ge3e51ddfa8_0_83_85nrjmy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580397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e3e51ddfa8_0_83_10ebo80r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2" name="Google Shape;172;ge3e51ddfa8_0_83_10ebo80r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e3e51ddfa8_0_83_ojsu5teo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 name="Google Shape;208;ge3e51ddfa8_0_83_ojsu5teo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09009111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e3e51ddfa8_0_83_2uvwdake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4" name="Google Shape;214;ge3e51ddfa8_0_83_2uvwdake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34349471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e3e51ddfa8_0_83_bmaoq5doq: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0" name="Google Shape;220;ge3e51ddfa8_0_83_bmaoq5doq: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7687343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e3e51ddfa8_0_83_a26965wws: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6" name="Google Shape;226;ge3e51ddfa8_0_83_a26965wws: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17072068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e3e51ddfa8_0_83_t4ooifp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2" name="Google Shape;232;ge3e51ddfa8_0_83_t4ooifp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28780842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e3e51ddfa8_0_83_2wrchalsh: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8" name="Google Shape;238;ge3e51ddfa8_0_83_2wrchalsh: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2567610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e3e51ddfa8_0_83_guzolpi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4" name="Google Shape;244;ge3e51ddfa8_0_83_guzolpi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56786114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e3e51ddfa8_0_83_6hgh4fk8f: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0" name="Google Shape;250;ge3e51ddfa8_0_83_6hgh4fk8f: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97194365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e3e51ddfa8_0_83_gtr7p3cl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6" name="Google Shape;256;ge3e51ddfa8_0_83_gtr7p3cl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28298294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e3e51ddfa8_0_83_6gunyuyhu: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2" name="Google Shape;262;ge3e51ddfa8_0_83_6gunyuyhu: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3004209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e3e51ddfa8_0_83_crytqoux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8" name="Google Shape;178;ge3e51ddfa8_0_83_crytqoux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e3e51ddfa8_0_83_g6rajggvr: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8" name="Google Shape;268;ge3e51ddfa8_0_83_g6rajggvr: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8819898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e3e51ddfa8_0_83_12su4j6lu: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4" name="Google Shape;274;ge3e51ddfa8_0_83_12su4j6lu: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89851187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e3e51ddfa8_0_83_vulq4z0iz: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0" name="Google Shape;280;ge3e51ddfa8_0_83_vulq4z0iz: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47321102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e3e51ddfa8_0_83_noo1jf23q: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6" name="Google Shape;286;ge3e51ddfa8_0_83_noo1jf23q: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33722693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e3e51ddfa8_0_83_iqwsfmyq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2" name="Google Shape;292;ge3e51ddfa8_0_83_iqwsfmyq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51502079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e3e51ddfa8_0_83_3i5hh928r: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8" name="Google Shape;298;ge3e51ddfa8_0_83_3i5hh928r: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2120818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e3e51ddfa8_0_83_aazo0ksz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4" name="Google Shape;304;ge3e51ddfa8_0_83_aazo0ksz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744332555"/>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e3e51ddfa8_0_83_raj4cvfhi: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0" name="Google Shape;310;ge3e51ddfa8_0_83_raj4cvfhi: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06311885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e3e51ddfa8_0_83_9a9s9cpd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6" name="Google Shape;316;ge3e51ddfa8_0_83_9a9s9cpd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849849434"/>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e3e51ddfa8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2" name="Google Shape;322;ge3e51ddfa8_0_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975467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Subtitle Page" type="title">
  <p:cSld name="TITLE">
    <p:spTree>
      <p:nvGrpSpPr>
        <p:cNvPr id="1" name="Shape 55"/>
        <p:cNvGrpSpPr/>
        <p:nvPr/>
      </p:nvGrpSpPr>
      <p:grpSpPr>
        <a:xfrm>
          <a:off x="0" y="0"/>
          <a:ext cx="0" cy="0"/>
          <a:chOff x="0" y="0"/>
          <a:chExt cx="0" cy="0"/>
        </a:xfrm>
      </p:grpSpPr>
      <p:sp>
        <p:nvSpPr>
          <p:cNvPr id="56" name="Google Shape;56;p14"/>
          <p:cNvSpPr txBox="1">
            <a:spLocks noGrp="1"/>
          </p:cNvSpPr>
          <p:nvPr>
            <p:ph type="ctrTitle"/>
          </p:nvPr>
        </p:nvSpPr>
        <p:spPr>
          <a:xfrm>
            <a:off x="311708" y="1244950"/>
            <a:ext cx="8520600" cy="20526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5200"/>
              <a:buNone/>
              <a:defRPr sz="5200"/>
            </a:lvl1pPr>
            <a:lvl2pPr lvl="1" algn="ctr" rtl="0">
              <a:lnSpc>
                <a:spcPct val="100000"/>
              </a:lnSpc>
              <a:spcBef>
                <a:spcPts val="0"/>
              </a:spcBef>
              <a:spcAft>
                <a:spcPts val="0"/>
              </a:spcAft>
              <a:buSzPts val="5200"/>
              <a:buNone/>
              <a:defRPr sz="5200"/>
            </a:lvl2pPr>
            <a:lvl3pPr lvl="2" algn="ctr" rtl="0">
              <a:lnSpc>
                <a:spcPct val="100000"/>
              </a:lnSpc>
              <a:spcBef>
                <a:spcPts val="0"/>
              </a:spcBef>
              <a:spcAft>
                <a:spcPts val="0"/>
              </a:spcAft>
              <a:buSzPts val="5200"/>
              <a:buNone/>
              <a:defRPr sz="5200"/>
            </a:lvl3pPr>
            <a:lvl4pPr lvl="3" algn="ctr" rtl="0">
              <a:lnSpc>
                <a:spcPct val="100000"/>
              </a:lnSpc>
              <a:spcBef>
                <a:spcPts val="0"/>
              </a:spcBef>
              <a:spcAft>
                <a:spcPts val="0"/>
              </a:spcAft>
              <a:buSzPts val="5200"/>
              <a:buNone/>
              <a:defRPr sz="5200"/>
            </a:lvl4pPr>
            <a:lvl5pPr lvl="4" algn="ctr" rtl="0">
              <a:lnSpc>
                <a:spcPct val="100000"/>
              </a:lnSpc>
              <a:spcBef>
                <a:spcPts val="0"/>
              </a:spcBef>
              <a:spcAft>
                <a:spcPts val="0"/>
              </a:spcAft>
              <a:buSzPts val="5200"/>
              <a:buNone/>
              <a:defRPr sz="5200"/>
            </a:lvl5pPr>
            <a:lvl6pPr lvl="5" algn="ctr" rtl="0">
              <a:lnSpc>
                <a:spcPct val="100000"/>
              </a:lnSpc>
              <a:spcBef>
                <a:spcPts val="0"/>
              </a:spcBef>
              <a:spcAft>
                <a:spcPts val="0"/>
              </a:spcAft>
              <a:buSzPts val="5200"/>
              <a:buNone/>
              <a:defRPr sz="5200"/>
            </a:lvl6pPr>
            <a:lvl7pPr lvl="6" algn="ctr" rtl="0">
              <a:lnSpc>
                <a:spcPct val="100000"/>
              </a:lnSpc>
              <a:spcBef>
                <a:spcPts val="0"/>
              </a:spcBef>
              <a:spcAft>
                <a:spcPts val="0"/>
              </a:spcAft>
              <a:buSzPts val="5200"/>
              <a:buNone/>
              <a:defRPr sz="5200"/>
            </a:lvl7pPr>
            <a:lvl8pPr lvl="7" algn="ctr" rtl="0">
              <a:lnSpc>
                <a:spcPct val="100000"/>
              </a:lnSpc>
              <a:spcBef>
                <a:spcPts val="0"/>
              </a:spcBef>
              <a:spcAft>
                <a:spcPts val="0"/>
              </a:spcAft>
              <a:buSzPts val="5200"/>
              <a:buNone/>
              <a:defRPr sz="5200"/>
            </a:lvl8pPr>
            <a:lvl9pPr lvl="8" algn="ctr" rtl="0">
              <a:lnSpc>
                <a:spcPct val="100000"/>
              </a:lnSpc>
              <a:spcBef>
                <a:spcPts val="0"/>
              </a:spcBef>
              <a:spcAft>
                <a:spcPts val="0"/>
              </a:spcAft>
              <a:buSzPts val="5200"/>
              <a:buNone/>
              <a:defRPr sz="5200"/>
            </a:lvl9pPr>
          </a:lstStyle>
          <a:p>
            <a:endParaRPr/>
          </a:p>
        </p:txBody>
      </p:sp>
      <p:sp>
        <p:nvSpPr>
          <p:cNvPr id="57" name="Google Shape;57;p14"/>
          <p:cNvSpPr txBox="1">
            <a:spLocks noGrp="1"/>
          </p:cNvSpPr>
          <p:nvPr>
            <p:ph type="subTitle" idx="1"/>
          </p:nvPr>
        </p:nvSpPr>
        <p:spPr>
          <a:xfrm>
            <a:off x="311700" y="3334500"/>
            <a:ext cx="8520600" cy="7926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8" name="Google Shape;58;p14"/>
          <p:cNvSpPr txBox="1">
            <a:spLocks noGrp="1"/>
          </p:cNvSpPr>
          <p:nvPr>
            <p:ph type="sldNum" idx="12"/>
          </p:nvPr>
        </p:nvSpPr>
        <p:spPr>
          <a:xfrm>
            <a:off x="209358" y="4593442"/>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llage Title and Subtitle Page">
  <p:cSld name="TITLE_1">
    <p:bg>
      <p:bgPr>
        <a:blipFill>
          <a:blip r:embed="rId2">
            <a:alphaModFix/>
          </a:blip>
          <a:stretch>
            <a:fillRect/>
          </a:stretch>
        </a:blipFill>
        <a:effectLst/>
      </p:bgPr>
    </p:bg>
    <p:spTree>
      <p:nvGrpSpPr>
        <p:cNvPr id="1" name="Shape 59"/>
        <p:cNvGrpSpPr/>
        <p:nvPr/>
      </p:nvGrpSpPr>
      <p:grpSpPr>
        <a:xfrm>
          <a:off x="0" y="0"/>
          <a:ext cx="0" cy="0"/>
          <a:chOff x="0" y="0"/>
          <a:chExt cx="0" cy="0"/>
        </a:xfrm>
      </p:grpSpPr>
      <p:pic>
        <p:nvPicPr>
          <p:cNvPr id="60" name="Google Shape;60;p15"/>
          <p:cNvPicPr preferRelativeResize="0"/>
          <p:nvPr/>
        </p:nvPicPr>
        <p:blipFill rotWithShape="1">
          <a:blip r:embed="rId3">
            <a:alphaModFix/>
          </a:blip>
          <a:srcRect/>
          <a:stretch/>
        </p:blipFill>
        <p:spPr>
          <a:xfrm>
            <a:off x="0" y="2381"/>
            <a:ext cx="9144000" cy="5138738"/>
          </a:xfrm>
          <a:prstGeom prst="rect">
            <a:avLst/>
          </a:prstGeom>
          <a:noFill/>
          <a:ln>
            <a:noFill/>
          </a:ln>
        </p:spPr>
      </p:pic>
      <p:sp>
        <p:nvSpPr>
          <p:cNvPr id="61" name="Google Shape;61;p15"/>
          <p:cNvSpPr/>
          <p:nvPr/>
        </p:nvSpPr>
        <p:spPr>
          <a:xfrm>
            <a:off x="642600" y="1358950"/>
            <a:ext cx="7943100" cy="2833800"/>
          </a:xfrm>
          <a:prstGeom prst="roundRect">
            <a:avLst>
              <a:gd name="adj" fmla="val 16667"/>
            </a:avLst>
          </a:prstGeom>
          <a:solidFill>
            <a:srgbClr val="FFFFFF">
              <a:alpha val="70200"/>
            </a:srgbClr>
          </a:solidFill>
          <a:ln w="38100" cap="flat" cmpd="sng">
            <a:solidFill>
              <a:srgbClr val="D5003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15"/>
          <p:cNvSpPr txBox="1">
            <a:spLocks noGrp="1"/>
          </p:cNvSpPr>
          <p:nvPr>
            <p:ph type="ctrTitle"/>
          </p:nvPr>
        </p:nvSpPr>
        <p:spPr>
          <a:xfrm>
            <a:off x="311708" y="1244950"/>
            <a:ext cx="8520600" cy="20526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5200"/>
              <a:buNone/>
              <a:defRPr sz="5200"/>
            </a:lvl1pPr>
            <a:lvl2pPr lvl="1" algn="ctr" rtl="0">
              <a:lnSpc>
                <a:spcPct val="100000"/>
              </a:lnSpc>
              <a:spcBef>
                <a:spcPts val="0"/>
              </a:spcBef>
              <a:spcAft>
                <a:spcPts val="0"/>
              </a:spcAft>
              <a:buSzPts val="5200"/>
              <a:buNone/>
              <a:defRPr sz="5200"/>
            </a:lvl2pPr>
            <a:lvl3pPr lvl="2" algn="ctr" rtl="0">
              <a:lnSpc>
                <a:spcPct val="100000"/>
              </a:lnSpc>
              <a:spcBef>
                <a:spcPts val="0"/>
              </a:spcBef>
              <a:spcAft>
                <a:spcPts val="0"/>
              </a:spcAft>
              <a:buSzPts val="5200"/>
              <a:buNone/>
              <a:defRPr sz="5200"/>
            </a:lvl3pPr>
            <a:lvl4pPr lvl="3" algn="ctr" rtl="0">
              <a:lnSpc>
                <a:spcPct val="100000"/>
              </a:lnSpc>
              <a:spcBef>
                <a:spcPts val="0"/>
              </a:spcBef>
              <a:spcAft>
                <a:spcPts val="0"/>
              </a:spcAft>
              <a:buSzPts val="5200"/>
              <a:buNone/>
              <a:defRPr sz="5200"/>
            </a:lvl4pPr>
            <a:lvl5pPr lvl="4" algn="ctr" rtl="0">
              <a:lnSpc>
                <a:spcPct val="100000"/>
              </a:lnSpc>
              <a:spcBef>
                <a:spcPts val="0"/>
              </a:spcBef>
              <a:spcAft>
                <a:spcPts val="0"/>
              </a:spcAft>
              <a:buSzPts val="5200"/>
              <a:buNone/>
              <a:defRPr sz="5200"/>
            </a:lvl5pPr>
            <a:lvl6pPr lvl="5" algn="ctr" rtl="0">
              <a:lnSpc>
                <a:spcPct val="100000"/>
              </a:lnSpc>
              <a:spcBef>
                <a:spcPts val="0"/>
              </a:spcBef>
              <a:spcAft>
                <a:spcPts val="0"/>
              </a:spcAft>
              <a:buSzPts val="5200"/>
              <a:buNone/>
              <a:defRPr sz="5200"/>
            </a:lvl6pPr>
            <a:lvl7pPr lvl="6" algn="ctr" rtl="0">
              <a:lnSpc>
                <a:spcPct val="100000"/>
              </a:lnSpc>
              <a:spcBef>
                <a:spcPts val="0"/>
              </a:spcBef>
              <a:spcAft>
                <a:spcPts val="0"/>
              </a:spcAft>
              <a:buSzPts val="5200"/>
              <a:buNone/>
              <a:defRPr sz="5200"/>
            </a:lvl7pPr>
            <a:lvl8pPr lvl="7" algn="ctr" rtl="0">
              <a:lnSpc>
                <a:spcPct val="100000"/>
              </a:lnSpc>
              <a:spcBef>
                <a:spcPts val="0"/>
              </a:spcBef>
              <a:spcAft>
                <a:spcPts val="0"/>
              </a:spcAft>
              <a:buSzPts val="5200"/>
              <a:buNone/>
              <a:defRPr sz="5200"/>
            </a:lvl8pPr>
            <a:lvl9pPr lvl="8" algn="ctr" rtl="0">
              <a:lnSpc>
                <a:spcPct val="100000"/>
              </a:lnSpc>
              <a:spcBef>
                <a:spcPts val="0"/>
              </a:spcBef>
              <a:spcAft>
                <a:spcPts val="0"/>
              </a:spcAft>
              <a:buSzPts val="5200"/>
              <a:buNone/>
              <a:defRPr sz="5200"/>
            </a:lvl9pPr>
          </a:lstStyle>
          <a:p>
            <a:endParaRPr/>
          </a:p>
        </p:txBody>
      </p:sp>
      <p:sp>
        <p:nvSpPr>
          <p:cNvPr id="63" name="Google Shape;63;p15"/>
          <p:cNvSpPr txBox="1">
            <a:spLocks noGrp="1"/>
          </p:cNvSpPr>
          <p:nvPr>
            <p:ph type="subTitle" idx="1"/>
          </p:nvPr>
        </p:nvSpPr>
        <p:spPr>
          <a:xfrm>
            <a:off x="311700" y="3334500"/>
            <a:ext cx="8520600" cy="7926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64" name="Google Shape;64;p15"/>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Page" type="secHead">
  <p:cSld name="SECTION_HEADER">
    <p:spTree>
      <p:nvGrpSpPr>
        <p:cNvPr id="1" name="Shape 65"/>
        <p:cNvGrpSpPr/>
        <p:nvPr/>
      </p:nvGrpSpPr>
      <p:grpSpPr>
        <a:xfrm>
          <a:off x="0" y="0"/>
          <a:ext cx="0" cy="0"/>
          <a:chOff x="0" y="0"/>
          <a:chExt cx="0" cy="0"/>
        </a:xfrm>
      </p:grpSpPr>
      <p:sp>
        <p:nvSpPr>
          <p:cNvPr id="66" name="Google Shape;66;p16"/>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3600"/>
              <a:buNone/>
              <a:defRPr sz="3600"/>
            </a:lvl1pPr>
            <a:lvl2pPr lvl="1" algn="ctr" rtl="0">
              <a:lnSpc>
                <a:spcPct val="100000"/>
              </a:lnSpc>
              <a:spcBef>
                <a:spcPts val="0"/>
              </a:spcBef>
              <a:spcAft>
                <a:spcPts val="0"/>
              </a:spcAft>
              <a:buSzPts val="3600"/>
              <a:buNone/>
              <a:defRPr sz="3600"/>
            </a:lvl2pPr>
            <a:lvl3pPr lvl="2" algn="ctr" rtl="0">
              <a:lnSpc>
                <a:spcPct val="100000"/>
              </a:lnSpc>
              <a:spcBef>
                <a:spcPts val="0"/>
              </a:spcBef>
              <a:spcAft>
                <a:spcPts val="0"/>
              </a:spcAft>
              <a:buSzPts val="3600"/>
              <a:buNone/>
              <a:defRPr sz="3600"/>
            </a:lvl3pPr>
            <a:lvl4pPr lvl="3" algn="ctr" rtl="0">
              <a:lnSpc>
                <a:spcPct val="100000"/>
              </a:lnSpc>
              <a:spcBef>
                <a:spcPts val="0"/>
              </a:spcBef>
              <a:spcAft>
                <a:spcPts val="0"/>
              </a:spcAft>
              <a:buSzPts val="3600"/>
              <a:buNone/>
              <a:defRPr sz="3600"/>
            </a:lvl4pPr>
            <a:lvl5pPr lvl="4" algn="ctr" rtl="0">
              <a:lnSpc>
                <a:spcPct val="100000"/>
              </a:lnSpc>
              <a:spcBef>
                <a:spcPts val="0"/>
              </a:spcBef>
              <a:spcAft>
                <a:spcPts val="0"/>
              </a:spcAft>
              <a:buSzPts val="3600"/>
              <a:buNone/>
              <a:defRPr sz="3600"/>
            </a:lvl5pPr>
            <a:lvl6pPr lvl="5" algn="ctr" rtl="0">
              <a:lnSpc>
                <a:spcPct val="100000"/>
              </a:lnSpc>
              <a:spcBef>
                <a:spcPts val="0"/>
              </a:spcBef>
              <a:spcAft>
                <a:spcPts val="0"/>
              </a:spcAft>
              <a:buSzPts val="3600"/>
              <a:buNone/>
              <a:defRPr sz="3600"/>
            </a:lvl6pPr>
            <a:lvl7pPr lvl="6" algn="ctr" rtl="0">
              <a:lnSpc>
                <a:spcPct val="100000"/>
              </a:lnSpc>
              <a:spcBef>
                <a:spcPts val="0"/>
              </a:spcBef>
              <a:spcAft>
                <a:spcPts val="0"/>
              </a:spcAft>
              <a:buSzPts val="3600"/>
              <a:buNone/>
              <a:defRPr sz="3600"/>
            </a:lvl7pPr>
            <a:lvl8pPr lvl="7" algn="ctr" rtl="0">
              <a:lnSpc>
                <a:spcPct val="100000"/>
              </a:lnSpc>
              <a:spcBef>
                <a:spcPts val="0"/>
              </a:spcBef>
              <a:spcAft>
                <a:spcPts val="0"/>
              </a:spcAft>
              <a:buSzPts val="3600"/>
              <a:buNone/>
              <a:defRPr sz="3600"/>
            </a:lvl8pPr>
            <a:lvl9pPr lvl="8" algn="ctr" rtl="0">
              <a:lnSpc>
                <a:spcPct val="100000"/>
              </a:lnSpc>
              <a:spcBef>
                <a:spcPts val="0"/>
              </a:spcBef>
              <a:spcAft>
                <a:spcPts val="0"/>
              </a:spcAft>
              <a:buSzPts val="3600"/>
              <a:buNone/>
              <a:defRPr sz="3600"/>
            </a:lvl9pPr>
          </a:lstStyle>
          <a:p>
            <a:endParaRPr/>
          </a:p>
        </p:txBody>
      </p:sp>
      <p:sp>
        <p:nvSpPr>
          <p:cNvPr id="67" name="Google Shape;67;p16"/>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8"/>
        <p:cNvGrpSpPr/>
        <p:nvPr/>
      </p:nvGrpSpPr>
      <p:grpSpPr>
        <a:xfrm>
          <a:off x="0" y="0"/>
          <a:ext cx="0" cy="0"/>
          <a:chOff x="0" y="0"/>
          <a:chExt cx="0" cy="0"/>
        </a:xfrm>
      </p:grpSpPr>
      <p:sp>
        <p:nvSpPr>
          <p:cNvPr id="69" name="Google Shape;69;p17"/>
          <p:cNvSpPr txBox="1">
            <a:spLocks noGrp="1"/>
          </p:cNvSpPr>
          <p:nvPr>
            <p:ph type="title"/>
          </p:nvPr>
        </p:nvSpPr>
        <p:spPr>
          <a:xfrm>
            <a:off x="311700" y="8137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70" name="Google Shape;70;p17"/>
          <p:cNvSpPr txBox="1">
            <a:spLocks noGrp="1"/>
          </p:cNvSpPr>
          <p:nvPr>
            <p:ph type="body" idx="1"/>
          </p:nvPr>
        </p:nvSpPr>
        <p:spPr>
          <a:xfrm>
            <a:off x="448625" y="1386425"/>
            <a:ext cx="8520600" cy="3416400"/>
          </a:xfrm>
          <a:prstGeom prst="rect">
            <a:avLst/>
          </a:prstGeom>
          <a:noFill/>
          <a:ln>
            <a:noFill/>
          </a:ln>
        </p:spPr>
        <p:txBody>
          <a:bodyPr spcFirstLastPara="1" wrap="square" lIns="91425" tIns="91425" rIns="91425" bIns="91425" anchor="t" anchorCtr="0">
            <a:noAutofit/>
          </a:bodyPr>
          <a:lstStyle>
            <a:lvl1pPr marL="457200" lvl="0" indent="-330200" algn="l" rtl="0">
              <a:lnSpc>
                <a:spcPct val="115000"/>
              </a:lnSpc>
              <a:spcBef>
                <a:spcPts val="0"/>
              </a:spcBef>
              <a:spcAft>
                <a:spcPts val="0"/>
              </a:spcAft>
              <a:buSzPts val="1600"/>
              <a:buChar char="●"/>
              <a:defRPr/>
            </a:lvl1pPr>
            <a:lvl2pPr marL="914400" lvl="1" indent="-330200" algn="l" rtl="0">
              <a:lnSpc>
                <a:spcPct val="115000"/>
              </a:lnSpc>
              <a:spcBef>
                <a:spcPts val="1600"/>
              </a:spcBef>
              <a:spcAft>
                <a:spcPts val="0"/>
              </a:spcAft>
              <a:buSzPts val="1600"/>
              <a:buChar char="○"/>
              <a:defRPr/>
            </a:lvl2pPr>
            <a:lvl3pPr marL="1371600" lvl="2" indent="-317500" algn="l" rtl="0">
              <a:lnSpc>
                <a:spcPct val="115000"/>
              </a:lnSpc>
              <a:spcBef>
                <a:spcPts val="1600"/>
              </a:spcBef>
              <a:spcAft>
                <a:spcPts val="0"/>
              </a:spcAft>
              <a:buSzPts val="1400"/>
              <a:buChar char="■"/>
              <a:defRPr/>
            </a:lvl3pPr>
            <a:lvl4pPr marL="1828800" lvl="3" indent="-317500" algn="l" rtl="0">
              <a:lnSpc>
                <a:spcPct val="115000"/>
              </a:lnSpc>
              <a:spcBef>
                <a:spcPts val="1600"/>
              </a:spcBef>
              <a:spcAft>
                <a:spcPts val="0"/>
              </a:spcAft>
              <a:buSzPts val="1400"/>
              <a:buChar char="●"/>
              <a:defRPr/>
            </a:lvl4pPr>
            <a:lvl5pPr marL="2286000" lvl="4" indent="-317500" algn="l" rtl="0">
              <a:lnSpc>
                <a:spcPct val="115000"/>
              </a:lnSpc>
              <a:spcBef>
                <a:spcPts val="1600"/>
              </a:spcBef>
              <a:spcAft>
                <a:spcPts val="0"/>
              </a:spcAft>
              <a:buSzPts val="1400"/>
              <a:buChar char="○"/>
              <a:defRPr/>
            </a:lvl5pPr>
            <a:lvl6pPr marL="2743200" lvl="5" indent="-317500" algn="l" rtl="0">
              <a:lnSpc>
                <a:spcPct val="115000"/>
              </a:lnSpc>
              <a:spcBef>
                <a:spcPts val="1600"/>
              </a:spcBef>
              <a:spcAft>
                <a:spcPts val="0"/>
              </a:spcAft>
              <a:buSzPts val="1400"/>
              <a:buChar char="■"/>
              <a:defRPr/>
            </a:lvl6pPr>
            <a:lvl7pPr marL="3200400" lvl="6" indent="-317500" algn="l" rtl="0">
              <a:lnSpc>
                <a:spcPct val="115000"/>
              </a:lnSpc>
              <a:spcBef>
                <a:spcPts val="1600"/>
              </a:spcBef>
              <a:spcAft>
                <a:spcPts val="0"/>
              </a:spcAft>
              <a:buSzPts val="1400"/>
              <a:buChar char="●"/>
              <a:defRPr/>
            </a:lvl7pPr>
            <a:lvl8pPr marL="3657600" lvl="7" indent="-317500" algn="l" rtl="0">
              <a:lnSpc>
                <a:spcPct val="115000"/>
              </a:lnSpc>
              <a:spcBef>
                <a:spcPts val="1600"/>
              </a:spcBef>
              <a:spcAft>
                <a:spcPts val="0"/>
              </a:spcAft>
              <a:buSzPts val="1400"/>
              <a:buChar char="○"/>
              <a:defRPr/>
            </a:lvl8pPr>
            <a:lvl9pPr marL="4114800" lvl="8" indent="-317500" algn="l" rtl="0">
              <a:lnSpc>
                <a:spcPct val="115000"/>
              </a:lnSpc>
              <a:spcBef>
                <a:spcPts val="1600"/>
              </a:spcBef>
              <a:spcAft>
                <a:spcPts val="1600"/>
              </a:spcAft>
              <a:buSzPts val="1400"/>
              <a:buChar char="■"/>
              <a:defRPr/>
            </a:lvl9pPr>
          </a:lstStyle>
          <a:p>
            <a:endParaRPr/>
          </a:p>
        </p:txBody>
      </p:sp>
      <p:sp>
        <p:nvSpPr>
          <p:cNvPr id="71" name="Google Shape;71;p17"/>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2"/>
        <p:cNvGrpSpPr/>
        <p:nvPr/>
      </p:nvGrpSpPr>
      <p:grpSpPr>
        <a:xfrm>
          <a:off x="0" y="0"/>
          <a:ext cx="0" cy="0"/>
          <a:chOff x="0" y="0"/>
          <a:chExt cx="0" cy="0"/>
        </a:xfrm>
      </p:grpSpPr>
      <p:sp>
        <p:nvSpPr>
          <p:cNvPr id="73" name="Google Shape;73;p18"/>
          <p:cNvSpPr txBox="1">
            <a:spLocks noGrp="1"/>
          </p:cNvSpPr>
          <p:nvPr>
            <p:ph type="title"/>
          </p:nvPr>
        </p:nvSpPr>
        <p:spPr>
          <a:xfrm>
            <a:off x="311700" y="8137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74" name="Google Shape;74;p18"/>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1600"/>
              </a:spcBef>
              <a:spcAft>
                <a:spcPts val="0"/>
              </a:spcAft>
              <a:buSzPts val="1200"/>
              <a:buChar char="○"/>
              <a:defRPr sz="1200"/>
            </a:lvl2pPr>
            <a:lvl3pPr marL="1371600" lvl="2" indent="-304800" algn="l" rtl="0">
              <a:lnSpc>
                <a:spcPct val="115000"/>
              </a:lnSpc>
              <a:spcBef>
                <a:spcPts val="1600"/>
              </a:spcBef>
              <a:spcAft>
                <a:spcPts val="0"/>
              </a:spcAft>
              <a:buSzPts val="1200"/>
              <a:buChar char="■"/>
              <a:defRPr sz="1200"/>
            </a:lvl3pPr>
            <a:lvl4pPr marL="1828800" lvl="3" indent="-304800" algn="l" rtl="0">
              <a:lnSpc>
                <a:spcPct val="115000"/>
              </a:lnSpc>
              <a:spcBef>
                <a:spcPts val="1600"/>
              </a:spcBef>
              <a:spcAft>
                <a:spcPts val="0"/>
              </a:spcAft>
              <a:buSzPts val="1200"/>
              <a:buChar char="●"/>
              <a:defRPr sz="1200"/>
            </a:lvl4pPr>
            <a:lvl5pPr marL="2286000" lvl="4" indent="-304800" algn="l" rtl="0">
              <a:lnSpc>
                <a:spcPct val="115000"/>
              </a:lnSpc>
              <a:spcBef>
                <a:spcPts val="1600"/>
              </a:spcBef>
              <a:spcAft>
                <a:spcPts val="0"/>
              </a:spcAft>
              <a:buSzPts val="1200"/>
              <a:buChar char="○"/>
              <a:defRPr sz="1200"/>
            </a:lvl5pPr>
            <a:lvl6pPr marL="2743200" lvl="5" indent="-304800" algn="l" rtl="0">
              <a:lnSpc>
                <a:spcPct val="115000"/>
              </a:lnSpc>
              <a:spcBef>
                <a:spcPts val="1600"/>
              </a:spcBef>
              <a:spcAft>
                <a:spcPts val="0"/>
              </a:spcAft>
              <a:buSzPts val="1200"/>
              <a:buChar char="■"/>
              <a:defRPr sz="1200"/>
            </a:lvl6pPr>
            <a:lvl7pPr marL="3200400" lvl="6" indent="-304800" algn="l" rtl="0">
              <a:lnSpc>
                <a:spcPct val="115000"/>
              </a:lnSpc>
              <a:spcBef>
                <a:spcPts val="1600"/>
              </a:spcBef>
              <a:spcAft>
                <a:spcPts val="0"/>
              </a:spcAft>
              <a:buSzPts val="1200"/>
              <a:buChar char="●"/>
              <a:defRPr sz="1200"/>
            </a:lvl7pPr>
            <a:lvl8pPr marL="3657600" lvl="7" indent="-304800" algn="l" rtl="0">
              <a:lnSpc>
                <a:spcPct val="115000"/>
              </a:lnSpc>
              <a:spcBef>
                <a:spcPts val="1600"/>
              </a:spcBef>
              <a:spcAft>
                <a:spcPts val="0"/>
              </a:spcAft>
              <a:buSzPts val="1200"/>
              <a:buChar char="○"/>
              <a:defRPr sz="1200"/>
            </a:lvl8pPr>
            <a:lvl9pPr marL="4114800" lvl="8" indent="-304800" algn="l" rtl="0">
              <a:lnSpc>
                <a:spcPct val="115000"/>
              </a:lnSpc>
              <a:spcBef>
                <a:spcPts val="1600"/>
              </a:spcBef>
              <a:spcAft>
                <a:spcPts val="1600"/>
              </a:spcAft>
              <a:buSzPts val="1200"/>
              <a:buChar char="■"/>
              <a:defRPr sz="1200"/>
            </a:lvl9pPr>
          </a:lstStyle>
          <a:p>
            <a:endParaRPr/>
          </a:p>
        </p:txBody>
      </p:sp>
      <p:sp>
        <p:nvSpPr>
          <p:cNvPr id="75" name="Google Shape;75;p18"/>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1600"/>
              </a:spcBef>
              <a:spcAft>
                <a:spcPts val="0"/>
              </a:spcAft>
              <a:buSzPts val="1200"/>
              <a:buChar char="○"/>
              <a:defRPr sz="1200"/>
            </a:lvl2pPr>
            <a:lvl3pPr marL="1371600" lvl="2" indent="-304800" algn="l" rtl="0">
              <a:lnSpc>
                <a:spcPct val="115000"/>
              </a:lnSpc>
              <a:spcBef>
                <a:spcPts val="1600"/>
              </a:spcBef>
              <a:spcAft>
                <a:spcPts val="0"/>
              </a:spcAft>
              <a:buSzPts val="1200"/>
              <a:buChar char="■"/>
              <a:defRPr sz="1200"/>
            </a:lvl3pPr>
            <a:lvl4pPr marL="1828800" lvl="3" indent="-304800" algn="l" rtl="0">
              <a:lnSpc>
                <a:spcPct val="115000"/>
              </a:lnSpc>
              <a:spcBef>
                <a:spcPts val="1600"/>
              </a:spcBef>
              <a:spcAft>
                <a:spcPts val="0"/>
              </a:spcAft>
              <a:buSzPts val="1200"/>
              <a:buChar char="●"/>
              <a:defRPr sz="1200"/>
            </a:lvl4pPr>
            <a:lvl5pPr marL="2286000" lvl="4" indent="-304800" algn="l" rtl="0">
              <a:lnSpc>
                <a:spcPct val="115000"/>
              </a:lnSpc>
              <a:spcBef>
                <a:spcPts val="1600"/>
              </a:spcBef>
              <a:spcAft>
                <a:spcPts val="0"/>
              </a:spcAft>
              <a:buSzPts val="1200"/>
              <a:buChar char="○"/>
              <a:defRPr sz="1200"/>
            </a:lvl5pPr>
            <a:lvl6pPr marL="2743200" lvl="5" indent="-304800" algn="l" rtl="0">
              <a:lnSpc>
                <a:spcPct val="115000"/>
              </a:lnSpc>
              <a:spcBef>
                <a:spcPts val="1600"/>
              </a:spcBef>
              <a:spcAft>
                <a:spcPts val="0"/>
              </a:spcAft>
              <a:buSzPts val="1200"/>
              <a:buChar char="■"/>
              <a:defRPr sz="1200"/>
            </a:lvl6pPr>
            <a:lvl7pPr marL="3200400" lvl="6" indent="-304800" algn="l" rtl="0">
              <a:lnSpc>
                <a:spcPct val="115000"/>
              </a:lnSpc>
              <a:spcBef>
                <a:spcPts val="1600"/>
              </a:spcBef>
              <a:spcAft>
                <a:spcPts val="0"/>
              </a:spcAft>
              <a:buSzPts val="1200"/>
              <a:buChar char="●"/>
              <a:defRPr sz="1200"/>
            </a:lvl7pPr>
            <a:lvl8pPr marL="3657600" lvl="7" indent="-304800" algn="l" rtl="0">
              <a:lnSpc>
                <a:spcPct val="115000"/>
              </a:lnSpc>
              <a:spcBef>
                <a:spcPts val="1600"/>
              </a:spcBef>
              <a:spcAft>
                <a:spcPts val="0"/>
              </a:spcAft>
              <a:buSzPts val="1200"/>
              <a:buChar char="○"/>
              <a:defRPr sz="1200"/>
            </a:lvl8pPr>
            <a:lvl9pPr marL="4114800" lvl="8" indent="-304800" algn="l" rtl="0">
              <a:lnSpc>
                <a:spcPct val="115000"/>
              </a:lnSpc>
              <a:spcBef>
                <a:spcPts val="1600"/>
              </a:spcBef>
              <a:spcAft>
                <a:spcPts val="1600"/>
              </a:spcAft>
              <a:buSzPts val="1200"/>
              <a:buChar char="■"/>
              <a:defRPr sz="1200"/>
            </a:lvl9pPr>
          </a:lstStyle>
          <a:p>
            <a:endParaRPr/>
          </a:p>
        </p:txBody>
      </p:sp>
      <p:sp>
        <p:nvSpPr>
          <p:cNvPr id="76" name="Google Shape;76;p18"/>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7"/>
        <p:cNvGrpSpPr/>
        <p:nvPr/>
      </p:nvGrpSpPr>
      <p:grpSpPr>
        <a:xfrm>
          <a:off x="0" y="0"/>
          <a:ext cx="0" cy="0"/>
          <a:chOff x="0" y="0"/>
          <a:chExt cx="0" cy="0"/>
        </a:xfrm>
      </p:grpSpPr>
      <p:sp>
        <p:nvSpPr>
          <p:cNvPr id="78" name="Google Shape;78;p19"/>
          <p:cNvSpPr txBox="1">
            <a:spLocks noGrp="1"/>
          </p:cNvSpPr>
          <p:nvPr>
            <p:ph type="title"/>
          </p:nvPr>
        </p:nvSpPr>
        <p:spPr>
          <a:xfrm>
            <a:off x="311700" y="8927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79" name="Google Shape;79;p19"/>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0"/>
        <p:cNvGrpSpPr/>
        <p:nvPr/>
      </p:nvGrpSpPr>
      <p:grpSpPr>
        <a:xfrm>
          <a:off x="0" y="0"/>
          <a:ext cx="0" cy="0"/>
          <a:chOff x="0" y="0"/>
          <a:chExt cx="0" cy="0"/>
        </a:xfrm>
      </p:grpSpPr>
      <p:sp>
        <p:nvSpPr>
          <p:cNvPr id="81" name="Google Shape;81;p20"/>
          <p:cNvSpPr txBox="1">
            <a:spLocks noGrp="1"/>
          </p:cNvSpPr>
          <p:nvPr>
            <p:ph type="title"/>
          </p:nvPr>
        </p:nvSpPr>
        <p:spPr>
          <a:xfrm>
            <a:off x="3561625" y="202675"/>
            <a:ext cx="5097900" cy="755700"/>
          </a:xfrm>
          <a:prstGeom prst="rect">
            <a:avLst/>
          </a:prstGeom>
          <a:noFill/>
          <a:ln>
            <a:noFill/>
          </a:ln>
        </p:spPr>
        <p:txBody>
          <a:bodyPr spcFirstLastPara="1" wrap="square" lIns="91425" tIns="91425" rIns="91425" bIns="91425" anchor="b" anchorCtr="0">
            <a:noAutofit/>
          </a:bodyPr>
          <a:lstStyle>
            <a:lvl1pPr lvl="0" algn="l" rtl="0">
              <a:lnSpc>
                <a:spcPct val="100000"/>
              </a:lnSpc>
              <a:spcBef>
                <a:spcPts val="0"/>
              </a:spcBef>
              <a:spcAft>
                <a:spcPts val="0"/>
              </a:spcAft>
              <a:buSzPts val="2400"/>
              <a:buNone/>
              <a:defRPr sz="2400"/>
            </a:lvl1pPr>
            <a:lvl2pPr lvl="1" algn="l" rtl="0">
              <a:lnSpc>
                <a:spcPct val="100000"/>
              </a:lnSpc>
              <a:spcBef>
                <a:spcPts val="0"/>
              </a:spcBef>
              <a:spcAft>
                <a:spcPts val="0"/>
              </a:spcAft>
              <a:buSzPts val="2400"/>
              <a:buNone/>
              <a:defRPr sz="2400"/>
            </a:lvl2pPr>
            <a:lvl3pPr lvl="2" algn="l" rtl="0">
              <a:lnSpc>
                <a:spcPct val="100000"/>
              </a:lnSpc>
              <a:spcBef>
                <a:spcPts val="0"/>
              </a:spcBef>
              <a:spcAft>
                <a:spcPts val="0"/>
              </a:spcAft>
              <a:buSzPts val="2400"/>
              <a:buNone/>
              <a:defRPr sz="2400"/>
            </a:lvl3pPr>
            <a:lvl4pPr lvl="3" algn="l" rtl="0">
              <a:lnSpc>
                <a:spcPct val="100000"/>
              </a:lnSpc>
              <a:spcBef>
                <a:spcPts val="0"/>
              </a:spcBef>
              <a:spcAft>
                <a:spcPts val="0"/>
              </a:spcAft>
              <a:buSzPts val="2400"/>
              <a:buNone/>
              <a:defRPr sz="2400"/>
            </a:lvl4pPr>
            <a:lvl5pPr lvl="4" algn="l" rtl="0">
              <a:lnSpc>
                <a:spcPct val="100000"/>
              </a:lnSpc>
              <a:spcBef>
                <a:spcPts val="0"/>
              </a:spcBef>
              <a:spcAft>
                <a:spcPts val="0"/>
              </a:spcAft>
              <a:buSzPts val="2400"/>
              <a:buNone/>
              <a:defRPr sz="2400"/>
            </a:lvl5pPr>
            <a:lvl6pPr lvl="5" algn="l" rtl="0">
              <a:lnSpc>
                <a:spcPct val="100000"/>
              </a:lnSpc>
              <a:spcBef>
                <a:spcPts val="0"/>
              </a:spcBef>
              <a:spcAft>
                <a:spcPts val="0"/>
              </a:spcAft>
              <a:buSzPts val="2400"/>
              <a:buNone/>
              <a:defRPr sz="2400"/>
            </a:lvl6pPr>
            <a:lvl7pPr lvl="6" algn="l" rtl="0">
              <a:lnSpc>
                <a:spcPct val="100000"/>
              </a:lnSpc>
              <a:spcBef>
                <a:spcPts val="0"/>
              </a:spcBef>
              <a:spcAft>
                <a:spcPts val="0"/>
              </a:spcAft>
              <a:buSzPts val="2400"/>
              <a:buNone/>
              <a:defRPr sz="2400"/>
            </a:lvl7pPr>
            <a:lvl8pPr lvl="7" algn="l" rtl="0">
              <a:lnSpc>
                <a:spcPct val="100000"/>
              </a:lnSpc>
              <a:spcBef>
                <a:spcPts val="0"/>
              </a:spcBef>
              <a:spcAft>
                <a:spcPts val="0"/>
              </a:spcAft>
              <a:buSzPts val="2400"/>
              <a:buNone/>
              <a:defRPr sz="2400"/>
            </a:lvl8pPr>
            <a:lvl9pPr lvl="8" algn="l" rtl="0">
              <a:lnSpc>
                <a:spcPct val="100000"/>
              </a:lnSpc>
              <a:spcBef>
                <a:spcPts val="0"/>
              </a:spcBef>
              <a:spcAft>
                <a:spcPts val="0"/>
              </a:spcAft>
              <a:buSzPts val="2400"/>
              <a:buNone/>
              <a:defRPr sz="2400"/>
            </a:lvl9pPr>
          </a:lstStyle>
          <a:p>
            <a:endParaRPr/>
          </a:p>
        </p:txBody>
      </p:sp>
      <p:sp>
        <p:nvSpPr>
          <p:cNvPr id="82" name="Google Shape;82;p20"/>
          <p:cNvSpPr txBox="1">
            <a:spLocks noGrp="1"/>
          </p:cNvSpPr>
          <p:nvPr>
            <p:ph type="body" idx="1"/>
          </p:nvPr>
        </p:nvSpPr>
        <p:spPr>
          <a:xfrm>
            <a:off x="311700" y="1389600"/>
            <a:ext cx="4254900" cy="3179400"/>
          </a:xfrm>
          <a:prstGeom prst="rect">
            <a:avLst/>
          </a:prstGeom>
          <a:noFill/>
          <a:ln>
            <a:noFill/>
          </a:ln>
        </p:spPr>
        <p:txBody>
          <a:bodyPr spcFirstLastPara="1" wrap="square" lIns="91425" tIns="91425" rIns="91425" bIns="91425" anchor="t" anchorCtr="0">
            <a:noAutofit/>
          </a:bodyPr>
          <a:lstStyle>
            <a:lvl1pPr marL="457200" lvl="0" indent="-304800" algn="l" rtl="0">
              <a:lnSpc>
                <a:spcPct val="115000"/>
              </a:lnSpc>
              <a:spcBef>
                <a:spcPts val="0"/>
              </a:spcBef>
              <a:spcAft>
                <a:spcPts val="0"/>
              </a:spcAft>
              <a:buSzPts val="1200"/>
              <a:buChar char="●"/>
              <a:defRPr sz="1200"/>
            </a:lvl1pPr>
            <a:lvl2pPr marL="914400" lvl="1" indent="-304800" algn="l" rtl="0">
              <a:lnSpc>
                <a:spcPct val="115000"/>
              </a:lnSpc>
              <a:spcBef>
                <a:spcPts val="1600"/>
              </a:spcBef>
              <a:spcAft>
                <a:spcPts val="0"/>
              </a:spcAft>
              <a:buSzPts val="1200"/>
              <a:buChar char="○"/>
              <a:defRPr sz="1200"/>
            </a:lvl2pPr>
            <a:lvl3pPr marL="1371600" lvl="2" indent="-304800" algn="l" rtl="0">
              <a:lnSpc>
                <a:spcPct val="115000"/>
              </a:lnSpc>
              <a:spcBef>
                <a:spcPts val="1600"/>
              </a:spcBef>
              <a:spcAft>
                <a:spcPts val="0"/>
              </a:spcAft>
              <a:buSzPts val="1200"/>
              <a:buChar char="■"/>
              <a:defRPr sz="1200"/>
            </a:lvl3pPr>
            <a:lvl4pPr marL="1828800" lvl="3" indent="-304800" algn="l" rtl="0">
              <a:lnSpc>
                <a:spcPct val="115000"/>
              </a:lnSpc>
              <a:spcBef>
                <a:spcPts val="1600"/>
              </a:spcBef>
              <a:spcAft>
                <a:spcPts val="0"/>
              </a:spcAft>
              <a:buSzPts val="1200"/>
              <a:buChar char="●"/>
              <a:defRPr sz="1200"/>
            </a:lvl4pPr>
            <a:lvl5pPr marL="2286000" lvl="4" indent="-304800" algn="l" rtl="0">
              <a:lnSpc>
                <a:spcPct val="115000"/>
              </a:lnSpc>
              <a:spcBef>
                <a:spcPts val="1600"/>
              </a:spcBef>
              <a:spcAft>
                <a:spcPts val="0"/>
              </a:spcAft>
              <a:buSzPts val="1200"/>
              <a:buChar char="○"/>
              <a:defRPr sz="1200"/>
            </a:lvl5pPr>
            <a:lvl6pPr marL="2743200" lvl="5" indent="-304800" algn="l" rtl="0">
              <a:lnSpc>
                <a:spcPct val="115000"/>
              </a:lnSpc>
              <a:spcBef>
                <a:spcPts val="1600"/>
              </a:spcBef>
              <a:spcAft>
                <a:spcPts val="0"/>
              </a:spcAft>
              <a:buSzPts val="1200"/>
              <a:buChar char="■"/>
              <a:defRPr sz="1200"/>
            </a:lvl6pPr>
            <a:lvl7pPr marL="3200400" lvl="6" indent="-304800" algn="l" rtl="0">
              <a:lnSpc>
                <a:spcPct val="115000"/>
              </a:lnSpc>
              <a:spcBef>
                <a:spcPts val="1600"/>
              </a:spcBef>
              <a:spcAft>
                <a:spcPts val="0"/>
              </a:spcAft>
              <a:buSzPts val="1200"/>
              <a:buChar char="●"/>
              <a:defRPr sz="1200"/>
            </a:lvl7pPr>
            <a:lvl8pPr marL="3657600" lvl="7" indent="-304800" algn="l" rtl="0">
              <a:lnSpc>
                <a:spcPct val="115000"/>
              </a:lnSpc>
              <a:spcBef>
                <a:spcPts val="1600"/>
              </a:spcBef>
              <a:spcAft>
                <a:spcPts val="0"/>
              </a:spcAft>
              <a:buSzPts val="1200"/>
              <a:buChar char="○"/>
              <a:defRPr sz="1200"/>
            </a:lvl8pPr>
            <a:lvl9pPr marL="4114800" lvl="8" indent="-304800" algn="l" rtl="0">
              <a:lnSpc>
                <a:spcPct val="115000"/>
              </a:lnSpc>
              <a:spcBef>
                <a:spcPts val="1600"/>
              </a:spcBef>
              <a:spcAft>
                <a:spcPts val="1600"/>
              </a:spcAft>
              <a:buSzPts val="1200"/>
              <a:buChar char="■"/>
              <a:defRPr sz="1200"/>
            </a:lvl9pPr>
          </a:lstStyle>
          <a:p>
            <a:endParaRPr/>
          </a:p>
        </p:txBody>
      </p:sp>
      <p:sp>
        <p:nvSpPr>
          <p:cNvPr id="83" name="Google Shape;83;p20"/>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4"/>
        <p:cNvGrpSpPr/>
        <p:nvPr/>
      </p:nvGrpSpPr>
      <p:grpSpPr>
        <a:xfrm>
          <a:off x="0" y="0"/>
          <a:ext cx="0" cy="0"/>
          <a:chOff x="0" y="0"/>
          <a:chExt cx="0" cy="0"/>
        </a:xfrm>
      </p:grpSpPr>
      <p:sp>
        <p:nvSpPr>
          <p:cNvPr id="85" name="Google Shape;85;p21"/>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SzPts val="4800"/>
              <a:buNone/>
              <a:defRPr sz="4800"/>
            </a:lvl1pPr>
            <a:lvl2pPr lvl="1" algn="l" rtl="0">
              <a:lnSpc>
                <a:spcPct val="100000"/>
              </a:lnSpc>
              <a:spcBef>
                <a:spcPts val="0"/>
              </a:spcBef>
              <a:spcAft>
                <a:spcPts val="0"/>
              </a:spcAft>
              <a:buSzPts val="4800"/>
              <a:buNone/>
              <a:defRPr sz="4800"/>
            </a:lvl2pPr>
            <a:lvl3pPr lvl="2" algn="l" rtl="0">
              <a:lnSpc>
                <a:spcPct val="100000"/>
              </a:lnSpc>
              <a:spcBef>
                <a:spcPts val="0"/>
              </a:spcBef>
              <a:spcAft>
                <a:spcPts val="0"/>
              </a:spcAft>
              <a:buSzPts val="4800"/>
              <a:buNone/>
              <a:defRPr sz="4800"/>
            </a:lvl3pPr>
            <a:lvl4pPr lvl="3" algn="l" rtl="0">
              <a:lnSpc>
                <a:spcPct val="100000"/>
              </a:lnSpc>
              <a:spcBef>
                <a:spcPts val="0"/>
              </a:spcBef>
              <a:spcAft>
                <a:spcPts val="0"/>
              </a:spcAft>
              <a:buSzPts val="4800"/>
              <a:buNone/>
              <a:defRPr sz="4800"/>
            </a:lvl4pPr>
            <a:lvl5pPr lvl="4" algn="l" rtl="0">
              <a:lnSpc>
                <a:spcPct val="100000"/>
              </a:lnSpc>
              <a:spcBef>
                <a:spcPts val="0"/>
              </a:spcBef>
              <a:spcAft>
                <a:spcPts val="0"/>
              </a:spcAft>
              <a:buSzPts val="4800"/>
              <a:buNone/>
              <a:defRPr sz="4800"/>
            </a:lvl5pPr>
            <a:lvl6pPr lvl="5" algn="l" rtl="0">
              <a:lnSpc>
                <a:spcPct val="100000"/>
              </a:lnSpc>
              <a:spcBef>
                <a:spcPts val="0"/>
              </a:spcBef>
              <a:spcAft>
                <a:spcPts val="0"/>
              </a:spcAft>
              <a:buSzPts val="4800"/>
              <a:buNone/>
              <a:defRPr sz="4800"/>
            </a:lvl6pPr>
            <a:lvl7pPr lvl="6" algn="l" rtl="0">
              <a:lnSpc>
                <a:spcPct val="100000"/>
              </a:lnSpc>
              <a:spcBef>
                <a:spcPts val="0"/>
              </a:spcBef>
              <a:spcAft>
                <a:spcPts val="0"/>
              </a:spcAft>
              <a:buSzPts val="4800"/>
              <a:buNone/>
              <a:defRPr sz="4800"/>
            </a:lvl7pPr>
            <a:lvl8pPr lvl="7" algn="l" rtl="0">
              <a:lnSpc>
                <a:spcPct val="100000"/>
              </a:lnSpc>
              <a:spcBef>
                <a:spcPts val="0"/>
              </a:spcBef>
              <a:spcAft>
                <a:spcPts val="0"/>
              </a:spcAft>
              <a:buSzPts val="4800"/>
              <a:buNone/>
              <a:defRPr sz="4800"/>
            </a:lvl8pPr>
            <a:lvl9pPr lvl="8" algn="l" rtl="0">
              <a:lnSpc>
                <a:spcPct val="100000"/>
              </a:lnSpc>
              <a:spcBef>
                <a:spcPts val="0"/>
              </a:spcBef>
              <a:spcAft>
                <a:spcPts val="0"/>
              </a:spcAft>
              <a:buSzPts val="4800"/>
              <a:buNone/>
              <a:defRPr sz="4800"/>
            </a:lvl9pPr>
          </a:lstStyle>
          <a:p>
            <a:endParaRPr/>
          </a:p>
        </p:txBody>
      </p:sp>
      <p:sp>
        <p:nvSpPr>
          <p:cNvPr id="86" name="Google Shape;86;p21"/>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7"/>
        <p:cNvGrpSpPr/>
        <p:nvPr/>
      </p:nvGrpSpPr>
      <p:grpSpPr>
        <a:xfrm>
          <a:off x="0" y="0"/>
          <a:ext cx="0" cy="0"/>
          <a:chOff x="0" y="0"/>
          <a:chExt cx="0" cy="0"/>
        </a:xfrm>
      </p:grpSpPr>
      <p:sp>
        <p:nvSpPr>
          <p:cNvPr id="88" name="Google Shape;88;p22"/>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89;p22"/>
          <p:cNvSpPr txBox="1">
            <a:spLocks noGrp="1"/>
          </p:cNvSpPr>
          <p:nvPr>
            <p:ph type="title"/>
          </p:nvPr>
        </p:nvSpPr>
        <p:spPr>
          <a:xfrm>
            <a:off x="270750" y="1680900"/>
            <a:ext cx="4045200" cy="14823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4200"/>
              <a:buNone/>
              <a:defRPr sz="4200"/>
            </a:lvl1pPr>
            <a:lvl2pPr lvl="1" algn="ctr" rtl="0">
              <a:lnSpc>
                <a:spcPct val="100000"/>
              </a:lnSpc>
              <a:spcBef>
                <a:spcPts val="0"/>
              </a:spcBef>
              <a:spcAft>
                <a:spcPts val="0"/>
              </a:spcAft>
              <a:buSzPts val="4200"/>
              <a:buNone/>
              <a:defRPr sz="4200"/>
            </a:lvl2pPr>
            <a:lvl3pPr lvl="2" algn="ctr" rtl="0">
              <a:lnSpc>
                <a:spcPct val="100000"/>
              </a:lnSpc>
              <a:spcBef>
                <a:spcPts val="0"/>
              </a:spcBef>
              <a:spcAft>
                <a:spcPts val="0"/>
              </a:spcAft>
              <a:buSzPts val="4200"/>
              <a:buNone/>
              <a:defRPr sz="4200"/>
            </a:lvl3pPr>
            <a:lvl4pPr lvl="3" algn="ctr" rtl="0">
              <a:lnSpc>
                <a:spcPct val="100000"/>
              </a:lnSpc>
              <a:spcBef>
                <a:spcPts val="0"/>
              </a:spcBef>
              <a:spcAft>
                <a:spcPts val="0"/>
              </a:spcAft>
              <a:buSzPts val="4200"/>
              <a:buNone/>
              <a:defRPr sz="4200"/>
            </a:lvl4pPr>
            <a:lvl5pPr lvl="4" algn="ctr" rtl="0">
              <a:lnSpc>
                <a:spcPct val="100000"/>
              </a:lnSpc>
              <a:spcBef>
                <a:spcPts val="0"/>
              </a:spcBef>
              <a:spcAft>
                <a:spcPts val="0"/>
              </a:spcAft>
              <a:buSzPts val="4200"/>
              <a:buNone/>
              <a:defRPr sz="4200"/>
            </a:lvl5pPr>
            <a:lvl6pPr lvl="5" algn="ctr" rtl="0">
              <a:lnSpc>
                <a:spcPct val="100000"/>
              </a:lnSpc>
              <a:spcBef>
                <a:spcPts val="0"/>
              </a:spcBef>
              <a:spcAft>
                <a:spcPts val="0"/>
              </a:spcAft>
              <a:buSzPts val="4200"/>
              <a:buNone/>
              <a:defRPr sz="4200"/>
            </a:lvl6pPr>
            <a:lvl7pPr lvl="6" algn="ctr" rtl="0">
              <a:lnSpc>
                <a:spcPct val="100000"/>
              </a:lnSpc>
              <a:spcBef>
                <a:spcPts val="0"/>
              </a:spcBef>
              <a:spcAft>
                <a:spcPts val="0"/>
              </a:spcAft>
              <a:buSzPts val="4200"/>
              <a:buNone/>
              <a:defRPr sz="4200"/>
            </a:lvl7pPr>
            <a:lvl8pPr lvl="7" algn="ctr" rtl="0">
              <a:lnSpc>
                <a:spcPct val="100000"/>
              </a:lnSpc>
              <a:spcBef>
                <a:spcPts val="0"/>
              </a:spcBef>
              <a:spcAft>
                <a:spcPts val="0"/>
              </a:spcAft>
              <a:buSzPts val="4200"/>
              <a:buNone/>
              <a:defRPr sz="4200"/>
            </a:lvl8pPr>
            <a:lvl9pPr lvl="8" algn="ctr" rtl="0">
              <a:lnSpc>
                <a:spcPct val="100000"/>
              </a:lnSpc>
              <a:spcBef>
                <a:spcPts val="0"/>
              </a:spcBef>
              <a:spcAft>
                <a:spcPts val="0"/>
              </a:spcAft>
              <a:buSzPts val="4200"/>
              <a:buNone/>
              <a:defRPr sz="4200"/>
            </a:lvl9pPr>
          </a:lstStyle>
          <a:p>
            <a:endParaRPr/>
          </a:p>
        </p:txBody>
      </p:sp>
      <p:sp>
        <p:nvSpPr>
          <p:cNvPr id="90" name="Google Shape;90;p22"/>
          <p:cNvSpPr txBox="1">
            <a:spLocks noGrp="1"/>
          </p:cNvSpPr>
          <p:nvPr>
            <p:ph type="subTitle" idx="1"/>
          </p:nvPr>
        </p:nvSpPr>
        <p:spPr>
          <a:xfrm>
            <a:off x="270750" y="3250800"/>
            <a:ext cx="4045200" cy="12351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1" name="Google Shape;91;p22"/>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30200" algn="l" rtl="0">
              <a:lnSpc>
                <a:spcPct val="115000"/>
              </a:lnSpc>
              <a:spcBef>
                <a:spcPts val="0"/>
              </a:spcBef>
              <a:spcAft>
                <a:spcPts val="0"/>
              </a:spcAft>
              <a:buSzPts val="1600"/>
              <a:buChar char="●"/>
              <a:defRPr/>
            </a:lvl1pPr>
            <a:lvl2pPr marL="914400" lvl="1" indent="-330200" algn="l" rtl="0">
              <a:lnSpc>
                <a:spcPct val="115000"/>
              </a:lnSpc>
              <a:spcBef>
                <a:spcPts val="1600"/>
              </a:spcBef>
              <a:spcAft>
                <a:spcPts val="0"/>
              </a:spcAft>
              <a:buSzPts val="1600"/>
              <a:buChar char="○"/>
              <a:defRPr/>
            </a:lvl2pPr>
            <a:lvl3pPr marL="1371600" lvl="2" indent="-317500" algn="l" rtl="0">
              <a:lnSpc>
                <a:spcPct val="115000"/>
              </a:lnSpc>
              <a:spcBef>
                <a:spcPts val="1600"/>
              </a:spcBef>
              <a:spcAft>
                <a:spcPts val="0"/>
              </a:spcAft>
              <a:buSzPts val="1400"/>
              <a:buChar char="■"/>
              <a:defRPr/>
            </a:lvl3pPr>
            <a:lvl4pPr marL="1828800" lvl="3" indent="-317500" algn="l" rtl="0">
              <a:lnSpc>
                <a:spcPct val="115000"/>
              </a:lnSpc>
              <a:spcBef>
                <a:spcPts val="1600"/>
              </a:spcBef>
              <a:spcAft>
                <a:spcPts val="0"/>
              </a:spcAft>
              <a:buSzPts val="1400"/>
              <a:buChar char="●"/>
              <a:defRPr/>
            </a:lvl4pPr>
            <a:lvl5pPr marL="2286000" lvl="4" indent="-317500" algn="l" rtl="0">
              <a:lnSpc>
                <a:spcPct val="115000"/>
              </a:lnSpc>
              <a:spcBef>
                <a:spcPts val="1600"/>
              </a:spcBef>
              <a:spcAft>
                <a:spcPts val="0"/>
              </a:spcAft>
              <a:buSzPts val="1400"/>
              <a:buChar char="○"/>
              <a:defRPr/>
            </a:lvl5pPr>
            <a:lvl6pPr marL="2743200" lvl="5" indent="-317500" algn="l" rtl="0">
              <a:lnSpc>
                <a:spcPct val="115000"/>
              </a:lnSpc>
              <a:spcBef>
                <a:spcPts val="1600"/>
              </a:spcBef>
              <a:spcAft>
                <a:spcPts val="0"/>
              </a:spcAft>
              <a:buSzPts val="1400"/>
              <a:buChar char="■"/>
              <a:defRPr/>
            </a:lvl6pPr>
            <a:lvl7pPr marL="3200400" lvl="6" indent="-317500" algn="l" rtl="0">
              <a:lnSpc>
                <a:spcPct val="115000"/>
              </a:lnSpc>
              <a:spcBef>
                <a:spcPts val="1600"/>
              </a:spcBef>
              <a:spcAft>
                <a:spcPts val="0"/>
              </a:spcAft>
              <a:buSzPts val="1400"/>
              <a:buChar char="●"/>
              <a:defRPr/>
            </a:lvl7pPr>
            <a:lvl8pPr marL="3657600" lvl="7" indent="-317500" algn="l" rtl="0">
              <a:lnSpc>
                <a:spcPct val="115000"/>
              </a:lnSpc>
              <a:spcBef>
                <a:spcPts val="1600"/>
              </a:spcBef>
              <a:spcAft>
                <a:spcPts val="0"/>
              </a:spcAft>
              <a:buSzPts val="1400"/>
              <a:buChar char="○"/>
              <a:defRPr/>
            </a:lvl8pPr>
            <a:lvl9pPr marL="4114800" lvl="8" indent="-317500" algn="l" rtl="0">
              <a:lnSpc>
                <a:spcPct val="115000"/>
              </a:lnSpc>
              <a:spcBef>
                <a:spcPts val="1600"/>
              </a:spcBef>
              <a:spcAft>
                <a:spcPts val="1600"/>
              </a:spcAft>
              <a:buSzPts val="1400"/>
              <a:buChar char="■"/>
              <a:defRPr/>
            </a:lvl9pPr>
          </a:lstStyle>
          <a:p>
            <a:endParaRPr/>
          </a:p>
        </p:txBody>
      </p:sp>
      <p:sp>
        <p:nvSpPr>
          <p:cNvPr id="92" name="Google Shape;92;p22"/>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3"/>
        <p:cNvGrpSpPr/>
        <p:nvPr/>
      </p:nvGrpSpPr>
      <p:grpSpPr>
        <a:xfrm>
          <a:off x="0" y="0"/>
          <a:ext cx="0" cy="0"/>
          <a:chOff x="0" y="0"/>
          <a:chExt cx="0" cy="0"/>
        </a:xfrm>
      </p:grpSpPr>
      <p:sp>
        <p:nvSpPr>
          <p:cNvPr id="94" name="Google Shape;94;p23"/>
          <p:cNvSpPr txBox="1">
            <a:spLocks noGrp="1"/>
          </p:cNvSpPr>
          <p:nvPr>
            <p:ph type="body" idx="1"/>
          </p:nvPr>
        </p:nvSpPr>
        <p:spPr>
          <a:xfrm>
            <a:off x="369650" y="3793375"/>
            <a:ext cx="5998800" cy="605100"/>
          </a:xfrm>
          <a:prstGeom prst="rect">
            <a:avLst/>
          </a:prstGeom>
          <a:noFill/>
          <a:ln>
            <a:noFill/>
          </a:ln>
        </p:spPr>
        <p:txBody>
          <a:bodyPr spcFirstLastPara="1" wrap="square" lIns="91425" tIns="91425" rIns="91425" bIns="91425" anchor="ctr" anchorCtr="0">
            <a:noAutofit/>
          </a:bodyPr>
          <a:lstStyle>
            <a:lvl1pPr marL="457200" lvl="0" indent="-228600" algn="l" rtl="0">
              <a:lnSpc>
                <a:spcPct val="100000"/>
              </a:lnSpc>
              <a:spcBef>
                <a:spcPts val="0"/>
              </a:spcBef>
              <a:spcAft>
                <a:spcPts val="0"/>
              </a:spcAft>
              <a:buSzPts val="1600"/>
              <a:buNone/>
              <a:defRPr/>
            </a:lvl1pPr>
          </a:lstStyle>
          <a:p>
            <a:endParaRPr/>
          </a:p>
        </p:txBody>
      </p:sp>
      <p:sp>
        <p:nvSpPr>
          <p:cNvPr id="95" name="Google Shape;95;p23"/>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6"/>
        <p:cNvGrpSpPr/>
        <p:nvPr/>
      </p:nvGrpSpPr>
      <p:grpSpPr>
        <a:xfrm>
          <a:off x="0" y="0"/>
          <a:ext cx="0" cy="0"/>
          <a:chOff x="0" y="0"/>
          <a:chExt cx="0" cy="0"/>
        </a:xfrm>
      </p:grpSpPr>
      <p:sp>
        <p:nvSpPr>
          <p:cNvPr id="97" name="Google Shape;97;p24"/>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12000"/>
              <a:buNone/>
              <a:defRPr sz="12000"/>
            </a:lvl1pPr>
            <a:lvl2pPr lvl="1" algn="ctr" rtl="0">
              <a:lnSpc>
                <a:spcPct val="100000"/>
              </a:lnSpc>
              <a:spcBef>
                <a:spcPts val="0"/>
              </a:spcBef>
              <a:spcAft>
                <a:spcPts val="0"/>
              </a:spcAft>
              <a:buSzPts val="12000"/>
              <a:buNone/>
              <a:defRPr sz="12000"/>
            </a:lvl2pPr>
            <a:lvl3pPr lvl="2" algn="ctr" rtl="0">
              <a:lnSpc>
                <a:spcPct val="100000"/>
              </a:lnSpc>
              <a:spcBef>
                <a:spcPts val="0"/>
              </a:spcBef>
              <a:spcAft>
                <a:spcPts val="0"/>
              </a:spcAft>
              <a:buSzPts val="12000"/>
              <a:buNone/>
              <a:defRPr sz="12000"/>
            </a:lvl3pPr>
            <a:lvl4pPr lvl="3" algn="ctr" rtl="0">
              <a:lnSpc>
                <a:spcPct val="100000"/>
              </a:lnSpc>
              <a:spcBef>
                <a:spcPts val="0"/>
              </a:spcBef>
              <a:spcAft>
                <a:spcPts val="0"/>
              </a:spcAft>
              <a:buSzPts val="12000"/>
              <a:buNone/>
              <a:defRPr sz="12000"/>
            </a:lvl4pPr>
            <a:lvl5pPr lvl="4" algn="ctr" rtl="0">
              <a:lnSpc>
                <a:spcPct val="100000"/>
              </a:lnSpc>
              <a:spcBef>
                <a:spcPts val="0"/>
              </a:spcBef>
              <a:spcAft>
                <a:spcPts val="0"/>
              </a:spcAft>
              <a:buSzPts val="12000"/>
              <a:buNone/>
              <a:defRPr sz="12000"/>
            </a:lvl5pPr>
            <a:lvl6pPr lvl="5" algn="ctr" rtl="0">
              <a:lnSpc>
                <a:spcPct val="100000"/>
              </a:lnSpc>
              <a:spcBef>
                <a:spcPts val="0"/>
              </a:spcBef>
              <a:spcAft>
                <a:spcPts val="0"/>
              </a:spcAft>
              <a:buSzPts val="12000"/>
              <a:buNone/>
              <a:defRPr sz="12000"/>
            </a:lvl6pPr>
            <a:lvl7pPr lvl="6" algn="ctr" rtl="0">
              <a:lnSpc>
                <a:spcPct val="100000"/>
              </a:lnSpc>
              <a:spcBef>
                <a:spcPts val="0"/>
              </a:spcBef>
              <a:spcAft>
                <a:spcPts val="0"/>
              </a:spcAft>
              <a:buSzPts val="12000"/>
              <a:buNone/>
              <a:defRPr sz="12000"/>
            </a:lvl7pPr>
            <a:lvl8pPr lvl="7" algn="ctr" rtl="0">
              <a:lnSpc>
                <a:spcPct val="100000"/>
              </a:lnSpc>
              <a:spcBef>
                <a:spcPts val="0"/>
              </a:spcBef>
              <a:spcAft>
                <a:spcPts val="0"/>
              </a:spcAft>
              <a:buSzPts val="12000"/>
              <a:buNone/>
              <a:defRPr sz="12000"/>
            </a:lvl8pPr>
            <a:lvl9pPr lvl="8" algn="ctr" rtl="0">
              <a:lnSpc>
                <a:spcPct val="100000"/>
              </a:lnSpc>
              <a:spcBef>
                <a:spcPts val="0"/>
              </a:spcBef>
              <a:spcAft>
                <a:spcPts val="0"/>
              </a:spcAft>
              <a:buSzPts val="12000"/>
              <a:buNone/>
              <a:defRPr sz="12000"/>
            </a:lvl9pPr>
          </a:lstStyle>
          <a:p>
            <a:r>
              <a:t>xx%</a:t>
            </a:r>
          </a:p>
        </p:txBody>
      </p:sp>
      <p:sp>
        <p:nvSpPr>
          <p:cNvPr id="98" name="Google Shape;98;p24"/>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30200" algn="ctr" rtl="0">
              <a:lnSpc>
                <a:spcPct val="115000"/>
              </a:lnSpc>
              <a:spcBef>
                <a:spcPts val="0"/>
              </a:spcBef>
              <a:spcAft>
                <a:spcPts val="0"/>
              </a:spcAft>
              <a:buSzPts val="1600"/>
              <a:buChar char="●"/>
              <a:defRPr/>
            </a:lvl1pPr>
            <a:lvl2pPr marL="914400" lvl="1" indent="-330200" algn="ctr" rtl="0">
              <a:lnSpc>
                <a:spcPct val="115000"/>
              </a:lnSpc>
              <a:spcBef>
                <a:spcPts val="1600"/>
              </a:spcBef>
              <a:spcAft>
                <a:spcPts val="0"/>
              </a:spcAft>
              <a:buSzPts val="1600"/>
              <a:buChar char="○"/>
              <a:defRPr/>
            </a:lvl2pPr>
            <a:lvl3pPr marL="1371600" lvl="2" indent="-317500" algn="ctr" rtl="0">
              <a:lnSpc>
                <a:spcPct val="115000"/>
              </a:lnSpc>
              <a:spcBef>
                <a:spcPts val="1600"/>
              </a:spcBef>
              <a:spcAft>
                <a:spcPts val="0"/>
              </a:spcAft>
              <a:buSzPts val="1400"/>
              <a:buChar char="■"/>
              <a:defRPr/>
            </a:lvl3pPr>
            <a:lvl4pPr marL="1828800" lvl="3" indent="-317500" algn="ctr" rtl="0">
              <a:lnSpc>
                <a:spcPct val="115000"/>
              </a:lnSpc>
              <a:spcBef>
                <a:spcPts val="1600"/>
              </a:spcBef>
              <a:spcAft>
                <a:spcPts val="0"/>
              </a:spcAft>
              <a:buSzPts val="1400"/>
              <a:buChar char="●"/>
              <a:defRPr/>
            </a:lvl4pPr>
            <a:lvl5pPr marL="2286000" lvl="4" indent="-317500" algn="ctr" rtl="0">
              <a:lnSpc>
                <a:spcPct val="115000"/>
              </a:lnSpc>
              <a:spcBef>
                <a:spcPts val="1600"/>
              </a:spcBef>
              <a:spcAft>
                <a:spcPts val="0"/>
              </a:spcAft>
              <a:buSzPts val="1400"/>
              <a:buChar char="○"/>
              <a:defRPr/>
            </a:lvl5pPr>
            <a:lvl6pPr marL="2743200" lvl="5" indent="-317500" algn="ctr" rtl="0">
              <a:lnSpc>
                <a:spcPct val="115000"/>
              </a:lnSpc>
              <a:spcBef>
                <a:spcPts val="1600"/>
              </a:spcBef>
              <a:spcAft>
                <a:spcPts val="0"/>
              </a:spcAft>
              <a:buSzPts val="1400"/>
              <a:buChar char="■"/>
              <a:defRPr/>
            </a:lvl6pPr>
            <a:lvl7pPr marL="3200400" lvl="6" indent="-317500" algn="ctr" rtl="0">
              <a:lnSpc>
                <a:spcPct val="115000"/>
              </a:lnSpc>
              <a:spcBef>
                <a:spcPts val="1600"/>
              </a:spcBef>
              <a:spcAft>
                <a:spcPts val="0"/>
              </a:spcAft>
              <a:buSzPts val="1400"/>
              <a:buChar char="●"/>
              <a:defRPr/>
            </a:lvl7pPr>
            <a:lvl8pPr marL="3657600" lvl="7" indent="-317500" algn="ctr" rtl="0">
              <a:lnSpc>
                <a:spcPct val="115000"/>
              </a:lnSpc>
              <a:spcBef>
                <a:spcPts val="1600"/>
              </a:spcBef>
              <a:spcAft>
                <a:spcPts val="0"/>
              </a:spcAft>
              <a:buSzPts val="1400"/>
              <a:buChar char="○"/>
              <a:defRPr/>
            </a:lvl8pPr>
            <a:lvl9pPr marL="4114800" lvl="8" indent="-317500" algn="ctr" rtl="0">
              <a:lnSpc>
                <a:spcPct val="115000"/>
              </a:lnSpc>
              <a:spcBef>
                <a:spcPts val="1600"/>
              </a:spcBef>
              <a:spcAft>
                <a:spcPts val="1600"/>
              </a:spcAft>
              <a:buSzPts val="1400"/>
              <a:buChar char="■"/>
              <a:defRPr/>
            </a:lvl9pPr>
          </a:lstStyle>
          <a:p>
            <a:endParaRPr/>
          </a:p>
        </p:txBody>
      </p:sp>
      <p:sp>
        <p:nvSpPr>
          <p:cNvPr id="99" name="Google Shape;99;p24"/>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0"/>
        <p:cNvGrpSpPr/>
        <p:nvPr/>
      </p:nvGrpSpPr>
      <p:grpSpPr>
        <a:xfrm>
          <a:off x="0" y="0"/>
          <a:ext cx="0" cy="0"/>
          <a:chOff x="0" y="0"/>
          <a:chExt cx="0" cy="0"/>
        </a:xfrm>
      </p:grpSpPr>
      <p:sp>
        <p:nvSpPr>
          <p:cNvPr id="101" name="Google Shape;101;p25"/>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2"/>
        <p:cNvGrpSpPr/>
        <p:nvPr/>
      </p:nvGrpSpPr>
      <p:grpSpPr>
        <a:xfrm>
          <a:off x="0" y="0"/>
          <a:ext cx="0" cy="0"/>
          <a:chOff x="0" y="0"/>
          <a:chExt cx="0" cy="0"/>
        </a:xfrm>
      </p:grpSpPr>
      <p:sp>
        <p:nvSpPr>
          <p:cNvPr id="103" name="Google Shape;103;p26"/>
          <p:cNvSpPr txBox="1">
            <a:spLocks noGrp="1"/>
          </p:cNvSpPr>
          <p:nvPr>
            <p:ph type="title"/>
          </p:nvPr>
        </p:nvSpPr>
        <p:spPr>
          <a:xfrm>
            <a:off x="375202" y="273844"/>
            <a:ext cx="8140200" cy="7797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3000"/>
              <a:buFont typeface="Tahoma"/>
              <a:buNone/>
              <a:defRPr sz="3000">
                <a:latin typeface="Tahoma"/>
                <a:ea typeface="Tahoma"/>
                <a:cs typeface="Tahoma"/>
                <a:sym typeface="Tahoma"/>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4" name="Google Shape;104;p26"/>
          <p:cNvSpPr txBox="1">
            <a:spLocks noGrp="1"/>
          </p:cNvSpPr>
          <p:nvPr>
            <p:ph type="body" idx="1"/>
          </p:nvPr>
        </p:nvSpPr>
        <p:spPr>
          <a:xfrm>
            <a:off x="477078" y="1157288"/>
            <a:ext cx="8038500" cy="3475500"/>
          </a:xfrm>
          <a:prstGeom prst="rect">
            <a:avLst/>
          </a:prstGeom>
          <a:noFill/>
          <a:ln>
            <a:noFill/>
          </a:ln>
        </p:spPr>
        <p:txBody>
          <a:bodyPr spcFirstLastPara="1" wrap="square" lIns="68575" tIns="34275" rIns="68575" bIns="34275" anchor="t" anchorCtr="0">
            <a:normAutofit/>
          </a:bodyPr>
          <a:lstStyle>
            <a:lvl1pPr marL="457200" lvl="0" indent="-374650" algn="l" rtl="0">
              <a:lnSpc>
                <a:spcPct val="100000"/>
              </a:lnSpc>
              <a:spcBef>
                <a:spcPts val="800"/>
              </a:spcBef>
              <a:spcAft>
                <a:spcPts val="0"/>
              </a:spcAft>
              <a:buClr>
                <a:srgbClr val="DB244D"/>
              </a:buClr>
              <a:buSzPts val="2300"/>
              <a:buChar char="•"/>
              <a:defRPr sz="2100">
                <a:latin typeface="Tahoma"/>
                <a:ea typeface="Tahoma"/>
                <a:cs typeface="Tahoma"/>
                <a:sym typeface="Tahoma"/>
              </a:defRPr>
            </a:lvl1pPr>
            <a:lvl2pPr marL="914400" lvl="1" indent="-361950" algn="l" rtl="0">
              <a:lnSpc>
                <a:spcPct val="100000"/>
              </a:lnSpc>
              <a:spcBef>
                <a:spcPts val="400"/>
              </a:spcBef>
              <a:spcAft>
                <a:spcPts val="0"/>
              </a:spcAft>
              <a:buClr>
                <a:srgbClr val="DB244D"/>
              </a:buClr>
              <a:buSzPts val="2100"/>
              <a:buChar char="•"/>
              <a:defRPr sz="2000">
                <a:latin typeface="Tahoma"/>
                <a:ea typeface="Tahoma"/>
                <a:cs typeface="Tahoma"/>
                <a:sym typeface="Tahoma"/>
              </a:defRPr>
            </a:lvl2pPr>
            <a:lvl3pPr marL="1371600" lvl="2" indent="-355600" algn="l" rtl="0">
              <a:lnSpc>
                <a:spcPct val="100000"/>
              </a:lnSpc>
              <a:spcBef>
                <a:spcPts val="400"/>
              </a:spcBef>
              <a:spcAft>
                <a:spcPts val="0"/>
              </a:spcAft>
              <a:buClr>
                <a:srgbClr val="DB244D"/>
              </a:buClr>
              <a:buSzPts val="2000"/>
              <a:buChar char="•"/>
              <a:defRPr sz="1800">
                <a:latin typeface="Tahoma"/>
                <a:ea typeface="Tahoma"/>
                <a:cs typeface="Tahoma"/>
                <a:sym typeface="Tahoma"/>
              </a:defRPr>
            </a:lvl3pPr>
            <a:lvl4pPr marL="1828800" lvl="3" indent="-355600" algn="l" rtl="0">
              <a:lnSpc>
                <a:spcPct val="90000"/>
              </a:lnSpc>
              <a:spcBef>
                <a:spcPts val="400"/>
              </a:spcBef>
              <a:spcAft>
                <a:spcPts val="0"/>
              </a:spcAft>
              <a:buClr>
                <a:srgbClr val="DB244D"/>
              </a:buClr>
              <a:buSzPts val="2000"/>
              <a:buChar char="•"/>
              <a:defRPr sz="1800">
                <a:latin typeface="Tahoma"/>
                <a:ea typeface="Tahoma"/>
                <a:cs typeface="Tahoma"/>
                <a:sym typeface="Tahoma"/>
              </a:defRPr>
            </a:lvl4pPr>
            <a:lvl5pPr marL="2286000" lvl="4" indent="-323850" algn="l" rtl="0">
              <a:lnSpc>
                <a:spcPct val="90000"/>
              </a:lnSpc>
              <a:spcBef>
                <a:spcPts val="400"/>
              </a:spcBef>
              <a:spcAft>
                <a:spcPts val="0"/>
              </a:spcAft>
              <a:buClr>
                <a:srgbClr val="DB244D"/>
              </a:buClr>
              <a:buSzPts val="1500"/>
              <a:buChar char="•"/>
              <a:defRPr>
                <a:latin typeface="Tahoma"/>
                <a:ea typeface="Tahoma"/>
                <a:cs typeface="Tahoma"/>
                <a:sym typeface="Tahoma"/>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05" name="Google Shape;105;p26"/>
          <p:cNvSpPr txBox="1">
            <a:spLocks noGrp="1"/>
          </p:cNvSpPr>
          <p:nvPr>
            <p:ph type="sldNum" idx="12"/>
          </p:nvPr>
        </p:nvSpPr>
        <p:spPr>
          <a:xfrm>
            <a:off x="6820727" y="4714643"/>
            <a:ext cx="499500" cy="377400"/>
          </a:xfrm>
          <a:prstGeom prst="rect">
            <a:avLst/>
          </a:prstGeom>
          <a:noFill/>
          <a:ln>
            <a:noFill/>
          </a:ln>
        </p:spPr>
        <p:txBody>
          <a:bodyPr spcFirstLastPara="1" wrap="square" lIns="68575" tIns="34275" rIns="68575" bIns="34275" anchor="ctr" anchorCtr="0">
            <a:noAutofit/>
          </a:bodyPr>
          <a:lstStyle>
            <a:lvl1pPr marL="0" marR="0" lvl="0"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1pPr>
            <a:lvl2pPr marL="0" marR="0" lvl="1"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2pPr>
            <a:lvl3pPr marL="0" marR="0" lvl="2"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3pPr>
            <a:lvl4pPr marL="0" marR="0" lvl="3"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4pPr>
            <a:lvl5pPr marL="0" marR="0" lvl="4"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5pPr>
            <a:lvl6pPr marL="0" marR="0" lvl="5"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6pPr>
            <a:lvl7pPr marL="0" marR="0" lvl="6"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7pPr>
            <a:lvl8pPr marL="0" marR="0" lvl="7"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8pPr>
            <a:lvl9pPr marL="0" marR="0" lvl="8"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06"/>
        <p:cNvGrpSpPr/>
        <p:nvPr/>
      </p:nvGrpSpPr>
      <p:grpSpPr>
        <a:xfrm>
          <a:off x="0" y="0"/>
          <a:ext cx="0" cy="0"/>
          <a:chOff x="0" y="0"/>
          <a:chExt cx="0" cy="0"/>
        </a:xfrm>
      </p:grpSpPr>
      <p:sp>
        <p:nvSpPr>
          <p:cNvPr id="107" name="Google Shape;107;p27"/>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8" name="Google Shape;108;p27"/>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SzPts val="2100"/>
              <a:buNone/>
              <a:defRPr sz="1800" b="1"/>
            </a:lvl1pPr>
            <a:lvl2pPr marL="914400" lvl="1" indent="-228600" algn="l" rtl="0">
              <a:lnSpc>
                <a:spcPct val="90000"/>
              </a:lnSpc>
              <a:spcBef>
                <a:spcPts val="400"/>
              </a:spcBef>
              <a:spcAft>
                <a:spcPts val="0"/>
              </a:spcAft>
              <a:buSzPts val="1700"/>
              <a:buNone/>
              <a:defRPr sz="1500" b="1"/>
            </a:lvl2pPr>
            <a:lvl3pPr marL="1371600" lvl="2" indent="-228600" algn="l" rtl="0">
              <a:lnSpc>
                <a:spcPct val="90000"/>
              </a:lnSpc>
              <a:spcBef>
                <a:spcPts val="400"/>
              </a:spcBef>
              <a:spcAft>
                <a:spcPts val="0"/>
              </a:spcAft>
              <a:buSzPts val="1600"/>
              <a:buNone/>
              <a:defRPr sz="1400" b="1"/>
            </a:lvl3pPr>
            <a:lvl4pPr marL="1828800" lvl="3" indent="-228600" algn="l" rtl="0">
              <a:lnSpc>
                <a:spcPct val="90000"/>
              </a:lnSpc>
              <a:spcBef>
                <a:spcPts val="400"/>
              </a:spcBef>
              <a:spcAft>
                <a:spcPts val="0"/>
              </a:spcAft>
              <a:buSzPts val="1400"/>
              <a:buNone/>
              <a:defRPr sz="1200" b="1"/>
            </a:lvl4pPr>
            <a:lvl5pPr marL="2286000" lvl="4" indent="-228600" algn="l" rtl="0">
              <a:lnSpc>
                <a:spcPct val="90000"/>
              </a:lnSpc>
              <a:spcBef>
                <a:spcPts val="400"/>
              </a:spcBef>
              <a:spcAft>
                <a:spcPts val="0"/>
              </a:spcAft>
              <a:buSzPts val="14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09" name="Google Shape;109;p27"/>
          <p:cNvSpPr txBox="1">
            <a:spLocks noGrp="1"/>
          </p:cNvSpPr>
          <p:nvPr>
            <p:ph type="body" idx="2"/>
          </p:nvPr>
        </p:nvSpPr>
        <p:spPr>
          <a:xfrm>
            <a:off x="629841" y="1878806"/>
            <a:ext cx="3868500" cy="2763600"/>
          </a:xfrm>
          <a:prstGeom prst="rect">
            <a:avLst/>
          </a:prstGeom>
          <a:noFill/>
          <a:ln>
            <a:noFill/>
          </a:ln>
        </p:spPr>
        <p:txBody>
          <a:bodyPr spcFirstLastPara="1" wrap="square" lIns="68575" tIns="34275" rIns="68575" bIns="34275" anchor="t" anchorCtr="0">
            <a:normAutofit/>
          </a:bodyPr>
          <a:lstStyle>
            <a:lvl1pPr marL="457200" lvl="0" indent="-330200" algn="l" rtl="0">
              <a:lnSpc>
                <a:spcPct val="90000"/>
              </a:lnSpc>
              <a:spcBef>
                <a:spcPts val="800"/>
              </a:spcBef>
              <a:spcAft>
                <a:spcPts val="0"/>
              </a:spcAft>
              <a:buSzPts val="1600"/>
              <a:buChar char="•"/>
              <a:defRPr/>
            </a:lvl1pPr>
            <a:lvl2pPr marL="914400" lvl="1" indent="-330200" algn="l" rtl="0">
              <a:lnSpc>
                <a:spcPct val="90000"/>
              </a:lnSpc>
              <a:spcBef>
                <a:spcPts val="400"/>
              </a:spcBef>
              <a:spcAft>
                <a:spcPts val="0"/>
              </a:spcAft>
              <a:buSzPts val="1600"/>
              <a:buChar char="•"/>
              <a:defRPr/>
            </a:lvl2pPr>
            <a:lvl3pPr marL="1371600" lvl="2" indent="-330200" algn="l" rtl="0">
              <a:lnSpc>
                <a:spcPct val="90000"/>
              </a:lnSpc>
              <a:spcBef>
                <a:spcPts val="400"/>
              </a:spcBef>
              <a:spcAft>
                <a:spcPts val="0"/>
              </a:spcAft>
              <a:buSzPts val="1600"/>
              <a:buChar char="•"/>
              <a:defRPr/>
            </a:lvl3pPr>
            <a:lvl4pPr marL="1828800" lvl="3" indent="-330200" algn="l" rtl="0">
              <a:lnSpc>
                <a:spcPct val="90000"/>
              </a:lnSpc>
              <a:spcBef>
                <a:spcPts val="400"/>
              </a:spcBef>
              <a:spcAft>
                <a:spcPts val="0"/>
              </a:spcAft>
              <a:buSzPts val="1600"/>
              <a:buChar char="•"/>
              <a:defRPr/>
            </a:lvl4pPr>
            <a:lvl5pPr marL="2286000" lvl="4" indent="-330200" algn="l" rtl="0">
              <a:lnSpc>
                <a:spcPct val="90000"/>
              </a:lnSpc>
              <a:spcBef>
                <a:spcPts val="400"/>
              </a:spcBef>
              <a:spcAft>
                <a:spcPts val="0"/>
              </a:spcAft>
              <a:buSzPts val="16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0" name="Google Shape;110;p27"/>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SzPts val="2100"/>
              <a:buNone/>
              <a:defRPr sz="1800" b="1"/>
            </a:lvl1pPr>
            <a:lvl2pPr marL="914400" lvl="1" indent="-228600" algn="l" rtl="0">
              <a:lnSpc>
                <a:spcPct val="90000"/>
              </a:lnSpc>
              <a:spcBef>
                <a:spcPts val="400"/>
              </a:spcBef>
              <a:spcAft>
                <a:spcPts val="0"/>
              </a:spcAft>
              <a:buSzPts val="1700"/>
              <a:buNone/>
              <a:defRPr sz="1500" b="1"/>
            </a:lvl2pPr>
            <a:lvl3pPr marL="1371600" lvl="2" indent="-228600" algn="l" rtl="0">
              <a:lnSpc>
                <a:spcPct val="90000"/>
              </a:lnSpc>
              <a:spcBef>
                <a:spcPts val="400"/>
              </a:spcBef>
              <a:spcAft>
                <a:spcPts val="0"/>
              </a:spcAft>
              <a:buSzPts val="1600"/>
              <a:buNone/>
              <a:defRPr sz="1400" b="1"/>
            </a:lvl3pPr>
            <a:lvl4pPr marL="1828800" lvl="3" indent="-228600" algn="l" rtl="0">
              <a:lnSpc>
                <a:spcPct val="90000"/>
              </a:lnSpc>
              <a:spcBef>
                <a:spcPts val="400"/>
              </a:spcBef>
              <a:spcAft>
                <a:spcPts val="0"/>
              </a:spcAft>
              <a:buSzPts val="1400"/>
              <a:buNone/>
              <a:defRPr sz="1200" b="1"/>
            </a:lvl4pPr>
            <a:lvl5pPr marL="2286000" lvl="4" indent="-228600" algn="l" rtl="0">
              <a:lnSpc>
                <a:spcPct val="90000"/>
              </a:lnSpc>
              <a:spcBef>
                <a:spcPts val="400"/>
              </a:spcBef>
              <a:spcAft>
                <a:spcPts val="0"/>
              </a:spcAft>
              <a:buSzPts val="14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11" name="Google Shape;111;p27"/>
          <p:cNvSpPr txBox="1">
            <a:spLocks noGrp="1"/>
          </p:cNvSpPr>
          <p:nvPr>
            <p:ph type="body" idx="4"/>
          </p:nvPr>
        </p:nvSpPr>
        <p:spPr>
          <a:xfrm>
            <a:off x="4629150" y="1878806"/>
            <a:ext cx="3887400" cy="2763600"/>
          </a:xfrm>
          <a:prstGeom prst="rect">
            <a:avLst/>
          </a:prstGeom>
          <a:noFill/>
          <a:ln>
            <a:noFill/>
          </a:ln>
        </p:spPr>
        <p:txBody>
          <a:bodyPr spcFirstLastPara="1" wrap="square" lIns="68575" tIns="34275" rIns="68575" bIns="34275" anchor="t" anchorCtr="0">
            <a:normAutofit/>
          </a:bodyPr>
          <a:lstStyle>
            <a:lvl1pPr marL="457200" lvl="0" indent="-330200" algn="l" rtl="0">
              <a:lnSpc>
                <a:spcPct val="90000"/>
              </a:lnSpc>
              <a:spcBef>
                <a:spcPts val="800"/>
              </a:spcBef>
              <a:spcAft>
                <a:spcPts val="0"/>
              </a:spcAft>
              <a:buSzPts val="1600"/>
              <a:buChar char="•"/>
              <a:defRPr/>
            </a:lvl1pPr>
            <a:lvl2pPr marL="914400" lvl="1" indent="-330200" algn="l" rtl="0">
              <a:lnSpc>
                <a:spcPct val="90000"/>
              </a:lnSpc>
              <a:spcBef>
                <a:spcPts val="400"/>
              </a:spcBef>
              <a:spcAft>
                <a:spcPts val="0"/>
              </a:spcAft>
              <a:buSzPts val="1600"/>
              <a:buChar char="•"/>
              <a:defRPr/>
            </a:lvl2pPr>
            <a:lvl3pPr marL="1371600" lvl="2" indent="-330200" algn="l" rtl="0">
              <a:lnSpc>
                <a:spcPct val="90000"/>
              </a:lnSpc>
              <a:spcBef>
                <a:spcPts val="400"/>
              </a:spcBef>
              <a:spcAft>
                <a:spcPts val="0"/>
              </a:spcAft>
              <a:buSzPts val="1600"/>
              <a:buChar char="•"/>
              <a:defRPr/>
            </a:lvl3pPr>
            <a:lvl4pPr marL="1828800" lvl="3" indent="-330200" algn="l" rtl="0">
              <a:lnSpc>
                <a:spcPct val="90000"/>
              </a:lnSpc>
              <a:spcBef>
                <a:spcPts val="400"/>
              </a:spcBef>
              <a:spcAft>
                <a:spcPts val="0"/>
              </a:spcAft>
              <a:buSzPts val="1600"/>
              <a:buChar char="•"/>
              <a:defRPr/>
            </a:lvl4pPr>
            <a:lvl5pPr marL="2286000" lvl="4" indent="-330200" algn="l" rtl="0">
              <a:lnSpc>
                <a:spcPct val="90000"/>
              </a:lnSpc>
              <a:spcBef>
                <a:spcPts val="400"/>
              </a:spcBef>
              <a:spcAft>
                <a:spcPts val="0"/>
              </a:spcAft>
              <a:buSzPts val="16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2" name="Google Shape;112;p27"/>
          <p:cNvSpPr txBox="1">
            <a:spLocks noGrp="1"/>
          </p:cNvSpPr>
          <p:nvPr>
            <p:ph type="dt" idx="10"/>
          </p:nvPr>
        </p:nvSpPr>
        <p:spPr>
          <a:xfrm>
            <a:off x="219902" y="4649752"/>
            <a:ext cx="4331100" cy="5091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13" name="Google Shape;113;p2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14" name="Google Shape;114;p27"/>
          <p:cNvSpPr txBox="1">
            <a:spLocks noGrp="1"/>
          </p:cNvSpPr>
          <p:nvPr>
            <p:ph type="sldNum" idx="12"/>
          </p:nvPr>
        </p:nvSpPr>
        <p:spPr>
          <a:xfrm>
            <a:off x="5784572" y="4767261"/>
            <a:ext cx="613800" cy="273900"/>
          </a:xfrm>
          <a:prstGeom prst="rect">
            <a:avLst/>
          </a:prstGeom>
          <a:noFill/>
          <a:ln>
            <a:noFill/>
          </a:ln>
        </p:spPr>
        <p:txBody>
          <a:bodyPr spcFirstLastPara="1" wrap="square" lIns="68575" tIns="34275" rIns="68575" bIns="34275" anchor="ctr" anchorCtr="0">
            <a:noAutofit/>
          </a:bodyPr>
          <a:lstStyle>
            <a:lvl1pPr marL="0" marR="0" lvl="0"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1pPr>
            <a:lvl2pPr marL="0" marR="0" lvl="1"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2pPr>
            <a:lvl3pPr marL="0" marR="0" lvl="2"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3pPr>
            <a:lvl4pPr marL="0" marR="0" lvl="3"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4pPr>
            <a:lvl5pPr marL="0" marR="0" lvl="4"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5pPr>
            <a:lvl6pPr marL="0" marR="0" lvl="5"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6pPr>
            <a:lvl7pPr marL="0" marR="0" lvl="6"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7pPr>
            <a:lvl8pPr marL="0" marR="0" lvl="7"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8pPr>
            <a:lvl9pPr marL="0" marR="0" lvl="8"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15"/>
        <p:cNvGrpSpPr/>
        <p:nvPr/>
      </p:nvGrpSpPr>
      <p:grpSpPr>
        <a:xfrm>
          <a:off x="0" y="0"/>
          <a:ext cx="0" cy="0"/>
          <a:chOff x="0" y="0"/>
          <a:chExt cx="0" cy="0"/>
        </a:xfrm>
      </p:grpSpPr>
      <p:sp>
        <p:nvSpPr>
          <p:cNvPr id="116" name="Google Shape;116;p28"/>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2400"/>
              <a:buFont typeface="Tahoma"/>
              <a:buNone/>
              <a:defRPr sz="24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7" name="Google Shape;117;p28"/>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rmAutofit/>
          </a:bodyPr>
          <a:lstStyle>
            <a:lvl1pPr marL="457200" lvl="0" indent="-406400" algn="l" rtl="0">
              <a:lnSpc>
                <a:spcPct val="90000"/>
              </a:lnSpc>
              <a:spcBef>
                <a:spcPts val="800"/>
              </a:spcBef>
              <a:spcAft>
                <a:spcPts val="0"/>
              </a:spcAft>
              <a:buSzPts val="2800"/>
              <a:buChar char="•"/>
              <a:defRPr sz="2400"/>
            </a:lvl1pPr>
            <a:lvl2pPr marL="914400" lvl="1" indent="-381000" algn="l" rtl="0">
              <a:lnSpc>
                <a:spcPct val="90000"/>
              </a:lnSpc>
              <a:spcBef>
                <a:spcPts val="400"/>
              </a:spcBef>
              <a:spcAft>
                <a:spcPts val="0"/>
              </a:spcAft>
              <a:buSzPts val="2400"/>
              <a:buChar char="•"/>
              <a:defRPr sz="2100"/>
            </a:lvl2pPr>
            <a:lvl3pPr marL="1371600" lvl="2" indent="-361950" algn="l" rtl="0">
              <a:lnSpc>
                <a:spcPct val="90000"/>
              </a:lnSpc>
              <a:spcBef>
                <a:spcPts val="400"/>
              </a:spcBef>
              <a:spcAft>
                <a:spcPts val="0"/>
              </a:spcAft>
              <a:buSzPts val="2100"/>
              <a:buChar char="•"/>
              <a:defRPr sz="1800"/>
            </a:lvl3pPr>
            <a:lvl4pPr marL="1828800" lvl="3" indent="-336550" algn="l" rtl="0">
              <a:lnSpc>
                <a:spcPct val="90000"/>
              </a:lnSpc>
              <a:spcBef>
                <a:spcPts val="400"/>
              </a:spcBef>
              <a:spcAft>
                <a:spcPts val="0"/>
              </a:spcAft>
              <a:buSzPts val="1700"/>
              <a:buChar char="•"/>
              <a:defRPr sz="1500"/>
            </a:lvl4pPr>
            <a:lvl5pPr marL="2286000" lvl="4" indent="-336550" algn="l" rtl="0">
              <a:lnSpc>
                <a:spcPct val="90000"/>
              </a:lnSpc>
              <a:spcBef>
                <a:spcPts val="400"/>
              </a:spcBef>
              <a:spcAft>
                <a:spcPts val="0"/>
              </a:spcAft>
              <a:buSzPts val="17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118" name="Google Shape;118;p28"/>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SzPts val="1400"/>
              <a:buNone/>
              <a:defRPr sz="1200"/>
            </a:lvl1pPr>
            <a:lvl2pPr marL="914400" lvl="1" indent="-228600" algn="l" rtl="0">
              <a:lnSpc>
                <a:spcPct val="90000"/>
              </a:lnSpc>
              <a:spcBef>
                <a:spcPts val="400"/>
              </a:spcBef>
              <a:spcAft>
                <a:spcPts val="0"/>
              </a:spcAft>
              <a:buSzPts val="1200"/>
              <a:buNone/>
              <a:defRPr sz="1100"/>
            </a:lvl2pPr>
            <a:lvl3pPr marL="1371600" lvl="2" indent="-228600" algn="l" rtl="0">
              <a:lnSpc>
                <a:spcPct val="90000"/>
              </a:lnSpc>
              <a:spcBef>
                <a:spcPts val="400"/>
              </a:spcBef>
              <a:spcAft>
                <a:spcPts val="0"/>
              </a:spcAft>
              <a:buSzPts val="1000"/>
              <a:buNone/>
              <a:defRPr sz="900"/>
            </a:lvl3pPr>
            <a:lvl4pPr marL="1828800" lvl="3" indent="-228600" algn="l" rtl="0">
              <a:lnSpc>
                <a:spcPct val="90000"/>
              </a:lnSpc>
              <a:spcBef>
                <a:spcPts val="400"/>
              </a:spcBef>
              <a:spcAft>
                <a:spcPts val="0"/>
              </a:spcAft>
              <a:buSzPts val="900"/>
              <a:buNone/>
              <a:defRPr sz="800"/>
            </a:lvl4pPr>
            <a:lvl5pPr marL="2286000" lvl="4" indent="-228600" algn="l" rtl="0">
              <a:lnSpc>
                <a:spcPct val="90000"/>
              </a:lnSpc>
              <a:spcBef>
                <a:spcPts val="400"/>
              </a:spcBef>
              <a:spcAft>
                <a:spcPts val="0"/>
              </a:spcAft>
              <a:buSzPts val="9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19" name="Google Shape;119;p28"/>
          <p:cNvSpPr txBox="1">
            <a:spLocks noGrp="1"/>
          </p:cNvSpPr>
          <p:nvPr>
            <p:ph type="dt" idx="10"/>
          </p:nvPr>
        </p:nvSpPr>
        <p:spPr>
          <a:xfrm>
            <a:off x="219902" y="4649752"/>
            <a:ext cx="4331100" cy="5091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20" name="Google Shape;120;p2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21" name="Google Shape;121;p28"/>
          <p:cNvSpPr txBox="1">
            <a:spLocks noGrp="1"/>
          </p:cNvSpPr>
          <p:nvPr>
            <p:ph type="sldNum" idx="12"/>
          </p:nvPr>
        </p:nvSpPr>
        <p:spPr>
          <a:xfrm>
            <a:off x="5784572" y="4767261"/>
            <a:ext cx="613800" cy="273900"/>
          </a:xfrm>
          <a:prstGeom prst="rect">
            <a:avLst/>
          </a:prstGeom>
          <a:noFill/>
          <a:ln>
            <a:noFill/>
          </a:ln>
        </p:spPr>
        <p:txBody>
          <a:bodyPr spcFirstLastPara="1" wrap="square" lIns="68575" tIns="34275" rIns="68575" bIns="34275" anchor="ctr" anchorCtr="0">
            <a:noAutofit/>
          </a:bodyPr>
          <a:lstStyle>
            <a:lvl1pPr marL="0" marR="0" lvl="0"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1pPr>
            <a:lvl2pPr marL="0" marR="0" lvl="1"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2pPr>
            <a:lvl3pPr marL="0" marR="0" lvl="2"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3pPr>
            <a:lvl4pPr marL="0" marR="0" lvl="3"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4pPr>
            <a:lvl5pPr marL="0" marR="0" lvl="4"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5pPr>
            <a:lvl6pPr marL="0" marR="0" lvl="5"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6pPr>
            <a:lvl7pPr marL="0" marR="0" lvl="6"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7pPr>
            <a:lvl8pPr marL="0" marR="0" lvl="7"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8pPr>
            <a:lvl9pPr marL="0" marR="0" lvl="8"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p:cSld name="SECTION_HEADER_1">
    <p:spTree>
      <p:nvGrpSpPr>
        <p:cNvPr id="1" name="Shape 122"/>
        <p:cNvGrpSpPr/>
        <p:nvPr/>
      </p:nvGrpSpPr>
      <p:grpSpPr>
        <a:xfrm>
          <a:off x="0" y="0"/>
          <a:ext cx="0" cy="0"/>
          <a:chOff x="0" y="0"/>
          <a:chExt cx="0" cy="0"/>
        </a:xfrm>
      </p:grpSpPr>
      <p:sp>
        <p:nvSpPr>
          <p:cNvPr id="123" name="Google Shape;123;p29"/>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4500"/>
              <a:buFont typeface="Tahoma"/>
              <a:buNone/>
              <a:defRPr sz="45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24" name="Google Shape;124;p29"/>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SzPts val="2100"/>
              <a:buNone/>
              <a:defRPr sz="1800">
                <a:solidFill>
                  <a:srgbClr val="888888"/>
                </a:solidFill>
              </a:defRPr>
            </a:lvl1pPr>
            <a:lvl2pPr marL="914400" lvl="1" indent="-228600" algn="l" rtl="0">
              <a:lnSpc>
                <a:spcPct val="90000"/>
              </a:lnSpc>
              <a:spcBef>
                <a:spcPts val="400"/>
              </a:spcBef>
              <a:spcAft>
                <a:spcPts val="0"/>
              </a:spcAft>
              <a:buSzPts val="1700"/>
              <a:buNone/>
              <a:defRPr sz="1500">
                <a:solidFill>
                  <a:srgbClr val="888888"/>
                </a:solidFill>
              </a:defRPr>
            </a:lvl2pPr>
            <a:lvl3pPr marL="1371600" lvl="2" indent="-228600" algn="l" rtl="0">
              <a:lnSpc>
                <a:spcPct val="90000"/>
              </a:lnSpc>
              <a:spcBef>
                <a:spcPts val="400"/>
              </a:spcBef>
              <a:spcAft>
                <a:spcPts val="0"/>
              </a:spcAft>
              <a:buSzPts val="1600"/>
              <a:buNone/>
              <a:defRPr sz="1400">
                <a:solidFill>
                  <a:srgbClr val="888888"/>
                </a:solidFill>
              </a:defRPr>
            </a:lvl3pPr>
            <a:lvl4pPr marL="1828800" lvl="3" indent="-228600" algn="l" rtl="0">
              <a:lnSpc>
                <a:spcPct val="90000"/>
              </a:lnSpc>
              <a:spcBef>
                <a:spcPts val="400"/>
              </a:spcBef>
              <a:spcAft>
                <a:spcPts val="0"/>
              </a:spcAft>
              <a:buSzPts val="1400"/>
              <a:buNone/>
              <a:defRPr sz="1200">
                <a:solidFill>
                  <a:srgbClr val="888888"/>
                </a:solidFill>
              </a:defRPr>
            </a:lvl4pPr>
            <a:lvl5pPr marL="2286000" lvl="4" indent="-228600" algn="l" rtl="0">
              <a:lnSpc>
                <a:spcPct val="90000"/>
              </a:lnSpc>
              <a:spcBef>
                <a:spcPts val="400"/>
              </a:spcBef>
              <a:spcAft>
                <a:spcPts val="0"/>
              </a:spcAft>
              <a:buSzPts val="1400"/>
              <a:buNone/>
              <a:defRPr sz="1200">
                <a:solidFill>
                  <a:srgbClr val="888888"/>
                </a:solidFill>
              </a:defRPr>
            </a:lvl5pPr>
            <a:lvl6pPr marL="2743200" lvl="5" indent="-228600" algn="l" rtl="0">
              <a:lnSpc>
                <a:spcPct val="90000"/>
              </a:lnSpc>
              <a:spcBef>
                <a:spcPts val="400"/>
              </a:spcBef>
              <a:spcAft>
                <a:spcPts val="0"/>
              </a:spcAft>
              <a:buClr>
                <a:srgbClr val="888888"/>
              </a:buClr>
              <a:buSzPts val="1200"/>
              <a:buNone/>
              <a:defRPr sz="1200">
                <a:solidFill>
                  <a:srgbClr val="888888"/>
                </a:solidFill>
              </a:defRPr>
            </a:lvl6pPr>
            <a:lvl7pPr marL="3200400" lvl="6" indent="-228600" algn="l" rtl="0">
              <a:lnSpc>
                <a:spcPct val="90000"/>
              </a:lnSpc>
              <a:spcBef>
                <a:spcPts val="400"/>
              </a:spcBef>
              <a:spcAft>
                <a:spcPts val="0"/>
              </a:spcAft>
              <a:buClr>
                <a:srgbClr val="888888"/>
              </a:buClr>
              <a:buSzPts val="1200"/>
              <a:buNone/>
              <a:defRPr sz="1200">
                <a:solidFill>
                  <a:srgbClr val="888888"/>
                </a:solidFill>
              </a:defRPr>
            </a:lvl7pPr>
            <a:lvl8pPr marL="3657600" lvl="7" indent="-228600" algn="l" rtl="0">
              <a:lnSpc>
                <a:spcPct val="90000"/>
              </a:lnSpc>
              <a:spcBef>
                <a:spcPts val="400"/>
              </a:spcBef>
              <a:spcAft>
                <a:spcPts val="0"/>
              </a:spcAft>
              <a:buClr>
                <a:srgbClr val="888888"/>
              </a:buClr>
              <a:buSzPts val="1200"/>
              <a:buNone/>
              <a:defRPr sz="1200">
                <a:solidFill>
                  <a:srgbClr val="888888"/>
                </a:solidFill>
              </a:defRPr>
            </a:lvl8pPr>
            <a:lvl9pPr marL="4114800" lvl="8" indent="-228600" algn="l" rtl="0">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125" name="Google Shape;125;p29"/>
          <p:cNvSpPr txBox="1">
            <a:spLocks noGrp="1"/>
          </p:cNvSpPr>
          <p:nvPr>
            <p:ph type="dt" idx="10"/>
          </p:nvPr>
        </p:nvSpPr>
        <p:spPr>
          <a:xfrm>
            <a:off x="219902" y="4649752"/>
            <a:ext cx="4331100" cy="5091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26" name="Google Shape;126;p2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27" name="Google Shape;127;p29"/>
          <p:cNvSpPr txBox="1">
            <a:spLocks noGrp="1"/>
          </p:cNvSpPr>
          <p:nvPr>
            <p:ph type="sldNum" idx="12"/>
          </p:nvPr>
        </p:nvSpPr>
        <p:spPr>
          <a:xfrm>
            <a:off x="5784572" y="4767261"/>
            <a:ext cx="613800" cy="273900"/>
          </a:xfrm>
          <a:prstGeom prst="rect">
            <a:avLst/>
          </a:prstGeom>
          <a:noFill/>
          <a:ln>
            <a:noFill/>
          </a:ln>
        </p:spPr>
        <p:txBody>
          <a:bodyPr spcFirstLastPara="1" wrap="square" lIns="68575" tIns="34275" rIns="68575" bIns="34275" anchor="ctr" anchorCtr="0">
            <a:noAutofit/>
          </a:bodyPr>
          <a:lstStyle>
            <a:lvl1pPr marL="0" marR="0" lvl="0"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1pPr>
            <a:lvl2pPr marL="0" marR="0" lvl="1"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2pPr>
            <a:lvl3pPr marL="0" marR="0" lvl="2"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3pPr>
            <a:lvl4pPr marL="0" marR="0" lvl="3"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4pPr>
            <a:lvl5pPr marL="0" marR="0" lvl="4"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5pPr>
            <a:lvl6pPr marL="0" marR="0" lvl="5"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6pPr>
            <a:lvl7pPr marL="0" marR="0" lvl="6"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7pPr>
            <a:lvl8pPr marL="0" marR="0" lvl="7"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8pPr>
            <a:lvl9pPr marL="0" marR="0" lvl="8"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0"/>
        <p:cNvGrpSpPr/>
        <p:nvPr/>
      </p:nvGrpSpPr>
      <p:grpSpPr>
        <a:xfrm>
          <a:off x="0" y="0"/>
          <a:ext cx="0" cy="0"/>
          <a:chOff x="0" y="0"/>
          <a:chExt cx="0" cy="0"/>
        </a:xfrm>
      </p:grpSpPr>
      <p:pic>
        <p:nvPicPr>
          <p:cNvPr id="51" name="Google Shape;51;p13" descr="This is our PowerPoint Template Background.  It contains the Virginia Department of Education Logo." title="VDOE Template Background"/>
          <p:cNvPicPr preferRelativeResize="0"/>
          <p:nvPr/>
        </p:nvPicPr>
        <p:blipFill rotWithShape="1">
          <a:blip r:embed="rId18">
            <a:alphaModFix/>
          </a:blip>
          <a:srcRect/>
          <a:stretch/>
        </p:blipFill>
        <p:spPr>
          <a:xfrm>
            <a:off x="0" y="0"/>
            <a:ext cx="9144000" cy="5143500"/>
          </a:xfrm>
          <a:prstGeom prst="rect">
            <a:avLst/>
          </a:prstGeom>
          <a:noFill/>
          <a:ln>
            <a:noFill/>
          </a:ln>
        </p:spPr>
      </p:pic>
      <p:sp>
        <p:nvSpPr>
          <p:cNvPr id="52" name="Google Shape;52;p13"/>
          <p:cNvSpPr txBox="1">
            <a:spLocks noGrp="1"/>
          </p:cNvSpPr>
          <p:nvPr>
            <p:ph type="title"/>
          </p:nvPr>
        </p:nvSpPr>
        <p:spPr>
          <a:xfrm>
            <a:off x="311700" y="8137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D50032"/>
              </a:buClr>
              <a:buSzPts val="2800"/>
              <a:buFont typeface="Josefin Sans"/>
              <a:buNone/>
              <a:defRPr sz="2800" b="1" i="0" u="none" strike="noStrike" cap="none">
                <a:solidFill>
                  <a:srgbClr val="D50032"/>
                </a:solidFill>
                <a:latin typeface="Josefin Sans"/>
                <a:ea typeface="Josefin Sans"/>
                <a:cs typeface="Josefin Sans"/>
                <a:sym typeface="Josefin San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53" name="Google Shape;53;p13"/>
          <p:cNvSpPr txBox="1">
            <a:spLocks noGrp="1"/>
          </p:cNvSpPr>
          <p:nvPr>
            <p:ph type="body" idx="1"/>
          </p:nvPr>
        </p:nvSpPr>
        <p:spPr>
          <a:xfrm>
            <a:off x="448625" y="1386425"/>
            <a:ext cx="8520600" cy="3416400"/>
          </a:xfrm>
          <a:prstGeom prst="rect">
            <a:avLst/>
          </a:prstGeom>
          <a:noFill/>
          <a:ln>
            <a:noFill/>
          </a:ln>
        </p:spPr>
        <p:txBody>
          <a:bodyPr spcFirstLastPara="1" wrap="square" lIns="91425" tIns="91425" rIns="91425" bIns="91425" anchor="t" anchorCtr="0">
            <a:noAutofit/>
          </a:bodyPr>
          <a:lstStyle>
            <a:lvl1pPr marL="457200" marR="0" lvl="0" indent="-330200" algn="l" rtl="0">
              <a:lnSpc>
                <a:spcPct val="115000"/>
              </a:lnSpc>
              <a:spcBef>
                <a:spcPts val="0"/>
              </a:spcBef>
              <a:spcAft>
                <a:spcPts val="0"/>
              </a:spcAft>
              <a:buClr>
                <a:srgbClr val="101820"/>
              </a:buClr>
              <a:buSzPts val="1600"/>
              <a:buFont typeface="Josefin Sans"/>
              <a:buChar char="●"/>
              <a:defRPr sz="1600" b="1" i="0" u="none" strike="noStrike" cap="none">
                <a:solidFill>
                  <a:srgbClr val="101820"/>
                </a:solidFill>
                <a:latin typeface="Josefin Sans"/>
                <a:ea typeface="Josefin Sans"/>
                <a:cs typeface="Josefin Sans"/>
                <a:sym typeface="Josefin Sans"/>
              </a:defRPr>
            </a:lvl1pPr>
            <a:lvl2pPr marL="914400" marR="0" lvl="1" indent="-330200" algn="l" rtl="0">
              <a:lnSpc>
                <a:spcPct val="115000"/>
              </a:lnSpc>
              <a:spcBef>
                <a:spcPts val="1600"/>
              </a:spcBef>
              <a:spcAft>
                <a:spcPts val="0"/>
              </a:spcAft>
              <a:buClr>
                <a:schemeClr val="dk2"/>
              </a:buClr>
              <a:buSzPts val="1600"/>
              <a:buFont typeface="Josefin Sans"/>
              <a:buChar char="○"/>
              <a:defRPr sz="1600" b="1" i="0" u="none" strike="noStrike" cap="none">
                <a:solidFill>
                  <a:schemeClr val="dk2"/>
                </a:solidFill>
                <a:latin typeface="Josefin Sans"/>
                <a:ea typeface="Josefin Sans"/>
                <a:cs typeface="Josefin Sans"/>
                <a:sym typeface="Josefin Sans"/>
              </a:defRPr>
            </a:lvl2pPr>
            <a:lvl3pPr marL="1371600" marR="0" lvl="2" indent="-317500" algn="l" rtl="0">
              <a:lnSpc>
                <a:spcPct val="115000"/>
              </a:lnSpc>
              <a:spcBef>
                <a:spcPts val="1600"/>
              </a:spcBef>
              <a:spcAft>
                <a:spcPts val="0"/>
              </a:spcAft>
              <a:buClr>
                <a:srgbClr val="D50032"/>
              </a:buClr>
              <a:buSzPts val="1400"/>
              <a:buFont typeface="Josefin Sans"/>
              <a:buChar char="■"/>
              <a:defRPr sz="1400" b="1" i="0" u="none" strike="noStrike" cap="none">
                <a:solidFill>
                  <a:srgbClr val="D50032"/>
                </a:solidFill>
                <a:latin typeface="Josefin Sans"/>
                <a:ea typeface="Josefin Sans"/>
                <a:cs typeface="Josefin Sans"/>
                <a:sym typeface="Josefin Sans"/>
              </a:defRPr>
            </a:lvl3pPr>
            <a:lvl4pPr marL="1828800" marR="0" lvl="3" indent="-317500" algn="l" rtl="0">
              <a:lnSpc>
                <a:spcPct val="115000"/>
              </a:lnSpc>
              <a:spcBef>
                <a:spcPts val="1600"/>
              </a:spcBef>
              <a:spcAft>
                <a:spcPts val="0"/>
              </a:spcAft>
              <a:buClr>
                <a:schemeClr val="dk2"/>
              </a:buClr>
              <a:buSzPts val="1400"/>
              <a:buFont typeface="Josefin Sans"/>
              <a:buChar char="●"/>
              <a:defRPr sz="1400" b="1" i="0" u="none" strike="noStrike" cap="none">
                <a:solidFill>
                  <a:schemeClr val="dk2"/>
                </a:solidFill>
                <a:latin typeface="Josefin Sans"/>
                <a:ea typeface="Josefin Sans"/>
                <a:cs typeface="Josefin Sans"/>
                <a:sym typeface="Josefin Sans"/>
              </a:defRPr>
            </a:lvl4pPr>
            <a:lvl5pPr marL="2286000" marR="0" lvl="4" indent="-317500" algn="l" rtl="0">
              <a:lnSpc>
                <a:spcPct val="115000"/>
              </a:lnSpc>
              <a:spcBef>
                <a:spcPts val="1600"/>
              </a:spcBef>
              <a:spcAft>
                <a:spcPts val="0"/>
              </a:spcAft>
              <a:buClr>
                <a:srgbClr val="D50032"/>
              </a:buClr>
              <a:buSzPts val="1400"/>
              <a:buFont typeface="Josefin Sans"/>
              <a:buChar char="○"/>
              <a:defRPr sz="1400" b="0" i="1" u="none" strike="noStrike" cap="none">
                <a:solidFill>
                  <a:srgbClr val="D50032"/>
                </a:solidFill>
                <a:latin typeface="Josefin Sans"/>
                <a:ea typeface="Josefin Sans"/>
                <a:cs typeface="Josefin Sans"/>
                <a:sym typeface="Josefin Sans"/>
              </a:defRPr>
            </a:lvl5pPr>
            <a:lvl6pPr marL="2743200" marR="0" lvl="5" indent="-317500" algn="l" rtl="0">
              <a:lnSpc>
                <a:spcPct val="115000"/>
              </a:lnSpc>
              <a:spcBef>
                <a:spcPts val="160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6pPr>
            <a:lvl7pPr marL="3200400" marR="0" lvl="6" indent="-317500" algn="l" rtl="0">
              <a:lnSpc>
                <a:spcPct val="115000"/>
              </a:lnSpc>
              <a:spcBef>
                <a:spcPts val="160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7pPr>
            <a:lvl8pPr marL="3657600" marR="0" lvl="7" indent="-317500" algn="l" rtl="0">
              <a:lnSpc>
                <a:spcPct val="115000"/>
              </a:lnSpc>
              <a:spcBef>
                <a:spcPts val="1600"/>
              </a:spcBef>
              <a:spcAft>
                <a:spcPts val="0"/>
              </a:spcAft>
              <a:buClr>
                <a:schemeClr val="dk2"/>
              </a:buClr>
              <a:buSzPts val="1400"/>
              <a:buFont typeface="Josefin Sans"/>
              <a:buChar char="○"/>
              <a:defRPr sz="1400" b="1" i="0" u="none" strike="noStrike" cap="none">
                <a:solidFill>
                  <a:schemeClr val="dk2"/>
                </a:solidFill>
                <a:latin typeface="Josefin Sans"/>
                <a:ea typeface="Josefin Sans"/>
                <a:cs typeface="Josefin Sans"/>
                <a:sym typeface="Josefin Sans"/>
              </a:defRPr>
            </a:lvl8pPr>
            <a:lvl9pPr marL="4114800" marR="0" lvl="8" indent="-317500" algn="l" rtl="0">
              <a:lnSpc>
                <a:spcPct val="115000"/>
              </a:lnSpc>
              <a:spcBef>
                <a:spcPts val="1600"/>
              </a:spcBef>
              <a:spcAft>
                <a:spcPts val="1600"/>
              </a:spcAft>
              <a:buClr>
                <a:schemeClr val="dk2"/>
              </a:buClr>
              <a:buSzPts val="1400"/>
              <a:buFont typeface="Josefin Sans"/>
              <a:buChar char="■"/>
              <a:defRPr sz="1400" b="1" i="0" u="none" strike="noStrike" cap="none">
                <a:solidFill>
                  <a:schemeClr val="dk2"/>
                </a:solidFill>
                <a:latin typeface="Josefin Sans"/>
                <a:ea typeface="Josefin Sans"/>
                <a:cs typeface="Josefin Sans"/>
                <a:sym typeface="Josefin Sans"/>
              </a:defRPr>
            </a:lvl9pPr>
          </a:lstStyle>
          <a:p>
            <a:endParaRPr/>
          </a:p>
        </p:txBody>
      </p:sp>
      <p:sp>
        <p:nvSpPr>
          <p:cNvPr id="54" name="Google Shape;54;p13"/>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1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1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1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1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1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1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1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1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1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1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1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1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1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1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1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1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1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1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1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1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1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1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1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1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1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1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1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1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1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1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1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1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1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1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12.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12.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12.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12.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12.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12.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1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12.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12.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12.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12.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12.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12.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12.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12.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12.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12.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12.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12.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12.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12.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12.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12.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12.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12.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12.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12.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12.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12.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12.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12.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12.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12.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12.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12.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12.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12.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12.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12.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12.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12.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12.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12.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12.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220.xml"/><Relationship Id="rId1" Type="http://schemas.openxmlformats.org/officeDocument/2006/relationships/slideLayout" Target="../slideLayouts/slideLayout12.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12.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222.xml"/><Relationship Id="rId1" Type="http://schemas.openxmlformats.org/officeDocument/2006/relationships/slideLayout" Target="../slideLayouts/slideLayout12.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12.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12.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225.xml"/><Relationship Id="rId1" Type="http://schemas.openxmlformats.org/officeDocument/2006/relationships/slideLayout" Target="../slideLayouts/slideLayout12.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226.xml"/><Relationship Id="rId1" Type="http://schemas.openxmlformats.org/officeDocument/2006/relationships/slideLayout" Target="../slideLayouts/slideLayout12.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227.xml"/><Relationship Id="rId1" Type="http://schemas.openxmlformats.org/officeDocument/2006/relationships/slideLayout" Target="../slideLayouts/slideLayout12.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228.xml"/><Relationship Id="rId1" Type="http://schemas.openxmlformats.org/officeDocument/2006/relationships/slideLayout" Target="../slideLayouts/slideLayout12.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229.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230.xml"/><Relationship Id="rId1" Type="http://schemas.openxmlformats.org/officeDocument/2006/relationships/slideLayout" Target="../slideLayouts/slideLayout12.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231.xml"/><Relationship Id="rId1" Type="http://schemas.openxmlformats.org/officeDocument/2006/relationships/slideLayout" Target="../slideLayouts/slideLayout12.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232.xml"/><Relationship Id="rId1" Type="http://schemas.openxmlformats.org/officeDocument/2006/relationships/slideLayout" Target="../slideLayouts/slideLayout12.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233.xml"/><Relationship Id="rId1" Type="http://schemas.openxmlformats.org/officeDocument/2006/relationships/slideLayout" Target="../slideLayouts/slideLayout12.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234.xml"/><Relationship Id="rId1" Type="http://schemas.openxmlformats.org/officeDocument/2006/relationships/slideLayout" Target="../slideLayouts/slideLayout12.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235.xml"/><Relationship Id="rId1" Type="http://schemas.openxmlformats.org/officeDocument/2006/relationships/slideLayout" Target="../slideLayouts/slideLayout12.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236.xml"/><Relationship Id="rId1" Type="http://schemas.openxmlformats.org/officeDocument/2006/relationships/slideLayout" Target="../slideLayouts/slideLayout12.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237.xml"/><Relationship Id="rId1" Type="http://schemas.openxmlformats.org/officeDocument/2006/relationships/slideLayout" Target="../slideLayouts/slideLayout12.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238.xml"/><Relationship Id="rId1" Type="http://schemas.openxmlformats.org/officeDocument/2006/relationships/slideLayout" Target="../slideLayouts/slideLayout12.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239.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240.xml"/><Relationship Id="rId1" Type="http://schemas.openxmlformats.org/officeDocument/2006/relationships/slideLayout" Target="../slideLayouts/slideLayout12.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241.xml"/><Relationship Id="rId1" Type="http://schemas.openxmlformats.org/officeDocument/2006/relationships/slideLayout" Target="../slideLayouts/slideLayout12.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242.xml"/><Relationship Id="rId1" Type="http://schemas.openxmlformats.org/officeDocument/2006/relationships/slideLayout" Target="../slideLayouts/slideLayout12.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243.xml"/><Relationship Id="rId1" Type="http://schemas.openxmlformats.org/officeDocument/2006/relationships/slideLayout" Target="../slideLayouts/slideLayout12.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244.xml"/><Relationship Id="rId1" Type="http://schemas.openxmlformats.org/officeDocument/2006/relationships/slideLayout" Target="../slideLayouts/slideLayout12.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245.xml"/><Relationship Id="rId1" Type="http://schemas.openxmlformats.org/officeDocument/2006/relationships/slideLayout" Target="../slideLayouts/slideLayout12.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246.xml"/><Relationship Id="rId1" Type="http://schemas.openxmlformats.org/officeDocument/2006/relationships/slideLayout" Target="../slideLayouts/slideLayout12.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247.xml"/><Relationship Id="rId1" Type="http://schemas.openxmlformats.org/officeDocument/2006/relationships/slideLayout" Target="../slideLayouts/slideLayout12.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248.xml"/><Relationship Id="rId1" Type="http://schemas.openxmlformats.org/officeDocument/2006/relationships/slideLayout" Target="../slideLayouts/slideLayout12.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249.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50.xml.rels><?xml version="1.0" encoding="UTF-8" standalone="yes"?>
<Relationships xmlns="http://schemas.openxmlformats.org/package/2006/relationships"><Relationship Id="rId2" Type="http://schemas.openxmlformats.org/officeDocument/2006/relationships/notesSlide" Target="../notesSlides/notesSlide250.xml"/><Relationship Id="rId1" Type="http://schemas.openxmlformats.org/officeDocument/2006/relationships/slideLayout" Target="../slideLayouts/slideLayout12.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251.xml"/><Relationship Id="rId1" Type="http://schemas.openxmlformats.org/officeDocument/2006/relationships/slideLayout" Target="../slideLayouts/slideLayout12.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252.xml"/><Relationship Id="rId1" Type="http://schemas.openxmlformats.org/officeDocument/2006/relationships/slideLayout" Target="../slideLayouts/slideLayout12.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253.xml"/><Relationship Id="rId1" Type="http://schemas.openxmlformats.org/officeDocument/2006/relationships/slideLayout" Target="../slideLayouts/slideLayout12.xml"/></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254.xml"/><Relationship Id="rId1" Type="http://schemas.openxmlformats.org/officeDocument/2006/relationships/slideLayout" Target="../slideLayouts/slideLayout12.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255.xml"/><Relationship Id="rId1" Type="http://schemas.openxmlformats.org/officeDocument/2006/relationships/slideLayout" Target="../slideLayouts/slideLayout12.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256.xml"/><Relationship Id="rId1" Type="http://schemas.openxmlformats.org/officeDocument/2006/relationships/slideLayout" Target="../slideLayouts/slideLayout12.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257.xml"/><Relationship Id="rId1" Type="http://schemas.openxmlformats.org/officeDocument/2006/relationships/slideLayout" Target="../slideLayouts/slideLayout12.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258.xml"/><Relationship Id="rId1" Type="http://schemas.openxmlformats.org/officeDocument/2006/relationships/slideLayout" Target="../slideLayouts/slideLayout12.xml"/></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259.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60.xml.rels><?xml version="1.0" encoding="UTF-8" standalone="yes"?>
<Relationships xmlns="http://schemas.openxmlformats.org/package/2006/relationships"><Relationship Id="rId2" Type="http://schemas.openxmlformats.org/officeDocument/2006/relationships/notesSlide" Target="../notesSlides/notesSlide260.xml"/><Relationship Id="rId1" Type="http://schemas.openxmlformats.org/officeDocument/2006/relationships/slideLayout" Target="../slideLayouts/slideLayout12.xml"/></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261.xml"/><Relationship Id="rId1" Type="http://schemas.openxmlformats.org/officeDocument/2006/relationships/slideLayout" Target="../slideLayouts/slideLayout12.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262.xml"/><Relationship Id="rId1" Type="http://schemas.openxmlformats.org/officeDocument/2006/relationships/slideLayout" Target="../slideLayouts/slideLayout12.xml"/></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263.xml"/><Relationship Id="rId1" Type="http://schemas.openxmlformats.org/officeDocument/2006/relationships/slideLayout" Target="../slideLayouts/slideLayout12.xml"/></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264.xml"/><Relationship Id="rId1" Type="http://schemas.openxmlformats.org/officeDocument/2006/relationships/slideLayout" Target="../slideLayouts/slideLayout12.xml"/></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265.xml"/><Relationship Id="rId1" Type="http://schemas.openxmlformats.org/officeDocument/2006/relationships/slideLayout" Target="../slideLayouts/slideLayout12.xml"/></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266.xml"/><Relationship Id="rId1" Type="http://schemas.openxmlformats.org/officeDocument/2006/relationships/slideLayout" Target="../slideLayouts/slideLayout12.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267.xml"/><Relationship Id="rId1" Type="http://schemas.openxmlformats.org/officeDocument/2006/relationships/slideLayout" Target="../slideLayouts/slideLayout12.xml"/></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268.xml"/><Relationship Id="rId1" Type="http://schemas.openxmlformats.org/officeDocument/2006/relationships/slideLayout" Target="../slideLayouts/slideLayout12.xml"/></Relationships>
</file>

<file path=ppt/slides/_rels/slide269.xml.rels><?xml version="1.0" encoding="UTF-8" standalone="yes"?>
<Relationships xmlns="http://schemas.openxmlformats.org/package/2006/relationships"><Relationship Id="rId2" Type="http://schemas.openxmlformats.org/officeDocument/2006/relationships/notesSlide" Target="../notesSlides/notesSlide269.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70.xml.rels><?xml version="1.0" encoding="UTF-8" standalone="yes"?>
<Relationships xmlns="http://schemas.openxmlformats.org/package/2006/relationships"><Relationship Id="rId2" Type="http://schemas.openxmlformats.org/officeDocument/2006/relationships/notesSlide" Target="../notesSlides/notesSlide270.xml"/><Relationship Id="rId1" Type="http://schemas.openxmlformats.org/officeDocument/2006/relationships/slideLayout" Target="../slideLayouts/slideLayout12.xml"/></Relationships>
</file>

<file path=ppt/slides/_rels/slide271.xml.rels><?xml version="1.0" encoding="UTF-8" standalone="yes"?>
<Relationships xmlns="http://schemas.openxmlformats.org/package/2006/relationships"><Relationship Id="rId2" Type="http://schemas.openxmlformats.org/officeDocument/2006/relationships/notesSlide" Target="../notesSlides/notesSlide271.xml"/><Relationship Id="rId1" Type="http://schemas.openxmlformats.org/officeDocument/2006/relationships/slideLayout" Target="../slideLayouts/slideLayout12.xml"/></Relationships>
</file>

<file path=ppt/slides/_rels/slide272.xml.rels><?xml version="1.0" encoding="UTF-8" standalone="yes"?>
<Relationships xmlns="http://schemas.openxmlformats.org/package/2006/relationships"><Relationship Id="rId2" Type="http://schemas.openxmlformats.org/officeDocument/2006/relationships/notesSlide" Target="../notesSlides/notesSlide272.xml"/><Relationship Id="rId1" Type="http://schemas.openxmlformats.org/officeDocument/2006/relationships/slideLayout" Target="../slideLayouts/slideLayout12.xml"/></Relationships>
</file>

<file path=ppt/slides/_rels/slide273.xml.rels><?xml version="1.0" encoding="UTF-8" standalone="yes"?>
<Relationships xmlns="http://schemas.openxmlformats.org/package/2006/relationships"><Relationship Id="rId2" Type="http://schemas.openxmlformats.org/officeDocument/2006/relationships/notesSlide" Target="../notesSlides/notesSlide273.xml"/><Relationship Id="rId1" Type="http://schemas.openxmlformats.org/officeDocument/2006/relationships/slideLayout" Target="../slideLayouts/slideLayout12.xml"/></Relationships>
</file>

<file path=ppt/slides/_rels/slide274.xml.rels><?xml version="1.0" encoding="UTF-8" standalone="yes"?>
<Relationships xmlns="http://schemas.openxmlformats.org/package/2006/relationships"><Relationship Id="rId2" Type="http://schemas.openxmlformats.org/officeDocument/2006/relationships/notesSlide" Target="../notesSlides/notesSlide274.xml"/><Relationship Id="rId1" Type="http://schemas.openxmlformats.org/officeDocument/2006/relationships/slideLayout" Target="../slideLayouts/slideLayout12.xml"/></Relationships>
</file>

<file path=ppt/slides/_rels/slide275.xml.rels><?xml version="1.0" encoding="UTF-8" standalone="yes"?>
<Relationships xmlns="http://schemas.openxmlformats.org/package/2006/relationships"><Relationship Id="rId2" Type="http://schemas.openxmlformats.org/officeDocument/2006/relationships/notesSlide" Target="../notesSlides/notesSlide275.xml"/><Relationship Id="rId1" Type="http://schemas.openxmlformats.org/officeDocument/2006/relationships/slideLayout" Target="../slideLayouts/slideLayout12.xml"/></Relationships>
</file>

<file path=ppt/slides/_rels/slide276.xml.rels><?xml version="1.0" encoding="UTF-8" standalone="yes"?>
<Relationships xmlns="http://schemas.openxmlformats.org/package/2006/relationships"><Relationship Id="rId2" Type="http://schemas.openxmlformats.org/officeDocument/2006/relationships/notesSlide" Target="../notesSlides/notesSlide276.xml"/><Relationship Id="rId1" Type="http://schemas.openxmlformats.org/officeDocument/2006/relationships/slideLayout" Target="../slideLayouts/slideLayout12.xml"/></Relationships>
</file>

<file path=ppt/slides/_rels/slide277.xml.rels><?xml version="1.0" encoding="UTF-8" standalone="yes"?>
<Relationships xmlns="http://schemas.openxmlformats.org/package/2006/relationships"><Relationship Id="rId2" Type="http://schemas.openxmlformats.org/officeDocument/2006/relationships/notesSlide" Target="../notesSlides/notesSlide277.xml"/><Relationship Id="rId1" Type="http://schemas.openxmlformats.org/officeDocument/2006/relationships/slideLayout" Target="../slideLayouts/slideLayout12.xml"/></Relationships>
</file>

<file path=ppt/slides/_rels/slide278.xml.rels><?xml version="1.0" encoding="UTF-8" standalone="yes"?>
<Relationships xmlns="http://schemas.openxmlformats.org/package/2006/relationships"><Relationship Id="rId2" Type="http://schemas.openxmlformats.org/officeDocument/2006/relationships/notesSlide" Target="../notesSlides/notesSlide278.xml"/><Relationship Id="rId1" Type="http://schemas.openxmlformats.org/officeDocument/2006/relationships/slideLayout" Target="../slideLayouts/slideLayout12.xml"/></Relationships>
</file>

<file path=ppt/slides/_rels/slide279.xml.rels><?xml version="1.0" encoding="UTF-8" standalone="yes"?>
<Relationships xmlns="http://schemas.openxmlformats.org/package/2006/relationships"><Relationship Id="rId2" Type="http://schemas.openxmlformats.org/officeDocument/2006/relationships/notesSlide" Target="../notesSlides/notesSlide279.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80.xml.rels><?xml version="1.0" encoding="UTF-8" standalone="yes"?>
<Relationships xmlns="http://schemas.openxmlformats.org/package/2006/relationships"><Relationship Id="rId2" Type="http://schemas.openxmlformats.org/officeDocument/2006/relationships/notesSlide" Target="../notesSlides/notesSlide280.xml"/><Relationship Id="rId1" Type="http://schemas.openxmlformats.org/officeDocument/2006/relationships/slideLayout" Target="../slideLayouts/slideLayout12.xml"/></Relationships>
</file>

<file path=ppt/slides/_rels/slide281.xml.rels><?xml version="1.0" encoding="UTF-8" standalone="yes"?>
<Relationships xmlns="http://schemas.openxmlformats.org/package/2006/relationships"><Relationship Id="rId2" Type="http://schemas.openxmlformats.org/officeDocument/2006/relationships/notesSlide" Target="../notesSlides/notesSlide281.xml"/><Relationship Id="rId1" Type="http://schemas.openxmlformats.org/officeDocument/2006/relationships/slideLayout" Target="../slideLayouts/slideLayout12.xml"/></Relationships>
</file>

<file path=ppt/slides/_rels/slide282.xml.rels><?xml version="1.0" encoding="UTF-8" standalone="yes"?>
<Relationships xmlns="http://schemas.openxmlformats.org/package/2006/relationships"><Relationship Id="rId2" Type="http://schemas.openxmlformats.org/officeDocument/2006/relationships/notesSlide" Target="../notesSlides/notesSlide282.xml"/><Relationship Id="rId1" Type="http://schemas.openxmlformats.org/officeDocument/2006/relationships/slideLayout" Target="../slideLayouts/slideLayout12.xml"/></Relationships>
</file>

<file path=ppt/slides/_rels/slide283.xml.rels><?xml version="1.0" encoding="UTF-8" standalone="yes"?>
<Relationships xmlns="http://schemas.openxmlformats.org/package/2006/relationships"><Relationship Id="rId2" Type="http://schemas.openxmlformats.org/officeDocument/2006/relationships/notesSlide" Target="../notesSlides/notesSlide283.xml"/><Relationship Id="rId1" Type="http://schemas.openxmlformats.org/officeDocument/2006/relationships/slideLayout" Target="../slideLayouts/slideLayout12.xml"/></Relationships>
</file>

<file path=ppt/slides/_rels/slide284.xml.rels><?xml version="1.0" encoding="UTF-8" standalone="yes"?>
<Relationships xmlns="http://schemas.openxmlformats.org/package/2006/relationships"><Relationship Id="rId2" Type="http://schemas.openxmlformats.org/officeDocument/2006/relationships/notesSlide" Target="../notesSlides/notesSlide284.xml"/><Relationship Id="rId1" Type="http://schemas.openxmlformats.org/officeDocument/2006/relationships/slideLayout" Target="../slideLayouts/slideLayout12.xml"/></Relationships>
</file>

<file path=ppt/slides/_rels/slide285.xml.rels><?xml version="1.0" encoding="UTF-8" standalone="yes"?>
<Relationships xmlns="http://schemas.openxmlformats.org/package/2006/relationships"><Relationship Id="rId2" Type="http://schemas.openxmlformats.org/officeDocument/2006/relationships/notesSlide" Target="../notesSlides/notesSlide285.xml"/><Relationship Id="rId1" Type="http://schemas.openxmlformats.org/officeDocument/2006/relationships/slideLayout" Target="../slideLayouts/slideLayout12.xml"/></Relationships>
</file>

<file path=ppt/slides/_rels/slide286.xml.rels><?xml version="1.0" encoding="UTF-8" standalone="yes"?>
<Relationships xmlns="http://schemas.openxmlformats.org/package/2006/relationships"><Relationship Id="rId2" Type="http://schemas.openxmlformats.org/officeDocument/2006/relationships/notesSlide" Target="../notesSlides/notesSlide286.xml"/><Relationship Id="rId1" Type="http://schemas.openxmlformats.org/officeDocument/2006/relationships/slideLayout" Target="../slideLayouts/slideLayout12.xml"/></Relationships>
</file>

<file path=ppt/slides/_rels/slide287.xml.rels><?xml version="1.0" encoding="UTF-8" standalone="yes"?>
<Relationships xmlns="http://schemas.openxmlformats.org/package/2006/relationships"><Relationship Id="rId2" Type="http://schemas.openxmlformats.org/officeDocument/2006/relationships/notesSlide" Target="../notesSlides/notesSlide287.xml"/><Relationship Id="rId1" Type="http://schemas.openxmlformats.org/officeDocument/2006/relationships/slideLayout" Target="../slideLayouts/slideLayout12.xml"/></Relationships>
</file>

<file path=ppt/slides/_rels/slide288.xml.rels><?xml version="1.0" encoding="UTF-8" standalone="yes"?>
<Relationships xmlns="http://schemas.openxmlformats.org/package/2006/relationships"><Relationship Id="rId2" Type="http://schemas.openxmlformats.org/officeDocument/2006/relationships/notesSlide" Target="../notesSlides/notesSlide288.xml"/><Relationship Id="rId1" Type="http://schemas.openxmlformats.org/officeDocument/2006/relationships/slideLayout" Target="../slideLayouts/slideLayout12.xml"/></Relationships>
</file>

<file path=ppt/slides/_rels/slide289.xml.rels><?xml version="1.0" encoding="UTF-8" standalone="yes"?>
<Relationships xmlns="http://schemas.openxmlformats.org/package/2006/relationships"><Relationship Id="rId2" Type="http://schemas.openxmlformats.org/officeDocument/2006/relationships/notesSlide" Target="../notesSlides/notesSlide289.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290.xml.rels><?xml version="1.0" encoding="UTF-8" standalone="yes"?>
<Relationships xmlns="http://schemas.openxmlformats.org/package/2006/relationships"><Relationship Id="rId2" Type="http://schemas.openxmlformats.org/officeDocument/2006/relationships/notesSlide" Target="../notesSlides/notesSlide290.xml"/><Relationship Id="rId1" Type="http://schemas.openxmlformats.org/officeDocument/2006/relationships/slideLayout" Target="../slideLayouts/slideLayout12.xml"/></Relationships>
</file>

<file path=ppt/slides/_rels/slide291.xml.rels><?xml version="1.0" encoding="UTF-8" standalone="yes"?>
<Relationships xmlns="http://schemas.openxmlformats.org/package/2006/relationships"><Relationship Id="rId2" Type="http://schemas.openxmlformats.org/officeDocument/2006/relationships/notesSlide" Target="../notesSlides/notesSlide291.xml"/><Relationship Id="rId1" Type="http://schemas.openxmlformats.org/officeDocument/2006/relationships/slideLayout" Target="../slideLayouts/slideLayout12.xml"/></Relationships>
</file>

<file path=ppt/slides/_rels/slide292.xml.rels><?xml version="1.0" encoding="UTF-8" standalone="yes"?>
<Relationships xmlns="http://schemas.openxmlformats.org/package/2006/relationships"><Relationship Id="rId2" Type="http://schemas.openxmlformats.org/officeDocument/2006/relationships/notesSlide" Target="../notesSlides/notesSlide292.xml"/><Relationship Id="rId1" Type="http://schemas.openxmlformats.org/officeDocument/2006/relationships/slideLayout" Target="../slideLayouts/slideLayout12.xml"/></Relationships>
</file>

<file path=ppt/slides/_rels/slide293.xml.rels><?xml version="1.0" encoding="UTF-8" standalone="yes"?>
<Relationships xmlns="http://schemas.openxmlformats.org/package/2006/relationships"><Relationship Id="rId2" Type="http://schemas.openxmlformats.org/officeDocument/2006/relationships/notesSlide" Target="../notesSlides/notesSlide293.xml"/><Relationship Id="rId1" Type="http://schemas.openxmlformats.org/officeDocument/2006/relationships/slideLayout" Target="../slideLayouts/slideLayout12.xml"/></Relationships>
</file>

<file path=ppt/slides/_rels/slide294.xml.rels><?xml version="1.0" encoding="UTF-8" standalone="yes"?>
<Relationships xmlns="http://schemas.openxmlformats.org/package/2006/relationships"><Relationship Id="rId2" Type="http://schemas.openxmlformats.org/officeDocument/2006/relationships/notesSlide" Target="../notesSlides/notesSlide294.xml"/><Relationship Id="rId1" Type="http://schemas.openxmlformats.org/officeDocument/2006/relationships/slideLayout" Target="../slideLayouts/slideLayout12.xml"/></Relationships>
</file>

<file path=ppt/slides/_rels/slide295.xml.rels><?xml version="1.0" encoding="UTF-8" standalone="yes"?>
<Relationships xmlns="http://schemas.openxmlformats.org/package/2006/relationships"><Relationship Id="rId2" Type="http://schemas.openxmlformats.org/officeDocument/2006/relationships/notesSlide" Target="../notesSlides/notesSlide295.xml"/><Relationship Id="rId1" Type="http://schemas.openxmlformats.org/officeDocument/2006/relationships/slideLayout" Target="../slideLayouts/slideLayout12.xml"/></Relationships>
</file>

<file path=ppt/slides/_rels/slide296.xml.rels><?xml version="1.0" encoding="UTF-8" standalone="yes"?>
<Relationships xmlns="http://schemas.openxmlformats.org/package/2006/relationships"><Relationship Id="rId2" Type="http://schemas.openxmlformats.org/officeDocument/2006/relationships/notesSlide" Target="../notesSlides/notesSlide296.xml"/><Relationship Id="rId1" Type="http://schemas.openxmlformats.org/officeDocument/2006/relationships/slideLayout" Target="../slideLayouts/slideLayout12.xml"/></Relationships>
</file>

<file path=ppt/slides/_rels/slide297.xml.rels><?xml version="1.0" encoding="UTF-8" standalone="yes"?>
<Relationships xmlns="http://schemas.openxmlformats.org/package/2006/relationships"><Relationship Id="rId2" Type="http://schemas.openxmlformats.org/officeDocument/2006/relationships/notesSlide" Target="../notesSlides/notesSlide297.xml"/><Relationship Id="rId1" Type="http://schemas.openxmlformats.org/officeDocument/2006/relationships/slideLayout" Target="../slideLayouts/slideLayout12.xml"/></Relationships>
</file>

<file path=ppt/slides/_rels/slide298.xml.rels><?xml version="1.0" encoding="UTF-8" standalone="yes"?>
<Relationships xmlns="http://schemas.openxmlformats.org/package/2006/relationships"><Relationship Id="rId2" Type="http://schemas.openxmlformats.org/officeDocument/2006/relationships/notesSlide" Target="../notesSlides/notesSlide298.xml"/><Relationship Id="rId1" Type="http://schemas.openxmlformats.org/officeDocument/2006/relationships/slideLayout" Target="../slideLayouts/slideLayout12.xml"/></Relationships>
</file>

<file path=ppt/slides/_rels/slide299.xml.rels><?xml version="1.0" encoding="UTF-8" standalone="yes"?>
<Relationships xmlns="http://schemas.openxmlformats.org/package/2006/relationships"><Relationship Id="rId2" Type="http://schemas.openxmlformats.org/officeDocument/2006/relationships/notesSlide" Target="../notesSlides/notesSlide29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00.xml.rels><?xml version="1.0" encoding="UTF-8" standalone="yes"?>
<Relationships xmlns="http://schemas.openxmlformats.org/package/2006/relationships"><Relationship Id="rId2" Type="http://schemas.openxmlformats.org/officeDocument/2006/relationships/notesSlide" Target="../notesSlides/notesSlide300.xml"/><Relationship Id="rId1" Type="http://schemas.openxmlformats.org/officeDocument/2006/relationships/slideLayout" Target="../slideLayouts/slideLayout12.xml"/></Relationships>
</file>

<file path=ppt/slides/_rels/slide301.xml.rels><?xml version="1.0" encoding="UTF-8" standalone="yes"?>
<Relationships xmlns="http://schemas.openxmlformats.org/package/2006/relationships"><Relationship Id="rId2" Type="http://schemas.openxmlformats.org/officeDocument/2006/relationships/notesSlide" Target="../notesSlides/notesSlide301.xml"/><Relationship Id="rId1" Type="http://schemas.openxmlformats.org/officeDocument/2006/relationships/slideLayout" Target="../slideLayouts/slideLayout12.xml"/></Relationships>
</file>

<file path=ppt/slides/_rels/slide302.xml.rels><?xml version="1.0" encoding="UTF-8" standalone="yes"?>
<Relationships xmlns="http://schemas.openxmlformats.org/package/2006/relationships"><Relationship Id="rId2" Type="http://schemas.openxmlformats.org/officeDocument/2006/relationships/notesSlide" Target="../notesSlides/notesSlide302.xml"/><Relationship Id="rId1" Type="http://schemas.openxmlformats.org/officeDocument/2006/relationships/slideLayout" Target="../slideLayouts/slideLayout12.xml"/></Relationships>
</file>

<file path=ppt/slides/_rels/slide303.xml.rels><?xml version="1.0" encoding="UTF-8" standalone="yes"?>
<Relationships xmlns="http://schemas.openxmlformats.org/package/2006/relationships"><Relationship Id="rId2" Type="http://schemas.openxmlformats.org/officeDocument/2006/relationships/notesSlide" Target="../notesSlides/notesSlide303.xml"/><Relationship Id="rId1" Type="http://schemas.openxmlformats.org/officeDocument/2006/relationships/slideLayout" Target="../slideLayouts/slideLayout12.xml"/></Relationships>
</file>

<file path=ppt/slides/_rels/slide304.xml.rels><?xml version="1.0" encoding="UTF-8" standalone="yes"?>
<Relationships xmlns="http://schemas.openxmlformats.org/package/2006/relationships"><Relationship Id="rId2" Type="http://schemas.openxmlformats.org/officeDocument/2006/relationships/notesSlide" Target="../notesSlides/notesSlide304.xml"/><Relationship Id="rId1" Type="http://schemas.openxmlformats.org/officeDocument/2006/relationships/slideLayout" Target="../slideLayouts/slideLayout12.xml"/></Relationships>
</file>

<file path=ppt/slides/_rels/slide305.xml.rels><?xml version="1.0" encoding="UTF-8" standalone="yes"?>
<Relationships xmlns="http://schemas.openxmlformats.org/package/2006/relationships"><Relationship Id="rId2" Type="http://schemas.openxmlformats.org/officeDocument/2006/relationships/notesSlide" Target="../notesSlides/notesSlide305.xml"/><Relationship Id="rId1" Type="http://schemas.openxmlformats.org/officeDocument/2006/relationships/slideLayout" Target="../slideLayouts/slideLayout12.xml"/></Relationships>
</file>

<file path=ppt/slides/_rels/slide306.xml.rels><?xml version="1.0" encoding="UTF-8" standalone="yes"?>
<Relationships xmlns="http://schemas.openxmlformats.org/package/2006/relationships"><Relationship Id="rId2" Type="http://schemas.openxmlformats.org/officeDocument/2006/relationships/notesSlide" Target="../notesSlides/notesSlide306.xml"/><Relationship Id="rId1" Type="http://schemas.openxmlformats.org/officeDocument/2006/relationships/slideLayout" Target="../slideLayouts/slideLayout12.xml"/></Relationships>
</file>

<file path=ppt/slides/_rels/slide307.xml.rels><?xml version="1.0" encoding="UTF-8" standalone="yes"?>
<Relationships xmlns="http://schemas.openxmlformats.org/package/2006/relationships"><Relationship Id="rId2" Type="http://schemas.openxmlformats.org/officeDocument/2006/relationships/notesSlide" Target="../notesSlides/notesSlide307.xml"/><Relationship Id="rId1" Type="http://schemas.openxmlformats.org/officeDocument/2006/relationships/slideLayout" Target="../slideLayouts/slideLayout12.xml"/></Relationships>
</file>

<file path=ppt/slides/_rels/slide308.xml.rels><?xml version="1.0" encoding="UTF-8" standalone="yes"?>
<Relationships xmlns="http://schemas.openxmlformats.org/package/2006/relationships"><Relationship Id="rId2" Type="http://schemas.openxmlformats.org/officeDocument/2006/relationships/notesSlide" Target="../notesSlides/notesSlide308.xml"/><Relationship Id="rId1" Type="http://schemas.openxmlformats.org/officeDocument/2006/relationships/slideLayout" Target="../slideLayouts/slideLayout12.xml"/></Relationships>
</file>

<file path=ppt/slides/_rels/slide309.xml.rels><?xml version="1.0" encoding="UTF-8" standalone="yes"?>
<Relationships xmlns="http://schemas.openxmlformats.org/package/2006/relationships"><Relationship Id="rId2" Type="http://schemas.openxmlformats.org/officeDocument/2006/relationships/notesSlide" Target="../notesSlides/notesSlide309.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10.xml.rels><?xml version="1.0" encoding="UTF-8" standalone="yes"?>
<Relationships xmlns="http://schemas.openxmlformats.org/package/2006/relationships"><Relationship Id="rId2" Type="http://schemas.openxmlformats.org/officeDocument/2006/relationships/notesSlide" Target="../notesSlides/notesSlide310.xml"/><Relationship Id="rId1" Type="http://schemas.openxmlformats.org/officeDocument/2006/relationships/slideLayout" Target="../slideLayouts/slideLayout12.xml"/></Relationships>
</file>

<file path=ppt/slides/_rels/slide311.xml.rels><?xml version="1.0" encoding="UTF-8" standalone="yes"?>
<Relationships xmlns="http://schemas.openxmlformats.org/package/2006/relationships"><Relationship Id="rId2" Type="http://schemas.openxmlformats.org/officeDocument/2006/relationships/notesSlide" Target="../notesSlides/notesSlide311.xml"/><Relationship Id="rId1" Type="http://schemas.openxmlformats.org/officeDocument/2006/relationships/slideLayout" Target="../slideLayouts/slideLayout12.xml"/></Relationships>
</file>

<file path=ppt/slides/_rels/slide312.xml.rels><?xml version="1.0" encoding="UTF-8" standalone="yes"?>
<Relationships xmlns="http://schemas.openxmlformats.org/package/2006/relationships"><Relationship Id="rId2" Type="http://schemas.openxmlformats.org/officeDocument/2006/relationships/notesSlide" Target="../notesSlides/notesSlide312.xml"/><Relationship Id="rId1" Type="http://schemas.openxmlformats.org/officeDocument/2006/relationships/slideLayout" Target="../slideLayouts/slideLayout12.xml"/></Relationships>
</file>

<file path=ppt/slides/_rels/slide313.xml.rels><?xml version="1.0" encoding="UTF-8" standalone="yes"?>
<Relationships xmlns="http://schemas.openxmlformats.org/package/2006/relationships"><Relationship Id="rId2" Type="http://schemas.openxmlformats.org/officeDocument/2006/relationships/notesSlide" Target="../notesSlides/notesSlide313.xml"/><Relationship Id="rId1" Type="http://schemas.openxmlformats.org/officeDocument/2006/relationships/slideLayout" Target="../slideLayouts/slideLayout12.xml"/></Relationships>
</file>

<file path=ppt/slides/_rels/slide314.xml.rels><?xml version="1.0" encoding="UTF-8" standalone="yes"?>
<Relationships xmlns="http://schemas.openxmlformats.org/package/2006/relationships"><Relationship Id="rId2" Type="http://schemas.openxmlformats.org/officeDocument/2006/relationships/notesSlide" Target="../notesSlides/notesSlide314.xml"/><Relationship Id="rId1" Type="http://schemas.openxmlformats.org/officeDocument/2006/relationships/slideLayout" Target="../slideLayouts/slideLayout12.xml"/></Relationships>
</file>

<file path=ppt/slides/_rels/slide315.xml.rels><?xml version="1.0" encoding="UTF-8" standalone="yes"?>
<Relationships xmlns="http://schemas.openxmlformats.org/package/2006/relationships"><Relationship Id="rId2" Type="http://schemas.openxmlformats.org/officeDocument/2006/relationships/notesSlide" Target="../notesSlides/notesSlide315.xml"/><Relationship Id="rId1" Type="http://schemas.openxmlformats.org/officeDocument/2006/relationships/slideLayout" Target="../slideLayouts/slideLayout12.xml"/></Relationships>
</file>

<file path=ppt/slides/_rels/slide316.xml.rels><?xml version="1.0" encoding="UTF-8" standalone="yes"?>
<Relationships xmlns="http://schemas.openxmlformats.org/package/2006/relationships"><Relationship Id="rId2" Type="http://schemas.openxmlformats.org/officeDocument/2006/relationships/notesSlide" Target="../notesSlides/notesSlide316.xml"/><Relationship Id="rId1" Type="http://schemas.openxmlformats.org/officeDocument/2006/relationships/slideLayout" Target="../slideLayouts/slideLayout12.xml"/></Relationships>
</file>

<file path=ppt/slides/_rels/slide317.xml.rels><?xml version="1.0" encoding="UTF-8" standalone="yes"?>
<Relationships xmlns="http://schemas.openxmlformats.org/package/2006/relationships"><Relationship Id="rId2" Type="http://schemas.openxmlformats.org/officeDocument/2006/relationships/notesSlide" Target="../notesSlides/notesSlide317.xml"/><Relationship Id="rId1" Type="http://schemas.openxmlformats.org/officeDocument/2006/relationships/slideLayout" Target="../slideLayouts/slideLayout12.xml"/></Relationships>
</file>

<file path=ppt/slides/_rels/slide318.xml.rels><?xml version="1.0" encoding="UTF-8" standalone="yes"?>
<Relationships xmlns="http://schemas.openxmlformats.org/package/2006/relationships"><Relationship Id="rId2" Type="http://schemas.openxmlformats.org/officeDocument/2006/relationships/notesSlide" Target="../notesSlides/notesSlide318.xml"/><Relationship Id="rId1" Type="http://schemas.openxmlformats.org/officeDocument/2006/relationships/slideLayout" Target="../slideLayouts/slideLayout12.xml"/></Relationships>
</file>

<file path=ppt/slides/_rels/slide319.xml.rels><?xml version="1.0" encoding="UTF-8" standalone="yes"?>
<Relationships xmlns="http://schemas.openxmlformats.org/package/2006/relationships"><Relationship Id="rId2" Type="http://schemas.openxmlformats.org/officeDocument/2006/relationships/notesSlide" Target="../notesSlides/notesSlide319.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20.xml.rels><?xml version="1.0" encoding="UTF-8" standalone="yes"?>
<Relationships xmlns="http://schemas.openxmlformats.org/package/2006/relationships"><Relationship Id="rId2" Type="http://schemas.openxmlformats.org/officeDocument/2006/relationships/notesSlide" Target="../notesSlides/notesSlide320.xml"/><Relationship Id="rId1" Type="http://schemas.openxmlformats.org/officeDocument/2006/relationships/slideLayout" Target="../slideLayouts/slideLayout12.xml"/></Relationships>
</file>

<file path=ppt/slides/_rels/slide321.xml.rels><?xml version="1.0" encoding="UTF-8" standalone="yes"?>
<Relationships xmlns="http://schemas.openxmlformats.org/package/2006/relationships"><Relationship Id="rId2" Type="http://schemas.openxmlformats.org/officeDocument/2006/relationships/notesSlide" Target="../notesSlides/notesSlide321.xml"/><Relationship Id="rId1" Type="http://schemas.openxmlformats.org/officeDocument/2006/relationships/slideLayout" Target="../slideLayouts/slideLayout12.xml"/></Relationships>
</file>

<file path=ppt/slides/_rels/slide322.xml.rels><?xml version="1.0" encoding="UTF-8" standalone="yes"?>
<Relationships xmlns="http://schemas.openxmlformats.org/package/2006/relationships"><Relationship Id="rId2" Type="http://schemas.openxmlformats.org/officeDocument/2006/relationships/notesSlide" Target="../notesSlides/notesSlide322.xml"/><Relationship Id="rId1" Type="http://schemas.openxmlformats.org/officeDocument/2006/relationships/slideLayout" Target="../slideLayouts/slideLayout12.xml"/></Relationships>
</file>

<file path=ppt/slides/_rels/slide323.xml.rels><?xml version="1.0" encoding="UTF-8" standalone="yes"?>
<Relationships xmlns="http://schemas.openxmlformats.org/package/2006/relationships"><Relationship Id="rId2" Type="http://schemas.openxmlformats.org/officeDocument/2006/relationships/notesSlide" Target="../notesSlides/notesSlide323.xml"/><Relationship Id="rId1" Type="http://schemas.openxmlformats.org/officeDocument/2006/relationships/slideLayout" Target="../slideLayouts/slideLayout12.xml"/></Relationships>
</file>

<file path=ppt/slides/_rels/slide324.xml.rels><?xml version="1.0" encoding="UTF-8" standalone="yes"?>
<Relationships xmlns="http://schemas.openxmlformats.org/package/2006/relationships"><Relationship Id="rId2" Type="http://schemas.openxmlformats.org/officeDocument/2006/relationships/notesSlide" Target="../notesSlides/notesSlide324.xml"/><Relationship Id="rId1" Type="http://schemas.openxmlformats.org/officeDocument/2006/relationships/slideLayout" Target="../slideLayouts/slideLayout12.xml"/></Relationships>
</file>

<file path=ppt/slides/_rels/slide325.xml.rels><?xml version="1.0" encoding="UTF-8" standalone="yes"?>
<Relationships xmlns="http://schemas.openxmlformats.org/package/2006/relationships"><Relationship Id="rId2" Type="http://schemas.openxmlformats.org/officeDocument/2006/relationships/notesSlide" Target="../notesSlides/notesSlide325.xml"/><Relationship Id="rId1" Type="http://schemas.openxmlformats.org/officeDocument/2006/relationships/slideLayout" Target="../slideLayouts/slideLayout12.xml"/></Relationships>
</file>

<file path=ppt/slides/_rels/slide326.xml.rels><?xml version="1.0" encoding="UTF-8" standalone="yes"?>
<Relationships xmlns="http://schemas.openxmlformats.org/package/2006/relationships"><Relationship Id="rId2" Type="http://schemas.openxmlformats.org/officeDocument/2006/relationships/notesSlide" Target="../notesSlides/notesSlide326.xml"/><Relationship Id="rId1" Type="http://schemas.openxmlformats.org/officeDocument/2006/relationships/slideLayout" Target="../slideLayouts/slideLayout12.xml"/></Relationships>
</file>

<file path=ppt/slides/_rels/slide327.xml.rels><?xml version="1.0" encoding="UTF-8" standalone="yes"?>
<Relationships xmlns="http://schemas.openxmlformats.org/package/2006/relationships"><Relationship Id="rId2" Type="http://schemas.openxmlformats.org/officeDocument/2006/relationships/notesSlide" Target="../notesSlides/notesSlide327.xml"/><Relationship Id="rId1" Type="http://schemas.openxmlformats.org/officeDocument/2006/relationships/slideLayout" Target="../slideLayouts/slideLayout12.xml"/></Relationships>
</file>

<file path=ppt/slides/_rels/slide328.xml.rels><?xml version="1.0" encoding="UTF-8" standalone="yes"?>
<Relationships xmlns="http://schemas.openxmlformats.org/package/2006/relationships"><Relationship Id="rId2" Type="http://schemas.openxmlformats.org/officeDocument/2006/relationships/notesSlide" Target="../notesSlides/notesSlide328.xml"/><Relationship Id="rId1" Type="http://schemas.openxmlformats.org/officeDocument/2006/relationships/slideLayout" Target="../slideLayouts/slideLayout12.xml"/></Relationships>
</file>

<file path=ppt/slides/_rels/slide329.xml.rels><?xml version="1.0" encoding="UTF-8" standalone="yes"?>
<Relationships xmlns="http://schemas.openxmlformats.org/package/2006/relationships"><Relationship Id="rId2" Type="http://schemas.openxmlformats.org/officeDocument/2006/relationships/notesSlide" Target="../notesSlides/notesSlide329.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30.xml.rels><?xml version="1.0" encoding="UTF-8" standalone="yes"?>
<Relationships xmlns="http://schemas.openxmlformats.org/package/2006/relationships"><Relationship Id="rId2" Type="http://schemas.openxmlformats.org/officeDocument/2006/relationships/notesSlide" Target="../notesSlides/notesSlide330.xml"/><Relationship Id="rId1" Type="http://schemas.openxmlformats.org/officeDocument/2006/relationships/slideLayout" Target="../slideLayouts/slideLayout12.xml"/></Relationships>
</file>

<file path=ppt/slides/_rels/slide331.xml.rels><?xml version="1.0" encoding="UTF-8" standalone="yes"?>
<Relationships xmlns="http://schemas.openxmlformats.org/package/2006/relationships"><Relationship Id="rId2" Type="http://schemas.openxmlformats.org/officeDocument/2006/relationships/notesSlide" Target="../notesSlides/notesSlide331.xml"/><Relationship Id="rId1" Type="http://schemas.openxmlformats.org/officeDocument/2006/relationships/slideLayout" Target="../slideLayouts/slideLayout12.xml"/></Relationships>
</file>

<file path=ppt/slides/_rels/slide332.xml.rels><?xml version="1.0" encoding="UTF-8" standalone="yes"?>
<Relationships xmlns="http://schemas.openxmlformats.org/package/2006/relationships"><Relationship Id="rId2" Type="http://schemas.openxmlformats.org/officeDocument/2006/relationships/notesSlide" Target="../notesSlides/notesSlide332.xml"/><Relationship Id="rId1" Type="http://schemas.openxmlformats.org/officeDocument/2006/relationships/slideLayout" Target="../slideLayouts/slideLayout12.xml"/></Relationships>
</file>

<file path=ppt/slides/_rels/slide333.xml.rels><?xml version="1.0" encoding="UTF-8" standalone="yes"?>
<Relationships xmlns="http://schemas.openxmlformats.org/package/2006/relationships"><Relationship Id="rId2" Type="http://schemas.openxmlformats.org/officeDocument/2006/relationships/notesSlide" Target="../notesSlides/notesSlide333.xml"/><Relationship Id="rId1" Type="http://schemas.openxmlformats.org/officeDocument/2006/relationships/slideLayout" Target="../slideLayouts/slideLayout12.xml"/></Relationships>
</file>

<file path=ppt/slides/_rels/slide334.xml.rels><?xml version="1.0" encoding="UTF-8" standalone="yes"?>
<Relationships xmlns="http://schemas.openxmlformats.org/package/2006/relationships"><Relationship Id="rId2" Type="http://schemas.openxmlformats.org/officeDocument/2006/relationships/notesSlide" Target="../notesSlides/notesSlide334.xml"/><Relationship Id="rId1" Type="http://schemas.openxmlformats.org/officeDocument/2006/relationships/slideLayout" Target="../slideLayouts/slideLayout12.xml"/></Relationships>
</file>

<file path=ppt/slides/_rels/slide335.xml.rels><?xml version="1.0" encoding="UTF-8" standalone="yes"?>
<Relationships xmlns="http://schemas.openxmlformats.org/package/2006/relationships"><Relationship Id="rId2" Type="http://schemas.openxmlformats.org/officeDocument/2006/relationships/notesSlide" Target="../notesSlides/notesSlide335.xml"/><Relationship Id="rId1" Type="http://schemas.openxmlformats.org/officeDocument/2006/relationships/slideLayout" Target="../slideLayouts/slideLayout12.xml"/></Relationships>
</file>

<file path=ppt/slides/_rels/slide336.xml.rels><?xml version="1.0" encoding="UTF-8" standalone="yes"?>
<Relationships xmlns="http://schemas.openxmlformats.org/package/2006/relationships"><Relationship Id="rId2" Type="http://schemas.openxmlformats.org/officeDocument/2006/relationships/notesSlide" Target="../notesSlides/notesSlide336.xml"/><Relationship Id="rId1" Type="http://schemas.openxmlformats.org/officeDocument/2006/relationships/slideLayout" Target="../slideLayouts/slideLayout12.xml"/></Relationships>
</file>

<file path=ppt/slides/_rels/slide337.xml.rels><?xml version="1.0" encoding="UTF-8" standalone="yes"?>
<Relationships xmlns="http://schemas.openxmlformats.org/package/2006/relationships"><Relationship Id="rId2" Type="http://schemas.openxmlformats.org/officeDocument/2006/relationships/notesSlide" Target="../notesSlides/notesSlide337.xml"/><Relationship Id="rId1" Type="http://schemas.openxmlformats.org/officeDocument/2006/relationships/slideLayout" Target="../slideLayouts/slideLayout12.xml"/></Relationships>
</file>

<file path=ppt/slides/_rels/slide338.xml.rels><?xml version="1.0" encoding="UTF-8" standalone="yes"?>
<Relationships xmlns="http://schemas.openxmlformats.org/package/2006/relationships"><Relationship Id="rId2" Type="http://schemas.openxmlformats.org/officeDocument/2006/relationships/notesSlide" Target="../notesSlides/notesSlide338.xml"/><Relationship Id="rId1" Type="http://schemas.openxmlformats.org/officeDocument/2006/relationships/slideLayout" Target="../slideLayouts/slideLayout12.xml"/></Relationships>
</file>

<file path=ppt/slides/_rels/slide339.xml.rels><?xml version="1.0" encoding="UTF-8" standalone="yes"?>
<Relationships xmlns="http://schemas.openxmlformats.org/package/2006/relationships"><Relationship Id="rId2" Type="http://schemas.openxmlformats.org/officeDocument/2006/relationships/notesSlide" Target="../notesSlides/notesSlide339.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40.xml.rels><?xml version="1.0" encoding="UTF-8" standalone="yes"?>
<Relationships xmlns="http://schemas.openxmlformats.org/package/2006/relationships"><Relationship Id="rId2" Type="http://schemas.openxmlformats.org/officeDocument/2006/relationships/notesSlide" Target="../notesSlides/notesSlide340.xml"/><Relationship Id="rId1" Type="http://schemas.openxmlformats.org/officeDocument/2006/relationships/slideLayout" Target="../slideLayouts/slideLayout12.xml"/></Relationships>
</file>

<file path=ppt/slides/_rels/slide341.xml.rels><?xml version="1.0" encoding="UTF-8" standalone="yes"?>
<Relationships xmlns="http://schemas.openxmlformats.org/package/2006/relationships"><Relationship Id="rId2" Type="http://schemas.openxmlformats.org/officeDocument/2006/relationships/notesSlide" Target="../notesSlides/notesSlide341.xml"/><Relationship Id="rId1" Type="http://schemas.openxmlformats.org/officeDocument/2006/relationships/slideLayout" Target="../slideLayouts/slideLayout12.xml"/></Relationships>
</file>

<file path=ppt/slides/_rels/slide342.xml.rels><?xml version="1.0" encoding="UTF-8" standalone="yes"?>
<Relationships xmlns="http://schemas.openxmlformats.org/package/2006/relationships"><Relationship Id="rId2" Type="http://schemas.openxmlformats.org/officeDocument/2006/relationships/notesSlide" Target="../notesSlides/notesSlide342.xml"/><Relationship Id="rId1" Type="http://schemas.openxmlformats.org/officeDocument/2006/relationships/slideLayout" Target="../slideLayouts/slideLayout12.xml"/></Relationships>
</file>

<file path=ppt/slides/_rels/slide343.xml.rels><?xml version="1.0" encoding="UTF-8" standalone="yes"?>
<Relationships xmlns="http://schemas.openxmlformats.org/package/2006/relationships"><Relationship Id="rId2" Type="http://schemas.openxmlformats.org/officeDocument/2006/relationships/notesSlide" Target="../notesSlides/notesSlide343.xml"/><Relationship Id="rId1" Type="http://schemas.openxmlformats.org/officeDocument/2006/relationships/slideLayout" Target="../slideLayouts/slideLayout12.xml"/></Relationships>
</file>

<file path=ppt/slides/_rels/slide344.xml.rels><?xml version="1.0" encoding="UTF-8" standalone="yes"?>
<Relationships xmlns="http://schemas.openxmlformats.org/package/2006/relationships"><Relationship Id="rId2" Type="http://schemas.openxmlformats.org/officeDocument/2006/relationships/notesSlide" Target="../notesSlides/notesSlide344.xml"/><Relationship Id="rId1" Type="http://schemas.openxmlformats.org/officeDocument/2006/relationships/slideLayout" Target="../slideLayouts/slideLayout12.xml"/></Relationships>
</file>

<file path=ppt/slides/_rels/slide345.xml.rels><?xml version="1.0" encoding="UTF-8" standalone="yes"?>
<Relationships xmlns="http://schemas.openxmlformats.org/package/2006/relationships"><Relationship Id="rId2" Type="http://schemas.openxmlformats.org/officeDocument/2006/relationships/notesSlide" Target="../notesSlides/notesSlide345.xml"/><Relationship Id="rId1" Type="http://schemas.openxmlformats.org/officeDocument/2006/relationships/slideLayout" Target="../slideLayouts/slideLayout12.xml"/></Relationships>
</file>

<file path=ppt/slides/_rels/slide346.xml.rels><?xml version="1.0" encoding="UTF-8" standalone="yes"?>
<Relationships xmlns="http://schemas.openxmlformats.org/package/2006/relationships"><Relationship Id="rId2" Type="http://schemas.openxmlformats.org/officeDocument/2006/relationships/notesSlide" Target="../notesSlides/notesSlide346.xml"/><Relationship Id="rId1" Type="http://schemas.openxmlformats.org/officeDocument/2006/relationships/slideLayout" Target="../slideLayouts/slideLayout12.xml"/></Relationships>
</file>

<file path=ppt/slides/_rels/slide347.xml.rels><?xml version="1.0" encoding="UTF-8" standalone="yes"?>
<Relationships xmlns="http://schemas.openxmlformats.org/package/2006/relationships"><Relationship Id="rId2" Type="http://schemas.openxmlformats.org/officeDocument/2006/relationships/notesSlide" Target="../notesSlides/notesSlide347.xml"/><Relationship Id="rId1" Type="http://schemas.openxmlformats.org/officeDocument/2006/relationships/slideLayout" Target="../slideLayouts/slideLayout12.xml"/></Relationships>
</file>

<file path=ppt/slides/_rels/slide348.xml.rels><?xml version="1.0" encoding="UTF-8" standalone="yes"?>
<Relationships xmlns="http://schemas.openxmlformats.org/package/2006/relationships"><Relationship Id="rId2" Type="http://schemas.openxmlformats.org/officeDocument/2006/relationships/notesSlide" Target="../notesSlides/notesSlide348.xml"/><Relationship Id="rId1" Type="http://schemas.openxmlformats.org/officeDocument/2006/relationships/slideLayout" Target="../slideLayouts/slideLayout12.xml"/></Relationships>
</file>

<file path=ppt/slides/_rels/slide349.xml.rels><?xml version="1.0" encoding="UTF-8" standalone="yes"?>
<Relationships xmlns="http://schemas.openxmlformats.org/package/2006/relationships"><Relationship Id="rId2" Type="http://schemas.openxmlformats.org/officeDocument/2006/relationships/notesSlide" Target="../notesSlides/notesSlide349.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50.xml.rels><?xml version="1.0" encoding="UTF-8" standalone="yes"?>
<Relationships xmlns="http://schemas.openxmlformats.org/package/2006/relationships"><Relationship Id="rId2" Type="http://schemas.openxmlformats.org/officeDocument/2006/relationships/notesSlide" Target="../notesSlides/notesSlide350.xml"/><Relationship Id="rId1" Type="http://schemas.openxmlformats.org/officeDocument/2006/relationships/slideLayout" Target="../slideLayouts/slideLayout12.xml"/></Relationships>
</file>

<file path=ppt/slides/_rels/slide351.xml.rels><?xml version="1.0" encoding="UTF-8" standalone="yes"?>
<Relationships xmlns="http://schemas.openxmlformats.org/package/2006/relationships"><Relationship Id="rId2" Type="http://schemas.openxmlformats.org/officeDocument/2006/relationships/notesSlide" Target="../notesSlides/notesSlide351.xml"/><Relationship Id="rId1" Type="http://schemas.openxmlformats.org/officeDocument/2006/relationships/slideLayout" Target="../slideLayouts/slideLayout12.xml"/></Relationships>
</file>

<file path=ppt/slides/_rels/slide352.xml.rels><?xml version="1.0" encoding="UTF-8" standalone="yes"?>
<Relationships xmlns="http://schemas.openxmlformats.org/package/2006/relationships"><Relationship Id="rId2" Type="http://schemas.openxmlformats.org/officeDocument/2006/relationships/notesSlide" Target="../notesSlides/notesSlide352.xml"/><Relationship Id="rId1" Type="http://schemas.openxmlformats.org/officeDocument/2006/relationships/slideLayout" Target="../slideLayouts/slideLayout12.xml"/></Relationships>
</file>

<file path=ppt/slides/_rels/slide353.xml.rels><?xml version="1.0" encoding="UTF-8" standalone="yes"?>
<Relationships xmlns="http://schemas.openxmlformats.org/package/2006/relationships"><Relationship Id="rId2" Type="http://schemas.openxmlformats.org/officeDocument/2006/relationships/notesSlide" Target="../notesSlides/notesSlide353.xml"/><Relationship Id="rId1" Type="http://schemas.openxmlformats.org/officeDocument/2006/relationships/slideLayout" Target="../slideLayouts/slideLayout12.xml"/></Relationships>
</file>

<file path=ppt/slides/_rels/slide354.xml.rels><?xml version="1.0" encoding="UTF-8" standalone="yes"?>
<Relationships xmlns="http://schemas.openxmlformats.org/package/2006/relationships"><Relationship Id="rId2" Type="http://schemas.openxmlformats.org/officeDocument/2006/relationships/notesSlide" Target="../notesSlides/notesSlide354.xml"/><Relationship Id="rId1" Type="http://schemas.openxmlformats.org/officeDocument/2006/relationships/slideLayout" Target="../slideLayouts/slideLayout12.xml"/></Relationships>
</file>

<file path=ppt/slides/_rels/slide355.xml.rels><?xml version="1.0" encoding="UTF-8" standalone="yes"?>
<Relationships xmlns="http://schemas.openxmlformats.org/package/2006/relationships"><Relationship Id="rId2" Type="http://schemas.openxmlformats.org/officeDocument/2006/relationships/notesSlide" Target="../notesSlides/notesSlide355.xml"/><Relationship Id="rId1" Type="http://schemas.openxmlformats.org/officeDocument/2006/relationships/slideLayout" Target="../slideLayouts/slideLayout12.xml"/></Relationships>
</file>

<file path=ppt/slides/_rels/slide356.xml.rels><?xml version="1.0" encoding="UTF-8" standalone="yes"?>
<Relationships xmlns="http://schemas.openxmlformats.org/package/2006/relationships"><Relationship Id="rId2" Type="http://schemas.openxmlformats.org/officeDocument/2006/relationships/notesSlide" Target="../notesSlides/notesSlide356.xml"/><Relationship Id="rId1" Type="http://schemas.openxmlformats.org/officeDocument/2006/relationships/slideLayout" Target="../slideLayouts/slideLayout12.xml"/></Relationships>
</file>

<file path=ppt/slides/_rels/slide357.xml.rels><?xml version="1.0" encoding="UTF-8" standalone="yes"?>
<Relationships xmlns="http://schemas.openxmlformats.org/package/2006/relationships"><Relationship Id="rId2" Type="http://schemas.openxmlformats.org/officeDocument/2006/relationships/notesSlide" Target="../notesSlides/notesSlide357.xml"/><Relationship Id="rId1" Type="http://schemas.openxmlformats.org/officeDocument/2006/relationships/slideLayout" Target="../slideLayouts/slideLayout12.xml"/></Relationships>
</file>

<file path=ppt/slides/_rels/slide358.xml.rels><?xml version="1.0" encoding="UTF-8" standalone="yes"?>
<Relationships xmlns="http://schemas.openxmlformats.org/package/2006/relationships"><Relationship Id="rId2" Type="http://schemas.openxmlformats.org/officeDocument/2006/relationships/notesSlide" Target="../notesSlides/notesSlide358.xml"/><Relationship Id="rId1" Type="http://schemas.openxmlformats.org/officeDocument/2006/relationships/slideLayout" Target="../slideLayouts/slideLayout12.xml"/></Relationships>
</file>

<file path=ppt/slides/_rels/slide359.xml.rels><?xml version="1.0" encoding="UTF-8" standalone="yes"?>
<Relationships xmlns="http://schemas.openxmlformats.org/package/2006/relationships"><Relationship Id="rId2" Type="http://schemas.openxmlformats.org/officeDocument/2006/relationships/notesSlide" Target="../notesSlides/notesSlide359.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60.xml.rels><?xml version="1.0" encoding="UTF-8" standalone="yes"?>
<Relationships xmlns="http://schemas.openxmlformats.org/package/2006/relationships"><Relationship Id="rId2" Type="http://schemas.openxmlformats.org/officeDocument/2006/relationships/notesSlide" Target="../notesSlides/notesSlide360.xml"/><Relationship Id="rId1" Type="http://schemas.openxmlformats.org/officeDocument/2006/relationships/slideLayout" Target="../slideLayouts/slideLayout12.xml"/></Relationships>
</file>

<file path=ppt/slides/_rels/slide361.xml.rels><?xml version="1.0" encoding="UTF-8" standalone="yes"?>
<Relationships xmlns="http://schemas.openxmlformats.org/package/2006/relationships"><Relationship Id="rId2" Type="http://schemas.openxmlformats.org/officeDocument/2006/relationships/notesSlide" Target="../notesSlides/notesSlide361.xml"/><Relationship Id="rId1" Type="http://schemas.openxmlformats.org/officeDocument/2006/relationships/slideLayout" Target="../slideLayouts/slideLayout12.xml"/></Relationships>
</file>

<file path=ppt/slides/_rels/slide362.xml.rels><?xml version="1.0" encoding="UTF-8" standalone="yes"?>
<Relationships xmlns="http://schemas.openxmlformats.org/package/2006/relationships"><Relationship Id="rId2" Type="http://schemas.openxmlformats.org/officeDocument/2006/relationships/notesSlide" Target="../notesSlides/notesSlide362.xml"/><Relationship Id="rId1" Type="http://schemas.openxmlformats.org/officeDocument/2006/relationships/slideLayout" Target="../slideLayouts/slideLayout12.xml"/></Relationships>
</file>

<file path=ppt/slides/_rels/slide363.xml.rels><?xml version="1.0" encoding="UTF-8" standalone="yes"?>
<Relationships xmlns="http://schemas.openxmlformats.org/package/2006/relationships"><Relationship Id="rId2" Type="http://schemas.openxmlformats.org/officeDocument/2006/relationships/notesSlide" Target="../notesSlides/notesSlide363.xml"/><Relationship Id="rId1" Type="http://schemas.openxmlformats.org/officeDocument/2006/relationships/slideLayout" Target="../slideLayouts/slideLayout12.xml"/></Relationships>
</file>

<file path=ppt/slides/_rels/slide364.xml.rels><?xml version="1.0" encoding="UTF-8" standalone="yes"?>
<Relationships xmlns="http://schemas.openxmlformats.org/package/2006/relationships"><Relationship Id="rId2" Type="http://schemas.openxmlformats.org/officeDocument/2006/relationships/notesSlide" Target="../notesSlides/notesSlide364.xml"/><Relationship Id="rId1" Type="http://schemas.openxmlformats.org/officeDocument/2006/relationships/slideLayout" Target="../slideLayouts/slideLayout12.xml"/></Relationships>
</file>

<file path=ppt/slides/_rels/slide365.xml.rels><?xml version="1.0" encoding="UTF-8" standalone="yes"?>
<Relationships xmlns="http://schemas.openxmlformats.org/package/2006/relationships"><Relationship Id="rId2" Type="http://schemas.openxmlformats.org/officeDocument/2006/relationships/notesSlide" Target="../notesSlides/notesSlide365.xml"/><Relationship Id="rId1" Type="http://schemas.openxmlformats.org/officeDocument/2006/relationships/slideLayout" Target="../slideLayouts/slideLayout12.xml"/></Relationships>
</file>

<file path=ppt/slides/_rels/slide366.xml.rels><?xml version="1.0" encoding="UTF-8" standalone="yes"?>
<Relationships xmlns="http://schemas.openxmlformats.org/package/2006/relationships"><Relationship Id="rId2" Type="http://schemas.openxmlformats.org/officeDocument/2006/relationships/notesSlide" Target="../notesSlides/notesSlide366.xml"/><Relationship Id="rId1" Type="http://schemas.openxmlformats.org/officeDocument/2006/relationships/slideLayout" Target="../slideLayouts/slideLayout12.xml"/></Relationships>
</file>

<file path=ppt/slides/_rels/slide367.xml.rels><?xml version="1.0" encoding="UTF-8" standalone="yes"?>
<Relationships xmlns="http://schemas.openxmlformats.org/package/2006/relationships"><Relationship Id="rId2" Type="http://schemas.openxmlformats.org/officeDocument/2006/relationships/notesSlide" Target="../notesSlides/notesSlide367.xml"/><Relationship Id="rId1" Type="http://schemas.openxmlformats.org/officeDocument/2006/relationships/slideLayout" Target="../slideLayouts/slideLayout12.xml"/></Relationships>
</file>

<file path=ppt/slides/_rels/slide368.xml.rels><?xml version="1.0" encoding="UTF-8" standalone="yes"?>
<Relationships xmlns="http://schemas.openxmlformats.org/package/2006/relationships"><Relationship Id="rId2" Type="http://schemas.openxmlformats.org/officeDocument/2006/relationships/notesSlide" Target="../notesSlides/notesSlide368.xml"/><Relationship Id="rId1" Type="http://schemas.openxmlformats.org/officeDocument/2006/relationships/slideLayout" Target="../slideLayouts/slideLayout12.xml"/></Relationships>
</file>

<file path=ppt/slides/_rels/slide369.xml.rels><?xml version="1.0" encoding="UTF-8" standalone="yes"?>
<Relationships xmlns="http://schemas.openxmlformats.org/package/2006/relationships"><Relationship Id="rId2" Type="http://schemas.openxmlformats.org/officeDocument/2006/relationships/notesSlide" Target="../notesSlides/notesSlide369.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70.xml.rels><?xml version="1.0" encoding="UTF-8" standalone="yes"?>
<Relationships xmlns="http://schemas.openxmlformats.org/package/2006/relationships"><Relationship Id="rId2" Type="http://schemas.openxmlformats.org/officeDocument/2006/relationships/notesSlide" Target="../notesSlides/notesSlide370.xml"/><Relationship Id="rId1" Type="http://schemas.openxmlformats.org/officeDocument/2006/relationships/slideLayout" Target="../slideLayouts/slideLayout12.xml"/></Relationships>
</file>

<file path=ppt/slides/_rels/slide371.xml.rels><?xml version="1.0" encoding="UTF-8" standalone="yes"?>
<Relationships xmlns="http://schemas.openxmlformats.org/package/2006/relationships"><Relationship Id="rId2" Type="http://schemas.openxmlformats.org/officeDocument/2006/relationships/notesSlide" Target="../notesSlides/notesSlide371.xml"/><Relationship Id="rId1" Type="http://schemas.openxmlformats.org/officeDocument/2006/relationships/slideLayout" Target="../slideLayouts/slideLayout12.xml"/></Relationships>
</file>

<file path=ppt/slides/_rels/slide372.xml.rels><?xml version="1.0" encoding="UTF-8" standalone="yes"?>
<Relationships xmlns="http://schemas.openxmlformats.org/package/2006/relationships"><Relationship Id="rId2" Type="http://schemas.openxmlformats.org/officeDocument/2006/relationships/notesSlide" Target="../notesSlides/notesSlide372.xml"/><Relationship Id="rId1" Type="http://schemas.openxmlformats.org/officeDocument/2006/relationships/slideLayout" Target="../slideLayouts/slideLayout12.xml"/></Relationships>
</file>

<file path=ppt/slides/_rels/slide373.xml.rels><?xml version="1.0" encoding="UTF-8" standalone="yes"?>
<Relationships xmlns="http://schemas.openxmlformats.org/package/2006/relationships"><Relationship Id="rId2" Type="http://schemas.openxmlformats.org/officeDocument/2006/relationships/notesSlide" Target="../notesSlides/notesSlide373.xml"/><Relationship Id="rId1" Type="http://schemas.openxmlformats.org/officeDocument/2006/relationships/slideLayout" Target="../slideLayouts/slideLayout12.xml"/></Relationships>
</file>

<file path=ppt/slides/_rels/slide374.xml.rels><?xml version="1.0" encoding="UTF-8" standalone="yes"?>
<Relationships xmlns="http://schemas.openxmlformats.org/package/2006/relationships"><Relationship Id="rId2" Type="http://schemas.openxmlformats.org/officeDocument/2006/relationships/notesSlide" Target="../notesSlides/notesSlide374.xml"/><Relationship Id="rId1" Type="http://schemas.openxmlformats.org/officeDocument/2006/relationships/slideLayout" Target="../slideLayouts/slideLayout12.xml"/></Relationships>
</file>

<file path=ppt/slides/_rels/slide375.xml.rels><?xml version="1.0" encoding="UTF-8" standalone="yes"?>
<Relationships xmlns="http://schemas.openxmlformats.org/package/2006/relationships"><Relationship Id="rId2" Type="http://schemas.openxmlformats.org/officeDocument/2006/relationships/notesSlide" Target="../notesSlides/notesSlide375.xml"/><Relationship Id="rId1" Type="http://schemas.openxmlformats.org/officeDocument/2006/relationships/slideLayout" Target="../slideLayouts/slideLayout12.xml"/></Relationships>
</file>

<file path=ppt/slides/_rels/slide376.xml.rels><?xml version="1.0" encoding="UTF-8" standalone="yes"?>
<Relationships xmlns="http://schemas.openxmlformats.org/package/2006/relationships"><Relationship Id="rId2" Type="http://schemas.openxmlformats.org/officeDocument/2006/relationships/notesSlide" Target="../notesSlides/notesSlide376.xml"/><Relationship Id="rId1" Type="http://schemas.openxmlformats.org/officeDocument/2006/relationships/slideLayout" Target="../slideLayouts/slideLayout12.xml"/></Relationships>
</file>

<file path=ppt/slides/_rels/slide377.xml.rels><?xml version="1.0" encoding="UTF-8" standalone="yes"?>
<Relationships xmlns="http://schemas.openxmlformats.org/package/2006/relationships"><Relationship Id="rId2" Type="http://schemas.openxmlformats.org/officeDocument/2006/relationships/notesSlide" Target="../notesSlides/notesSlide377.xml"/><Relationship Id="rId1" Type="http://schemas.openxmlformats.org/officeDocument/2006/relationships/slideLayout" Target="../slideLayouts/slideLayout12.xml"/></Relationships>
</file>

<file path=ppt/slides/_rels/slide378.xml.rels><?xml version="1.0" encoding="UTF-8" standalone="yes"?>
<Relationships xmlns="http://schemas.openxmlformats.org/package/2006/relationships"><Relationship Id="rId2" Type="http://schemas.openxmlformats.org/officeDocument/2006/relationships/notesSlide" Target="../notesSlides/notesSlide378.xml"/><Relationship Id="rId1" Type="http://schemas.openxmlformats.org/officeDocument/2006/relationships/slideLayout" Target="../slideLayouts/slideLayout12.xml"/></Relationships>
</file>

<file path=ppt/slides/_rels/slide379.xml.rels><?xml version="1.0" encoding="UTF-8" standalone="yes"?>
<Relationships xmlns="http://schemas.openxmlformats.org/package/2006/relationships"><Relationship Id="rId2" Type="http://schemas.openxmlformats.org/officeDocument/2006/relationships/notesSlide" Target="../notesSlides/notesSlide379.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80.xml.rels><?xml version="1.0" encoding="UTF-8" standalone="yes"?>
<Relationships xmlns="http://schemas.openxmlformats.org/package/2006/relationships"><Relationship Id="rId2" Type="http://schemas.openxmlformats.org/officeDocument/2006/relationships/notesSlide" Target="../notesSlides/notesSlide380.xml"/><Relationship Id="rId1" Type="http://schemas.openxmlformats.org/officeDocument/2006/relationships/slideLayout" Target="../slideLayouts/slideLayout12.xml"/></Relationships>
</file>

<file path=ppt/slides/_rels/slide381.xml.rels><?xml version="1.0" encoding="UTF-8" standalone="yes"?>
<Relationships xmlns="http://schemas.openxmlformats.org/package/2006/relationships"><Relationship Id="rId2" Type="http://schemas.openxmlformats.org/officeDocument/2006/relationships/notesSlide" Target="../notesSlides/notesSlide381.xml"/><Relationship Id="rId1" Type="http://schemas.openxmlformats.org/officeDocument/2006/relationships/slideLayout" Target="../slideLayouts/slideLayout12.xml"/></Relationships>
</file>

<file path=ppt/slides/_rels/slide382.xml.rels><?xml version="1.0" encoding="UTF-8" standalone="yes"?>
<Relationships xmlns="http://schemas.openxmlformats.org/package/2006/relationships"><Relationship Id="rId2" Type="http://schemas.openxmlformats.org/officeDocument/2006/relationships/notesSlide" Target="../notesSlides/notesSlide382.xml"/><Relationship Id="rId1" Type="http://schemas.openxmlformats.org/officeDocument/2006/relationships/slideLayout" Target="../slideLayouts/slideLayout12.xml"/></Relationships>
</file>

<file path=ppt/slides/_rels/slide383.xml.rels><?xml version="1.0" encoding="UTF-8" standalone="yes"?>
<Relationships xmlns="http://schemas.openxmlformats.org/package/2006/relationships"><Relationship Id="rId2" Type="http://schemas.openxmlformats.org/officeDocument/2006/relationships/notesSlide" Target="../notesSlides/notesSlide383.xml"/><Relationship Id="rId1" Type="http://schemas.openxmlformats.org/officeDocument/2006/relationships/slideLayout" Target="../slideLayouts/slideLayout12.xml"/></Relationships>
</file>

<file path=ppt/slides/_rels/slide384.xml.rels><?xml version="1.0" encoding="UTF-8" standalone="yes"?>
<Relationships xmlns="http://schemas.openxmlformats.org/package/2006/relationships"><Relationship Id="rId2" Type="http://schemas.openxmlformats.org/officeDocument/2006/relationships/notesSlide" Target="../notesSlides/notesSlide384.xml"/><Relationship Id="rId1" Type="http://schemas.openxmlformats.org/officeDocument/2006/relationships/slideLayout" Target="../slideLayouts/slideLayout12.xml"/></Relationships>
</file>

<file path=ppt/slides/_rels/slide385.xml.rels><?xml version="1.0" encoding="UTF-8" standalone="yes"?>
<Relationships xmlns="http://schemas.openxmlformats.org/package/2006/relationships"><Relationship Id="rId2" Type="http://schemas.openxmlformats.org/officeDocument/2006/relationships/notesSlide" Target="../notesSlides/notesSlide385.xml"/><Relationship Id="rId1" Type="http://schemas.openxmlformats.org/officeDocument/2006/relationships/slideLayout" Target="../slideLayouts/slideLayout12.xml"/></Relationships>
</file>

<file path=ppt/slides/_rels/slide386.xml.rels><?xml version="1.0" encoding="UTF-8" standalone="yes"?>
<Relationships xmlns="http://schemas.openxmlformats.org/package/2006/relationships"><Relationship Id="rId2" Type="http://schemas.openxmlformats.org/officeDocument/2006/relationships/notesSlide" Target="../notesSlides/notesSlide386.xml"/><Relationship Id="rId1" Type="http://schemas.openxmlformats.org/officeDocument/2006/relationships/slideLayout" Target="../slideLayouts/slideLayout12.xml"/></Relationships>
</file>

<file path=ppt/slides/_rels/slide387.xml.rels><?xml version="1.0" encoding="UTF-8" standalone="yes"?>
<Relationships xmlns="http://schemas.openxmlformats.org/package/2006/relationships"><Relationship Id="rId2" Type="http://schemas.openxmlformats.org/officeDocument/2006/relationships/notesSlide" Target="../notesSlides/notesSlide387.xml"/><Relationship Id="rId1" Type="http://schemas.openxmlformats.org/officeDocument/2006/relationships/slideLayout" Target="../slideLayouts/slideLayout12.xml"/></Relationships>
</file>

<file path=ppt/slides/_rels/slide388.xml.rels><?xml version="1.0" encoding="UTF-8" standalone="yes"?>
<Relationships xmlns="http://schemas.openxmlformats.org/package/2006/relationships"><Relationship Id="rId2" Type="http://schemas.openxmlformats.org/officeDocument/2006/relationships/notesSlide" Target="../notesSlides/notesSlide388.xml"/><Relationship Id="rId1" Type="http://schemas.openxmlformats.org/officeDocument/2006/relationships/slideLayout" Target="../slideLayouts/slideLayout12.xml"/></Relationships>
</file>

<file path=ppt/slides/_rels/slide389.xml.rels><?xml version="1.0" encoding="UTF-8" standalone="yes"?>
<Relationships xmlns="http://schemas.openxmlformats.org/package/2006/relationships"><Relationship Id="rId2" Type="http://schemas.openxmlformats.org/officeDocument/2006/relationships/notesSlide" Target="../notesSlides/notesSlide389.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390.xml.rels><?xml version="1.0" encoding="UTF-8" standalone="yes"?>
<Relationships xmlns="http://schemas.openxmlformats.org/package/2006/relationships"><Relationship Id="rId2" Type="http://schemas.openxmlformats.org/officeDocument/2006/relationships/notesSlide" Target="../notesSlides/notesSlide390.xml"/><Relationship Id="rId1" Type="http://schemas.openxmlformats.org/officeDocument/2006/relationships/slideLayout" Target="../slideLayouts/slideLayout12.xml"/></Relationships>
</file>

<file path=ppt/slides/_rels/slide391.xml.rels><?xml version="1.0" encoding="UTF-8" standalone="yes"?>
<Relationships xmlns="http://schemas.openxmlformats.org/package/2006/relationships"><Relationship Id="rId2" Type="http://schemas.openxmlformats.org/officeDocument/2006/relationships/notesSlide" Target="../notesSlides/notesSlide391.xml"/><Relationship Id="rId1" Type="http://schemas.openxmlformats.org/officeDocument/2006/relationships/slideLayout" Target="../slideLayouts/slideLayout12.xml"/></Relationships>
</file>

<file path=ppt/slides/_rels/slide392.xml.rels><?xml version="1.0" encoding="UTF-8" standalone="yes"?>
<Relationships xmlns="http://schemas.openxmlformats.org/package/2006/relationships"><Relationship Id="rId2" Type="http://schemas.openxmlformats.org/officeDocument/2006/relationships/notesSlide" Target="../notesSlides/notesSlide392.xml"/><Relationship Id="rId1" Type="http://schemas.openxmlformats.org/officeDocument/2006/relationships/slideLayout" Target="../slideLayouts/slideLayout12.xml"/></Relationships>
</file>

<file path=ppt/slides/_rels/slide393.xml.rels><?xml version="1.0" encoding="UTF-8" standalone="yes"?>
<Relationships xmlns="http://schemas.openxmlformats.org/package/2006/relationships"><Relationship Id="rId2" Type="http://schemas.openxmlformats.org/officeDocument/2006/relationships/notesSlide" Target="../notesSlides/notesSlide393.xml"/><Relationship Id="rId1" Type="http://schemas.openxmlformats.org/officeDocument/2006/relationships/slideLayout" Target="../slideLayouts/slideLayout12.xml"/></Relationships>
</file>

<file path=ppt/slides/_rels/slide394.xml.rels><?xml version="1.0" encoding="UTF-8" standalone="yes"?>
<Relationships xmlns="http://schemas.openxmlformats.org/package/2006/relationships"><Relationship Id="rId2" Type="http://schemas.openxmlformats.org/officeDocument/2006/relationships/notesSlide" Target="../notesSlides/notesSlide394.xml"/><Relationship Id="rId1" Type="http://schemas.openxmlformats.org/officeDocument/2006/relationships/slideLayout" Target="../slideLayouts/slideLayout12.xml"/></Relationships>
</file>

<file path=ppt/slides/_rels/slide395.xml.rels><?xml version="1.0" encoding="UTF-8" standalone="yes"?>
<Relationships xmlns="http://schemas.openxmlformats.org/package/2006/relationships"><Relationship Id="rId2" Type="http://schemas.openxmlformats.org/officeDocument/2006/relationships/notesSlide" Target="../notesSlides/notesSlide395.xml"/><Relationship Id="rId1" Type="http://schemas.openxmlformats.org/officeDocument/2006/relationships/slideLayout" Target="../slideLayouts/slideLayout12.xml"/></Relationships>
</file>

<file path=ppt/slides/_rels/slide396.xml.rels><?xml version="1.0" encoding="UTF-8" standalone="yes"?>
<Relationships xmlns="http://schemas.openxmlformats.org/package/2006/relationships"><Relationship Id="rId2" Type="http://schemas.openxmlformats.org/officeDocument/2006/relationships/notesSlide" Target="../notesSlides/notesSlide396.xml"/><Relationship Id="rId1" Type="http://schemas.openxmlformats.org/officeDocument/2006/relationships/slideLayout" Target="../slideLayouts/slideLayout12.xml"/></Relationships>
</file>

<file path=ppt/slides/_rels/slide397.xml.rels><?xml version="1.0" encoding="UTF-8" standalone="yes"?>
<Relationships xmlns="http://schemas.openxmlformats.org/package/2006/relationships"><Relationship Id="rId2" Type="http://schemas.openxmlformats.org/officeDocument/2006/relationships/notesSlide" Target="../notesSlides/notesSlide397.xml"/><Relationship Id="rId1" Type="http://schemas.openxmlformats.org/officeDocument/2006/relationships/slideLayout" Target="../slideLayouts/slideLayout12.xml"/></Relationships>
</file>

<file path=ppt/slides/_rels/slide398.xml.rels><?xml version="1.0" encoding="UTF-8" standalone="yes"?>
<Relationships xmlns="http://schemas.openxmlformats.org/package/2006/relationships"><Relationship Id="rId2" Type="http://schemas.openxmlformats.org/officeDocument/2006/relationships/notesSlide" Target="../notesSlides/notesSlide398.xml"/><Relationship Id="rId1" Type="http://schemas.openxmlformats.org/officeDocument/2006/relationships/slideLayout" Target="../slideLayouts/slideLayout12.xml"/></Relationships>
</file>

<file path=ppt/slides/_rels/slide399.xml.rels><?xml version="1.0" encoding="UTF-8" standalone="yes"?>
<Relationships xmlns="http://schemas.openxmlformats.org/package/2006/relationships"><Relationship Id="rId2" Type="http://schemas.openxmlformats.org/officeDocument/2006/relationships/notesSlide" Target="../notesSlides/notesSlide39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00.xml.rels><?xml version="1.0" encoding="UTF-8" standalone="yes"?>
<Relationships xmlns="http://schemas.openxmlformats.org/package/2006/relationships"><Relationship Id="rId2" Type="http://schemas.openxmlformats.org/officeDocument/2006/relationships/notesSlide" Target="../notesSlides/notesSlide400.xml"/><Relationship Id="rId1" Type="http://schemas.openxmlformats.org/officeDocument/2006/relationships/slideLayout" Target="../slideLayouts/slideLayout12.xml"/></Relationships>
</file>

<file path=ppt/slides/_rels/slide401.xml.rels><?xml version="1.0" encoding="UTF-8" standalone="yes"?>
<Relationships xmlns="http://schemas.openxmlformats.org/package/2006/relationships"><Relationship Id="rId2" Type="http://schemas.openxmlformats.org/officeDocument/2006/relationships/notesSlide" Target="../notesSlides/notesSlide401.xml"/><Relationship Id="rId1" Type="http://schemas.openxmlformats.org/officeDocument/2006/relationships/slideLayout" Target="../slideLayouts/slideLayout12.xml"/></Relationships>
</file>

<file path=ppt/slides/_rels/slide402.xml.rels><?xml version="1.0" encoding="UTF-8" standalone="yes"?>
<Relationships xmlns="http://schemas.openxmlformats.org/package/2006/relationships"><Relationship Id="rId2" Type="http://schemas.openxmlformats.org/officeDocument/2006/relationships/notesSlide" Target="../notesSlides/notesSlide402.xml"/><Relationship Id="rId1" Type="http://schemas.openxmlformats.org/officeDocument/2006/relationships/slideLayout" Target="../slideLayouts/slideLayout12.xml"/></Relationships>
</file>

<file path=ppt/slides/_rels/slide403.xml.rels><?xml version="1.0" encoding="UTF-8" standalone="yes"?>
<Relationships xmlns="http://schemas.openxmlformats.org/package/2006/relationships"><Relationship Id="rId2" Type="http://schemas.openxmlformats.org/officeDocument/2006/relationships/notesSlide" Target="../notesSlides/notesSlide403.xml"/><Relationship Id="rId1" Type="http://schemas.openxmlformats.org/officeDocument/2006/relationships/slideLayout" Target="../slideLayouts/slideLayout12.xml"/></Relationships>
</file>

<file path=ppt/slides/_rels/slide404.xml.rels><?xml version="1.0" encoding="UTF-8" standalone="yes"?>
<Relationships xmlns="http://schemas.openxmlformats.org/package/2006/relationships"><Relationship Id="rId2" Type="http://schemas.openxmlformats.org/officeDocument/2006/relationships/notesSlide" Target="../notesSlides/notesSlide404.xml"/><Relationship Id="rId1" Type="http://schemas.openxmlformats.org/officeDocument/2006/relationships/slideLayout" Target="../slideLayouts/slideLayout12.xml"/></Relationships>
</file>

<file path=ppt/slides/_rels/slide405.xml.rels><?xml version="1.0" encoding="UTF-8" standalone="yes"?>
<Relationships xmlns="http://schemas.openxmlformats.org/package/2006/relationships"><Relationship Id="rId2" Type="http://schemas.openxmlformats.org/officeDocument/2006/relationships/notesSlide" Target="../notesSlides/notesSlide405.xml"/><Relationship Id="rId1" Type="http://schemas.openxmlformats.org/officeDocument/2006/relationships/slideLayout" Target="../slideLayouts/slideLayout12.xml"/></Relationships>
</file>

<file path=ppt/slides/_rels/slide406.xml.rels><?xml version="1.0" encoding="UTF-8" standalone="yes"?>
<Relationships xmlns="http://schemas.openxmlformats.org/package/2006/relationships"><Relationship Id="rId2" Type="http://schemas.openxmlformats.org/officeDocument/2006/relationships/notesSlide" Target="../notesSlides/notesSlide406.xml"/><Relationship Id="rId1" Type="http://schemas.openxmlformats.org/officeDocument/2006/relationships/slideLayout" Target="../slideLayouts/slideLayout12.xml"/></Relationships>
</file>

<file path=ppt/slides/_rels/slide407.xml.rels><?xml version="1.0" encoding="UTF-8" standalone="yes"?>
<Relationships xmlns="http://schemas.openxmlformats.org/package/2006/relationships"><Relationship Id="rId2" Type="http://schemas.openxmlformats.org/officeDocument/2006/relationships/notesSlide" Target="../notesSlides/notesSlide407.xml"/><Relationship Id="rId1" Type="http://schemas.openxmlformats.org/officeDocument/2006/relationships/slideLayout" Target="../slideLayouts/slideLayout12.xml"/></Relationships>
</file>

<file path=ppt/slides/_rels/slide408.xml.rels><?xml version="1.0" encoding="UTF-8" standalone="yes"?>
<Relationships xmlns="http://schemas.openxmlformats.org/package/2006/relationships"><Relationship Id="rId2" Type="http://schemas.openxmlformats.org/officeDocument/2006/relationships/notesSlide" Target="../notesSlides/notesSlide408.xml"/><Relationship Id="rId1" Type="http://schemas.openxmlformats.org/officeDocument/2006/relationships/slideLayout" Target="../slideLayouts/slideLayout12.xml"/></Relationships>
</file>

<file path=ppt/slides/_rels/slide409.xml.rels><?xml version="1.0" encoding="UTF-8" standalone="yes"?>
<Relationships xmlns="http://schemas.openxmlformats.org/package/2006/relationships"><Relationship Id="rId2" Type="http://schemas.openxmlformats.org/officeDocument/2006/relationships/notesSlide" Target="../notesSlides/notesSlide409.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10.xml.rels><?xml version="1.0" encoding="UTF-8" standalone="yes"?>
<Relationships xmlns="http://schemas.openxmlformats.org/package/2006/relationships"><Relationship Id="rId2" Type="http://schemas.openxmlformats.org/officeDocument/2006/relationships/notesSlide" Target="../notesSlides/notesSlide410.xml"/><Relationship Id="rId1" Type="http://schemas.openxmlformats.org/officeDocument/2006/relationships/slideLayout" Target="../slideLayouts/slideLayout12.xml"/></Relationships>
</file>

<file path=ppt/slides/_rels/slide411.xml.rels><?xml version="1.0" encoding="UTF-8" standalone="yes"?>
<Relationships xmlns="http://schemas.openxmlformats.org/package/2006/relationships"><Relationship Id="rId2" Type="http://schemas.openxmlformats.org/officeDocument/2006/relationships/notesSlide" Target="../notesSlides/notesSlide411.xml"/><Relationship Id="rId1" Type="http://schemas.openxmlformats.org/officeDocument/2006/relationships/slideLayout" Target="../slideLayouts/slideLayout12.xml"/></Relationships>
</file>

<file path=ppt/slides/_rels/slide412.xml.rels><?xml version="1.0" encoding="UTF-8" standalone="yes"?>
<Relationships xmlns="http://schemas.openxmlformats.org/package/2006/relationships"><Relationship Id="rId2" Type="http://schemas.openxmlformats.org/officeDocument/2006/relationships/notesSlide" Target="../notesSlides/notesSlide412.xml"/><Relationship Id="rId1" Type="http://schemas.openxmlformats.org/officeDocument/2006/relationships/slideLayout" Target="../slideLayouts/slideLayout12.xml"/></Relationships>
</file>

<file path=ppt/slides/_rels/slide413.xml.rels><?xml version="1.0" encoding="UTF-8" standalone="yes"?>
<Relationships xmlns="http://schemas.openxmlformats.org/package/2006/relationships"><Relationship Id="rId2" Type="http://schemas.openxmlformats.org/officeDocument/2006/relationships/notesSlide" Target="../notesSlides/notesSlide413.xml"/><Relationship Id="rId1" Type="http://schemas.openxmlformats.org/officeDocument/2006/relationships/slideLayout" Target="../slideLayouts/slideLayout12.xml"/></Relationships>
</file>

<file path=ppt/slides/_rels/slide414.xml.rels><?xml version="1.0" encoding="UTF-8" standalone="yes"?>
<Relationships xmlns="http://schemas.openxmlformats.org/package/2006/relationships"><Relationship Id="rId2" Type="http://schemas.openxmlformats.org/officeDocument/2006/relationships/notesSlide" Target="../notesSlides/notesSlide414.xml"/><Relationship Id="rId1" Type="http://schemas.openxmlformats.org/officeDocument/2006/relationships/slideLayout" Target="../slideLayouts/slideLayout12.xml"/></Relationships>
</file>

<file path=ppt/slides/_rels/slide415.xml.rels><?xml version="1.0" encoding="UTF-8" standalone="yes"?>
<Relationships xmlns="http://schemas.openxmlformats.org/package/2006/relationships"><Relationship Id="rId2" Type="http://schemas.openxmlformats.org/officeDocument/2006/relationships/notesSlide" Target="../notesSlides/notesSlide415.xml"/><Relationship Id="rId1" Type="http://schemas.openxmlformats.org/officeDocument/2006/relationships/slideLayout" Target="../slideLayouts/slideLayout12.xml"/></Relationships>
</file>

<file path=ppt/slides/_rels/slide416.xml.rels><?xml version="1.0" encoding="UTF-8" standalone="yes"?>
<Relationships xmlns="http://schemas.openxmlformats.org/package/2006/relationships"><Relationship Id="rId2" Type="http://schemas.openxmlformats.org/officeDocument/2006/relationships/notesSlide" Target="../notesSlides/notesSlide416.xml"/><Relationship Id="rId1" Type="http://schemas.openxmlformats.org/officeDocument/2006/relationships/slideLayout" Target="../slideLayouts/slideLayout12.xml"/></Relationships>
</file>

<file path=ppt/slides/_rels/slide417.xml.rels><?xml version="1.0" encoding="UTF-8" standalone="yes"?>
<Relationships xmlns="http://schemas.openxmlformats.org/package/2006/relationships"><Relationship Id="rId2" Type="http://schemas.openxmlformats.org/officeDocument/2006/relationships/notesSlide" Target="../notesSlides/notesSlide417.xml"/><Relationship Id="rId1" Type="http://schemas.openxmlformats.org/officeDocument/2006/relationships/slideLayout" Target="../slideLayouts/slideLayout12.xml"/></Relationships>
</file>

<file path=ppt/slides/_rels/slide418.xml.rels><?xml version="1.0" encoding="UTF-8" standalone="yes"?>
<Relationships xmlns="http://schemas.openxmlformats.org/package/2006/relationships"><Relationship Id="rId2" Type="http://schemas.openxmlformats.org/officeDocument/2006/relationships/notesSlide" Target="../notesSlides/notesSlide418.xml"/><Relationship Id="rId1" Type="http://schemas.openxmlformats.org/officeDocument/2006/relationships/slideLayout" Target="../slideLayouts/slideLayout12.xml"/></Relationships>
</file>

<file path=ppt/slides/_rels/slide419.xml.rels><?xml version="1.0" encoding="UTF-8" standalone="yes"?>
<Relationships xmlns="http://schemas.openxmlformats.org/package/2006/relationships"><Relationship Id="rId2" Type="http://schemas.openxmlformats.org/officeDocument/2006/relationships/notesSlide" Target="../notesSlides/notesSlide419.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20.xml.rels><?xml version="1.0" encoding="UTF-8" standalone="yes"?>
<Relationships xmlns="http://schemas.openxmlformats.org/package/2006/relationships"><Relationship Id="rId2" Type="http://schemas.openxmlformats.org/officeDocument/2006/relationships/notesSlide" Target="../notesSlides/notesSlide420.xml"/><Relationship Id="rId1" Type="http://schemas.openxmlformats.org/officeDocument/2006/relationships/slideLayout" Target="../slideLayouts/slideLayout12.xml"/></Relationships>
</file>

<file path=ppt/slides/_rels/slide421.xml.rels><?xml version="1.0" encoding="UTF-8" standalone="yes"?>
<Relationships xmlns="http://schemas.openxmlformats.org/package/2006/relationships"><Relationship Id="rId2" Type="http://schemas.openxmlformats.org/officeDocument/2006/relationships/notesSlide" Target="../notesSlides/notesSlide421.xml"/><Relationship Id="rId1" Type="http://schemas.openxmlformats.org/officeDocument/2006/relationships/slideLayout" Target="../slideLayouts/slideLayout12.xml"/></Relationships>
</file>

<file path=ppt/slides/_rels/slide422.xml.rels><?xml version="1.0" encoding="UTF-8" standalone="yes"?>
<Relationships xmlns="http://schemas.openxmlformats.org/package/2006/relationships"><Relationship Id="rId2" Type="http://schemas.openxmlformats.org/officeDocument/2006/relationships/notesSlide" Target="../notesSlides/notesSlide422.xml"/><Relationship Id="rId1" Type="http://schemas.openxmlformats.org/officeDocument/2006/relationships/slideLayout" Target="../slideLayouts/slideLayout12.xml"/></Relationships>
</file>

<file path=ppt/slides/_rels/slide423.xml.rels><?xml version="1.0" encoding="UTF-8" standalone="yes"?>
<Relationships xmlns="http://schemas.openxmlformats.org/package/2006/relationships"><Relationship Id="rId2" Type="http://schemas.openxmlformats.org/officeDocument/2006/relationships/notesSlide" Target="../notesSlides/notesSlide423.xml"/><Relationship Id="rId1" Type="http://schemas.openxmlformats.org/officeDocument/2006/relationships/slideLayout" Target="../slideLayouts/slideLayout12.xml"/></Relationships>
</file>

<file path=ppt/slides/_rels/slide424.xml.rels><?xml version="1.0" encoding="UTF-8" standalone="yes"?>
<Relationships xmlns="http://schemas.openxmlformats.org/package/2006/relationships"><Relationship Id="rId2" Type="http://schemas.openxmlformats.org/officeDocument/2006/relationships/notesSlide" Target="../notesSlides/notesSlide424.xml"/><Relationship Id="rId1" Type="http://schemas.openxmlformats.org/officeDocument/2006/relationships/slideLayout" Target="../slideLayouts/slideLayout12.xml"/></Relationships>
</file>

<file path=ppt/slides/_rels/slide425.xml.rels><?xml version="1.0" encoding="UTF-8" standalone="yes"?>
<Relationships xmlns="http://schemas.openxmlformats.org/package/2006/relationships"><Relationship Id="rId2" Type="http://schemas.openxmlformats.org/officeDocument/2006/relationships/notesSlide" Target="../notesSlides/notesSlide425.xml"/><Relationship Id="rId1" Type="http://schemas.openxmlformats.org/officeDocument/2006/relationships/slideLayout" Target="../slideLayouts/slideLayout12.xml"/></Relationships>
</file>

<file path=ppt/slides/_rels/slide426.xml.rels><?xml version="1.0" encoding="UTF-8" standalone="yes"?>
<Relationships xmlns="http://schemas.openxmlformats.org/package/2006/relationships"><Relationship Id="rId2" Type="http://schemas.openxmlformats.org/officeDocument/2006/relationships/notesSlide" Target="../notesSlides/notesSlide426.xml"/><Relationship Id="rId1" Type="http://schemas.openxmlformats.org/officeDocument/2006/relationships/slideLayout" Target="../slideLayouts/slideLayout12.xml"/></Relationships>
</file>

<file path=ppt/slides/_rels/slide427.xml.rels><?xml version="1.0" encoding="UTF-8" standalone="yes"?>
<Relationships xmlns="http://schemas.openxmlformats.org/package/2006/relationships"><Relationship Id="rId2" Type="http://schemas.openxmlformats.org/officeDocument/2006/relationships/notesSlide" Target="../notesSlides/notesSlide427.xml"/><Relationship Id="rId1" Type="http://schemas.openxmlformats.org/officeDocument/2006/relationships/slideLayout" Target="../slideLayouts/slideLayout12.xml"/></Relationships>
</file>

<file path=ppt/slides/_rels/slide428.xml.rels><?xml version="1.0" encoding="UTF-8" standalone="yes"?>
<Relationships xmlns="http://schemas.openxmlformats.org/package/2006/relationships"><Relationship Id="rId2" Type="http://schemas.openxmlformats.org/officeDocument/2006/relationships/notesSlide" Target="../notesSlides/notesSlide428.xml"/><Relationship Id="rId1" Type="http://schemas.openxmlformats.org/officeDocument/2006/relationships/slideLayout" Target="../slideLayouts/slideLayout12.xml"/></Relationships>
</file>

<file path=ppt/slides/_rels/slide429.xml.rels><?xml version="1.0" encoding="UTF-8" standalone="yes"?>
<Relationships xmlns="http://schemas.openxmlformats.org/package/2006/relationships"><Relationship Id="rId2" Type="http://schemas.openxmlformats.org/officeDocument/2006/relationships/notesSlide" Target="../notesSlides/notesSlide429.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3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133" name="Google Shape;133;p3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9"/>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10</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187" name="Google Shape;187;p39"/>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really appreciate the addition of women and more Black Americans in Virginia's narrative. It's a good start. I think we still have room to improve, but I am happy with the direction things seem to be going in. It almost feels like there needs to be a sort of companion guide with the framework that provides all of the extra details teachers and students need to have a more inclusive narrative than what is able to fit in the framework.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3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133" name="Google Shape;133;p3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VS.3</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78444695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31"/>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139" name="Google Shape;139;p31"/>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VS.3</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63670585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32"/>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145" name="Google Shape;145;p32"/>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Essential knowledge for VS.3g should acknowledge the complexity of the Powhatan federation in Tidewater and not reduce the interactions with colonists to just "positive". Verbiage in explaining how Native persons saw the English colonists as invaders should extrapolate/expand on reasoning.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406890585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3"/>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4</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151" name="Google Shape;151;p33"/>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VS.3</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54015862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34"/>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5</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157" name="Google Shape;157;p34"/>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VS.3</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93947141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5"/>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6</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163" name="Google Shape;163;p35"/>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VS.3</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71007983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6"/>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7</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169" name="Google Shape;169;p36"/>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For the past eight years I have no idea why a fourth grade child should have to know about the General Assembly, House of Burgesses, and all that is required information. This is not appropriate for fourth grade.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61905182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7"/>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8</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175" name="Google Shape;175;p37"/>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 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see general comment below</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6030943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8"/>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9</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181" name="Google Shape;181;p38"/>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VS.3</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60090239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9"/>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10</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187" name="Google Shape;187;p39"/>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d, e, 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VS.3d "only certain free adult men had the right to take part". Please be more specific as to the criteria a colonist had to have to take part in government.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VS.3e "This is the first time that Africans were introduced"...introduced sounds too lenient. They were not introduced. They were brought here against their will.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VS.3g "Pocahontas served as a contact"-- I think this is an opportunity here to dive deeper into her role between the natives and the colonists. I don't think a byline does her role justice.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755598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4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11</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Legislator</a:t>
            </a:r>
            <a:endParaRPr sz="1400" b="0">
              <a:solidFill>
                <a:schemeClr val="dk1"/>
              </a:solidFill>
            </a:endParaRPr>
          </a:p>
        </p:txBody>
      </p:sp>
      <p:sp>
        <p:nvSpPr>
          <p:cNvPr id="193" name="Google Shape;193;p4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4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11</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Legislator</a:t>
            </a:r>
            <a:endParaRPr sz="1400" b="0">
              <a:solidFill>
                <a:schemeClr val="dk1"/>
              </a:solidFill>
            </a:endParaRPr>
          </a:p>
        </p:txBody>
      </p:sp>
      <p:sp>
        <p:nvSpPr>
          <p:cNvPr id="193" name="Google Shape;193;p4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VS.3e - I agree with recommendations of VAAHEC's report; however, when teaching about Africans being captured against their will, teach about the rich cultural history of Africans, and distinguish African cultures and nations - they weren't all just from "Africa". Talk about customs. Teach about the *people* who would become enslaved. **Include that white slavery existed in the world prior to and at that time, this was the birth of the idea that Africans were inferior based on their skin color - this is where slavery and racism get tied together. **Regarding the phrase, "Virginia would create a disparity..." should be clearer that disparity was not only created but *firmly established* and has ramifications today in VA and American culture and economy.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70450736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41"/>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199" name="Google Shape;199;p41"/>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VS.3 a-b: It is glaringly missing what happened to the Powhatan after the English arrived. The focus of these standards is solely from the English colonizers' perspectives.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14579951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42"/>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205" name="Google Shape;205;p42"/>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 e, 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3b: When discussing the economic motives of the British, and settlement generally, the role of the Atlantic slave trade must be highlighted. 3e: I’m horrified by the old language used and glad it’s been revised. The economic impacts and specific numbers of enslaved people should be part of the discussion of Jamestown. 3f: If these hardships occurred when enslaved people were present, how were THEY treated when resources were scarce?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46596082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43"/>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14</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211" name="Google Shape;211;p43"/>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charters of the Virginia Company of London are not age appropriate.  Just say it was an economic venture and perhaps compare and contrast that to the reasons other colonies were established.  That would be more informative for children.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29601116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44"/>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15</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217" name="Google Shape;217;p44"/>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d, e, 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 b) This standard is an example of how inaccurate history is being taught with regards to  the role of the Colonizer, the Native American, the free Africa and the enslaved African.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 This standard is an example of how if the students do not have the foundation of whence government and democracy come from, they might think that these principles were original to the “founding fathers” and they are not. Democracy and government comes from ancient Egypt, where it was taken to Greece/Rome and brought to the Americas.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 This standard doubles down on the fact that the Africans who arrived in 1619 were the only ones here and that is not true. The Olmec’s, Mayans, Folsom and Clovis all were of African descent and have been in the Americas for thousands of years prior to the European arrival in 1619. Moors from Europe had been traveling to the Americas for thousands of years trading with the aboriginal Americans prior to the European interruption.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f) This standard is missing key information on why the European colonizers were unable to make their colony work the first or second time. Cold, famine and disease almost wiped the Europeans out twice but the Native peoples (the African travelers from many years ago) stepped in and helped to feed and shelter the Europeans. The Europeans returned their kindness with a massacre of those same native peoples. Those who weren’t massacred were enslaved with the newly arrived (of 1619) continental Africans.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07819377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5"/>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16</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223" name="Google Shape;223;p45"/>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 - better explain who stockholders of VA Company were and how they 'financed the settlement'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59033527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46"/>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17</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 Parent</a:t>
            </a:r>
            <a:endParaRPr sz="1400" b="0">
              <a:solidFill>
                <a:schemeClr val="dk1"/>
              </a:solidFill>
            </a:endParaRPr>
          </a:p>
        </p:txBody>
      </p:sp>
      <p:sp>
        <p:nvSpPr>
          <p:cNvPr id="229" name="Google Shape;229;p46"/>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new phrasing is important and an improvement.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29812428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47"/>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18</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235" name="Google Shape;235;p47"/>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VS.3</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11127426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48"/>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19</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 Parent</a:t>
            </a:r>
            <a:endParaRPr sz="1400" b="0">
              <a:solidFill>
                <a:schemeClr val="dk1"/>
              </a:solidFill>
            </a:endParaRPr>
          </a:p>
        </p:txBody>
      </p:sp>
      <p:sp>
        <p:nvSpPr>
          <p:cNvPr id="241" name="Google Shape;241;p48"/>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VS.3g  Can we also address enslavement of native peoples (by colonists and native peoples themselves)? Can we acknowledge where tobacco comes from and it's cultural, medicinal and religious importance to native peoples? What about the Powhatan Confederacy and native resistance movements during this time?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https://encyclopediavirginia.org/entries/indian-enslavement-in-virginia/</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0325252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49"/>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20</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 Other</a:t>
            </a:r>
            <a:endParaRPr sz="1400" b="0">
              <a:solidFill>
                <a:schemeClr val="dk1"/>
              </a:solidFill>
            </a:endParaRPr>
          </a:p>
        </p:txBody>
      </p:sp>
      <p:sp>
        <p:nvSpPr>
          <p:cNvPr id="247" name="Google Shape;247;p49"/>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d, e, 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 This standard is an example of how inaccurate history is being taught with regards to  the role of the Colonizer, the Native American, the free Africa and the enslaved African.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 This standard is an example of how if the students do not have the foundation of whence government and democracy come from, they might think that these principles were original to the “founding fathers” and they are not. Democracy and government comes from ancient Egypt, where it was taken to Greece/Rome and brought to the Americas.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 This standard doubles down on the fact that the Africans who arrived in 1619 were the only ones here and that is not true. The Olmec’s, Mayans, Folsom and Clovis all were of African descent and have been in the Americas for thousands of years prior to the European arrival in 1619. Moors from Europe had been traveling to the Americas for thousands of years trading with the aboriginal Americans prior to the European interruption.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f. This standard is missing key information on why the European colonizers were unable to make their colony work the first or second time. Cold, famine and disease almost wiped the Europeans out twice but the Native peoples (the African travelers from many years ago) stepped in and helped to feed and shelter the Europeans. The Europeans returned their kindness with a massacre of those same native peoples. Those who weren’t massacred were enslaved with the newly arrived (of 1619) continental Africans.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2530778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41"/>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199" name="Google Shape;199;p41"/>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5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21</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253" name="Google Shape;253;p5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VS.3, a, b, c, d, e, f, 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93876722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51"/>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259" name="Google Shape;259;p51"/>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 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87462158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52"/>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 Organization/Museum, Other</a:t>
            </a:r>
            <a:endParaRPr sz="1400" b="0">
              <a:solidFill>
                <a:schemeClr val="dk1"/>
              </a:solidFill>
            </a:endParaRPr>
          </a:p>
        </p:txBody>
      </p:sp>
      <p:sp>
        <p:nvSpPr>
          <p:cNvPr id="265" name="Google Shape;265;p52"/>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 g</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74383273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53"/>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24</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a:t>
            </a:r>
            <a:endParaRPr sz="1400" b="0">
              <a:solidFill>
                <a:schemeClr val="dk1"/>
              </a:solidFill>
            </a:endParaRPr>
          </a:p>
        </p:txBody>
      </p:sp>
      <p:sp>
        <p:nvSpPr>
          <p:cNvPr id="271" name="Google Shape;271;p53"/>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 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31056096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54"/>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25</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277" name="Google Shape;277;p54"/>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 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59335287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55"/>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26</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a:t>
            </a:r>
            <a:endParaRPr sz="1400" b="0">
              <a:solidFill>
                <a:schemeClr val="dk1"/>
              </a:solidFill>
            </a:endParaRPr>
          </a:p>
        </p:txBody>
      </p:sp>
      <p:sp>
        <p:nvSpPr>
          <p:cNvPr id="283" name="Google Shape;283;p55"/>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 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45972697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56"/>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27</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 Organization/Museum</a:t>
            </a:r>
            <a:endParaRPr sz="1400" b="0">
              <a:solidFill>
                <a:schemeClr val="dk1"/>
              </a:solidFill>
            </a:endParaRPr>
          </a:p>
        </p:txBody>
      </p:sp>
      <p:sp>
        <p:nvSpPr>
          <p:cNvPr id="289" name="Google Shape;289;p56"/>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 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11216467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57"/>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28</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295" name="Google Shape;295;p57"/>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VS.3e I support the proposed changes.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18684923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58"/>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29</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301" name="Google Shape;301;p58"/>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 identifying the impact of the abduction and trafficking of enslaved Africans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64407770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59"/>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30</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307" name="Google Shape;307;p59"/>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e, 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VS 3e: Introduce the first Africans in Virginia in their homeland, before enslavement. Students would survey major African kingdoms and empires including Kush, Axum, Ghana, Mali, Songhai, Egypt, Great Zimbabwe, and Kongo. The standard would include the source of each kingdom's wealth and/or power and particular skill set for which they were known. Queen Nzinga should also be introduced.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VS 3g: Include Bacon's Rebellion. This event demonstrates the efforts to remove Native People from their lands and can be used to highlight the way laws and practices began to separate people by race. Governor Berkeley and others realized the potential threat from unity among  free and enslaved Black people, indentured servants, poor white people, and anyone else who might join together to have their interests served. Students will gain a better understanding of the origins of keeping groups of people apart deliberately based on race.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4602887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42"/>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205" name="Google Shape;205;p42"/>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6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31</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313" name="Google Shape;313;p6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 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VS.3 a-e: It is glaringly missing what happened to the Powhatan after the English arrived.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35643166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61"/>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 Parent, Organization/Museum, College Professor/Historian</a:t>
            </a:r>
            <a:endParaRPr sz="1400" b="0">
              <a:solidFill>
                <a:schemeClr val="dk1"/>
              </a:solidFill>
            </a:endParaRPr>
          </a:p>
        </p:txBody>
      </p:sp>
      <p:sp>
        <p:nvSpPr>
          <p:cNvPr id="319" name="Google Shape;319;p61"/>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VS.3</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405050500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62"/>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325" name="Google Shape;325;p62"/>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 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support the current edits.  Please teach an accurate history.  African were brought to American against their will and treated like property.   Also discuss how the arrival of the settlers drove Native Americans off their lands and other negative effects.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4107673110"/>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3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133" name="Google Shape;133;p3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As a parent in Fairfax County Virginia, raising two bi-racial children in this state, I will say that I agree that there are changes and updates that need to be made to the current standards to reflect both the truth and to foster understanding by our children of the history of Virginia, as it was.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16269151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31"/>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139" name="Google Shape;139;p31"/>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VS.4</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22104028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32"/>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145" name="Google Shape;145;p32"/>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VS.4b is another place where explaining the history of the two surviving Tribal reservations could be expanded upon.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93557401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3"/>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4</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151" name="Google Shape;151;p33"/>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VS.4</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25057985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34"/>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5</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157" name="Google Shape;157;p34"/>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VS.4</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00876021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5"/>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6</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163" name="Google Shape;163;p35"/>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VS.4</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994520362"/>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6"/>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7</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169" name="Google Shape;169;p36"/>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VS.4</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2307721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43"/>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14</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211" name="Google Shape;211;p43"/>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Virginia Studies is a cumbersome course that requires lots of memorization for the details covered.  A broader scope, more age appropriateness and in a different order would help.  The course has stopped being a story, and become a slugfest of minutia.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7"/>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8</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175" name="Google Shape;175;p37"/>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see general comment below</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4040134901"/>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8"/>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9</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181" name="Google Shape;181;p38"/>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VS.4</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422451606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9"/>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10</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187" name="Google Shape;187;p39"/>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VS.4b "Most American Indians were forced inland"--students are missing part of this narrative--the timeline and how they were forced inland--that it wasn't just one event where they lost their land, but several events , especially when colonists would cheat them out of their land.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966097227"/>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4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11</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Legislator</a:t>
            </a:r>
            <a:endParaRPr sz="1400" b="0">
              <a:solidFill>
                <a:schemeClr val="dk1"/>
              </a:solidFill>
            </a:endParaRPr>
          </a:p>
        </p:txBody>
      </p:sp>
      <p:sp>
        <p:nvSpPr>
          <p:cNvPr id="193" name="Google Shape;193;p4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VS.4a -  I agree with recommendations of VAAHEC's report.</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VS.4e - I agree with recommendations of VAAHEC's report; further, that children and families were born into slavery. Slavery was passed down by birth, removing families' ability to accumulate wealth over generations as did white settlers.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850246340"/>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41"/>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199" name="Google Shape;199;p41"/>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VS.4 a-e: It is glaringly missing what happened to the Powhatan after the English arrived.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83415953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42"/>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205" name="Google Shape;205;p42"/>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4a: The horrors and conditions of enslaved laborers should be explored. 4e: The conditions and daily lives of the enslaved must be explored in-depth. In the same way students explore the daily lives of settlers, they must understand the daily lives and hardships of slavery, including hunger, sickness, family separation, and violence.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809705022"/>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43"/>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14</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211" name="Google Shape;211;p43"/>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VS.4</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652613698"/>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44"/>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15</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217" name="Google Shape;217;p44"/>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 This standard doubles down on the lie that the enslaved people were either a field hand or in the house and the reality is that the enslaved people had all the skilled labor jobs. From forestry to farming to blacksmithing to seam stressing to teaching, to care giving to architecture to bridge building, the native people and the newly arrived continental Africans made up the entire work force.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 Students learn that there are some free Africans, and the reality is that America was only 13 colonies in the beginning and the amount of “free” Africans more than doubled the amount of “free” Europeans. Students learn that the free Africans began to make families with the enslaved Africans and that is the reason the African community grows and that is not true. The reality is that only about 6% of the enslaved population came from the continent of Africa, all the other enslaved black people were already here in America.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270230704"/>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5"/>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16</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223" name="Google Shape;223;p45"/>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 -- please explain how it was sold in England as a cash crop when there was no cash in the colony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 -- please give examples of barns, homes, churches that demonstrate the culture of the home country; please explain what the migration route was for Germans and Scots-Irish.  please better explain or give examples of "Migration and living in new areas caused people to adapt old customs to their new environments."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 -- How can there be savings when there was no money and no banks?; better clarify the difference between credit and debt</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4218646078"/>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46"/>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17</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 Parent</a:t>
            </a:r>
            <a:endParaRPr sz="1400" b="0">
              <a:solidFill>
                <a:schemeClr val="dk1"/>
              </a:solidFill>
            </a:endParaRPr>
          </a:p>
        </p:txBody>
      </p:sp>
      <p:sp>
        <p:nvSpPr>
          <p:cNvPr id="229" name="Google Shape;229;p46"/>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It is an improvement that it is clearly stated that Virginia chose to rely on forced, unpaid labor, not just the natural outgrowth of agrarianism (as was taught in the past).</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387305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44"/>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15</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217" name="Google Shape;217;p44"/>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By learning a more accurate version of history, our students will be equipped to be global citizens. Learning accurate history will advance the current school community, help students form and maintain positive relationships with one another, whether in future development, higher learning, work, etc. This enhanced learning, previously excluded but necessary information, will improve the quality of the overall student experience. Students, parents, teachers, and administrators alike will be able to form the necessary awareness for navigating an ever changing and constantly diversifying society.</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47"/>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18</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235" name="Google Shape;235;p47"/>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VS.4</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4235678189"/>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48"/>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19</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 Parent</a:t>
            </a:r>
            <a:endParaRPr sz="1400" b="0">
              <a:solidFill>
                <a:schemeClr val="dk1"/>
              </a:solidFill>
            </a:endParaRPr>
          </a:p>
        </p:txBody>
      </p:sp>
      <p:sp>
        <p:nvSpPr>
          <p:cNvPr id="241" name="Google Shape;241;p48"/>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 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.4b - inter-marriage among free and escaped enslaved African Americans?  .4e Pls address Native American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811306786"/>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49"/>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20</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 Other</a:t>
            </a:r>
            <a:endParaRPr sz="1400" b="0">
              <a:solidFill>
                <a:schemeClr val="dk1"/>
              </a:solidFill>
            </a:endParaRPr>
          </a:p>
        </p:txBody>
      </p:sp>
      <p:sp>
        <p:nvSpPr>
          <p:cNvPr id="247" name="Google Shape;247;p49"/>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This standard doubles down on the lie that the enslaved people were either a field hand or in the house and the reality is that the enslaved people had all the skilled labor jobs. From forestry to farming to blacksmithing to seam stressing to teaching, to care giving to architecture to bridge building, the native people and the newly arrived continental Africans made up the entire work force.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 Students learn that there are some free Africans, and the reality is that America was only 13 colonies in the beginning and the amount of “free” Africans more than doubled the amount of “free” Europeans. Students learn that the free Africans began to make families with the enslaved Africans and that is the reason the African community grows and that is not true. The reality is that only about 6% of the enslaved population came from the continent of Africa, all the other enslaved black people were already here in America.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913283672"/>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5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21</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253" name="Google Shape;253;p5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VS.4, a, b, c, d, 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4091340351"/>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51"/>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259" name="Google Shape;259;p51"/>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568712717"/>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52"/>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 Organization/Museum, Other</a:t>
            </a:r>
            <a:endParaRPr sz="1400" b="0">
              <a:solidFill>
                <a:schemeClr val="dk1"/>
              </a:solidFill>
            </a:endParaRPr>
          </a:p>
        </p:txBody>
      </p:sp>
      <p:sp>
        <p:nvSpPr>
          <p:cNvPr id="265" name="Google Shape;265;p52"/>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113884863"/>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53"/>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24</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a:t>
            </a:r>
            <a:endParaRPr sz="1400" b="0">
              <a:solidFill>
                <a:schemeClr val="dk1"/>
              </a:solidFill>
            </a:endParaRPr>
          </a:p>
        </p:txBody>
      </p:sp>
      <p:sp>
        <p:nvSpPr>
          <p:cNvPr id="271" name="Google Shape;271;p53"/>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167244292"/>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54"/>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25</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277" name="Google Shape;277;p54"/>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688763360"/>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55"/>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26</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a:t>
            </a:r>
            <a:endParaRPr sz="1400" b="0">
              <a:solidFill>
                <a:schemeClr val="dk1"/>
              </a:solidFill>
            </a:endParaRPr>
          </a:p>
        </p:txBody>
      </p:sp>
      <p:sp>
        <p:nvSpPr>
          <p:cNvPr id="283" name="Google Shape;283;p55"/>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689915063"/>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56"/>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27</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 Organization/Museum</a:t>
            </a:r>
            <a:endParaRPr sz="1400" b="0">
              <a:solidFill>
                <a:schemeClr val="dk1"/>
              </a:solidFill>
            </a:endParaRPr>
          </a:p>
        </p:txBody>
      </p:sp>
      <p:sp>
        <p:nvSpPr>
          <p:cNvPr id="289" name="Google Shape;289;p56"/>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5319357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5"/>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16</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223" name="Google Shape;223;p45"/>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PLEASE consider that 11-year-olds with no world experience are learning these topics, and memorizing the language of the Essential Understanding does not develop understanding. Thank you.</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57"/>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28</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295" name="Google Shape;295;p57"/>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VS.4a Slavery did not end with the end of the Civil War. It is important to teach our students how many years it took for Union army groups to travel and free slaves long after the war ended. VS.4e I support these proposed changes.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446206395"/>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58"/>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29</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301" name="Google Shape;301;p58"/>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VS.4</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671982397"/>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59"/>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30</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307" name="Google Shape;307;p59"/>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VS 4a: Emphasize that the decision to rely on slavery to produce tobacco was not an inevitable, unavoidable one. Students should examine court cases, especially those of John Punch, Elizabeth Key, and Anthony Johnson to see the evolution of slave laws.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VS 4b: Include the foodways and other customs in students' exploration of the influences of these groups of people on Virginia's culture. Students should also have opportunities to compare tools and other similar items (see exhibit at Jamestown) to identify the ways these groups of people were similar.</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VS 4e: The role of women, especially their skills that provided for the colony, needs to be emphasized.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445177677"/>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6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31</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313" name="Google Shape;313;p6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VS.4 a-e: It is glaringly missing what happened to the Powhatan after the English arrived.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504275515"/>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61"/>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 Parent, Organization/Museum, College Professor/Historian</a:t>
            </a:r>
            <a:endParaRPr sz="1400" b="0">
              <a:solidFill>
                <a:schemeClr val="dk1"/>
              </a:solidFill>
            </a:endParaRPr>
          </a:p>
        </p:txBody>
      </p:sp>
      <p:sp>
        <p:nvSpPr>
          <p:cNvPr id="319" name="Google Shape;319;p61"/>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VS.4</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4217762591"/>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62"/>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325" name="Google Shape;325;p62"/>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Children should learn about holidays that mark the passage of time that don’t whitewash history or idolize presidents without teaching that were slave owners who didn’t recognize the rights of black people and women.  We should teach holidays like New Years that don’t idolize historical figures.  Also, although slavery ended, what came after the civil war was a new form of slavery.  Discuss reconstruction and how slave owners were compensated for the lost of their slaves while slaves were never compensated.  Slavery in relationship to the terms bartering and money must be explained.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4112221476"/>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3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133" name="Google Shape;133;p3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VS.5</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704617543"/>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31"/>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139" name="Google Shape;139;p31"/>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VS.5</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277693865"/>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32"/>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145" name="Google Shape;145;p32"/>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VS.5</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556955254"/>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3"/>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4</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151" name="Google Shape;151;p33"/>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VS.5</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4936289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46"/>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17</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 Parent</a:t>
            </a:r>
            <a:endParaRPr sz="1400" b="0">
              <a:solidFill>
                <a:schemeClr val="dk1"/>
              </a:solidFill>
            </a:endParaRPr>
          </a:p>
        </p:txBody>
      </p:sp>
      <p:sp>
        <p:nvSpPr>
          <p:cNvPr id="229" name="Google Shape;229;p46"/>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34"/>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5</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157" name="Google Shape;157;p34"/>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VS.5</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449593042"/>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5"/>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6</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163" name="Google Shape;163;p35"/>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VS.5</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420903499"/>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6"/>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7</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169" name="Google Shape;169;p36"/>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VS.5</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854329226"/>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7"/>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8</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175" name="Google Shape;175;p37"/>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see general comment below</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499535400"/>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8"/>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9</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181" name="Google Shape;181;p38"/>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VS.5</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58031254"/>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9"/>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10</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187" name="Google Shape;187;p39"/>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VS.5a--This makes it sound like Thomas Jefferson worked on the Declaration of Independence by himself when in reality, he worked with a committee of other men to draft it. He was the primary author, but not the only person who worked on it.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VS.5b--Missing opportunities to expand women's experiences during the Revolutionary War--nurses, dressing as soldiers, etc. "Took on more responsibilities" is too vague. This is an opportunity to include how their lives changed as a result of the Rev War, once the men returned home.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746050271"/>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4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11</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Legislator</a:t>
            </a:r>
            <a:endParaRPr sz="1400" b="0">
              <a:solidFill>
                <a:schemeClr val="dk1"/>
              </a:solidFill>
            </a:endParaRPr>
          </a:p>
        </p:txBody>
      </p:sp>
      <p:sp>
        <p:nvSpPr>
          <p:cNvPr id="193" name="Google Shape;193;p4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VS.5b - I agree with recommendations of VAAHEC's report.</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559038691"/>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41"/>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199" name="Google Shape;199;p41"/>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VS 5a ADD: There was deep contradiction in the Declaration of Independence regarding "freedom" and the perpetuation of owning human beings, specifically by Thomas Jefferson, who owned hundreds of enslaved people, including his own children.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678905583"/>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42"/>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205" name="Google Shape;205;p42"/>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VS.5</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305436778"/>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43"/>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14</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211" name="Google Shape;211;p43"/>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roles of women, men, Africans, and Natives is too much for the children to remember along with all of the famous people to know.  We are detailing the curriculum to the point it isn't fun to learn or interesting to teach.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2492751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47"/>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18</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235" name="Google Shape;235;p47"/>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44"/>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15</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217" name="Google Shape;217;p44"/>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 Students do not learn the magnitude of the crimes of Thomas Jefferson on the US population because they are learning about the Dec of Independence. Thomas Jefferson writes said Dec of Independence while owning people.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091403473"/>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5"/>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16</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223" name="Google Shape;223;p45"/>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 -- how did slaves become free? Who did James LaFayette fight to win his freedom?</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828899635"/>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46"/>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17</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 Parent</a:t>
            </a:r>
            <a:endParaRPr sz="1400" b="0">
              <a:solidFill>
                <a:schemeClr val="dk1"/>
              </a:solidFill>
            </a:endParaRPr>
          </a:p>
        </p:txBody>
      </p:sp>
      <p:sp>
        <p:nvSpPr>
          <p:cNvPr id="229" name="Google Shape;229;p46"/>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VS.5</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309579300"/>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47"/>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18</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235" name="Google Shape;235;p47"/>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This should include discussion about Jefferson's willingness to deny liberty to enslaved people while supporting these principals in the Declaration of Independence.    Enslaved African Americans supported the British because Britian has already outlawed slavery.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842651284"/>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48"/>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19</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 Parent</a:t>
            </a:r>
            <a:endParaRPr sz="1400" b="0">
              <a:solidFill>
                <a:schemeClr val="dk1"/>
              </a:solidFill>
            </a:endParaRPr>
          </a:p>
        </p:txBody>
      </p:sp>
      <p:sp>
        <p:nvSpPr>
          <p:cNvPr id="241" name="Google Shape;241;p48"/>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VS.5</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873677208"/>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49"/>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20</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 Other</a:t>
            </a:r>
            <a:endParaRPr sz="1400" b="0">
              <a:solidFill>
                <a:schemeClr val="dk1"/>
              </a:solidFill>
            </a:endParaRPr>
          </a:p>
        </p:txBody>
      </p:sp>
      <p:sp>
        <p:nvSpPr>
          <p:cNvPr id="247" name="Google Shape;247;p49"/>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Students do not learn the magnitude of the crimes of Thomas Jefferson on the US population because they are learning about the Dec of Independence. Thomas Jefferson writes said Dec of Independence while owning people.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730992286"/>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5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21</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253" name="Google Shape;253;p5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VS.5, 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20071788"/>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51"/>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259" name="Google Shape;259;p51"/>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344211579"/>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52"/>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 Organization/Museum, Other</a:t>
            </a:r>
            <a:endParaRPr sz="1400" b="0">
              <a:solidFill>
                <a:schemeClr val="dk1"/>
              </a:solidFill>
            </a:endParaRPr>
          </a:p>
        </p:txBody>
      </p:sp>
      <p:sp>
        <p:nvSpPr>
          <p:cNvPr id="265" name="Google Shape;265;p52"/>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577831601"/>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53"/>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24</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a:t>
            </a:r>
            <a:endParaRPr sz="1400" b="0">
              <a:solidFill>
                <a:schemeClr val="dk1"/>
              </a:solidFill>
            </a:endParaRPr>
          </a:p>
        </p:txBody>
      </p:sp>
      <p:sp>
        <p:nvSpPr>
          <p:cNvPr id="271" name="Google Shape;271;p53"/>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3013109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48"/>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19</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 Parent</a:t>
            </a:r>
            <a:endParaRPr sz="1400" b="0">
              <a:solidFill>
                <a:schemeClr val="dk1"/>
              </a:solidFill>
            </a:endParaRPr>
          </a:p>
        </p:txBody>
      </p:sp>
      <p:sp>
        <p:nvSpPr>
          <p:cNvPr id="241" name="Google Shape;241;p48"/>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commented on some specific standards, but in general, I'd like to see a richer inclusion of Native American experiences and contributions in all applicable standards. Could this website be a good resource for background information and primary sources? https://www.virginiaindianarchive.org/about</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54"/>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25</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277" name="Google Shape;277;p54"/>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500210947"/>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55"/>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26</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a:t>
            </a:r>
            <a:endParaRPr sz="1400" b="0">
              <a:solidFill>
                <a:schemeClr val="dk1"/>
              </a:solidFill>
            </a:endParaRPr>
          </a:p>
        </p:txBody>
      </p:sp>
      <p:sp>
        <p:nvSpPr>
          <p:cNvPr id="283" name="Google Shape;283;p55"/>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309679864"/>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56"/>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27</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 Organization/Museum</a:t>
            </a:r>
            <a:endParaRPr sz="1400" b="0">
              <a:solidFill>
                <a:schemeClr val="dk1"/>
              </a:solidFill>
            </a:endParaRPr>
          </a:p>
        </p:txBody>
      </p:sp>
      <p:sp>
        <p:nvSpPr>
          <p:cNvPr id="289" name="Google Shape;289;p56"/>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037412326"/>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57"/>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28</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295" name="Google Shape;295;p57"/>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VS.5</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144493710"/>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58"/>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29</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301" name="Google Shape;301;p58"/>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include slave narratives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727758290"/>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59"/>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30</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307" name="Google Shape;307;p59"/>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VS 5b: The standard needs to include an investigation of the percentage of people who supported or opposed going to war with Great Britain and those who were neutral. Additionally, Lord Dunmore's Proclamation, Washington's refusal to allow Black soldiers to enlist, and the Black Book need to be included. Primary sources should be examined to help students understand that 17 enslaved people ran away from Mount Vernon on the HMS Savage. The role of women needs to be emphasized.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899436054"/>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6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31</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313" name="Google Shape;313;p6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VS 5a ADD: There was deep contradiction in the Declaration of Independence regarding "freedom" and the perpetuation of owning human beings, specifically by Thomas Jefferson, who owned hundreds of enslaved people, including his own children.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511527258"/>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61"/>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 Parent, Organization/Museum, College Professor/Historian</a:t>
            </a:r>
            <a:endParaRPr sz="1400" b="0">
              <a:solidFill>
                <a:schemeClr val="dk1"/>
              </a:solidFill>
            </a:endParaRPr>
          </a:p>
        </p:txBody>
      </p:sp>
      <p:sp>
        <p:nvSpPr>
          <p:cNvPr id="319" name="Google Shape;319;p61"/>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VS.5</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188397838"/>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62"/>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325" name="Google Shape;325;p62"/>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Discuss how hard it was for slaves to gain their freedom and how easily they could lose it.  African Americans fought during the revolutionary war.</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822254132"/>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3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133" name="Google Shape;133;p3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VS.5</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664056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31"/>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139" name="Google Shape;139;p31"/>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Appreciate changes made, step in the right direction although not all the way there yet.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As a separate note the state needs to take a stand in the 4th/5th grade curriculum and when the SOL is taken. The VA studies SOL should be taken in 4th grade in all counties and cities. Another curriculum needs to be provided for 5th grade. With student transiency it is unfair and irresponsible to have students transfer school division who have passed  the SOL in 4th grade have to sit through the curriculum all over again in 5th grade if that’s what the new county does. It’s absurd.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49"/>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20</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 Other</a:t>
            </a:r>
            <a:endParaRPr sz="1400" b="0">
              <a:solidFill>
                <a:schemeClr val="dk1"/>
              </a:solidFill>
            </a:endParaRPr>
          </a:p>
        </p:txBody>
      </p:sp>
      <p:sp>
        <p:nvSpPr>
          <p:cNvPr id="247" name="Google Shape;247;p49"/>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31"/>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139" name="Google Shape;139;p31"/>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VS.5</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87740146"/>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32"/>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145" name="Google Shape;145;p32"/>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VS.5</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696675568"/>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3"/>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4</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151" name="Google Shape;151;p33"/>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VS.5</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646683375"/>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34"/>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5</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157" name="Google Shape;157;p34"/>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VS.5</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655499971"/>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5"/>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6</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163" name="Google Shape;163;p35"/>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VS.5</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9679680"/>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6"/>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7</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169" name="Google Shape;169;p36"/>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VS.5</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736343165"/>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7"/>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8</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175" name="Google Shape;175;p37"/>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see general comment below</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65234608"/>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8"/>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9</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181" name="Google Shape;181;p38"/>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VS.5</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191678107"/>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9"/>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10</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187" name="Google Shape;187;p39"/>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VS.5a--This makes it sound like Thomas Jefferson worked on the Declaration of Independence by himself when in reality, he worked with a committee of other men to draft it. He was the primary author, but not the only person who worked on it.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VS.5b--Missing opportunities to expand women's experiences during the Revolutionary War--nurses, dressing as soldiers, etc. "Took on more responsibilities" is too vague. This is an opportunity to include how their lives changed as a result of the Rev War, once the men returned home.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621383791"/>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4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11</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Legislator</a:t>
            </a:r>
            <a:endParaRPr sz="1400" b="0">
              <a:solidFill>
                <a:schemeClr val="dk1"/>
              </a:solidFill>
            </a:endParaRPr>
          </a:p>
        </p:txBody>
      </p:sp>
      <p:sp>
        <p:nvSpPr>
          <p:cNvPr id="193" name="Google Shape;193;p4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VS.5b - I agree with recommendations of VAAHEC's report.</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41641894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5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21</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253" name="Google Shape;253;p5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41"/>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199" name="Google Shape;199;p41"/>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VS 5a ADD: There was deep contradiction in the Declaration of Independence regarding "freedom" and the perpetuation of owning human beings, specifically by Thomas Jefferson, who owned hundreds of enslaved people, including his own children.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485438174"/>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42"/>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205" name="Google Shape;205;p42"/>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VS.5</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315080128"/>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43"/>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14</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211" name="Google Shape;211;p43"/>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roles of women, men, Africans, and Natives is too much for the children to remember along with all of the famous people to know.  We are detailing the curriculum to the point it isn't fun to learn or interesting to teach.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72743464"/>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44"/>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15</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217" name="Google Shape;217;p44"/>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 Students do not learn the magnitude of the crimes of Thomas Jefferson on the US population because they are learning about the Dec of Independence. Thomas Jefferson writes said Dec of Independence while owning people.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684354703"/>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5"/>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16</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223" name="Google Shape;223;p45"/>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 -- how did slaves become free? Who did James LaFayette fight to win his freedom?</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4224898687"/>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46"/>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17</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 Parent</a:t>
            </a:r>
            <a:endParaRPr sz="1400" b="0">
              <a:solidFill>
                <a:schemeClr val="dk1"/>
              </a:solidFill>
            </a:endParaRPr>
          </a:p>
        </p:txBody>
      </p:sp>
      <p:sp>
        <p:nvSpPr>
          <p:cNvPr id="229" name="Google Shape;229;p46"/>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VS.5</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800128035"/>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47"/>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18</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235" name="Google Shape;235;p47"/>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This should include discussion about Jefferson's willingness to deny liberty to enslaved people while supporting these principals in the Declaration of Independence.    Enslaved African Americans supported the British because Britian has already outlawed slavery.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824914650"/>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48"/>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19</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 Parent</a:t>
            </a:r>
            <a:endParaRPr sz="1400" b="0">
              <a:solidFill>
                <a:schemeClr val="dk1"/>
              </a:solidFill>
            </a:endParaRPr>
          </a:p>
        </p:txBody>
      </p:sp>
      <p:sp>
        <p:nvSpPr>
          <p:cNvPr id="241" name="Google Shape;241;p48"/>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VS.5</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934963766"/>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49"/>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20</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 Other</a:t>
            </a:r>
            <a:endParaRPr sz="1400" b="0">
              <a:solidFill>
                <a:schemeClr val="dk1"/>
              </a:solidFill>
            </a:endParaRPr>
          </a:p>
        </p:txBody>
      </p:sp>
      <p:sp>
        <p:nvSpPr>
          <p:cNvPr id="247" name="Google Shape;247;p49"/>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Students do not learn the magnitude of the crimes of Thomas Jefferson on the US population because they are learning about the Dec of Independence. Thomas Jefferson writes said Dec of Independence while owning people.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56202593"/>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5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21</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253" name="Google Shape;253;p5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VS.5, 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5284013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51"/>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259" name="Google Shape;259;p51"/>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My name is Ellie. I am a former student at Washington-Liberty High School, and I am supporting the Students of Fairfax Antiracist Minds. We are working towards abolishing white supremacy and other injust ideals in the Fairfax County Social Studies Curriculum.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With this, we demand a complete rethinking of the curriculum, and that a new curriculum is created that reflects BIPOC and their contributions, humanity, and joy. We demand that Intersectional narratives address issues of language, gender, sexuality, ability, and class among others. We want to make it known that these narratives are not additive but centered in the curriculum of all subjects and all grade levels.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should be grounded in historical social justice, working to expose the social political context that students experience. We must raise students' consciousness about inequity in everyday social, environmental, economic, and political situations by incorporating critical race theory into curricular content, emphasizing antiracist teachings, and supporting multilingualism. Curriculum must be co-constructed with students to leverage their funds of knowledge, experiences, culture, language, and personal history. Curriculum and assessment must not be constructed around biased state and national assessments. All materials, assessments, and standards should be examined for bias and white supremacy. Finally, we must ensure there is 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Thank you so much for putting your efforts into analyzing and working to implement this way of thinking into the curriculum. If you would like to follow up, please contact FAIRFAXANTIRACISTMINDS@Protonmail.com</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Best,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Ellie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51"/>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259" name="Google Shape;259;p51"/>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934816694"/>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52"/>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 Organization/Museum, Other</a:t>
            </a:r>
            <a:endParaRPr sz="1400" b="0">
              <a:solidFill>
                <a:schemeClr val="dk1"/>
              </a:solidFill>
            </a:endParaRPr>
          </a:p>
        </p:txBody>
      </p:sp>
      <p:sp>
        <p:nvSpPr>
          <p:cNvPr id="265" name="Google Shape;265;p52"/>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828944860"/>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53"/>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24</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a:t>
            </a:r>
            <a:endParaRPr sz="1400" b="0">
              <a:solidFill>
                <a:schemeClr val="dk1"/>
              </a:solidFill>
            </a:endParaRPr>
          </a:p>
        </p:txBody>
      </p:sp>
      <p:sp>
        <p:nvSpPr>
          <p:cNvPr id="271" name="Google Shape;271;p53"/>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086647658"/>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54"/>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25</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277" name="Google Shape;277;p54"/>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773466604"/>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55"/>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26</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a:t>
            </a:r>
            <a:endParaRPr sz="1400" b="0">
              <a:solidFill>
                <a:schemeClr val="dk1"/>
              </a:solidFill>
            </a:endParaRPr>
          </a:p>
        </p:txBody>
      </p:sp>
      <p:sp>
        <p:nvSpPr>
          <p:cNvPr id="283" name="Google Shape;283;p55"/>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275799339"/>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56"/>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27</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 Organization/Museum</a:t>
            </a:r>
            <a:endParaRPr sz="1400" b="0">
              <a:solidFill>
                <a:schemeClr val="dk1"/>
              </a:solidFill>
            </a:endParaRPr>
          </a:p>
        </p:txBody>
      </p:sp>
      <p:sp>
        <p:nvSpPr>
          <p:cNvPr id="289" name="Google Shape;289;p56"/>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948844295"/>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57"/>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28</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295" name="Google Shape;295;p57"/>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VS.5</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343554513"/>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58"/>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29</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301" name="Google Shape;301;p58"/>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include slave narratives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215220070"/>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59"/>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30</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307" name="Google Shape;307;p59"/>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VS 5b: The standard needs to include an investigation of the percentage of people who supported or opposed going to war with Great Britain and those who were neutral. Additionally, Lord Dunmore's Proclamation, Washington's refusal to allow Black soldiers to enlist, and the Black Book need to be included. Primary sources should be examined to help students understand that 17 enslaved people ran away from Mount Vernon on the HMS Savage. The role of women needs to be emphasized.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4177237629"/>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6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31</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313" name="Google Shape;313;p6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VS 5a ADD: There was deep contradiction in the Declaration of Independence regarding "freedom" and the perpetuation of owning human beings, specifically by Thomas Jefferson, who owned hundreds of enslaved people, including his own children.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1976891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52"/>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 Organization/Museum, Other</a:t>
            </a:r>
            <a:endParaRPr sz="1400" b="0">
              <a:solidFill>
                <a:schemeClr val="dk1"/>
              </a:solidFill>
            </a:endParaRPr>
          </a:p>
        </p:txBody>
      </p:sp>
      <p:sp>
        <p:nvSpPr>
          <p:cNvPr id="265" name="Google Shape;265;p52"/>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61"/>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 Parent, Organization/Museum, College Professor/Historian</a:t>
            </a:r>
            <a:endParaRPr sz="1400" b="0">
              <a:solidFill>
                <a:schemeClr val="dk1"/>
              </a:solidFill>
            </a:endParaRPr>
          </a:p>
        </p:txBody>
      </p:sp>
      <p:sp>
        <p:nvSpPr>
          <p:cNvPr id="319" name="Google Shape;319;p61"/>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VS.5</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672479992"/>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62"/>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325" name="Google Shape;325;p62"/>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Discuss how hard it was for slaves to gain their freedom and how easily they could lose it.  African Americans fought during the revolutionary war.</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329522945"/>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3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133" name="Google Shape;133;p3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VS.6</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223421374"/>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31"/>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139" name="Google Shape;139;p31"/>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VS.6</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55986611"/>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32"/>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145" name="Google Shape;145;p32"/>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VS.6</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112247549"/>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3"/>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4</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151" name="Google Shape;151;p33"/>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VS.6</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976740438"/>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34"/>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5</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157" name="Google Shape;157;p34"/>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VS.6</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881091946"/>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5"/>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6</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163" name="Google Shape;163;p35"/>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VS.6</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019102049"/>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6"/>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7</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169" name="Google Shape;169;p36"/>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Virginia Statue for Religion freedom adds too the complexity of teaching all these documents at once.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095507084"/>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7"/>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8</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175" name="Google Shape;175;p37"/>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see general comment below</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6311114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53"/>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24</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a:t>
            </a:r>
            <a:endParaRPr sz="1400" b="0">
              <a:solidFill>
                <a:schemeClr val="dk1"/>
              </a:solidFill>
            </a:endParaRPr>
          </a:p>
        </p:txBody>
      </p:sp>
      <p:sp>
        <p:nvSpPr>
          <p:cNvPr id="271" name="Google Shape;271;p53"/>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My name is Klaire Reynoso. I am a student at Annandale High School, and I am supporting the Students of Fairfax Antiracist Minds. We are working towards abolishing white supremacy and other unjust ideals in the Fairfax County Social Studies Curriculum.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With this, we demand a complete rethinking of the curriculum, and that a new curriculum is created that reflects BIPOC and their contributions, humanity, and joy. We demand that Intersectional narratives address issues of language, gender, sexuality, ability, and class among others. We want to make it known that these narratives are not additive but centered in the curriculum of all subjects and all grade levels.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should be grounded in historical social justice, working to expose the social political context that students experience. We must raise students' consciousness about inequity in everyday social, environmental, economic, and political situations by incorporating critical race theory into curricular content, emphasizing antiracist teachings, and supporting multilingualism. Curriculum must be co-constructed with students to leverage their funds of knowledge, experiences, culture, language, and personal history. Curriculum and assessment must not be constructed around biased state and national assessments. All materials, assessments, and standards should be examined for bias and white supremacy. Finally, we must ensure there is 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Thank you so much for putting your efforts into analyzing and working to implement this way of thinking into the curriculum. If you would like to follow up, please contact FAIRFAXANTIRACISTMINDS@Protonmail.com</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Best,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Klaire R.</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8"/>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9</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181" name="Google Shape;181;p38"/>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VS.6</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640900987"/>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9"/>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10</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187" name="Google Shape;187;p39"/>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VS.6a--This standard makes Washington &amp; Madison appear one dimensional and as the "good" guys in American History, when in reality they were enslavers. Their contributions were certainly important to the establishment of our new nation, but they were hypocrites as well. I think students need an exposure to that so they are ready for that deep dive later in the secondary grades.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VS.6b--Same comment for VS.6a applies to Jefferson and Mason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VS.6c--I know students don't need to "know" who invented which machine, but I think there needs to be clearer language. There's research that shows McCormick &amp; Whitney were not the inventors of their machines, but they were certainly the ones who patented it. There's discussion that an enslaved African American worked along with Whitney to develop/improve the cotton gin, and that an enslaved African of the McCormick family worked on the mechanical reaper. Let's not lead students to believe that these white men developed these tech advances all on their own. Regarding the Cumberland Gap---I think we need to include something in the narrative to explain to students why Americans decided to move west and what allowed them to move west--pushing American Indians off their lands, moving them to reservations, etc. Telling 4th graders Americans all of a sudden wanted to move west but not explaining how we found a way to do that leaves a big whole in their story. It feels like one day, Americans were bored and suddenly the west was available to move.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4137686601"/>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4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11</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Legislator</a:t>
            </a:r>
            <a:endParaRPr sz="1400" b="0">
              <a:solidFill>
                <a:schemeClr val="dk1"/>
              </a:solidFill>
            </a:endParaRPr>
          </a:p>
        </p:txBody>
      </p:sp>
      <p:sp>
        <p:nvSpPr>
          <p:cNvPr id="193" name="Google Shape;193;p4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VS.6c - I agree with recommendations of VAAHEC's report.</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590867136"/>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41"/>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199" name="Google Shape;199;p41"/>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VS 6b. Both Mason and Jefferson were full of contradiction regarding the notion of "freedom" and the realities of slavery, as they each benefited from the institution.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331493257"/>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42"/>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205" name="Google Shape;205;p42"/>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6a: Washington and Madison were slaveholders. Some of their actions were to protect the institution of slavery and their own wealth. 6b: The freedoms these men fought for exclude the enslaved. 6c: As Virginians moved west, they moved deeper into Native American lands and further destroyed Native American cultures.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374402603"/>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43"/>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14</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211" name="Google Shape;211;p43"/>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Bill of Rights, the Declaration of Rights, the Declaration of Independence, are all too similar  Most adults don't know this, and most kids can't keep it straight with the two George's.  Focus on one document,, and study it in detail.  They will get all of this in 6th grade..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495490475"/>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44"/>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15</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217" name="Google Shape;217;p44"/>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 Students learn about GW as a strong leader and a model of leadership for future presidents, often being referred to as the Father of Our Country, while not learning of the heinous activities he participated in. Students are lied to about his wooden teeth, when in fact he has the teeth removed from a few of his enslaved Africans mouths and fashioned into a denture.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Students learn about James Madison the father of the constitution but they do not learn that he fathers many enslaved people. Students never learn about the children of the past presidents and how they were born into slavery. Students get information about these men with the teachers and white supremacy’s bias on it, calling them “men of their time” all the while excusing their behavior.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 This standard doubles down on the hypocrisy of Thomas Jefferson and George Mason as they were both slave owners but preached about freedoms for people.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 An excellent time to discuss the patent office and why black people were not able to get paid for their inventions.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222706514"/>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5"/>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16</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223" name="Google Shape;223;p45"/>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 -- Why is the Cumberland Gap relevant if it is in Maryland?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005173695"/>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46"/>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17</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 Parent</a:t>
            </a:r>
            <a:endParaRPr sz="1400" b="0">
              <a:solidFill>
                <a:schemeClr val="dk1"/>
              </a:solidFill>
            </a:endParaRPr>
          </a:p>
        </p:txBody>
      </p:sp>
      <p:sp>
        <p:nvSpPr>
          <p:cNvPr id="229" name="Google Shape;229;p46"/>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Students should learn about the contradictions in the Declaration of Independence, a document that asserts the human right to freedom from signers who had varying intentions about freedom for enslaved Africans.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714937291"/>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47"/>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18</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235" name="Google Shape;235;p47"/>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VS.6</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32591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54"/>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25</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277" name="Google Shape;277;p54"/>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My name is Ellie. I am a former student of Washington-Liberty High School, and I am supporting the Students of Fairfax Antiracist Minds. We are working towards abolishing white supremacy and other unjust ideals in the Fairfax County Social Studies Curriculum.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With this, we demand a complete rethinking of the curriculum, and that a new curriculum is created that reflects BIPOC and their contributions, humanity, and joy. We demand that Intersectional narratives address issues of language, gender, sexuality, ability, and class among others. We want to make it known that these narratives are not additive but centered in the curriculum of all subjects and all grade levels.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should be grounded in historical social justice, working to expose the social political context that students experience. We must raise students' consciousness about inequity in everyday social, environmental, economic, and political situations by incorporating critical race theory into curricular content, emphasizing antiracist teachings, and supporting multilingualism. Curriculum must be co-constructed with students to leverage their funds of knowledge, experiences, culture, language, and personal history. Curriculum and assessment must not be constructed around biased state and national assessments. All materials, assessments, and standards should be examined for bias and white supremacy. Finally, we must ensure there is 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Thank you so much for putting your efforts into analyzing and working to implement this way of thinking into the curriculum. If you would like to follow up, please contact FAIRFAXANTIRACISTMINDS@Protonmail.com</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Best,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Ellie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48"/>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19</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 Parent</a:t>
            </a:r>
            <a:endParaRPr sz="1400" b="0">
              <a:solidFill>
                <a:schemeClr val="dk1"/>
              </a:solidFill>
            </a:endParaRPr>
          </a:p>
        </p:txBody>
      </p:sp>
      <p:sp>
        <p:nvSpPr>
          <p:cNvPr id="241" name="Google Shape;241;p48"/>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6a - Can we reference the influence of Native American governing systems on the Founding Fathers' framing of the U.S. Constitution? https://ratical.org/many_worlds/6Nations/EoL/chp2.html</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708065243"/>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49"/>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20</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 Other</a:t>
            </a:r>
            <a:endParaRPr sz="1400" b="0">
              <a:solidFill>
                <a:schemeClr val="dk1"/>
              </a:solidFill>
            </a:endParaRPr>
          </a:p>
        </p:txBody>
      </p:sp>
      <p:sp>
        <p:nvSpPr>
          <p:cNvPr id="247" name="Google Shape;247;p49"/>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 Students learn about GW as a strong leader and a model of leadership for future presidents, often being referred to as the Father of Our Country, while not learning of the heinous activities he participated in. Students are lied to about his wooden teeth, when in fact he has the teeth removed from a few of his enslaved Africans mouths and fashioned into a denture.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Students learn about James Madison the father of the constitution but they do not learn that he fathers many enslaved people. Students never learn about the children of the past presidents and how they were born into slavery. Students get information about these men with the teachers and white supremacy’s bias on it, calling them “men of their time” all the while excusing their behavior.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This standard doubles down on the hypocrisy of Thomas Jefferson and George Mason as they were both slave owners but preached about freedoms for people.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 An excellent time to discuss the patent office and why black people were not able to get paid for their inventions.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117926539"/>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5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21</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253" name="Google Shape;253;p5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VS.6, 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133387504"/>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51"/>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259" name="Google Shape;259;p51"/>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516093609"/>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52"/>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 Organization/Museum, Other</a:t>
            </a:r>
            <a:endParaRPr sz="1400" b="0">
              <a:solidFill>
                <a:schemeClr val="dk1"/>
              </a:solidFill>
            </a:endParaRPr>
          </a:p>
        </p:txBody>
      </p:sp>
      <p:sp>
        <p:nvSpPr>
          <p:cNvPr id="265" name="Google Shape;265;p52"/>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659379198"/>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53"/>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24</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a:t>
            </a:r>
            <a:endParaRPr sz="1400" b="0">
              <a:solidFill>
                <a:schemeClr val="dk1"/>
              </a:solidFill>
            </a:endParaRPr>
          </a:p>
        </p:txBody>
      </p:sp>
      <p:sp>
        <p:nvSpPr>
          <p:cNvPr id="271" name="Google Shape;271;p53"/>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114221306"/>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54"/>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25</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277" name="Google Shape;277;p54"/>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145175587"/>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55"/>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26</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a:t>
            </a:r>
            <a:endParaRPr sz="1400" b="0">
              <a:solidFill>
                <a:schemeClr val="dk1"/>
              </a:solidFill>
            </a:endParaRPr>
          </a:p>
        </p:txBody>
      </p:sp>
      <p:sp>
        <p:nvSpPr>
          <p:cNvPr id="283" name="Google Shape;283;p55"/>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667082511"/>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56"/>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27</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 Organization/Museum</a:t>
            </a:r>
            <a:endParaRPr sz="1400" b="0">
              <a:solidFill>
                <a:schemeClr val="dk1"/>
              </a:solidFill>
            </a:endParaRPr>
          </a:p>
        </p:txBody>
      </p:sp>
      <p:sp>
        <p:nvSpPr>
          <p:cNvPr id="289" name="Google Shape;289;p56"/>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435570458"/>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57"/>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28</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295" name="Google Shape;295;p57"/>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VS6.c I support these proposed changes.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7416320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55"/>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26</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a:t>
            </a:r>
            <a:endParaRPr sz="1400" b="0">
              <a:solidFill>
                <a:schemeClr val="dk1"/>
              </a:solidFill>
            </a:endParaRPr>
          </a:p>
        </p:txBody>
      </p:sp>
      <p:sp>
        <p:nvSpPr>
          <p:cNvPr id="283" name="Google Shape;283;p55"/>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58"/>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29</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301" name="Google Shape;301;p58"/>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VS.6</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288934711"/>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59"/>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30</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307" name="Google Shape;307;p59"/>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VS 6a: Indicate that although "Father of the Country" and Founding Fathers are names that have been historically used, they highlight the paternalistic nature of the relationships at that time.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VS 6a: Include the story of Ona Judge. Judge's story, through the examination of primary sources including the runaway ad and correspondence between Washington and others, provides a balanced view of Washington and shows his willingness to circumvent the Fugitive Slave Law. It also introduces the Fugitive Slave Law, which will enable students to connect the fragility of the new nation's unity and the eventual secession of the southern states.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978778119"/>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6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31</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313" name="Google Shape;313;p6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VS 6b. Both Mason and Jefferson were full of contradiction regarding the notion of "freedom" and the realities of slavery, as they each benefited from the institution.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923406118"/>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61"/>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 Parent, Organization/Museum, College Professor/Historian</a:t>
            </a:r>
            <a:endParaRPr sz="1400" b="0">
              <a:solidFill>
                <a:schemeClr val="dk1"/>
              </a:solidFill>
            </a:endParaRPr>
          </a:p>
        </p:txBody>
      </p:sp>
      <p:sp>
        <p:nvSpPr>
          <p:cNvPr id="319" name="Google Shape;319;p61"/>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VS.6</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4232716854"/>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62"/>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325" name="Google Shape;325;p62"/>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VS.6</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681404568"/>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3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133" name="Google Shape;133;p3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VS.6</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962630934"/>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31"/>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139" name="Google Shape;139;p31"/>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VS.6</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4277151898"/>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32"/>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145" name="Google Shape;145;p32"/>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VS.6</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883174136"/>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3"/>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4</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151" name="Google Shape;151;p33"/>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VS.6</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020654728"/>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34"/>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5</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157" name="Google Shape;157;p34"/>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VS.6</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4994617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56"/>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27</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 Organization/Museum</a:t>
            </a:r>
            <a:endParaRPr sz="1400" b="0">
              <a:solidFill>
                <a:schemeClr val="dk1"/>
              </a:solidFill>
            </a:endParaRPr>
          </a:p>
        </p:txBody>
      </p:sp>
      <p:sp>
        <p:nvSpPr>
          <p:cNvPr id="289" name="Google Shape;289;p56"/>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5"/>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6</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163" name="Google Shape;163;p35"/>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VS.6</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522399834"/>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6"/>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7</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169" name="Google Shape;169;p36"/>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Virginia Statue for Religion freedom adds too the complexity of teaching all these documents at once.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4040184299"/>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7"/>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8</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175" name="Google Shape;175;p37"/>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see general comment below</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185927216"/>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8"/>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9</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181" name="Google Shape;181;p38"/>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VS.6</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045703620"/>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9"/>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10</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187" name="Google Shape;187;p39"/>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VS.6a--This standard makes Washington &amp; Madison appear one dimensional and as the "good" guys in American History, when in reality they were enslavers. Their contributions were certainly important to the establishment of our new nation, but they were hypocrites as well. I think students need an exposure to that so they are ready for that deep dive later in the secondary grades.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VS.6b--Same comment for VS.6a applies to Jefferson and Mason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VS.6c--I know students don't need to "know" who invented which machine, but I think there needs to be clearer language. There's research that shows McCormick &amp; Whitney were not the inventors of their machines, but they were certainly the ones who patented it. There's discussion that an enslaved African American worked along with Whitney to develop/improve the cotton gin, and that an enslaved African of the McCormick family worked on the mechanical reaper. Let's not lead students to believe that these white men developed these tech advances all on their own. Regarding the Cumberland Gap---I think we need to include something in the narrative to explain to students why Americans decided to move west and what allowed them to move west--pushing American Indians off their lands, moving them to reservations, etc. Telling 4th graders Americans all of a sudden wanted to move west but not explaining how we found a way to do that leaves a big whole in their story. It feels like one day, Americans were bored and suddenly the west was available to move.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430070959"/>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4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11</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Legislator</a:t>
            </a:r>
            <a:endParaRPr sz="1400" b="0">
              <a:solidFill>
                <a:schemeClr val="dk1"/>
              </a:solidFill>
            </a:endParaRPr>
          </a:p>
        </p:txBody>
      </p:sp>
      <p:sp>
        <p:nvSpPr>
          <p:cNvPr id="193" name="Google Shape;193;p4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VS.6c - I agree with recommendations of VAAHEC's report.</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554199086"/>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41"/>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199" name="Google Shape;199;p41"/>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VS 6b. Both Mason and Jefferson were full of contradiction regarding the notion of "freedom" and the realities of slavery, as they each benefited from the institution.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996344800"/>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42"/>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205" name="Google Shape;205;p42"/>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6a: Washington and Madison were slaveholders. Some of their actions were to protect the institution of slavery and their own wealth. 6b: The freedoms these men fought for exclude the enslaved. 6c: As Virginians moved west, they moved deeper into Native American lands and further destroyed Native American cultures.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290784903"/>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43"/>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14</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211" name="Google Shape;211;p43"/>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Bill of Rights, the Declaration of Rights, the Declaration of Independence, are all too similar  Most adults don't know this, and most kids can't keep it straight with the two George's.  Focus on one document,, and study it in detail.  They will get all of this in 6th grade..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909267213"/>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44"/>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15</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217" name="Google Shape;217;p44"/>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 Students learn about GW as a strong leader and a model of leadership for future presidents, often being referred to as the Father of Our Country, while not learning of the heinous activities he participated in. Students are lied to about his wooden teeth, when in fact he has the teeth removed from a few of his enslaved Africans mouths and fashioned into a denture.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Students learn about James Madison the father of the constitution but they do not learn that he fathers many enslaved people. Students never learn about the children of the past presidents and how they were born into slavery. Students get information about these men with the teachers and white supremacy’s bias on it, calling them “men of their time” all the while excusing their behavior.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 This standard doubles down on the hypocrisy of Thomas Jefferson and George Mason as they were both slave owners but preached about freedoms for people.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 An excellent time to discuss the patent office and why black people were not able to get paid for their inventions.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40451422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57"/>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28</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295" name="Google Shape;295;p57"/>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have an opportunity to educate a generation of children in a way that does no whitewash history. Let us not sleep on this opportunity and let the failures of our own education persist for our children. 2020 taught us many lessons about the ways in which we were incorrectly taught American history from the start. Let us apply those lessons to this new curriculum in the hope that BIPOC children will feel safe and included.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5"/>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16</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223" name="Google Shape;223;p45"/>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 -- Why is the Cumberland Gap relevant if it is in Maryland?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842055248"/>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46"/>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17</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 Parent</a:t>
            </a:r>
            <a:endParaRPr sz="1400" b="0">
              <a:solidFill>
                <a:schemeClr val="dk1"/>
              </a:solidFill>
            </a:endParaRPr>
          </a:p>
        </p:txBody>
      </p:sp>
      <p:sp>
        <p:nvSpPr>
          <p:cNvPr id="229" name="Google Shape;229;p46"/>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Students should learn about the contradictions in the Declaration of Independence, a document that asserts the human right to freedom from signers who had varying intentions about freedom for enslaved Africans.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658369533"/>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47"/>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18</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235" name="Google Shape;235;p47"/>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VS.6</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786633628"/>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48"/>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19</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 Parent</a:t>
            </a:r>
            <a:endParaRPr sz="1400" b="0">
              <a:solidFill>
                <a:schemeClr val="dk1"/>
              </a:solidFill>
            </a:endParaRPr>
          </a:p>
        </p:txBody>
      </p:sp>
      <p:sp>
        <p:nvSpPr>
          <p:cNvPr id="241" name="Google Shape;241;p48"/>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6a - Can we reference the influence of Native American governing systems on the Founding Fathers' framing of the U.S. Constitution? https://ratical.org/many_worlds/6Nations/EoL/chp2.html</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4223066772"/>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49"/>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20</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 Other</a:t>
            </a:r>
            <a:endParaRPr sz="1400" b="0">
              <a:solidFill>
                <a:schemeClr val="dk1"/>
              </a:solidFill>
            </a:endParaRPr>
          </a:p>
        </p:txBody>
      </p:sp>
      <p:sp>
        <p:nvSpPr>
          <p:cNvPr id="247" name="Google Shape;247;p49"/>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 Students learn about GW as a strong leader and a model of leadership for future presidents, often being referred to as the Father of Our Country, while not learning of the heinous activities he participated in. Students are lied to about his wooden teeth, when in fact he has the teeth removed from a few of his enslaved Africans mouths and fashioned into a denture.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Students learn about James Madison the father of the constitution but they do not learn that he fathers many enslaved people. Students never learn about the children of the past presidents and how they were born into slavery. Students get information about these men with the teachers and white supremacy’s bias on it, calling them “men of their time” all the while excusing their behavior.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This standard doubles down on the hypocrisy of Thomas Jefferson and George Mason as they were both slave owners but preached about freedoms for people.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 An excellent time to discuss the patent office and why black people were not able to get paid for their inventions.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486874632"/>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5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21</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253" name="Google Shape;253;p5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VS.6, 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4078405356"/>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51"/>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259" name="Google Shape;259;p51"/>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501250491"/>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52"/>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 Organization/Museum, Other</a:t>
            </a:r>
            <a:endParaRPr sz="1400" b="0">
              <a:solidFill>
                <a:schemeClr val="dk1"/>
              </a:solidFill>
            </a:endParaRPr>
          </a:p>
        </p:txBody>
      </p:sp>
      <p:sp>
        <p:nvSpPr>
          <p:cNvPr id="265" name="Google Shape;265;p52"/>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360521817"/>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53"/>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24</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a:t>
            </a:r>
            <a:endParaRPr sz="1400" b="0">
              <a:solidFill>
                <a:schemeClr val="dk1"/>
              </a:solidFill>
            </a:endParaRPr>
          </a:p>
        </p:txBody>
      </p:sp>
      <p:sp>
        <p:nvSpPr>
          <p:cNvPr id="271" name="Google Shape;271;p53"/>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048472887"/>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54"/>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25</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277" name="Google Shape;277;p54"/>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2090004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58"/>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29</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301" name="Google Shape;301;p58"/>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55"/>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26</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a:t>
            </a:r>
            <a:endParaRPr sz="1400" b="0">
              <a:solidFill>
                <a:schemeClr val="dk1"/>
              </a:solidFill>
            </a:endParaRPr>
          </a:p>
        </p:txBody>
      </p:sp>
      <p:sp>
        <p:nvSpPr>
          <p:cNvPr id="283" name="Google Shape;283;p55"/>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870380032"/>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56"/>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27</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 Organization/Museum</a:t>
            </a:r>
            <a:endParaRPr sz="1400" b="0">
              <a:solidFill>
                <a:schemeClr val="dk1"/>
              </a:solidFill>
            </a:endParaRPr>
          </a:p>
        </p:txBody>
      </p:sp>
      <p:sp>
        <p:nvSpPr>
          <p:cNvPr id="289" name="Google Shape;289;p56"/>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599281241"/>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57"/>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28</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295" name="Google Shape;295;p57"/>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VS6.c I support these proposed changes.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336930704"/>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58"/>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29</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301" name="Google Shape;301;p58"/>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VS.6</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998697286"/>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59"/>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30</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307" name="Google Shape;307;p59"/>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VS 6a: Indicate that although "Father of the Country" and Founding Fathers are names that have been historically used, they highlight the paternalistic nature of the relationships at that time.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VS 6a: Include the story of Ona Judge. Judge's story, through the examination of primary sources including the runaway ad and correspondence between Washington and others, provides a balanced view of Washington and shows his willingness to circumvent the Fugitive Slave Law. It also introduces the Fugitive Slave Law, which will enable students to connect the fragility of the new nation's unity and the eventual secession of the southern states.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988792038"/>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6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31</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313" name="Google Shape;313;p6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VS 6b. Both Mason and Jefferson were full of contradiction regarding the notion of "freedom" and the realities of slavery, as they each benefited from the institution.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024205239"/>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61"/>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 Parent, Organization/Museum, College Professor/Historian</a:t>
            </a:r>
            <a:endParaRPr sz="1400" b="0">
              <a:solidFill>
                <a:schemeClr val="dk1"/>
              </a:solidFill>
            </a:endParaRPr>
          </a:p>
        </p:txBody>
      </p:sp>
      <p:sp>
        <p:nvSpPr>
          <p:cNvPr id="319" name="Google Shape;319;p61"/>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VS.6</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886645934"/>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62"/>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325" name="Google Shape;325;p62"/>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VS.6</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855710527"/>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3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133" name="Google Shape;133;p3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VS.7</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96137175"/>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31"/>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139" name="Google Shape;139;p31"/>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VS.7</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973184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32"/>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145" name="Google Shape;145;p32"/>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Greater emphasis, empathy, and concern for Virginia's history of oppression of Native persons is needed throughout the Commonwealth. Ignorance of the history of Native genocide doubtlessly plays a role in the opposition faced by the Pamunkey tribe in trying to establish a casino in the Tidewater area and few Virginians know just how remarkable it is that our Tribes in Virginia have made headway with federal recognition. The improvements made in 2020 to reflect racial equity for African Americans were beneficial; the same should be done for how we discuss Indigenous people.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59"/>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30</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307" name="Google Shape;307;p59"/>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32"/>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145" name="Google Shape;145;p32"/>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VS.7</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896196774"/>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3"/>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4</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151" name="Google Shape;151;p33"/>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VS.7</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4089042071"/>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34"/>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5</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157" name="Google Shape;157;p34"/>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VS.7</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488919340"/>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5"/>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6</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163" name="Google Shape;163;p35"/>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VS.7</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316418609"/>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6"/>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7</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169" name="Google Shape;169;p36"/>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VS.7</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542276929"/>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7"/>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8</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175" name="Google Shape;175;p37"/>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see general comment below</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594293007"/>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8"/>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9</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181" name="Google Shape;181;p38"/>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VS.7</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759295971"/>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9"/>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10</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187" name="Google Shape;187;p39"/>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VS.7a--this standard makes it seem that the North was 100% against slavery. This was not the case. There were many northerners who did not want freed Africans living in the North. There was a movement (that President Lincoln was in support of) to send formerly enslaved African Americans back to Africa, to Liberia. We cannot let students think that the north was "good" and the south was "bad" and that's what caused the Civil War. If the essential understandings say that cultural, economic and constitutional differences led to the Civil War, then there needs to be some bullet points to guide teachers in how detailed to take that discussion, especially since the differences bullet point has been struck out.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VS.7b--There were SO many interactions during the Civil War in VA. This standard feels like we focus more on Confederate victories. Why is Petersburg not included? That siege was essential to the capture of Richmond. I think this standard needs to be balanced out with Union victories so the Confederacy does not become romanticized and glorified in the minds of young students. I think more details need to be included in how Confederates were using ENSLAVED (currently the language is slaves) Africans in the war effort. There is no documentation that enslaved Africans voluntarily supported the Confederacy to protect their limited rights. I think more details about the Contraband decision need to be included. I also think it's unwise to make it seem like the Union Army welcomed enslaved African refugees. Read about the Ebenezer Creek Massacre. Perception matters.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VS.7c It's true many American Indians did not take sides during the war, but some did. They fought at Gettysburg. Harriet Tubman was also a spy for the Union Army and led an assault. She did more than just be a conductor on the Underground Railroad. Also, there's a connection to be made between Elizabeth Van Lew and Maggie Walker.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73322040"/>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4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11</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Legislator</a:t>
            </a:r>
            <a:endParaRPr sz="1400" b="0">
              <a:solidFill>
                <a:schemeClr val="dk1"/>
              </a:solidFill>
            </a:endParaRPr>
          </a:p>
        </p:txBody>
      </p:sp>
      <p:sp>
        <p:nvSpPr>
          <p:cNvPr id="193" name="Google Shape;193;p4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VS.7a - I agree with recommendations of VAAHEC's report.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VS.7b - I agree with recommendations of VAAHEC's report. Will the term "slave" be used interchangeably with "enslaved person"? Preferable to use "enslaved person" to remind students of the humanity of each individual.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VS.7c - I agree with recommendations of VAAHEC's report.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655648070"/>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41"/>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199" name="Google Shape;199;p41"/>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VS.7</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0422642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6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31</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313" name="Google Shape;313;p6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History and Social Studies curriculum in Virginia and the United States tells the perspective of white men and perpetuates harmful ideologies of white supremacy/racism, patriarchy, and capitalism. Keeping this curriculum as is, maintains SYSTEMIC RACISM. The curriculum as it is will continue causing harm for youth of color. I challenge the review committee to reject the lens of white supremacy and expand the perspectives to include those of Black, Indigenous, and other communities of color. Use lessons learned from the Virginia Humanities project “Changing the Narrative”, include texts such as Stamped: Racism, Anti-Racism and You by Jason Reynolds and Ibram X. Kendi or The 1619 Project by NY Times/Nikole Hannah Jones, and direct your attention to resources like the Abolitionist Teaching Network and Learning for Justice.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42"/>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205" name="Google Shape;205;p42"/>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curriculum must be crystal clear that the Civil War was fought over slavery. The South was explicit in wanting to maintain the institution of slavery. However, all of the American economy – the South AND the North – benefitted financially from slavery.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555766708"/>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43"/>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14</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211" name="Google Shape;211;p43"/>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VS.7</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230473824"/>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44"/>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15</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217" name="Google Shape;217;p44"/>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 Students learn about Nat Turner in a short glimpse, but they do not learn that the Haitian Revolution is what gave Nat Turner the courage to take a stand. Students do not learn about the maroon colonies of Virginia. Students learn that the North and the South differed because of slavery and the truth is that there were very large plantations in NY just like in the South.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Students do not learn about Mary Ellen Pleasant-the Foundational Black American who financed John Browns rebellion.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898006454"/>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5"/>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16</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223" name="Google Shape;223;p45"/>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VS.7</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4150703532"/>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46"/>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17</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 Parent</a:t>
            </a:r>
            <a:endParaRPr sz="1400" b="0">
              <a:solidFill>
                <a:schemeClr val="dk1"/>
              </a:solidFill>
            </a:endParaRPr>
          </a:p>
        </p:txBody>
      </p:sp>
      <p:sp>
        <p:nvSpPr>
          <p:cNvPr id="229" name="Google Shape;229;p46"/>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new phrasing helps students understand the role of slavery in the Civil War, instead of Lost Cause States-rights narratives. Students should know that almost 29,000 native people served in the war and what influenced their choices.  Many fought for the Confederacy as they feared the outcome if they backed the wrong side. It is an oversimplification to say they did not take sides. Ely S. Parker, a member of the Seneca Nation, drew up the surrender agreement at Appomattox.</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22753180"/>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47"/>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18</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235" name="Google Shape;235;p47"/>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Please make it clearer. The Civil War was about Slavery.  Not economic differences. That is giving a pass.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51252593"/>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48"/>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19</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 Parent</a:t>
            </a:r>
            <a:endParaRPr sz="1400" b="0">
              <a:solidFill>
                <a:schemeClr val="dk1"/>
              </a:solidFill>
            </a:endParaRPr>
          </a:p>
        </p:txBody>
      </p:sp>
      <p:sp>
        <p:nvSpPr>
          <p:cNvPr id="241" name="Google Shape;241;p48"/>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VS.7</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694313948"/>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49"/>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20</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 Other</a:t>
            </a:r>
            <a:endParaRPr sz="1400" b="0">
              <a:solidFill>
                <a:schemeClr val="dk1"/>
              </a:solidFill>
            </a:endParaRPr>
          </a:p>
        </p:txBody>
      </p:sp>
      <p:sp>
        <p:nvSpPr>
          <p:cNvPr id="247" name="Google Shape;247;p49"/>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Students learn about Nat Turner in a short glimpse, but they do not learn that the Haitian Revolution is what gave Nat Turner the courage to take a stand. Students do not learn about the maroon colonies of Virginia. Students learn that the North and the South differed because of slavery and the truth is that there were very large plantations in NY just like in the South.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Students do not learn about Mary Ellen Pleasant-the Foundational Black American who financed John Browns rebellion.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561370480"/>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5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21</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253" name="Google Shape;253;p5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VS.7, 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987290016"/>
      </p:ext>
    </p:extLst>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51"/>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259" name="Google Shape;259;p51"/>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7727268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61"/>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 Parent, Organization/Museum, College Professor/Historian</a:t>
            </a:r>
            <a:endParaRPr sz="1400" b="0">
              <a:solidFill>
                <a:schemeClr val="dk1"/>
              </a:solidFill>
            </a:endParaRPr>
          </a:p>
        </p:txBody>
      </p:sp>
      <p:sp>
        <p:nvSpPr>
          <p:cNvPr id="319" name="Google Shape;319;p61"/>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EMPOWER TEACHERS AND STUDENTS TO INVEST IN LOCAL HISTORY: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Within the best appropriate standards -- or as global competencies --  find the general means or targeted spots for state/divisions to invest in LOCAL History in curricular planning and resourcing with museums, cultural organizations.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recognize all statewide distribution needs of content, and available resource for geographical equity.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But also call you to enable, and empower empower staff &amp; administration -- within and through general directives and competencies -- to identify and explore figures, events, sites of LOCAL relevance and meaning.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I'm impressed by the good work of revisions so far, and hope you will signal Community History, more fully, in aims and civic-reward-outcomes ahead.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(jointly writing as: Director for History, VA Museums Board; County Historical Society Director; K-12 VDOE Schools Teacher; Parent of VDOE High School Student)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Thank you for your Leadership and Care!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52"/>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 Organization/Museum, Other</a:t>
            </a:r>
            <a:endParaRPr sz="1400" b="0">
              <a:solidFill>
                <a:schemeClr val="dk1"/>
              </a:solidFill>
            </a:endParaRPr>
          </a:p>
        </p:txBody>
      </p:sp>
      <p:sp>
        <p:nvSpPr>
          <p:cNvPr id="265" name="Google Shape;265;p52"/>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463472685"/>
      </p:ext>
    </p:extLst>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53"/>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24</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a:t>
            </a:r>
            <a:endParaRPr sz="1400" b="0">
              <a:solidFill>
                <a:schemeClr val="dk1"/>
              </a:solidFill>
            </a:endParaRPr>
          </a:p>
        </p:txBody>
      </p:sp>
      <p:sp>
        <p:nvSpPr>
          <p:cNvPr id="271" name="Google Shape;271;p53"/>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401660841"/>
      </p:ext>
    </p:extLst>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54"/>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25</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277" name="Google Shape;277;p54"/>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433387436"/>
      </p:ext>
    </p:extLst>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55"/>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26</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a:t>
            </a:r>
            <a:endParaRPr sz="1400" b="0">
              <a:solidFill>
                <a:schemeClr val="dk1"/>
              </a:solidFill>
            </a:endParaRPr>
          </a:p>
        </p:txBody>
      </p:sp>
      <p:sp>
        <p:nvSpPr>
          <p:cNvPr id="283" name="Google Shape;283;p55"/>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203682726"/>
      </p:ext>
    </p:extLst>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56"/>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27</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 Organization/Museum</a:t>
            </a:r>
            <a:endParaRPr sz="1400" b="0">
              <a:solidFill>
                <a:schemeClr val="dk1"/>
              </a:solidFill>
            </a:endParaRPr>
          </a:p>
        </p:txBody>
      </p:sp>
      <p:sp>
        <p:nvSpPr>
          <p:cNvPr id="289" name="Google Shape;289;p56"/>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590268586"/>
      </p:ext>
    </p:extLst>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57"/>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28</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295" name="Google Shape;295;p57"/>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support all of these proposed changes.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253252399"/>
      </p:ext>
    </p:extLst>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58"/>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29</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301" name="Google Shape;301;p58"/>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slavery - discuss issues with Confederate flag</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386098181"/>
      </p:ext>
    </p:extLst>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59"/>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30</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307" name="Google Shape;307;p59"/>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VS 7a: Explicitly state that the cause of the Civil War was slavery. Students and teachers need to understand that any other issues were rooted in slavery.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VS 7c: Include the role of the USCT. Include the Battle of New Market Heights and USCT's role in the liberation of Richmond and at the Battle of Appomattox Court House.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VS 7c: Include Seneca Indian Ely S. Parker's role in Petersburg and Appomattox.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15220830"/>
      </p:ext>
    </p:extLst>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6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31</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313" name="Google Shape;313;p6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VS.7</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648218186"/>
      </p:ext>
    </p:extLst>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61"/>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 Parent, Organization/Museum, College Professor/Historian</a:t>
            </a:r>
            <a:endParaRPr sz="1400" b="0">
              <a:solidFill>
                <a:schemeClr val="dk1"/>
              </a:solidFill>
            </a:endParaRPr>
          </a:p>
        </p:txBody>
      </p:sp>
      <p:sp>
        <p:nvSpPr>
          <p:cNvPr id="319" name="Google Shape;319;p61"/>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VS.7</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40552175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62"/>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325" name="Google Shape;325;p62"/>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 am writing in support of a more accurate history and social studies curriculum that includes the contributions, struggles, sacrifices, and triumphs of African Americans and Native Americans.  I am in support of the recommendations made by the Governor’s Commission on African American History Education.  I am also writing in support of additional research and/or input from affiliated groups or organizations in order to more accurately tell the history of Native Americans.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62"/>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325" name="Google Shape;325;p62"/>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VS.7</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432854392"/>
      </p:ext>
    </p:extLst>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3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133" name="Google Shape;133;p3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VS.8</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52975634"/>
      </p:ext>
    </p:extLst>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31"/>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139" name="Google Shape;139;p31"/>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VS.8</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905642373"/>
      </p:ext>
    </p:extLst>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32"/>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145" name="Google Shape;145;p32"/>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Essential knowledge for VS.8b should investigate the ways that Native-targeting Jim Crow laws such as the 1924 Racial Integrity Act revoked rights and status from Native persons living in Virginia for almost 100 years.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340961323"/>
      </p:ext>
    </p:extLst>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3"/>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4</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151" name="Google Shape;151;p33"/>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VS.8</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639789710"/>
      </p:ext>
    </p:extLst>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34"/>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5</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157" name="Google Shape;157;p34"/>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VS.8</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248374059"/>
      </p:ext>
    </p:extLst>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5"/>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6</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163" name="Google Shape;163;p35"/>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VS.8</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572060221"/>
      </p:ext>
    </p:extLst>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6"/>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7</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169" name="Google Shape;169;p36"/>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VS.8</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971939336"/>
      </p:ext>
    </p:extLst>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7"/>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8</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175" name="Google Shape;175;p37"/>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see general comment below</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705145872"/>
      </p:ext>
    </p:extLst>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8"/>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9</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181" name="Google Shape;181;p38"/>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VS.8</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0527356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3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133" name="Google Shape;133;p3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VS.1</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552725423"/>
      </p:ext>
    </p:extLst>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9"/>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10</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187" name="Google Shape;187;p39"/>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VS.8a "Despite the many obstacles they faced, many African Americans achieved excellence"--Please include examples and nonexamples. I think it is unwise to leave this statement as is. It makes it seems like with hard work and perseverance you will always overcome your obstacles. African Americans continue to face obstacles today in education, economics, healthcare and housing.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VS.8b Jim Crow laws also negatively impacted Native Americans. They often get lost in our narrative. Please provide more context for them in the framework.</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902390690"/>
      </p:ext>
    </p:extLst>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4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11</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Legislator</a:t>
            </a:r>
            <a:endParaRPr sz="1400" b="0">
              <a:solidFill>
                <a:schemeClr val="dk1"/>
              </a:solidFill>
            </a:endParaRPr>
          </a:p>
        </p:txBody>
      </p:sp>
      <p:sp>
        <p:nvSpPr>
          <p:cNvPr id="193" name="Google Shape;193;p4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VS.8a - I agree with recommendations of VAAHEC's report. Regarding success of AAs at this time: really expand on this. Despite prior enslavement and current discrimination, AAs sought to build a new nation that was better for all. Related to VS.8b - that's well-expanded there.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VS.8b - I agree with recommendations of VAAHEC's report.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301310482"/>
      </p:ext>
    </p:extLst>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41"/>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199" name="Google Shape;199;p41"/>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VS 8a: ADD During Reconstruction African Americans were elected into public office.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978915268"/>
      </p:ext>
    </p:extLst>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42"/>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205" name="Google Shape;205;p42"/>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VS.8</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413373557"/>
      </p:ext>
    </p:extLst>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43"/>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14</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211" name="Google Shape;211;p43"/>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VS.8</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282231567"/>
      </p:ext>
    </p:extLst>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44"/>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15</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217" name="Google Shape;217;p44"/>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Students learn that Black people pushed for education for their children but they do not learn about the many “Black Wall Streets” that popped up all over the country as a result of chattel slavery being abolished.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589430868"/>
      </p:ext>
    </p:extLst>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5"/>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16</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223" name="Google Shape;223;p45"/>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VS.8</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330888270"/>
      </p:ext>
    </p:extLst>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46"/>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17</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 Parent</a:t>
            </a:r>
            <a:endParaRPr sz="1400" b="0">
              <a:solidFill>
                <a:schemeClr val="dk1"/>
              </a:solidFill>
            </a:endParaRPr>
          </a:p>
        </p:txBody>
      </p:sp>
      <p:sp>
        <p:nvSpPr>
          <p:cNvPr id="229" name="Google Shape;229;p46"/>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standards should explain why Reconstruction ended and the role white supremacist violence played.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058094722"/>
      </p:ext>
    </p:extLst>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47"/>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18</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235" name="Google Shape;235;p47"/>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VS.8</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353258656"/>
      </p:ext>
    </p:extLst>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48"/>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19</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 Parent</a:t>
            </a:r>
            <a:endParaRPr sz="1400" b="0">
              <a:solidFill>
                <a:schemeClr val="dk1"/>
              </a:solidFill>
            </a:endParaRPr>
          </a:p>
        </p:txBody>
      </p:sp>
      <p:sp>
        <p:nvSpPr>
          <p:cNvPr id="241" name="Google Shape;241;p48"/>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VS.8</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4617713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31"/>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139" name="Google Shape;139;p31"/>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VS.1</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019997637"/>
      </p:ext>
    </p:extLst>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49"/>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20</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 Other</a:t>
            </a:r>
            <a:endParaRPr sz="1400" b="0">
              <a:solidFill>
                <a:schemeClr val="dk1"/>
              </a:solidFill>
            </a:endParaRPr>
          </a:p>
        </p:txBody>
      </p:sp>
      <p:sp>
        <p:nvSpPr>
          <p:cNvPr id="247" name="Google Shape;247;p49"/>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Students learn that Black people pushed for education for their children but they do not learn about the many “Black Wall Streets” that popped up all over the country as a result of chattel slavery being abolished.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792064785"/>
      </p:ext>
    </p:extLst>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5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21</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253" name="Google Shape;253;p5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VS.8, 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539824199"/>
      </p:ext>
    </p:extLst>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51"/>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259" name="Google Shape;259;p51"/>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765894798"/>
      </p:ext>
    </p:extLst>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52"/>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 Organization/Museum, Other</a:t>
            </a:r>
            <a:endParaRPr sz="1400" b="0">
              <a:solidFill>
                <a:schemeClr val="dk1"/>
              </a:solidFill>
            </a:endParaRPr>
          </a:p>
        </p:txBody>
      </p:sp>
      <p:sp>
        <p:nvSpPr>
          <p:cNvPr id="265" name="Google Shape;265;p52"/>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561286531"/>
      </p:ext>
    </p:extLst>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53"/>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24</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a:t>
            </a:r>
            <a:endParaRPr sz="1400" b="0">
              <a:solidFill>
                <a:schemeClr val="dk1"/>
              </a:solidFill>
            </a:endParaRPr>
          </a:p>
        </p:txBody>
      </p:sp>
      <p:sp>
        <p:nvSpPr>
          <p:cNvPr id="271" name="Google Shape;271;p53"/>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925371331"/>
      </p:ext>
    </p:extLst>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54"/>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25</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277" name="Google Shape;277;p54"/>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78803371"/>
      </p:ext>
    </p:extLst>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55"/>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26</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a:t>
            </a:r>
            <a:endParaRPr sz="1400" b="0">
              <a:solidFill>
                <a:schemeClr val="dk1"/>
              </a:solidFill>
            </a:endParaRPr>
          </a:p>
        </p:txBody>
      </p:sp>
      <p:sp>
        <p:nvSpPr>
          <p:cNvPr id="283" name="Google Shape;283;p55"/>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857016409"/>
      </p:ext>
    </p:extLst>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56"/>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27</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 Organization/Museum</a:t>
            </a:r>
            <a:endParaRPr sz="1400" b="0">
              <a:solidFill>
                <a:schemeClr val="dk1"/>
              </a:solidFill>
            </a:endParaRPr>
          </a:p>
        </p:txBody>
      </p:sp>
      <p:sp>
        <p:nvSpPr>
          <p:cNvPr id="289" name="Google Shape;289;p56"/>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430748808"/>
      </p:ext>
    </p:extLst>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57"/>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28</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295" name="Google Shape;295;p57"/>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support all of these proposed changes.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93113917"/>
      </p:ext>
    </p:extLst>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58"/>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29</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301" name="Google Shape;301;p58"/>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 establishment of Historically Black Colleges and Universities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3501037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32"/>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145" name="Google Shape;145;p32"/>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VS.1</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934318588"/>
      </p:ext>
    </p:extLst>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59"/>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30</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307" name="Google Shape;307;p59"/>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VS 8a/b: Include Robert e. Lee's 1866 letter to Thomas L. Rosser admonition against erecting statues and monuments.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VS 8c: Include laws that excluded Black people from advancement in the growth of the nation.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634608962"/>
      </p:ext>
    </p:extLst>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6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31</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313" name="Google Shape;313;p6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VS 8a: ADD During Reconstruction African Americans were elected into public office.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552434286"/>
      </p:ext>
    </p:extLst>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61"/>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 Parent, Organization/Museum, College Professor/Historian</a:t>
            </a:r>
            <a:endParaRPr sz="1400" b="0">
              <a:solidFill>
                <a:schemeClr val="dk1"/>
              </a:solidFill>
            </a:endParaRPr>
          </a:p>
        </p:txBody>
      </p:sp>
      <p:sp>
        <p:nvSpPr>
          <p:cNvPr id="319" name="Google Shape;319;p61"/>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VS.8</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202091035"/>
      </p:ext>
    </p:extLst>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62"/>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325" name="Google Shape;325;p62"/>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VS.8</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767822313"/>
      </p:ext>
    </p:extLst>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3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133" name="Google Shape;133;p3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VS.9</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560091090"/>
      </p:ext>
    </p:extLst>
  </p:cSld>
  <p:clrMapOvr>
    <a:masterClrMapping/>
  </p:clrMapOvr>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31"/>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139" name="Google Shape;139;p31"/>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VS.9</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4229257193"/>
      </p:ext>
    </p:extLst>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32"/>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145" name="Google Shape;145;p32"/>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VS.9</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793039509"/>
      </p:ext>
    </p:extLst>
  </p:cSld>
  <p:clrMapOvr>
    <a:masterClrMapping/>
  </p:clrMapOvr>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3"/>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4</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151" name="Google Shape;151;p33"/>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VS.9</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056519495"/>
      </p:ext>
    </p:extLst>
  </p:cSld>
  <p:clrMapOvr>
    <a:masterClrMapping/>
  </p:clrMapOvr>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34"/>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5</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157" name="Google Shape;157;p34"/>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VS.9</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961557376"/>
      </p:ext>
    </p:extLst>
  </p:cSld>
  <p:clrMapOvr>
    <a:masterClrMapping/>
  </p:clrMapOvr>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5"/>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6</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163" name="Google Shape;163;p35"/>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VS.9</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8837031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3"/>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4</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151" name="Google Shape;151;p33"/>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VS.1</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199282876"/>
      </p:ext>
    </p:extLst>
  </p:cSld>
  <p:clrMapOvr>
    <a:masterClrMapping/>
  </p:clrMapOvr>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6"/>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7</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169" name="Google Shape;169;p36"/>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should also be highlighting white individuals as well who contributed to this time period. Nix Marshall and Wilson. Save for middle school.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709066214"/>
      </p:ext>
    </p:extLst>
  </p:cSld>
  <p:clrMapOvr>
    <a:masterClrMapping/>
  </p:clrMapOvr>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7"/>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8</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175" name="Google Shape;175;p37"/>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see general comment below</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910495770"/>
      </p:ext>
    </p:extLst>
  </p:cSld>
  <p:clrMapOvr>
    <a:masterClrMapping/>
  </p:clrMapOvr>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8"/>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9</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181" name="Google Shape;181;p38"/>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VS.9</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466971319"/>
      </p:ext>
    </p:extLst>
  </p:cSld>
  <p:clrMapOvr>
    <a:masterClrMapping/>
  </p:clrMapOvr>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9"/>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10</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187" name="Google Shape;187;p39"/>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VS.9</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936274898"/>
      </p:ext>
    </p:extLst>
  </p:cSld>
  <p:clrMapOvr>
    <a:masterClrMapping/>
  </p:clrMapOvr>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4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11</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Legislator</a:t>
            </a:r>
            <a:endParaRPr sz="1400" b="0">
              <a:solidFill>
                <a:schemeClr val="dk1"/>
              </a:solidFill>
            </a:endParaRPr>
          </a:p>
        </p:txBody>
      </p:sp>
      <p:sp>
        <p:nvSpPr>
          <p:cNvPr id="193" name="Google Shape;193;p4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VS.9a,b - I agree with recommendations of VAAHEC's report.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831326110"/>
      </p:ext>
    </p:extLst>
  </p:cSld>
  <p:clrMapOvr>
    <a:masterClrMapping/>
  </p:clrMapOvr>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41"/>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199" name="Google Shape;199;p41"/>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VS.9</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196949348"/>
      </p:ext>
    </p:extLst>
  </p:cSld>
  <p:clrMapOvr>
    <a:masterClrMapping/>
  </p:clrMapOvr>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42"/>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205" name="Google Shape;205;p42"/>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VS.9</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453697176"/>
      </p:ext>
    </p:extLst>
  </p:cSld>
  <p:clrMapOvr>
    <a:masterClrMapping/>
  </p:clrMapOvr>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43"/>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14</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211" name="Google Shape;211;p43"/>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Commonwealth of Virginia removed the segregationist Harry F. Byrd from the capitol and he should be removed from the SOL.  Unless you want to add the details that he was in favor of eugenics and was the main proponent of massive resistance.  Remove Linwood Holton, unless we mentioned he called for the new constitution for Virginia to outlaw the Jim Crow laws, and add Barbara Johns or the Richmond 34.</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Lastly, we should add the 00s to our modern history such as 9/11.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22691014"/>
      </p:ext>
    </p:extLst>
  </p:cSld>
  <p:clrMapOvr>
    <a:masterClrMapping/>
  </p:clrMapOvr>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44"/>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15</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217" name="Google Shape;217;p44"/>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VS.9</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662315140"/>
      </p:ext>
    </p:extLst>
  </p:cSld>
  <p:clrMapOvr>
    <a:masterClrMapping/>
  </p:clrMapOvr>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5"/>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16</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223" name="Google Shape;223;p45"/>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 - Were there other effects of Massive Resistance other than schools closed?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1048586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34"/>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5</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157" name="Google Shape;157;p34"/>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VS.1</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308300674"/>
      </p:ext>
    </p:extLst>
  </p:cSld>
  <p:clrMapOvr>
    <a:masterClrMapping/>
  </p:clrMapOvr>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46"/>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17</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 Parent</a:t>
            </a:r>
            <a:endParaRPr sz="1400" b="0">
              <a:solidFill>
                <a:schemeClr val="dk1"/>
              </a:solidFill>
            </a:endParaRPr>
          </a:p>
        </p:txBody>
      </p:sp>
      <p:sp>
        <p:nvSpPr>
          <p:cNvPr id="229" name="Google Shape;229;p46"/>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VS.9</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302524775"/>
      </p:ext>
    </p:extLst>
  </p:cSld>
  <p:clrMapOvr>
    <a:masterClrMapping/>
  </p:clrMapOvr>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47"/>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18</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235" name="Google Shape;235;p47"/>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African Americans who fought for the US during WWII returned home to the same laws and discrimination they had always faced.  Many were brutalized or killed for asserting their desire to be treated equally.</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4072477456"/>
      </p:ext>
    </p:extLst>
  </p:cSld>
  <p:clrMapOvr>
    <a:masterClrMapping/>
  </p:clrMapOvr>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48"/>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19</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 Parent</a:t>
            </a:r>
            <a:endParaRPr sz="1400" b="0">
              <a:solidFill>
                <a:schemeClr val="dk1"/>
              </a:solidFill>
            </a:endParaRPr>
          </a:p>
        </p:txBody>
      </p:sp>
      <p:sp>
        <p:nvSpPr>
          <p:cNvPr id="241" name="Google Shape;241;p48"/>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VS.9</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170032327"/>
      </p:ext>
    </p:extLst>
  </p:cSld>
  <p:clrMapOvr>
    <a:masterClrMapping/>
  </p:clrMapOvr>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49"/>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20</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 Other</a:t>
            </a:r>
            <a:endParaRPr sz="1400" b="0">
              <a:solidFill>
                <a:schemeClr val="dk1"/>
              </a:solidFill>
            </a:endParaRPr>
          </a:p>
        </p:txBody>
      </p:sp>
      <p:sp>
        <p:nvSpPr>
          <p:cNvPr id="247" name="Google Shape;247;p49"/>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VS.9</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78119399"/>
      </p:ext>
    </p:extLst>
  </p:cSld>
  <p:clrMapOvr>
    <a:masterClrMapping/>
  </p:clrMapOvr>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5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21</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253" name="Google Shape;253;p5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VS.9, 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033088888"/>
      </p:ext>
    </p:extLst>
  </p:cSld>
  <p:clrMapOvr>
    <a:masterClrMapping/>
  </p:clrMapOvr>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51"/>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259" name="Google Shape;259;p51"/>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789647755"/>
      </p:ext>
    </p:extLst>
  </p:cSld>
  <p:clrMapOvr>
    <a:masterClrMapping/>
  </p:clrMapOvr>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52"/>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 Organization/Museum, Other</a:t>
            </a:r>
            <a:endParaRPr sz="1400" b="0">
              <a:solidFill>
                <a:schemeClr val="dk1"/>
              </a:solidFill>
            </a:endParaRPr>
          </a:p>
        </p:txBody>
      </p:sp>
      <p:sp>
        <p:nvSpPr>
          <p:cNvPr id="265" name="Google Shape;265;p52"/>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335220098"/>
      </p:ext>
    </p:extLst>
  </p:cSld>
  <p:clrMapOvr>
    <a:masterClrMapping/>
  </p:clrMapOvr>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53"/>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24</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a:t>
            </a:r>
            <a:endParaRPr sz="1400" b="0">
              <a:solidFill>
                <a:schemeClr val="dk1"/>
              </a:solidFill>
            </a:endParaRPr>
          </a:p>
        </p:txBody>
      </p:sp>
      <p:sp>
        <p:nvSpPr>
          <p:cNvPr id="271" name="Google Shape;271;p53"/>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155285126"/>
      </p:ext>
    </p:extLst>
  </p:cSld>
  <p:clrMapOvr>
    <a:masterClrMapping/>
  </p:clrMapOvr>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54"/>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25</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277" name="Google Shape;277;p54"/>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922069322"/>
      </p:ext>
    </p:extLst>
  </p:cSld>
  <p:clrMapOvr>
    <a:masterClrMapping/>
  </p:clrMapOvr>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55"/>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26</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a:t>
            </a:r>
            <a:endParaRPr sz="1400" b="0">
              <a:solidFill>
                <a:schemeClr val="dk1"/>
              </a:solidFill>
            </a:endParaRPr>
          </a:p>
        </p:txBody>
      </p:sp>
      <p:sp>
        <p:nvSpPr>
          <p:cNvPr id="283" name="Google Shape;283;p55"/>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7851860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5"/>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6</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163" name="Google Shape;163;p35"/>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VS.1</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245068704"/>
      </p:ext>
    </p:extLst>
  </p:cSld>
  <p:clrMapOvr>
    <a:masterClrMapping/>
  </p:clrMapOvr>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56"/>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27</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 Organization/Museum</a:t>
            </a:r>
            <a:endParaRPr sz="1400" b="0">
              <a:solidFill>
                <a:schemeClr val="dk1"/>
              </a:solidFill>
            </a:endParaRPr>
          </a:p>
        </p:txBody>
      </p:sp>
      <p:sp>
        <p:nvSpPr>
          <p:cNvPr id="289" name="Google Shape;289;p56"/>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94322231"/>
      </p:ext>
    </p:extLst>
  </p:cSld>
  <p:clrMapOvr>
    <a:masterClrMapping/>
  </p:clrMapOvr>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57"/>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28</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295" name="Google Shape;295;p57"/>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VS.9</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249400804"/>
      </p:ext>
    </p:extLst>
  </p:cSld>
  <p:clrMapOvr>
    <a:masterClrMapping/>
  </p:clrMapOvr>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58"/>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29</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301" name="Google Shape;301;p58"/>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VS.9</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 government assistance for all helped the poor - effects of Great Depression on BLackpeople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ADD - The Great Migration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365912899"/>
      </p:ext>
    </p:extLst>
  </p:cSld>
  <p:clrMapOvr>
    <a:masterClrMapping/>
  </p:clrMapOvr>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59"/>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30</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307" name="Google Shape;307;p59"/>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VS.9</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972858021"/>
      </p:ext>
    </p:extLst>
  </p:cSld>
  <p:clrMapOvr>
    <a:masterClrMapping/>
  </p:clrMapOvr>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6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31</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313" name="Google Shape;313;p6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VS.9</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931312502"/>
      </p:ext>
    </p:extLst>
  </p:cSld>
  <p:clrMapOvr>
    <a:masterClrMapping/>
  </p:clrMapOvr>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61"/>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 Parent, Organization/Museum, College Professor/Historian</a:t>
            </a:r>
            <a:endParaRPr sz="1400" b="0">
              <a:solidFill>
                <a:schemeClr val="dk1"/>
              </a:solidFill>
            </a:endParaRPr>
          </a:p>
        </p:txBody>
      </p:sp>
      <p:sp>
        <p:nvSpPr>
          <p:cNvPr id="319" name="Google Shape;319;p61"/>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VS.9</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289735418"/>
      </p:ext>
    </p:extLst>
  </p:cSld>
  <p:clrMapOvr>
    <a:masterClrMapping/>
  </p:clrMapOvr>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62"/>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325" name="Google Shape;325;p62"/>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VS.9</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866035085"/>
      </p:ext>
    </p:extLst>
  </p:cSld>
  <p:clrMapOvr>
    <a:masterClrMapping/>
  </p:clrMapOvr>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3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133" name="Google Shape;133;p3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VS.10</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856950466"/>
      </p:ext>
    </p:extLst>
  </p:cSld>
  <p:clrMapOvr>
    <a:masterClrMapping/>
  </p:clrMapOvr>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31"/>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139" name="Google Shape;139;p31"/>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VS.10</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909178868"/>
      </p:ext>
    </p:extLst>
  </p:cSld>
  <p:clrMapOvr>
    <a:masterClrMapping/>
  </p:clrMapOvr>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32"/>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145" name="Google Shape;145;p32"/>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Essential knowledge for VS.10a should include an explanation of the federal congressional district drawing system that is now run by a bipartisan committee as a result of lawmakers in the General Assembly participating in racial gerrymandering.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589048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3"/>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4</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151" name="Google Shape;151;p33"/>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general, we should stop mandating antiquated specific state (VA) history.  We should focus on a multitude of amazing US and World persons in history and how that relates to the global world.  I see the value of US History but disagree with the rhetoric surrounding the slew of info related to VA history.  Students in high school specifically, should have the ability to choose the type of history courses they pursue as part of graduation requirements.  One year of World, and one year of US History/Govt Systems could be two required years and then let the student decide between an array of additional history offerings.  The repetitive VA history lessons since 4th grade are not engaging, enlightening or uplifting.  I suggest we pick up the pace in high school history - cover the important facts without repetition and encompass so many more important topics, people and culture.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6"/>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7</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169" name="Google Shape;169;p36"/>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VS.1</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078431640"/>
      </p:ext>
    </p:extLst>
  </p:cSld>
  <p:clrMapOvr>
    <a:masterClrMapping/>
  </p:clrMapOvr>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3"/>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4</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151" name="Google Shape;151;p33"/>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VS.10</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823530579"/>
      </p:ext>
    </p:extLst>
  </p:cSld>
  <p:clrMapOvr>
    <a:masterClrMapping/>
  </p:clrMapOvr>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34"/>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5</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157" name="Google Shape;157;p34"/>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VS.10</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144620874"/>
      </p:ext>
    </p:extLst>
  </p:cSld>
  <p:clrMapOvr>
    <a:masterClrMapping/>
  </p:clrMapOvr>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5"/>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6</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163" name="Google Shape;163;p35"/>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VS.10</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75420993"/>
      </p:ext>
    </p:extLst>
  </p:cSld>
  <p:clrMapOvr>
    <a:masterClrMapping/>
  </p:clrMapOvr>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6"/>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7</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169" name="Google Shape;169;p36"/>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VS.10</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983163800"/>
      </p:ext>
    </p:extLst>
  </p:cSld>
  <p:clrMapOvr>
    <a:masterClrMapping/>
  </p:clrMapOvr>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7"/>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8</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175" name="Google Shape;175;p37"/>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see general comment below</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009090706"/>
      </p:ext>
    </p:extLst>
  </p:cSld>
  <p:clrMapOvr>
    <a:masterClrMapping/>
  </p:clrMapOvr>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8"/>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9</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181" name="Google Shape;181;p38"/>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VS.10</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627568504"/>
      </p:ext>
    </p:extLst>
  </p:cSld>
  <p:clrMapOvr>
    <a:masterClrMapping/>
  </p:clrMapOvr>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9"/>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10</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187" name="Google Shape;187;p39"/>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VS.10</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901895276"/>
      </p:ext>
    </p:extLst>
  </p:cSld>
  <p:clrMapOvr>
    <a:masterClrMapping/>
  </p:clrMapOvr>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4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11</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Legislator</a:t>
            </a:r>
            <a:endParaRPr sz="1400" b="0">
              <a:solidFill>
                <a:schemeClr val="dk1"/>
              </a:solidFill>
            </a:endParaRPr>
          </a:p>
        </p:txBody>
      </p:sp>
      <p:sp>
        <p:nvSpPr>
          <p:cNvPr id="193" name="Google Shape;193;p4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VS.10</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828011424"/>
      </p:ext>
    </p:extLst>
  </p:cSld>
  <p:clrMapOvr>
    <a:masterClrMapping/>
  </p:clrMapOvr>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41"/>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199" name="Google Shape;199;p41"/>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VS.10</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725348710"/>
      </p:ext>
    </p:extLst>
  </p:cSld>
  <p:clrMapOvr>
    <a:masterClrMapping/>
  </p:clrMapOvr>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42"/>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205" name="Google Shape;205;p42"/>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VS.10</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777166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7"/>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8</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175" name="Google Shape;175;p37"/>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 g, h, i, j</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see general comment below</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505832599"/>
      </p:ext>
    </p:extLst>
  </p:cSld>
  <p:clrMapOvr>
    <a:masterClrMapping/>
  </p:clrMapOvr>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43"/>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14</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211" name="Google Shape;211;p43"/>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VS10 should be moved to VS3.  Elections are happening in the fall and government is in the news.  Constitution Day is in September and it would be good to teach government first, and then go back, in a grand flashback, as in here's how we got there!  Knowing the branches of government would explain the importance of 1619 better.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addition, learning the products and industries of the regions should be taught when we are doing map skills, so that product maps can be utilized.  It would give a boost to VS@ and seem more in order.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713019601"/>
      </p:ext>
    </p:extLst>
  </p:cSld>
  <p:clrMapOvr>
    <a:masterClrMapping/>
  </p:clrMapOvr>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44"/>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15</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217" name="Google Shape;217;p44"/>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VS.10</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861623423"/>
      </p:ext>
    </p:extLst>
  </p:cSld>
  <p:clrMapOvr>
    <a:masterClrMapping/>
  </p:clrMapOvr>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5"/>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16</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223" name="Google Shape;223;p45"/>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 -- Explain this so an 11-year-old understands: "Virginia has a large number of communications and other technology industries. Because many federal government workers live and/or work in Virginia, the federal government has a significant impact on Virginia’s economy. Virginia has increased trade relationships with other countries."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198774211"/>
      </p:ext>
    </p:extLst>
  </p:cSld>
  <p:clrMapOvr>
    <a:masterClrMapping/>
  </p:clrMapOvr>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46"/>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17</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 Parent</a:t>
            </a:r>
            <a:endParaRPr sz="1400" b="0">
              <a:solidFill>
                <a:schemeClr val="dk1"/>
              </a:solidFill>
            </a:endParaRPr>
          </a:p>
        </p:txBody>
      </p:sp>
      <p:sp>
        <p:nvSpPr>
          <p:cNvPr id="229" name="Google Shape;229;p46"/>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VS.10</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596484138"/>
      </p:ext>
    </p:extLst>
  </p:cSld>
  <p:clrMapOvr>
    <a:masterClrMapping/>
  </p:clrMapOvr>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47"/>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18</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235" name="Google Shape;235;p47"/>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VS.10</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106327922"/>
      </p:ext>
    </p:extLst>
  </p:cSld>
  <p:clrMapOvr>
    <a:masterClrMapping/>
  </p:clrMapOvr>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48"/>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19</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 Parent</a:t>
            </a:r>
            <a:endParaRPr sz="1400" b="0">
              <a:solidFill>
                <a:schemeClr val="dk1"/>
              </a:solidFill>
            </a:endParaRPr>
          </a:p>
        </p:txBody>
      </p:sp>
      <p:sp>
        <p:nvSpPr>
          <p:cNvPr id="241" name="Google Shape;241;p48"/>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VS.10</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634399160"/>
      </p:ext>
    </p:extLst>
  </p:cSld>
  <p:clrMapOvr>
    <a:masterClrMapping/>
  </p:clrMapOvr>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49"/>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20</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 Other</a:t>
            </a:r>
            <a:endParaRPr sz="1400" b="0">
              <a:solidFill>
                <a:schemeClr val="dk1"/>
              </a:solidFill>
            </a:endParaRPr>
          </a:p>
        </p:txBody>
      </p:sp>
      <p:sp>
        <p:nvSpPr>
          <p:cNvPr id="247" name="Google Shape;247;p49"/>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VS.10</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357819358"/>
      </p:ext>
    </p:extLst>
  </p:cSld>
  <p:clrMapOvr>
    <a:masterClrMapping/>
  </p:clrMapOvr>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5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21</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253" name="Google Shape;253;p5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VS.10, 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830652903"/>
      </p:ext>
    </p:extLst>
  </p:cSld>
  <p:clrMapOvr>
    <a:masterClrMapping/>
  </p:clrMapOvr>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51"/>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259" name="Google Shape;259;p51"/>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110928504"/>
      </p:ext>
    </p:extLst>
  </p:cSld>
  <p:clrMapOvr>
    <a:masterClrMapping/>
  </p:clrMapOvr>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52"/>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 Organization/Museum, Other</a:t>
            </a:r>
            <a:endParaRPr sz="1400" b="0">
              <a:solidFill>
                <a:schemeClr val="dk1"/>
              </a:solidFill>
            </a:endParaRPr>
          </a:p>
        </p:txBody>
      </p:sp>
      <p:sp>
        <p:nvSpPr>
          <p:cNvPr id="265" name="Google Shape;265;p52"/>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1371789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8"/>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9</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181" name="Google Shape;181;p38"/>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VS.1</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022474502"/>
      </p:ext>
    </p:extLst>
  </p:cSld>
  <p:clrMapOvr>
    <a:masterClrMapping/>
  </p:clrMapOvr>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53"/>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24</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a:t>
            </a:r>
            <a:endParaRPr sz="1400" b="0">
              <a:solidFill>
                <a:schemeClr val="dk1"/>
              </a:solidFill>
            </a:endParaRPr>
          </a:p>
        </p:txBody>
      </p:sp>
      <p:sp>
        <p:nvSpPr>
          <p:cNvPr id="271" name="Google Shape;271;p53"/>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083856548"/>
      </p:ext>
    </p:extLst>
  </p:cSld>
  <p:clrMapOvr>
    <a:masterClrMapping/>
  </p:clrMapOvr>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54"/>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25</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277" name="Google Shape;277;p54"/>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886310251"/>
      </p:ext>
    </p:extLst>
  </p:cSld>
  <p:clrMapOvr>
    <a:masterClrMapping/>
  </p:clrMapOvr>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55"/>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26</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a:t>
            </a:r>
            <a:endParaRPr sz="1400" b="0">
              <a:solidFill>
                <a:schemeClr val="dk1"/>
              </a:solidFill>
            </a:endParaRPr>
          </a:p>
        </p:txBody>
      </p:sp>
      <p:sp>
        <p:nvSpPr>
          <p:cNvPr id="283" name="Google Shape;283;p55"/>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761804099"/>
      </p:ext>
    </p:extLst>
  </p:cSld>
  <p:clrMapOvr>
    <a:masterClrMapping/>
  </p:clrMapOvr>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56"/>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27</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 Organization/Museum</a:t>
            </a:r>
            <a:endParaRPr sz="1400" b="0">
              <a:solidFill>
                <a:schemeClr val="dk1"/>
              </a:solidFill>
            </a:endParaRPr>
          </a:p>
        </p:txBody>
      </p:sp>
      <p:sp>
        <p:nvSpPr>
          <p:cNvPr id="289" name="Google Shape;289;p56"/>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764999532"/>
      </p:ext>
    </p:extLst>
  </p:cSld>
  <p:clrMapOvr>
    <a:masterClrMapping/>
  </p:clrMapOvr>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57"/>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28</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295" name="Google Shape;295;p57"/>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VS.10</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590683632"/>
      </p:ext>
    </p:extLst>
  </p:cSld>
  <p:clrMapOvr>
    <a:masterClrMapping/>
  </p:clrMapOvr>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58"/>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29</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301" name="Google Shape;301;p58"/>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VS.10</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327313053"/>
      </p:ext>
    </p:extLst>
  </p:cSld>
  <p:clrMapOvr>
    <a:masterClrMapping/>
  </p:clrMapOvr>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59"/>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30</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307" name="Google Shape;307;p59"/>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VS.10</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883028797"/>
      </p:ext>
    </p:extLst>
  </p:cSld>
  <p:clrMapOvr>
    <a:masterClrMapping/>
  </p:clrMapOvr>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6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31</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313" name="Google Shape;313;p6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VS.10</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967943385"/>
      </p:ext>
    </p:extLst>
  </p:cSld>
  <p:clrMapOvr>
    <a:masterClrMapping/>
  </p:clrMapOvr>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61"/>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 Parent, Organization/Museum, College Professor/Historian</a:t>
            </a:r>
            <a:endParaRPr sz="1400" b="0">
              <a:solidFill>
                <a:schemeClr val="dk1"/>
              </a:solidFill>
            </a:endParaRPr>
          </a:p>
        </p:txBody>
      </p:sp>
      <p:sp>
        <p:nvSpPr>
          <p:cNvPr id="319" name="Google Shape;319;p61"/>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VS.10</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904198219"/>
      </p:ext>
    </p:extLst>
  </p:cSld>
  <p:clrMapOvr>
    <a:masterClrMapping/>
  </p:clrMapOvr>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62"/>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325" name="Google Shape;325;p62"/>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VS.10</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42850911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9"/>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10</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187" name="Google Shape;187;p39"/>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VS.1</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6425662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4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11</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Legislator</a:t>
            </a:r>
            <a:endParaRPr sz="1400" b="0">
              <a:solidFill>
                <a:schemeClr val="dk1"/>
              </a:solidFill>
            </a:endParaRPr>
          </a:p>
        </p:txBody>
      </p:sp>
      <p:sp>
        <p:nvSpPr>
          <p:cNvPr id="193" name="Google Shape;193;p4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VS.1d - I agree with recommendations of the Virginia African American History Education Commission report.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4583813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41"/>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199" name="Google Shape;199;p41"/>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VS 1d. Include oral history and interviews as a valid way of gathering historical information.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731841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42"/>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205" name="Google Shape;205;p42"/>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VS.1</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9857412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43"/>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14</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211" name="Google Shape;211;p43"/>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VS.1</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9238671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44"/>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15</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217" name="Google Shape;217;p44"/>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g, i, j</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 b, c) Students have already learned an inaccurate version of history filled with bias, missing information and out right lies in certain spots. This standard and year will either be a double down of those inaccuracies or it can be time for the correct version of events to be taught.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It’s a disservice to the citizens of Virginia to only pay attention to four Indian tribes when there are well over 10 recognized tribes in Virginia.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standards do not discuss the significance of the Olmecs, Mayans, Folsom or Clovis Indians. These original "not yet American" tribes showed direct connection to the Africans that hadn’t yet been enslaved by the European colonizers.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 Students learn about different perspectives but never have to consider the role of the enslaver. The definitions and roles introduced to the students between K and grade 4 never mention the European colonizer as an enslaver yet they have learned about enslaved Africans.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 f, i) Students are taught to be model citizens, while learning inaccurate history. People who were not model citizens got benefits, resources and privileges. Cognitive dissonance will set in if it hasn’t already. This is a disservice to all students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 Students are taught to be model citizens, while learning inaccurate history. People who were not model citizens got benefits, resources and privileges. This standard doubles down on the lie that Africans only came to the Americas by way of the Portuguese and that is simply untrue. When we lie to the students, cognitive dissonance will set in if it hasn’t already.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j) Students are taught to be model citizens, while learning inaccurate history. People who were not model citizens got benefits, resources and privileges. Students have not learned about the Patent office and the Foundational Black Americans were denied access to the rights associated with their inventions. Cognitive dissonance will set in if it hasn’t already. This is a disservice to all students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4030517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5"/>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16</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223" name="Google Shape;223;p45"/>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VS.1</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956575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34"/>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5</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157" name="Google Shape;157;p34"/>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decline of Virginia Schools in the next few years, as they decided Critical Race Theory was a good idea instead of an absolute catastrophe that is going to harm kids and society.</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46"/>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17</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 Parent</a:t>
            </a:r>
            <a:endParaRPr sz="1400" b="0">
              <a:solidFill>
                <a:schemeClr val="dk1"/>
              </a:solidFill>
            </a:endParaRPr>
          </a:p>
        </p:txBody>
      </p:sp>
      <p:sp>
        <p:nvSpPr>
          <p:cNvPr id="229" name="Google Shape;229;p46"/>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d, 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am pleased to see that students are encouraged to analyze the lives of people from diverse backgrounds and the effect of the past on the present. I like that students are encouraged to compare past activities of Powhatan people to today's Powhatan - our curriculum frameworks in the past did not focus on the fact that Powhatan people exist outside of the past. I also like that there is discussion of African-American history from 1619 forward.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40659418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47"/>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18</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235" name="Google Shape;235;p47"/>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i</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good citizens also speak out against what they view as wrong and exercise their right to protest.</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1392410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48"/>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19</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 Parent</a:t>
            </a:r>
            <a:endParaRPr sz="1400" b="0">
              <a:solidFill>
                <a:schemeClr val="dk1"/>
              </a:solidFill>
            </a:endParaRPr>
          </a:p>
        </p:txBody>
      </p:sp>
      <p:sp>
        <p:nvSpPr>
          <p:cNvPr id="241" name="Google Shape;241;p48"/>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VS.1</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6346598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49"/>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20</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 Other</a:t>
            </a:r>
            <a:endParaRPr sz="1400" b="0">
              <a:solidFill>
                <a:schemeClr val="dk1"/>
              </a:solidFill>
            </a:endParaRPr>
          </a:p>
        </p:txBody>
      </p:sp>
      <p:sp>
        <p:nvSpPr>
          <p:cNvPr id="247" name="Google Shape;247;p49"/>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 d, e, f, g, i, j</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 Students have already learned an inaccurate version of history filled with bias, missing information and out right lies in certain spots. This standard and year will either be a double down of the inaccuracies or it can be time for the correct version of events to transpire.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It’s a disservice to the citizens of Virginia to only pay attention to four Indian tribes when there are well over 10 recognized tribes in Virginia. The standards do not discuss the significance of the Folsom or Clovis Indians. Both of these original American tribes showed direct connection to the Africans that hadn’t yet been enslaved by the European colonizers.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 Students learn about different perspectives but never have to consider the role of the enslaver. The definitions and roles introduced to the students between K and grade 4 never mention the European colonizer as an enslaver yet they have learned about enslaved Africans.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 Students are taught to be model citizens, while learning inaccurate history. People who were not model citizens got benefits, resources and privileges. Cognitive dissonance will set in if it hasn’t already. This is a disservice to all students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f.Students are taught to be model citizens, while learning inaccurate history. People who were not model citizens got benefits, resources and privileges. Cognitive dissonance will set in if it hasn’t already. This is a disservice to all students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 Students are taught to be model citizens, while learning inaccurate history. People who were not model citizens got benefits, resources and privileges. This standard doubles down on the lie that Africans only came to the Americas by way of the Portuguese and that is simply untrue. When we lie to the students, cognitive dissonance will set in if it hasn’t already.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Students are taught to be model citizens, while learning inaccurate history. People who were not model citizens got benefits, resources and privileges. Cognitive dissonance will set in if it hasn’t already. This is a disservice to all students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j. Students are taught to be model citizens, while learning inaccurate history. People who were not model citizens got benefits, resources and privileges. Students have not learned about the Patent office and the Foundational Black Americans were denied access to the rights associated with their inventions. Cognitive dissonance will set in if it hasn’t already. This is a disservice to all students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235317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5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21</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253" name="Google Shape;253;p5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VS.1, a, b, c, d, e, f, g, h, i, j</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5784412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51"/>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259" name="Google Shape;259;p51"/>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 g, h, i, j</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72864347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52"/>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 Organization/Museum, Other</a:t>
            </a:r>
            <a:endParaRPr sz="1400" b="0">
              <a:solidFill>
                <a:schemeClr val="dk1"/>
              </a:solidFill>
            </a:endParaRPr>
          </a:p>
        </p:txBody>
      </p:sp>
      <p:sp>
        <p:nvSpPr>
          <p:cNvPr id="265" name="Google Shape;265;p52"/>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 g, h, i, j</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6536353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53"/>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24</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a:t>
            </a:r>
            <a:endParaRPr sz="1400" b="0">
              <a:solidFill>
                <a:schemeClr val="dk1"/>
              </a:solidFill>
            </a:endParaRPr>
          </a:p>
        </p:txBody>
      </p:sp>
      <p:sp>
        <p:nvSpPr>
          <p:cNvPr id="271" name="Google Shape;271;p53"/>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 g, h, i, j</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06941907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54"/>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25</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277" name="Google Shape;277;p54"/>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 g, h, i, j</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40051338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55"/>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26</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a:t>
            </a:r>
            <a:endParaRPr sz="1400" b="0">
              <a:solidFill>
                <a:schemeClr val="dk1"/>
              </a:solidFill>
            </a:endParaRPr>
          </a:p>
        </p:txBody>
      </p:sp>
      <p:sp>
        <p:nvSpPr>
          <p:cNvPr id="283" name="Google Shape;283;p55"/>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 g, h, i, j</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522102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5"/>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6</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163" name="Google Shape;163;p35"/>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Generally, I'd like to see more inclusion &amp; representation of Black, Indigenous, and People of Color (BIPOC) in our education.  I'd love to see this more in the historical perspectives that get told, in the realities of their lives and how they were treated, and in their accomplishments &amp; contributions.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56"/>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27</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 Organization/Museum</a:t>
            </a:r>
            <a:endParaRPr sz="1400" b="0">
              <a:solidFill>
                <a:schemeClr val="dk1"/>
              </a:solidFill>
            </a:endParaRPr>
          </a:p>
        </p:txBody>
      </p:sp>
      <p:sp>
        <p:nvSpPr>
          <p:cNvPr id="289" name="Google Shape;289;p56"/>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 g, h, i, j</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7305127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57"/>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28</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295" name="Google Shape;295;p57"/>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d, 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VS.1d Please include more diversity in this discussion and not continue to whitewash our Virginia history by celebrating figures who continually oppressed BIPOC. VS.1f We must not be celebrating colonization without acknowledging the significant impact it had on Native Americans - displacement, abuse, enslavement, etc.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06228060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58"/>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29</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301" name="Google Shape;301;p58"/>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 and fallacy or incomplete narratives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82512812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59"/>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30</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307" name="Google Shape;307;p59"/>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VS.1</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20912971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6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31</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313" name="Google Shape;313;p6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VS 1d. Include oral history and interviews as a valid way of gathering historical information.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82172832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61"/>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 Parent, Organization/Museum, College Professor/Historian</a:t>
            </a:r>
            <a:endParaRPr sz="1400" b="0">
              <a:solidFill>
                <a:schemeClr val="dk1"/>
              </a:solidFill>
            </a:endParaRPr>
          </a:p>
        </p:txBody>
      </p:sp>
      <p:sp>
        <p:nvSpPr>
          <p:cNvPr id="319" name="Google Shape;319;p61"/>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VS.1</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69003139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62"/>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325" name="Google Shape;325;p62"/>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VS.1</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88117466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3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133" name="Google Shape;133;p3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VS.2</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21602683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31"/>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139" name="Google Shape;139;p31"/>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 states bordering states in standard but then lists bodies of water and states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51598463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32"/>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145" name="Google Shape;145;p32"/>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Essential knowledge of VS.2d credits Christopher Columbus for the terminology of "Indian" without mention of the fact that he did not land in North America and caused genocide of the indigenous peoples where he did land. Essential knowledge of VS.2g does not mention how the Virginia law known as the Racial Integrity Act of 1924 made it extremely challenging for Native persons living in Virginia to prove their federal tribal status to the Department of Interior. It also does not mention the history of the two tribal reservations that did manage to survive nearly 400 years of European colonization.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973805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6"/>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7</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169" name="Google Shape;169;p36"/>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Fourth grade requirements are always excessive.  I have taught this many years and each year the drastic jump from third to fourth is insane. The pace and the curriculum need to change.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3"/>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4</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151" name="Google Shape;151;p33"/>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VS.2</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66841449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34"/>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5</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157" name="Google Shape;157;p34"/>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VS.2</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99274928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5"/>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6</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163" name="Google Shape;163;p35"/>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VS.2</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44170682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6"/>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7</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169" name="Google Shape;169;p36"/>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Get rid of the language groups. Not sure why this even in something the kids should have to know about in regards to Iroquoian, Siouan, and Algonquian.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71003526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7"/>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8</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175" name="Google Shape;175;p37"/>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 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see general comment below</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43763023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8"/>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9</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181" name="Google Shape;181;p38"/>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VS.2</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90070316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9"/>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10</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187" name="Google Shape;187;p39"/>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d, 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VS.2d-Why are are only highlighting these three tribes? This standard provides an opportunity for the relationships the tribes had with each other, but we are missing it by only focusing on where some tribes could be found.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VS.2g "They intermingled with the English and Africans" gives the impression that all of their interactions were positive and voluntary with English and Africans. I think this should be fleshed out more. "American Indians and their culture were greatly affected by white European colonization"--this is an opportunity to analyze the positive and negative interactions. Also, what criteria does a tribe need to have to be "state-recognized"?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65075169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4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11</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Legislator</a:t>
            </a:r>
            <a:endParaRPr sz="1400" b="0">
              <a:solidFill>
                <a:schemeClr val="dk1"/>
              </a:solidFill>
            </a:endParaRPr>
          </a:p>
        </p:txBody>
      </p:sp>
      <p:sp>
        <p:nvSpPr>
          <p:cNvPr id="193" name="Google Shape;193;p4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d, e, 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VS.2d,e,g - I agree with recommendations of VAAHEC's report.</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40666950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41"/>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199" name="Google Shape;199;p41"/>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VS2f - It is glaringly missing what happened to the Powhatan after the English arrived. They did NOT assimilate as this standard connotes.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82971710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42"/>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205" name="Google Shape;205;p42"/>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VS.2</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4134842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7"/>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8</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175" name="Google Shape;175;p37"/>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Virginia Studies standards need to include significantly more representation of Black/African-American and Indigenous people and their perspectives. Standards should reflect the importance of the perspectives of these groups and move away from current standards that emphasize slave holders. The representation of these groups, and any other marginalized groups, should be emphasized not just in Virginia Studies standards and curriculum, but across ALL grade levels and social studies subjects based on age appropriate considerations. This is an extremely important change that must happen.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43"/>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14</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211" name="Google Shape;211;p43"/>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This is extraneous information that is not grade level appropriate.  However, more time needs to be spent on exploring the state and the map.  Major cities, population history and breakdown of population by race or native group to show the growth, information on the other rivers that a major to Virginia - the Dan, the Roanoke so that the whole state is mentioned.  This unit should be more involved and is age aprpropriate.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07287359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44"/>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15</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217" name="Google Shape;217;p44"/>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d, e, f, 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d-This standard doubles down on the lie that the Asiatic yellow/red American Indians were the original people in the Americas and Virginia. The evidence at Cactus Hill and other mounds show the native peoples had migrated from Africa thousands of years ago, had established trade and shipping routes back and forth from America to the continent and that the native peoples of the Americas were of the same color and physical features as the aboriginal people from the rest of the world. Cheddar man recently uncovered, shows what the aboriginal European looked like. The Olmecs and Mayans are relative to this aboriginal American.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 f, g) Students learn that Virginia Indian cultures have changed over time, but they do not learn about Dr. Walter Plecker and others like him who changed the birth certificates of thousands of Virginians. The new birth certificates less the information connecting them to the land with a new term ready for widespread use. Dr Plecker and his colleagues reclassified all peoples of melanin descent as “negro”. At the same time, any and all native peoples who were lighter in complexion could say they were NOT “negro” and thus the 5 civilized tribes were formed. These Native peoples were on the side of the confederacy and had enslaved their darker complexion relatives.  They kept their enslaved peoples well after Abe Lincolns emancipation proclamation.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68780704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5"/>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16</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223" name="Google Shape;223;p45"/>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 -- change "American Indians" to "Native Peoples" if more appropriate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77783962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46"/>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17</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 Parent</a:t>
            </a:r>
            <a:endParaRPr sz="1400" b="0">
              <a:solidFill>
                <a:schemeClr val="dk1"/>
              </a:solidFill>
            </a:endParaRPr>
          </a:p>
        </p:txBody>
      </p:sp>
      <p:sp>
        <p:nvSpPr>
          <p:cNvPr id="229" name="Google Shape;229;p46"/>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d, 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When mentioning Christopher Columbus, his exploitation and enslavement of the indigenous populations must also be discussed. Again, I am glad the contributions of indigenous people in the present are important here.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73689809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47"/>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18</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235" name="Google Shape;235;p47"/>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Native American culture has always been rich and has withstood the colinizers attempts to destroy it</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420449171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48"/>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19</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 Parent</a:t>
            </a:r>
            <a:endParaRPr sz="1400" b="0">
              <a:solidFill>
                <a:schemeClr val="dk1"/>
              </a:solidFill>
            </a:endParaRPr>
          </a:p>
        </p:txBody>
      </p:sp>
      <p:sp>
        <p:nvSpPr>
          <p:cNvPr id="241" name="Google Shape;241;p48"/>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d, e, 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VS.2d,e,g - Can we have more information and resources related to Native Americans TODAY. This standard specifically asked students to consider past and present. How/why have native people's cultures changed? How have they changed? What does it mean to be federally recognized? Are there tribes in VA that are not federally recognized? How are native people's interpreting and expressing their experiences historically and today? How are native communities connected (or not) culturally, economically, politically, and/or spiritually to the geography of VA today?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07987054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49"/>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20</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 Other</a:t>
            </a:r>
            <a:endParaRPr sz="1400" b="0">
              <a:solidFill>
                <a:schemeClr val="dk1"/>
              </a:solidFill>
            </a:endParaRPr>
          </a:p>
        </p:txBody>
      </p:sp>
      <p:sp>
        <p:nvSpPr>
          <p:cNvPr id="247" name="Google Shape;247;p49"/>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d, 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 This standard doubles down on the lie that the Asiatic yellow/red American Indians were the original people in the Americas and Virginia. The evidence at Cactus Hill and other mounds show the native peoples had migrated from Africa thousands of years ago, had established trade and shipping routes back and forth from America to the continent and that the native peoples of the Americas were of the same color and physical features as the aboriginal people from the rest of the world. Cheddar man recently uncovered, shows what the aboriginal European looked like. The Olmecs and Mayans are relative to this aboriginal American.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 Students learn that Virginia Indian cultures have changed over time, but they do not learn about Dr. Walter Plecker and others like him who changed the birth certificates of thousands of Virginians. The new birth certificates less the information connecting them to the land with a new term ready for widespread use. Dr Plecker and his colleagues reclassified all peoples of melanin descent as “negro”. At the same time, any and all native peoples who were lighter in complexion could say they were NOT “negro” and thus the 5 civilized tribes were formed. These Native peoples were on the side of the confederacy and had enslaved their darker complexion relatives.  They kept their enslaved peoples well after Abe Lincolns emancipation proclamation.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60357816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5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21</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253" name="Google Shape;253;p5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VS.2, a, b, c, d, e, f, 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57766607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51"/>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259" name="Google Shape;259;p51"/>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 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53661502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52"/>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 Organization/Museum, Other</a:t>
            </a:r>
            <a:endParaRPr sz="1400" b="0">
              <a:solidFill>
                <a:schemeClr val="dk1"/>
              </a:solidFill>
            </a:endParaRPr>
          </a:p>
        </p:txBody>
      </p:sp>
      <p:sp>
        <p:nvSpPr>
          <p:cNvPr id="265" name="Google Shape;265;p52"/>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 g</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296874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8"/>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9</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181" name="Google Shape;181;p38"/>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Please include the stories and histories of more Black and Indigenous Americans in the curriculum. These groups of people are so often left out of curriculum and need to be represented. This will increase equity and inclusion in the curriculum and in schools in general as we teach Virginia studies.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Thank you.</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53"/>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24</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a:t>
            </a:r>
            <a:endParaRPr sz="1400" b="0">
              <a:solidFill>
                <a:schemeClr val="dk1"/>
              </a:solidFill>
            </a:endParaRPr>
          </a:p>
        </p:txBody>
      </p:sp>
      <p:sp>
        <p:nvSpPr>
          <p:cNvPr id="271" name="Google Shape;271;p53"/>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 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57457278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54"/>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25</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277" name="Google Shape;277;p54"/>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 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408359950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55"/>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26</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a:t>
            </a:r>
            <a:endParaRPr sz="1400" b="0">
              <a:solidFill>
                <a:schemeClr val="dk1"/>
              </a:solidFill>
            </a:endParaRPr>
          </a:p>
        </p:txBody>
      </p:sp>
      <p:sp>
        <p:nvSpPr>
          <p:cNvPr id="283" name="Google Shape;283;p55"/>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 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08812658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56"/>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27</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 Organization/Museum</a:t>
            </a:r>
            <a:endParaRPr sz="1400" b="0">
              <a:solidFill>
                <a:schemeClr val="dk1"/>
              </a:solidFill>
            </a:endParaRPr>
          </a:p>
        </p:txBody>
      </p:sp>
      <p:sp>
        <p:nvSpPr>
          <p:cNvPr id="289" name="Google Shape;289;p56"/>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 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85410170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57"/>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28</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295" name="Google Shape;295;p57"/>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VS.2</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0702655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58"/>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29</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301" name="Google Shape;301;p58"/>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d, e, 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change to Native American or Indigenous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36720334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59"/>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30</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307" name="Google Shape;307;p59"/>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VS 2g: Include historic difficulties and obstacles Native People faced in earning recognition including the actions of Walter Plecker, Virginia's Vital Statistics Registrar. The standard should also include information about other policies and laws including the Pocahontas Exception and the current policy tribes must follow in order to get recognition. Without this context, knowing that there are 11 recognized state tribes is a meaningless fact.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407983208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6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31</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313" name="Google Shape;313;p6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VS2f - It is glaringly missing what happened to the Powhatan after the English arrived. They did NOT assimilate as this standard connotes.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93520743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61"/>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 Parent, Organization/Museum, College Professor/Historian</a:t>
            </a:r>
            <a:endParaRPr sz="1400" b="0">
              <a:solidFill>
                <a:schemeClr val="dk1"/>
              </a:solidFill>
            </a:endParaRPr>
          </a:p>
        </p:txBody>
      </p:sp>
      <p:sp>
        <p:nvSpPr>
          <p:cNvPr id="319" name="Google Shape;319;p61"/>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VS.2</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27086579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62"/>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Virginia Studies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325" name="Google Shape;325;p62"/>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VS.2</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518805938"/>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29862</Words>
  <Application>Microsoft Office PowerPoint</Application>
  <PresentationFormat>On-screen Show (16:9)</PresentationFormat>
  <Paragraphs>2841</Paragraphs>
  <Slides>429</Slides>
  <Notes>429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429</vt:i4>
      </vt:variant>
    </vt:vector>
  </HeadingPairs>
  <TitlesOfParts>
    <vt:vector size="435" baseType="lpstr">
      <vt:lpstr>Calibri</vt:lpstr>
      <vt:lpstr>Josefin Sans</vt:lpstr>
      <vt:lpstr>Arial</vt:lpstr>
      <vt:lpstr>Tahoma</vt:lpstr>
      <vt:lpstr>Simple Light</vt:lpstr>
      <vt:lpstr>Simple Light</vt:lpstr>
      <vt:lpstr>Virginia Studies Record # 1 Parent</vt:lpstr>
      <vt:lpstr>Virginia Studies Record # 2 Other</vt:lpstr>
      <vt:lpstr>Virginia Studies Record # 3 Other</vt:lpstr>
      <vt:lpstr>Virginia Studies Record # 4 Parent</vt:lpstr>
      <vt:lpstr>Virginia Studies Record # 5 Other</vt:lpstr>
      <vt:lpstr>Virginia Studies Record # 6 Parent</vt:lpstr>
      <vt:lpstr>Virginia Studies Record # 7 Teacher</vt:lpstr>
      <vt:lpstr>Virginia Studies Record # 8 Teacher</vt:lpstr>
      <vt:lpstr>Virginia Studies Record # 9 Teacher</vt:lpstr>
      <vt:lpstr>Virginia Studies Record # 10 Teacher</vt:lpstr>
      <vt:lpstr>Virginia Studies Record # 11 Legislator</vt:lpstr>
      <vt:lpstr>Virginia Studies Record # 12 Parent</vt:lpstr>
      <vt:lpstr>Virginia Studies Record # 13 Parent</vt:lpstr>
      <vt:lpstr>Virginia Studies Record # 14 Teacher</vt:lpstr>
      <vt:lpstr>Virginia Studies Record # 15 Teacher</vt:lpstr>
      <vt:lpstr>Virginia Studies Record # 16 Teacher</vt:lpstr>
      <vt:lpstr>Virginia Studies Record # 17 Teacher, Parent</vt:lpstr>
      <vt:lpstr>Virginia Studies Record # 18 Parent</vt:lpstr>
      <vt:lpstr>Virginia Studies Record # 19 Teacher, Parent</vt:lpstr>
      <vt:lpstr>Virginia Studies Record # 20 Teacher, Other</vt:lpstr>
      <vt:lpstr>Virginia Studies Record # 21 Other</vt:lpstr>
      <vt:lpstr>Virginia Studies Record # 22 Other</vt:lpstr>
      <vt:lpstr>Virginia Studies Record # 23 Parent, Organization/Museum, Other</vt:lpstr>
      <vt:lpstr>Virginia Studies Record # 24 Student</vt:lpstr>
      <vt:lpstr>Virginia Studies Record # 25 Other</vt:lpstr>
      <vt:lpstr>Virginia Studies Record # 26 Student</vt:lpstr>
      <vt:lpstr>Virginia Studies Record # 27 Student, Organization/Museum</vt:lpstr>
      <vt:lpstr>Virginia Studies Record # 28 Parent</vt:lpstr>
      <vt:lpstr>Virginia Studies Record # 29 Other</vt:lpstr>
      <vt:lpstr>Virginia Studies Record # 30 Teacher</vt:lpstr>
      <vt:lpstr>Virginia Studies Record # 31 Parent</vt:lpstr>
      <vt:lpstr>Virginia Studies Record # 32 Teacher, Parent, Organization/Museum, College Professor/Historian</vt:lpstr>
      <vt:lpstr>Virginia Studies Record # 33 Other</vt:lpstr>
      <vt:lpstr>Virginia Studies Record # 1 Parent</vt:lpstr>
      <vt:lpstr>Virginia Studies Record # 2 Other</vt:lpstr>
      <vt:lpstr>Virginia Studies Record # 3 Other</vt:lpstr>
      <vt:lpstr>Virginia Studies Record # 4 Parent</vt:lpstr>
      <vt:lpstr>Virginia Studies Record # 5 Other</vt:lpstr>
      <vt:lpstr>Virginia Studies Record # 6 Parent</vt:lpstr>
      <vt:lpstr>Virginia Studies Record # 7 Teacher</vt:lpstr>
      <vt:lpstr>Virginia Studies Record # 8 Teacher</vt:lpstr>
      <vt:lpstr>Virginia Studies Record # 9 Teacher</vt:lpstr>
      <vt:lpstr>Virginia Studies Record # 10 Teacher</vt:lpstr>
      <vt:lpstr>Virginia Studies Record # 11 Legislator</vt:lpstr>
      <vt:lpstr>Virginia Studies Record # 12 Parent</vt:lpstr>
      <vt:lpstr>Virginia Studies Record # 13 Parent</vt:lpstr>
      <vt:lpstr>Virginia Studies Record # 14 Teacher</vt:lpstr>
      <vt:lpstr>Virginia Studies Record # 15 Teacher</vt:lpstr>
      <vt:lpstr>Virginia Studies Record # 16 Teacher</vt:lpstr>
      <vt:lpstr>Virginia Studies Record # 17 Teacher, Parent</vt:lpstr>
      <vt:lpstr>Virginia Studies Record # 18 Parent</vt:lpstr>
      <vt:lpstr>Virginia Studies Record # 19 Teacher, Parent</vt:lpstr>
      <vt:lpstr>Virginia Studies Record # 20 Teacher, Other</vt:lpstr>
      <vt:lpstr>Virginia Studies Record # 21 Other</vt:lpstr>
      <vt:lpstr>Virginia Studies Record # 22 Other</vt:lpstr>
      <vt:lpstr>Virginia Studies Record # 23 Parent, Organization/Museum, Other</vt:lpstr>
      <vt:lpstr>Virginia Studies Record # 24 Student</vt:lpstr>
      <vt:lpstr>Virginia Studies Record # 25 Other</vt:lpstr>
      <vt:lpstr>Virginia Studies Record # 26 Student</vt:lpstr>
      <vt:lpstr>Virginia Studies Record # 27 Student, Organization/Museum</vt:lpstr>
      <vt:lpstr>Virginia Studies Record # 28 Parent</vt:lpstr>
      <vt:lpstr>Virginia Studies Record # 29 Other</vt:lpstr>
      <vt:lpstr>Virginia Studies Record # 30 Teacher</vt:lpstr>
      <vt:lpstr>Virginia Studies Record # 31 Parent</vt:lpstr>
      <vt:lpstr>Virginia Studies Record # 32 Teacher, Parent, Organization/Museum, College Professor/Historian</vt:lpstr>
      <vt:lpstr>Virginia Studies Record # 33 Other</vt:lpstr>
      <vt:lpstr>Virginia Studies Record # 1 Parent</vt:lpstr>
      <vt:lpstr>Virginia Studies Record # 2 Other</vt:lpstr>
      <vt:lpstr>Virginia Studies Record # 3 Other</vt:lpstr>
      <vt:lpstr>Virginia Studies Record # 4 Parent</vt:lpstr>
      <vt:lpstr>Virginia Studies Record # 5 Other</vt:lpstr>
      <vt:lpstr>Virginia Studies Record # 6 Parent</vt:lpstr>
      <vt:lpstr>Virginia Studies Record # 7 Teacher</vt:lpstr>
      <vt:lpstr>Virginia Studies Record # 8 Teacher</vt:lpstr>
      <vt:lpstr>Virginia Studies Record # 9 Teacher</vt:lpstr>
      <vt:lpstr>Virginia Studies Record # 10 Teacher</vt:lpstr>
      <vt:lpstr>Virginia Studies Record # 11 Legislator</vt:lpstr>
      <vt:lpstr>Virginia Studies Record # 12 Parent</vt:lpstr>
      <vt:lpstr>Virginia Studies Record # 13 Parent</vt:lpstr>
      <vt:lpstr>Virginia Studies Record # 14 Teacher</vt:lpstr>
      <vt:lpstr>Virginia Studies Record # 15 Teacher</vt:lpstr>
      <vt:lpstr>Virginia Studies Record # 16 Teacher</vt:lpstr>
      <vt:lpstr>Virginia Studies Record # 17 Teacher, Parent</vt:lpstr>
      <vt:lpstr>Virginia Studies Record # 18 Parent</vt:lpstr>
      <vt:lpstr>Virginia Studies Record # 19 Teacher, Parent</vt:lpstr>
      <vt:lpstr>Virginia Studies Record # 20 Teacher, Other</vt:lpstr>
      <vt:lpstr>Virginia Studies Record # 21 Other</vt:lpstr>
      <vt:lpstr>Virginia Studies Record # 22 Other</vt:lpstr>
      <vt:lpstr>Virginia Studies Record # 23 Parent, Organization/Museum, Other</vt:lpstr>
      <vt:lpstr>Virginia Studies Record # 24 Student</vt:lpstr>
      <vt:lpstr>Virginia Studies Record # 25 Other</vt:lpstr>
      <vt:lpstr>Virginia Studies Record # 26 Student</vt:lpstr>
      <vt:lpstr>Virginia Studies Record # 27 Student, Organization/Museum</vt:lpstr>
      <vt:lpstr>Virginia Studies Record # 28 Parent</vt:lpstr>
      <vt:lpstr>Virginia Studies Record # 29 Other</vt:lpstr>
      <vt:lpstr>Virginia Studies Record # 30 Teacher</vt:lpstr>
      <vt:lpstr>Virginia Studies Record # 31 Parent</vt:lpstr>
      <vt:lpstr>Virginia Studies Record # 32 Teacher, Parent, Organization/Museum, College Professor/Historian</vt:lpstr>
      <vt:lpstr>Virginia Studies Record # 33 Other</vt:lpstr>
      <vt:lpstr>Virginia Studies Record # 1 Parent</vt:lpstr>
      <vt:lpstr>Virginia Studies Record # 2 Other</vt:lpstr>
      <vt:lpstr>Virginia Studies Record # 3 Other</vt:lpstr>
      <vt:lpstr>Virginia Studies Record # 4 Parent</vt:lpstr>
      <vt:lpstr>Virginia Studies Record # 5 Other</vt:lpstr>
      <vt:lpstr>Virginia Studies Record # 6 Parent</vt:lpstr>
      <vt:lpstr>Virginia Studies Record # 7 Teacher</vt:lpstr>
      <vt:lpstr>Virginia Studies Record # 8 Teacher</vt:lpstr>
      <vt:lpstr>Virginia Studies Record # 9 Teacher</vt:lpstr>
      <vt:lpstr>Virginia Studies Record # 10 Teacher</vt:lpstr>
      <vt:lpstr>Virginia Studies Record # 11 Legislator</vt:lpstr>
      <vt:lpstr>Virginia Studies Record # 12 Parent</vt:lpstr>
      <vt:lpstr>Virginia Studies Record # 13 Parent</vt:lpstr>
      <vt:lpstr>Virginia Studies Record # 14 Teacher</vt:lpstr>
      <vt:lpstr>Virginia Studies Record # 15 Teacher</vt:lpstr>
      <vt:lpstr>Virginia Studies Record # 16 Teacher</vt:lpstr>
      <vt:lpstr>Virginia Studies Record # 17 Teacher, Parent</vt:lpstr>
      <vt:lpstr>Virginia Studies Record # 18 Parent</vt:lpstr>
      <vt:lpstr>Virginia Studies Record # 19 Teacher, Parent</vt:lpstr>
      <vt:lpstr>Virginia Studies Record # 20 Teacher, Other</vt:lpstr>
      <vt:lpstr>Virginia Studies Record # 21 Other</vt:lpstr>
      <vt:lpstr>Virginia Studies Record # 22 Other</vt:lpstr>
      <vt:lpstr>Virginia Studies Record # 23 Parent, Organization/Museum, Other</vt:lpstr>
      <vt:lpstr>Virginia Studies Record # 24 Student</vt:lpstr>
      <vt:lpstr>Virginia Studies Record # 25 Other</vt:lpstr>
      <vt:lpstr>Virginia Studies Record # 26 Student</vt:lpstr>
      <vt:lpstr>Virginia Studies Record # 27 Student, Organization/Museum</vt:lpstr>
      <vt:lpstr>Virginia Studies Record # 28 Parent</vt:lpstr>
      <vt:lpstr>Virginia Studies Record # 29 Other</vt:lpstr>
      <vt:lpstr>Virginia Studies Record # 30 Teacher</vt:lpstr>
      <vt:lpstr>Virginia Studies Record # 31 Parent</vt:lpstr>
      <vt:lpstr>Virginia Studies Record # 32 Teacher, Parent, Organization/Museum, College Professor/Historian</vt:lpstr>
      <vt:lpstr>Virginia Studies Record # 33 Other</vt:lpstr>
      <vt:lpstr>Virginia Studies Record # 1 Parent</vt:lpstr>
      <vt:lpstr>Virginia Studies Record # 2 Other</vt:lpstr>
      <vt:lpstr>Virginia Studies Record # 3 Other</vt:lpstr>
      <vt:lpstr>Virginia Studies Record # 4 Parent</vt:lpstr>
      <vt:lpstr>Virginia Studies Record # 5 Other</vt:lpstr>
      <vt:lpstr>Virginia Studies Record # 6 Parent</vt:lpstr>
      <vt:lpstr>Virginia Studies Record # 7 Teacher</vt:lpstr>
      <vt:lpstr>Virginia Studies Record # 8 Teacher</vt:lpstr>
      <vt:lpstr>Virginia Studies Record # 9 Teacher</vt:lpstr>
      <vt:lpstr>Virginia Studies Record # 10 Teacher</vt:lpstr>
      <vt:lpstr>Virginia Studies Record # 11 Legislator</vt:lpstr>
      <vt:lpstr>Virginia Studies Record # 12 Parent</vt:lpstr>
      <vt:lpstr>Virginia Studies Record # 13 Parent</vt:lpstr>
      <vt:lpstr>Virginia Studies Record # 14 Teacher</vt:lpstr>
      <vt:lpstr>Virginia Studies Record # 15 Teacher</vt:lpstr>
      <vt:lpstr>Virginia Studies Record # 16 Teacher</vt:lpstr>
      <vt:lpstr>Virginia Studies Record # 17 Teacher, Parent</vt:lpstr>
      <vt:lpstr>Virginia Studies Record # 18 Parent</vt:lpstr>
      <vt:lpstr>Virginia Studies Record # 19 Teacher, Parent</vt:lpstr>
      <vt:lpstr>Virginia Studies Record # 20 Teacher, Other</vt:lpstr>
      <vt:lpstr>Virginia Studies Record # 21 Other</vt:lpstr>
      <vt:lpstr>Virginia Studies Record # 22 Other</vt:lpstr>
      <vt:lpstr>Virginia Studies Record # 23 Parent, Organization/Museum, Other</vt:lpstr>
      <vt:lpstr>Virginia Studies Record # 24 Student</vt:lpstr>
      <vt:lpstr>Virginia Studies Record # 25 Other</vt:lpstr>
      <vt:lpstr>Virginia Studies Record # 26 Student</vt:lpstr>
      <vt:lpstr>Virginia Studies Record # 27 Student, Organization/Museum</vt:lpstr>
      <vt:lpstr>Virginia Studies Record # 28 Parent</vt:lpstr>
      <vt:lpstr>Virginia Studies Record # 29 Other</vt:lpstr>
      <vt:lpstr>Virginia Studies Record # 30 Teacher</vt:lpstr>
      <vt:lpstr>Virginia Studies Record # 31 Parent</vt:lpstr>
      <vt:lpstr>Virginia Studies Record # 32 Teacher, Parent, Organization/Museum, College Professor/Historian</vt:lpstr>
      <vt:lpstr>Virginia Studies Record # 33 Other</vt:lpstr>
      <vt:lpstr>Virginia Studies Record # 1 Parent</vt:lpstr>
      <vt:lpstr>Virginia Studies Record # 2 Other</vt:lpstr>
      <vt:lpstr>Virginia Studies Record # 3 Other</vt:lpstr>
      <vt:lpstr>Virginia Studies Record # 4 Parent</vt:lpstr>
      <vt:lpstr>Virginia Studies Record # 5 Other</vt:lpstr>
      <vt:lpstr>Virginia Studies Record # 6 Parent</vt:lpstr>
      <vt:lpstr>Virginia Studies Record # 7 Teacher</vt:lpstr>
      <vt:lpstr>Virginia Studies Record # 8 Teacher</vt:lpstr>
      <vt:lpstr>Virginia Studies Record # 9 Teacher</vt:lpstr>
      <vt:lpstr>Virginia Studies Record # 10 Teacher</vt:lpstr>
      <vt:lpstr>Virginia Studies Record # 11 Legislator</vt:lpstr>
      <vt:lpstr>Virginia Studies Record # 12 Parent</vt:lpstr>
      <vt:lpstr>Virginia Studies Record # 13 Parent</vt:lpstr>
      <vt:lpstr>Virginia Studies Record # 14 Teacher</vt:lpstr>
      <vt:lpstr>Virginia Studies Record # 15 Teacher</vt:lpstr>
      <vt:lpstr>Virginia Studies Record # 16 Teacher</vt:lpstr>
      <vt:lpstr>Virginia Studies Record # 17 Teacher, Parent</vt:lpstr>
      <vt:lpstr>Virginia Studies Record # 18 Parent</vt:lpstr>
      <vt:lpstr>Virginia Studies Record # 19 Teacher, Parent</vt:lpstr>
      <vt:lpstr>Virginia Studies Record # 20 Teacher, Other</vt:lpstr>
      <vt:lpstr>Virginia Studies Record # 21 Other</vt:lpstr>
      <vt:lpstr>Virginia Studies Record # 22 Other</vt:lpstr>
      <vt:lpstr>Virginia Studies Record # 23 Parent, Organization/Museum, Other</vt:lpstr>
      <vt:lpstr>Virginia Studies Record # 24 Student</vt:lpstr>
      <vt:lpstr>Virginia Studies Record # 25 Other</vt:lpstr>
      <vt:lpstr>Virginia Studies Record # 26 Student</vt:lpstr>
      <vt:lpstr>Virginia Studies Record # 27 Student, Organization/Museum</vt:lpstr>
      <vt:lpstr>Virginia Studies Record # 28 Parent</vt:lpstr>
      <vt:lpstr>Virginia Studies Record # 29 Other</vt:lpstr>
      <vt:lpstr>Virginia Studies Record # 30 Teacher</vt:lpstr>
      <vt:lpstr>Virginia Studies Record # 31 Parent</vt:lpstr>
      <vt:lpstr>Virginia Studies Record # 32 Teacher, Parent, Organization/Museum, College Professor/Historian</vt:lpstr>
      <vt:lpstr>Virginia Studies Record # 33 Other</vt:lpstr>
      <vt:lpstr>Virginia Studies Record # 1 Parent</vt:lpstr>
      <vt:lpstr>Virginia Studies Record # 2 Other</vt:lpstr>
      <vt:lpstr>Virginia Studies Record # 3 Other</vt:lpstr>
      <vt:lpstr>Virginia Studies Record # 4 Parent</vt:lpstr>
      <vt:lpstr>Virginia Studies Record # 5 Other</vt:lpstr>
      <vt:lpstr>Virginia Studies Record # 6 Parent</vt:lpstr>
      <vt:lpstr>Virginia Studies Record # 7 Teacher</vt:lpstr>
      <vt:lpstr>Virginia Studies Record # 8 Teacher</vt:lpstr>
      <vt:lpstr>Virginia Studies Record # 9 Teacher</vt:lpstr>
      <vt:lpstr>Virginia Studies Record # 10 Teacher</vt:lpstr>
      <vt:lpstr>Virginia Studies Record # 11 Legislator</vt:lpstr>
      <vt:lpstr>Virginia Studies Record # 12 Parent</vt:lpstr>
      <vt:lpstr>Virginia Studies Record # 13 Parent</vt:lpstr>
      <vt:lpstr>Virginia Studies Record # 14 Teacher</vt:lpstr>
      <vt:lpstr>Virginia Studies Record # 15 Teacher</vt:lpstr>
      <vt:lpstr>Virginia Studies Record # 16 Teacher</vt:lpstr>
      <vt:lpstr>Virginia Studies Record # 17 Teacher, Parent</vt:lpstr>
      <vt:lpstr>Virginia Studies Record # 18 Parent</vt:lpstr>
      <vt:lpstr>Virginia Studies Record # 19 Teacher, Parent</vt:lpstr>
      <vt:lpstr>Virginia Studies Record # 20 Teacher, Other</vt:lpstr>
      <vt:lpstr>Virginia Studies Record # 21 Other</vt:lpstr>
      <vt:lpstr>Virginia Studies Record # 22 Other</vt:lpstr>
      <vt:lpstr>Virginia Studies Record # 23 Parent, Organization/Museum, Other</vt:lpstr>
      <vt:lpstr>Virginia Studies Record # 24 Student</vt:lpstr>
      <vt:lpstr>Virginia Studies Record # 25 Other</vt:lpstr>
      <vt:lpstr>Virginia Studies Record # 26 Student</vt:lpstr>
      <vt:lpstr>Virginia Studies Record # 27 Student, Organization/Museum</vt:lpstr>
      <vt:lpstr>Virginia Studies Record # 28 Parent</vt:lpstr>
      <vt:lpstr>Virginia Studies Record # 29 Other</vt:lpstr>
      <vt:lpstr>Virginia Studies Record # 30 Teacher</vt:lpstr>
      <vt:lpstr>Virginia Studies Record # 31 Parent</vt:lpstr>
      <vt:lpstr>Virginia Studies Record # 32 Teacher, Parent, Organization/Museum, College Professor/Historian</vt:lpstr>
      <vt:lpstr>Virginia Studies Record # 33 Other</vt:lpstr>
      <vt:lpstr>Virginia Studies Record # 1 Parent</vt:lpstr>
      <vt:lpstr>Virginia Studies Record # 2 Other</vt:lpstr>
      <vt:lpstr>Virginia Studies Record # 3 Other</vt:lpstr>
      <vt:lpstr>Virginia Studies Record # 4 Parent</vt:lpstr>
      <vt:lpstr>Virginia Studies Record # 5 Other</vt:lpstr>
      <vt:lpstr>Virginia Studies Record # 6 Parent</vt:lpstr>
      <vt:lpstr>Virginia Studies Record # 7 Teacher</vt:lpstr>
      <vt:lpstr>Virginia Studies Record # 8 Teacher</vt:lpstr>
      <vt:lpstr>Virginia Studies Record # 9 Teacher</vt:lpstr>
      <vt:lpstr>Virginia Studies Record # 10 Teacher</vt:lpstr>
      <vt:lpstr>Virginia Studies Record # 11 Legislator</vt:lpstr>
      <vt:lpstr>Virginia Studies Record # 12 Parent</vt:lpstr>
      <vt:lpstr>Virginia Studies Record # 13 Parent</vt:lpstr>
      <vt:lpstr>Virginia Studies Record # 14 Teacher</vt:lpstr>
      <vt:lpstr>Virginia Studies Record # 15 Teacher</vt:lpstr>
      <vt:lpstr>Virginia Studies Record # 16 Teacher</vt:lpstr>
      <vt:lpstr>Virginia Studies Record # 17 Teacher, Parent</vt:lpstr>
      <vt:lpstr>Virginia Studies Record # 18 Parent</vt:lpstr>
      <vt:lpstr>Virginia Studies Record # 19 Teacher, Parent</vt:lpstr>
      <vt:lpstr>Virginia Studies Record # 20 Teacher, Other</vt:lpstr>
      <vt:lpstr>Virginia Studies Record # 21 Other</vt:lpstr>
      <vt:lpstr>Virginia Studies Record # 22 Other</vt:lpstr>
      <vt:lpstr>Virginia Studies Record # 23 Parent, Organization/Museum, Other</vt:lpstr>
      <vt:lpstr>Virginia Studies Record # 24 Student</vt:lpstr>
      <vt:lpstr>Virginia Studies Record # 25 Other</vt:lpstr>
      <vt:lpstr>Virginia Studies Record # 26 Student</vt:lpstr>
      <vt:lpstr>Virginia Studies Record # 27 Student, Organization/Museum</vt:lpstr>
      <vt:lpstr>Virginia Studies Record # 28 Parent</vt:lpstr>
      <vt:lpstr>Virginia Studies Record # 29 Other</vt:lpstr>
      <vt:lpstr>Virginia Studies Record # 30 Teacher</vt:lpstr>
      <vt:lpstr>Virginia Studies Record # 31 Parent</vt:lpstr>
      <vt:lpstr>Virginia Studies Record # 32 Teacher, Parent, Organization/Museum, College Professor/Historian</vt:lpstr>
      <vt:lpstr>Virginia Studies Record # 33 Other</vt:lpstr>
      <vt:lpstr>Virginia Studies Record # 1 Parent</vt:lpstr>
      <vt:lpstr>Virginia Studies Record # 2 Other</vt:lpstr>
      <vt:lpstr>Virginia Studies Record # 3 Other</vt:lpstr>
      <vt:lpstr>Virginia Studies Record # 4 Parent</vt:lpstr>
      <vt:lpstr>Virginia Studies Record # 5 Other</vt:lpstr>
      <vt:lpstr>Virginia Studies Record # 6 Parent</vt:lpstr>
      <vt:lpstr>Virginia Studies Record # 7 Teacher</vt:lpstr>
      <vt:lpstr>Virginia Studies Record # 8 Teacher</vt:lpstr>
      <vt:lpstr>Virginia Studies Record # 9 Teacher</vt:lpstr>
      <vt:lpstr>Virginia Studies Record # 10 Teacher</vt:lpstr>
      <vt:lpstr>Virginia Studies Record # 11 Legislator</vt:lpstr>
      <vt:lpstr>Virginia Studies Record # 12 Parent</vt:lpstr>
      <vt:lpstr>Virginia Studies Record # 13 Parent</vt:lpstr>
      <vt:lpstr>Virginia Studies Record # 14 Teacher</vt:lpstr>
      <vt:lpstr>Virginia Studies Record # 15 Teacher</vt:lpstr>
      <vt:lpstr>Virginia Studies Record # 16 Teacher</vt:lpstr>
      <vt:lpstr>Virginia Studies Record # 17 Teacher, Parent</vt:lpstr>
      <vt:lpstr>Virginia Studies Record # 18 Parent</vt:lpstr>
      <vt:lpstr>Virginia Studies Record # 19 Teacher, Parent</vt:lpstr>
      <vt:lpstr>Virginia Studies Record # 20 Teacher, Other</vt:lpstr>
      <vt:lpstr>Virginia Studies Record # 21 Other</vt:lpstr>
      <vt:lpstr>Virginia Studies Record # 22 Other</vt:lpstr>
      <vt:lpstr>Virginia Studies Record # 23 Parent, Organization/Museum, Other</vt:lpstr>
      <vt:lpstr>Virginia Studies Record # 24 Student</vt:lpstr>
      <vt:lpstr>Virginia Studies Record # 25 Other</vt:lpstr>
      <vt:lpstr>Virginia Studies Record # 26 Student</vt:lpstr>
      <vt:lpstr>Virginia Studies Record # 27 Student, Organization/Museum</vt:lpstr>
      <vt:lpstr>Virginia Studies Record # 28 Parent</vt:lpstr>
      <vt:lpstr>Virginia Studies Record # 29 Other</vt:lpstr>
      <vt:lpstr>Virginia Studies Record # 30 Teacher</vt:lpstr>
      <vt:lpstr>Virginia Studies Record # 31 Parent</vt:lpstr>
      <vt:lpstr>Virginia Studies Record # 32 Teacher, Parent, Organization/Museum, College Professor/Historian</vt:lpstr>
      <vt:lpstr>Virginia Studies Record # 33 Other</vt:lpstr>
      <vt:lpstr>Virginia Studies Record # 1 Parent</vt:lpstr>
      <vt:lpstr>Virginia Studies Record # 2 Other</vt:lpstr>
      <vt:lpstr>Virginia Studies Record # 3 Other</vt:lpstr>
      <vt:lpstr>Virginia Studies Record # 4 Parent</vt:lpstr>
      <vt:lpstr>Virginia Studies Record # 5 Other</vt:lpstr>
      <vt:lpstr>Virginia Studies Record # 6 Parent</vt:lpstr>
      <vt:lpstr>Virginia Studies Record # 7 Teacher</vt:lpstr>
      <vt:lpstr>Virginia Studies Record # 8 Teacher</vt:lpstr>
      <vt:lpstr>Virginia Studies Record # 9 Teacher</vt:lpstr>
      <vt:lpstr>Virginia Studies Record # 10 Teacher</vt:lpstr>
      <vt:lpstr>Virginia Studies Record # 11 Legislator</vt:lpstr>
      <vt:lpstr>Virginia Studies Record # 12 Parent</vt:lpstr>
      <vt:lpstr>Virginia Studies Record # 13 Parent</vt:lpstr>
      <vt:lpstr>Virginia Studies Record # 14 Teacher</vt:lpstr>
      <vt:lpstr>Virginia Studies Record # 15 Teacher</vt:lpstr>
      <vt:lpstr>Virginia Studies Record # 16 Teacher</vt:lpstr>
      <vt:lpstr>Virginia Studies Record # 17 Teacher, Parent</vt:lpstr>
      <vt:lpstr>Virginia Studies Record # 18 Parent</vt:lpstr>
      <vt:lpstr>Virginia Studies Record # 19 Teacher, Parent</vt:lpstr>
      <vt:lpstr>Virginia Studies Record # 20 Teacher, Other</vt:lpstr>
      <vt:lpstr>Virginia Studies Record # 21 Other</vt:lpstr>
      <vt:lpstr>Virginia Studies Record # 22 Other</vt:lpstr>
      <vt:lpstr>Virginia Studies Record # 23 Parent, Organization/Museum, Other</vt:lpstr>
      <vt:lpstr>Virginia Studies Record # 24 Student</vt:lpstr>
      <vt:lpstr>Virginia Studies Record # 25 Other</vt:lpstr>
      <vt:lpstr>Virginia Studies Record # 26 Student</vt:lpstr>
      <vt:lpstr>Virginia Studies Record # 27 Student, Organization/Museum</vt:lpstr>
      <vt:lpstr>Virginia Studies Record # 28 Parent</vt:lpstr>
      <vt:lpstr>Virginia Studies Record # 29 Other</vt:lpstr>
      <vt:lpstr>Virginia Studies Record # 30 Teacher</vt:lpstr>
      <vt:lpstr>Virginia Studies Record # 31 Parent</vt:lpstr>
      <vt:lpstr>Virginia Studies Record # 32 Teacher, Parent, Organization/Museum, College Professor/Historian</vt:lpstr>
      <vt:lpstr>Virginia Studies Record # 33 Other</vt:lpstr>
      <vt:lpstr>Virginia Studies Record # 1 Parent</vt:lpstr>
      <vt:lpstr>Virginia Studies Record # 2 Other</vt:lpstr>
      <vt:lpstr>Virginia Studies Record # 3 Other</vt:lpstr>
      <vt:lpstr>Virginia Studies Record # 4 Parent</vt:lpstr>
      <vt:lpstr>Virginia Studies Record # 5 Other</vt:lpstr>
      <vt:lpstr>Virginia Studies Record # 6 Parent</vt:lpstr>
      <vt:lpstr>Virginia Studies Record # 7 Teacher</vt:lpstr>
      <vt:lpstr>Virginia Studies Record # 8 Teacher</vt:lpstr>
      <vt:lpstr>Virginia Studies Record # 9 Teacher</vt:lpstr>
      <vt:lpstr>Virginia Studies Record # 10 Teacher</vt:lpstr>
      <vt:lpstr>Virginia Studies Record # 11 Legislator</vt:lpstr>
      <vt:lpstr>Virginia Studies Record # 12 Parent</vt:lpstr>
      <vt:lpstr>Virginia Studies Record # 13 Parent</vt:lpstr>
      <vt:lpstr>Virginia Studies Record # 14 Teacher</vt:lpstr>
      <vt:lpstr>Virginia Studies Record # 15 Teacher</vt:lpstr>
      <vt:lpstr>Virginia Studies Record # 16 Teacher</vt:lpstr>
      <vt:lpstr>Virginia Studies Record # 17 Teacher, Parent</vt:lpstr>
      <vt:lpstr>Virginia Studies Record # 18 Parent</vt:lpstr>
      <vt:lpstr>Virginia Studies Record # 19 Teacher, Parent</vt:lpstr>
      <vt:lpstr>Virginia Studies Record # 20 Teacher, Other</vt:lpstr>
      <vt:lpstr>Virginia Studies Record # 21 Other</vt:lpstr>
      <vt:lpstr>Virginia Studies Record # 22 Other</vt:lpstr>
      <vt:lpstr>Virginia Studies Record # 23 Parent, Organization/Museum, Other</vt:lpstr>
      <vt:lpstr>Virginia Studies Record # 24 Student</vt:lpstr>
      <vt:lpstr>Virginia Studies Record # 25 Other</vt:lpstr>
      <vt:lpstr>Virginia Studies Record # 26 Student</vt:lpstr>
      <vt:lpstr>Virginia Studies Record # 27 Student, Organization/Museum</vt:lpstr>
      <vt:lpstr>Virginia Studies Record # 28 Parent</vt:lpstr>
      <vt:lpstr>Virginia Studies Record # 29 Other</vt:lpstr>
      <vt:lpstr>Virginia Studies Record # 30 Teacher</vt:lpstr>
      <vt:lpstr>Virginia Studies Record # 31 Parent</vt:lpstr>
      <vt:lpstr>Virginia Studies Record # 32 Teacher, Parent, Organization/Museum, College Professor/Historian</vt:lpstr>
      <vt:lpstr>Virginia Studies Record # 33 Other</vt:lpstr>
      <vt:lpstr>Virginia Studies Record # 1 Parent</vt:lpstr>
      <vt:lpstr>Virginia Studies Record # 2 Other</vt:lpstr>
      <vt:lpstr>Virginia Studies Record # 3 Other</vt:lpstr>
      <vt:lpstr>Virginia Studies Record # 4 Parent</vt:lpstr>
      <vt:lpstr>Virginia Studies Record # 5 Other</vt:lpstr>
      <vt:lpstr>Virginia Studies Record # 6 Parent</vt:lpstr>
      <vt:lpstr>Virginia Studies Record # 7 Teacher</vt:lpstr>
      <vt:lpstr>Virginia Studies Record # 8 Teacher</vt:lpstr>
      <vt:lpstr>Virginia Studies Record # 9 Teacher</vt:lpstr>
      <vt:lpstr>Virginia Studies Record # 10 Teacher</vt:lpstr>
      <vt:lpstr>Virginia Studies Record # 11 Legislator</vt:lpstr>
      <vt:lpstr>Virginia Studies Record # 12 Parent</vt:lpstr>
      <vt:lpstr>Virginia Studies Record # 13 Parent</vt:lpstr>
      <vt:lpstr>Virginia Studies Record # 14 Teacher</vt:lpstr>
      <vt:lpstr>Virginia Studies Record # 15 Teacher</vt:lpstr>
      <vt:lpstr>Virginia Studies Record # 16 Teacher</vt:lpstr>
      <vt:lpstr>Virginia Studies Record # 17 Teacher, Parent</vt:lpstr>
      <vt:lpstr>Virginia Studies Record # 18 Parent</vt:lpstr>
      <vt:lpstr>Virginia Studies Record # 19 Teacher, Parent</vt:lpstr>
      <vt:lpstr>Virginia Studies Record # 20 Teacher, Other</vt:lpstr>
      <vt:lpstr>Virginia Studies Record # 21 Other</vt:lpstr>
      <vt:lpstr>Virginia Studies Record # 22 Other</vt:lpstr>
      <vt:lpstr>Virginia Studies Record # 23 Parent, Organization/Museum, Other</vt:lpstr>
      <vt:lpstr>Virginia Studies Record # 24 Student</vt:lpstr>
      <vt:lpstr>Virginia Studies Record # 25 Other</vt:lpstr>
      <vt:lpstr>Virginia Studies Record # 26 Student</vt:lpstr>
      <vt:lpstr>Virginia Studies Record # 27 Student, Organization/Museum</vt:lpstr>
      <vt:lpstr>Virginia Studies Record # 28 Parent</vt:lpstr>
      <vt:lpstr>Virginia Studies Record # 29 Other</vt:lpstr>
      <vt:lpstr>Virginia Studies Record # 30 Teacher</vt:lpstr>
      <vt:lpstr>Virginia Studies Record # 31 Parent</vt:lpstr>
      <vt:lpstr>Virginia Studies Record # 32 Teacher, Parent, Organization/Museum, College Professor/Historian</vt:lpstr>
      <vt:lpstr>Virginia Studies Record # 33 Other</vt:lpstr>
      <vt:lpstr>Virginia Studies Record # 1 Parent</vt:lpstr>
      <vt:lpstr>Virginia Studies Record # 2 Other</vt:lpstr>
      <vt:lpstr>Virginia Studies Record # 3 Other</vt:lpstr>
      <vt:lpstr>Virginia Studies Record # 4 Parent</vt:lpstr>
      <vt:lpstr>Virginia Studies Record # 5 Other</vt:lpstr>
      <vt:lpstr>Virginia Studies Record # 6 Parent</vt:lpstr>
      <vt:lpstr>Virginia Studies Record # 7 Teacher</vt:lpstr>
      <vt:lpstr>Virginia Studies Record # 8 Teacher</vt:lpstr>
      <vt:lpstr>Virginia Studies Record # 9 Teacher</vt:lpstr>
      <vt:lpstr>Virginia Studies Record # 10 Teacher</vt:lpstr>
      <vt:lpstr>Virginia Studies Record # 11 Legislator</vt:lpstr>
      <vt:lpstr>Virginia Studies Record # 12 Parent</vt:lpstr>
      <vt:lpstr>Virginia Studies Record # 13 Parent</vt:lpstr>
      <vt:lpstr>Virginia Studies Record # 14 Teacher</vt:lpstr>
      <vt:lpstr>Virginia Studies Record # 15 Teacher</vt:lpstr>
      <vt:lpstr>Virginia Studies Record # 16 Teacher</vt:lpstr>
      <vt:lpstr>Virginia Studies Record # 17 Teacher, Parent</vt:lpstr>
      <vt:lpstr>Virginia Studies Record # 18 Parent</vt:lpstr>
      <vt:lpstr>Virginia Studies Record # 19 Teacher, Parent</vt:lpstr>
      <vt:lpstr>Virginia Studies Record # 20 Teacher, Other</vt:lpstr>
      <vt:lpstr>Virginia Studies Record # 21 Other</vt:lpstr>
      <vt:lpstr>Virginia Studies Record # 22 Other</vt:lpstr>
      <vt:lpstr>Virginia Studies Record # 23 Parent, Organization/Museum, Other</vt:lpstr>
      <vt:lpstr>Virginia Studies Record # 24 Student</vt:lpstr>
      <vt:lpstr>Virginia Studies Record # 25 Other</vt:lpstr>
      <vt:lpstr>Virginia Studies Record # 26 Student</vt:lpstr>
      <vt:lpstr>Virginia Studies Record # 27 Student, Organization/Museum</vt:lpstr>
      <vt:lpstr>Virginia Studies Record # 28 Parent</vt:lpstr>
      <vt:lpstr>Virginia Studies Record # 29 Other</vt:lpstr>
      <vt:lpstr>Virginia Studies Record # 30 Teacher</vt:lpstr>
      <vt:lpstr>Virginia Studies Record # 31 Parent</vt:lpstr>
      <vt:lpstr>Virginia Studies Record # 32 Teacher, Parent, Organization/Museum, College Professor/Historian</vt:lpstr>
      <vt:lpstr>Virginia Studies Record # 33 Other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Virginia Studies Record # 1 Parent</dc:title>
  <dc:creator>Brown, Christonya (DOE)</dc:creator>
  <cp:lastModifiedBy>VITA Program</cp:lastModifiedBy>
  <cp:revision>2</cp:revision>
  <dcterms:modified xsi:type="dcterms:W3CDTF">2022-07-12T02:54:25Z</dcterms:modified>
</cp:coreProperties>
</file>