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36"/>
  </p:notesMasterIdLst>
  <p:sldIdLst>
    <p:sldId id="275" r:id="rId2"/>
    <p:sldId id="685" r:id="rId3"/>
    <p:sldId id="658" r:id="rId4"/>
    <p:sldId id="686" r:id="rId5"/>
    <p:sldId id="308" r:id="rId6"/>
    <p:sldId id="659" r:id="rId7"/>
    <p:sldId id="688" r:id="rId8"/>
    <p:sldId id="661" r:id="rId9"/>
    <p:sldId id="309" r:id="rId10"/>
    <p:sldId id="310" r:id="rId11"/>
    <p:sldId id="666" r:id="rId12"/>
    <p:sldId id="670" r:id="rId13"/>
    <p:sldId id="673" r:id="rId14"/>
    <p:sldId id="667" r:id="rId15"/>
    <p:sldId id="680" r:id="rId16"/>
    <p:sldId id="660" r:id="rId17"/>
    <p:sldId id="668" r:id="rId18"/>
    <p:sldId id="681" r:id="rId19"/>
    <p:sldId id="664" r:id="rId20"/>
    <p:sldId id="682" r:id="rId21"/>
    <p:sldId id="689" r:id="rId22"/>
    <p:sldId id="690" r:id="rId23"/>
    <p:sldId id="683" r:id="rId24"/>
    <p:sldId id="684" r:id="rId25"/>
    <p:sldId id="671" r:id="rId26"/>
    <p:sldId id="679" r:id="rId27"/>
    <p:sldId id="676" r:id="rId28"/>
    <p:sldId id="677" r:id="rId29"/>
    <p:sldId id="663" r:id="rId30"/>
    <p:sldId id="662" r:id="rId31"/>
    <p:sldId id="665" r:id="rId32"/>
    <p:sldId id="675" r:id="rId33"/>
    <p:sldId id="674" r:id="rId34"/>
    <p:sldId id="2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A5AE22-D4AF-4AF4-EB46-ABDE477C1F34}" name="Rebeca Shackleford" initials="RS" userId="S::rshackleford@all4ed.org::1cbb9cdc-9b4e-4245-8dcf-6db5fb91eb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B3"/>
    <a:srgbClr val="330072"/>
    <a:srgbClr val="78BE20"/>
    <a:srgbClr val="981D97"/>
    <a:srgbClr val="FFE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F84981-FF33-4252-8FC4-F25CB166D765}" v="92" dt="2022-11-15T21:53:05.7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80" autoAdjust="0"/>
  </p:normalViewPr>
  <p:slideViewPr>
    <p:cSldViewPr snapToGrid="0">
      <p:cViewPr varScale="1">
        <p:scale>
          <a:sx n="63" d="100"/>
          <a:sy n="63" d="100"/>
        </p:scale>
        <p:origin x="7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Hyslop" userId="1d166bcd-ad27-44d1-a9ab-7209469eb37e" providerId="ADAL" clId="{E4F84981-FF33-4252-8FC4-F25CB166D765}"/>
    <pc:docChg chg="undo redo custSel addSld delSld modSld sldOrd">
      <pc:chgData name="Anne Hyslop" userId="1d166bcd-ad27-44d1-a9ab-7209469eb37e" providerId="ADAL" clId="{E4F84981-FF33-4252-8FC4-F25CB166D765}" dt="2022-11-15T21:54:32.785" v="17630" actId="20577"/>
      <pc:docMkLst>
        <pc:docMk/>
      </pc:docMkLst>
      <pc:sldChg chg="del">
        <pc:chgData name="Anne Hyslop" userId="1d166bcd-ad27-44d1-a9ab-7209469eb37e" providerId="ADAL" clId="{E4F84981-FF33-4252-8FC4-F25CB166D765}" dt="2022-11-15T19:46:59.785" v="11156" actId="47"/>
        <pc:sldMkLst>
          <pc:docMk/>
          <pc:sldMk cId="1965740498" sldId="259"/>
        </pc:sldMkLst>
      </pc:sldChg>
      <pc:sldChg chg="del">
        <pc:chgData name="Anne Hyslop" userId="1d166bcd-ad27-44d1-a9ab-7209469eb37e" providerId="ADAL" clId="{E4F84981-FF33-4252-8FC4-F25CB166D765}" dt="2022-11-15T19:47:18.047" v="11169" actId="47"/>
        <pc:sldMkLst>
          <pc:docMk/>
          <pc:sldMk cId="1284665196" sldId="271"/>
        </pc:sldMkLst>
      </pc:sldChg>
      <pc:sldChg chg="del">
        <pc:chgData name="Anne Hyslop" userId="1d166bcd-ad27-44d1-a9ab-7209469eb37e" providerId="ADAL" clId="{E4F84981-FF33-4252-8FC4-F25CB166D765}" dt="2022-11-15T19:47:18.047" v="11169" actId="47"/>
        <pc:sldMkLst>
          <pc:docMk/>
          <pc:sldMk cId="659817513" sldId="272"/>
        </pc:sldMkLst>
      </pc:sldChg>
      <pc:sldChg chg="addSp delSp modSp mod delAnim">
        <pc:chgData name="Anne Hyslop" userId="1d166bcd-ad27-44d1-a9ab-7209469eb37e" providerId="ADAL" clId="{E4F84981-FF33-4252-8FC4-F25CB166D765}" dt="2022-11-15T21:34:19.827" v="16324" actId="20577"/>
        <pc:sldMkLst>
          <pc:docMk/>
          <pc:sldMk cId="2454503262" sldId="275"/>
        </pc:sldMkLst>
        <pc:spChg chg="add mod">
          <ac:chgData name="Anne Hyslop" userId="1d166bcd-ad27-44d1-a9ab-7209469eb37e" providerId="ADAL" clId="{E4F84981-FF33-4252-8FC4-F25CB166D765}" dt="2022-11-15T21:34:19.545" v="16323" actId="113"/>
          <ac:spMkLst>
            <pc:docMk/>
            <pc:sldMk cId="2454503262" sldId="275"/>
            <ac:spMk id="2" creationId="{33373E8B-CD5A-526C-08C9-A55B4893B170}"/>
          </ac:spMkLst>
        </pc:spChg>
        <pc:spChg chg="del">
          <ac:chgData name="Anne Hyslop" userId="1d166bcd-ad27-44d1-a9ab-7209469eb37e" providerId="ADAL" clId="{E4F84981-FF33-4252-8FC4-F25CB166D765}" dt="2022-11-15T20:50:47.989" v="14409" actId="478"/>
          <ac:spMkLst>
            <pc:docMk/>
            <pc:sldMk cId="2454503262" sldId="275"/>
            <ac:spMk id="6" creationId="{3A22E5D9-D20D-55F5-DBA8-1FFEFD74624D}"/>
          </ac:spMkLst>
        </pc:spChg>
        <pc:spChg chg="mod">
          <ac:chgData name="Anne Hyslop" userId="1d166bcd-ad27-44d1-a9ab-7209469eb37e" providerId="ADAL" clId="{E4F84981-FF33-4252-8FC4-F25CB166D765}" dt="2022-11-15T20:51:41.844" v="14484" actId="255"/>
          <ac:spMkLst>
            <pc:docMk/>
            <pc:sldMk cId="2454503262" sldId="275"/>
            <ac:spMk id="12" creationId="{7E7130CA-5C26-31A1-6D05-93432201EE92}"/>
          </ac:spMkLst>
        </pc:spChg>
        <pc:spChg chg="mod">
          <ac:chgData name="Anne Hyslop" userId="1d166bcd-ad27-44d1-a9ab-7209469eb37e" providerId="ADAL" clId="{E4F84981-FF33-4252-8FC4-F25CB166D765}" dt="2022-11-15T21:34:19.827" v="16324" actId="20577"/>
          <ac:spMkLst>
            <pc:docMk/>
            <pc:sldMk cId="2454503262" sldId="275"/>
            <ac:spMk id="36" creationId="{6BB465C1-172E-E7EB-2CB8-C13DD5D4EC82}"/>
          </ac:spMkLst>
        </pc:spChg>
        <pc:picChg chg="del">
          <ac:chgData name="Anne Hyslop" userId="1d166bcd-ad27-44d1-a9ab-7209469eb37e" providerId="ADAL" clId="{E4F84981-FF33-4252-8FC4-F25CB166D765}" dt="2022-11-15T20:50:42.790" v="14408" actId="478"/>
          <ac:picMkLst>
            <pc:docMk/>
            <pc:sldMk cId="2454503262" sldId="275"/>
            <ac:picMk id="3" creationId="{F3E5D87E-837E-763D-4F31-4C1CE8B085EE}"/>
          </ac:picMkLst>
        </pc:picChg>
        <pc:picChg chg="del">
          <ac:chgData name="Anne Hyslop" userId="1d166bcd-ad27-44d1-a9ab-7209469eb37e" providerId="ADAL" clId="{E4F84981-FF33-4252-8FC4-F25CB166D765}" dt="2022-11-15T20:50:41.186" v="14407" actId="478"/>
          <ac:picMkLst>
            <pc:docMk/>
            <pc:sldMk cId="2454503262" sldId="275"/>
            <ac:picMk id="10" creationId="{898F6171-AC95-99C9-4793-3B3AC07E888D}"/>
          </ac:picMkLst>
        </pc:picChg>
      </pc:sldChg>
      <pc:sldChg chg="del">
        <pc:chgData name="Anne Hyslop" userId="1d166bcd-ad27-44d1-a9ab-7209469eb37e" providerId="ADAL" clId="{E4F84981-FF33-4252-8FC4-F25CB166D765}" dt="2022-11-15T19:47:20.297" v="11170" actId="47"/>
        <pc:sldMkLst>
          <pc:docMk/>
          <pc:sldMk cId="1524102315" sldId="278"/>
        </pc:sldMkLst>
      </pc:sldChg>
      <pc:sldChg chg="del">
        <pc:chgData name="Anne Hyslop" userId="1d166bcd-ad27-44d1-a9ab-7209469eb37e" providerId="ADAL" clId="{E4F84981-FF33-4252-8FC4-F25CB166D765}" dt="2022-11-15T19:47:18.047" v="11169" actId="47"/>
        <pc:sldMkLst>
          <pc:docMk/>
          <pc:sldMk cId="2872525554" sldId="280"/>
        </pc:sldMkLst>
      </pc:sldChg>
      <pc:sldChg chg="del">
        <pc:chgData name="Anne Hyslop" userId="1d166bcd-ad27-44d1-a9ab-7209469eb37e" providerId="ADAL" clId="{E4F84981-FF33-4252-8FC4-F25CB166D765}" dt="2022-11-15T19:47:18.047" v="11169" actId="47"/>
        <pc:sldMkLst>
          <pc:docMk/>
          <pc:sldMk cId="2132952509" sldId="282"/>
        </pc:sldMkLst>
      </pc:sldChg>
      <pc:sldChg chg="addSp delSp modSp del mod">
        <pc:chgData name="Anne Hyslop" userId="1d166bcd-ad27-44d1-a9ab-7209469eb37e" providerId="ADAL" clId="{E4F84981-FF33-4252-8FC4-F25CB166D765}" dt="2022-11-14T17:43:38.704" v="977" actId="2696"/>
        <pc:sldMkLst>
          <pc:docMk/>
          <pc:sldMk cId="270140987" sldId="283"/>
        </pc:sldMkLst>
        <pc:spChg chg="mod">
          <ac:chgData name="Anne Hyslop" userId="1d166bcd-ad27-44d1-a9ab-7209469eb37e" providerId="ADAL" clId="{E4F84981-FF33-4252-8FC4-F25CB166D765}" dt="2022-11-14T17:32:44.154" v="247" actId="20577"/>
          <ac:spMkLst>
            <pc:docMk/>
            <pc:sldMk cId="270140987" sldId="283"/>
            <ac:spMk id="6" creationId="{BB1B9D1C-6713-9F32-68DB-0D1452EC5266}"/>
          </ac:spMkLst>
        </pc:spChg>
        <pc:spChg chg="add mod">
          <ac:chgData name="Anne Hyslop" userId="1d166bcd-ad27-44d1-a9ab-7209469eb37e" providerId="ADAL" clId="{E4F84981-FF33-4252-8FC4-F25CB166D765}" dt="2022-11-14T17:31:51.781" v="197" actId="27636"/>
          <ac:spMkLst>
            <pc:docMk/>
            <pc:sldMk cId="270140987" sldId="283"/>
            <ac:spMk id="7" creationId="{CD054D53-4EFF-BF4F-94EA-699B904A3120}"/>
          </ac:spMkLst>
        </pc:spChg>
        <pc:graphicFrameChg chg="del mod">
          <ac:chgData name="Anne Hyslop" userId="1d166bcd-ad27-44d1-a9ab-7209469eb37e" providerId="ADAL" clId="{E4F84981-FF33-4252-8FC4-F25CB166D765}" dt="2022-11-14T16:58:36.414" v="1" actId="478"/>
          <ac:graphicFrameMkLst>
            <pc:docMk/>
            <pc:sldMk cId="270140987" sldId="283"/>
            <ac:graphicFrameMk id="24" creationId="{1E8F1206-26E1-9E44-A1A9-B061CF0EEA5A}"/>
          </ac:graphicFrameMkLst>
        </pc:graphicFrameChg>
      </pc:sldChg>
      <pc:sldChg chg="del">
        <pc:chgData name="Anne Hyslop" userId="1d166bcd-ad27-44d1-a9ab-7209469eb37e" providerId="ADAL" clId="{E4F84981-FF33-4252-8FC4-F25CB166D765}" dt="2022-11-15T19:47:22.368" v="11171" actId="47"/>
        <pc:sldMkLst>
          <pc:docMk/>
          <pc:sldMk cId="935631337" sldId="284"/>
        </pc:sldMkLst>
      </pc:sldChg>
      <pc:sldChg chg="del">
        <pc:chgData name="Anne Hyslop" userId="1d166bcd-ad27-44d1-a9ab-7209469eb37e" providerId="ADAL" clId="{E4F84981-FF33-4252-8FC4-F25CB166D765}" dt="2022-11-15T19:47:18.047" v="11169" actId="47"/>
        <pc:sldMkLst>
          <pc:docMk/>
          <pc:sldMk cId="91258875" sldId="285"/>
        </pc:sldMkLst>
      </pc:sldChg>
      <pc:sldChg chg="del">
        <pc:chgData name="Anne Hyslop" userId="1d166bcd-ad27-44d1-a9ab-7209469eb37e" providerId="ADAL" clId="{E4F84981-FF33-4252-8FC4-F25CB166D765}" dt="2022-11-15T19:47:04.195" v="11160" actId="47"/>
        <pc:sldMkLst>
          <pc:docMk/>
          <pc:sldMk cId="3189355458" sldId="286"/>
        </pc:sldMkLst>
      </pc:sldChg>
      <pc:sldChg chg="del">
        <pc:chgData name="Anne Hyslop" userId="1d166bcd-ad27-44d1-a9ab-7209469eb37e" providerId="ADAL" clId="{E4F84981-FF33-4252-8FC4-F25CB166D765}" dt="2022-11-15T19:47:07.097" v="11163" actId="47"/>
        <pc:sldMkLst>
          <pc:docMk/>
          <pc:sldMk cId="3637169895" sldId="288"/>
        </pc:sldMkLst>
      </pc:sldChg>
      <pc:sldChg chg="del">
        <pc:chgData name="Anne Hyslop" userId="1d166bcd-ad27-44d1-a9ab-7209469eb37e" providerId="ADAL" clId="{E4F84981-FF33-4252-8FC4-F25CB166D765}" dt="2022-11-15T19:47:08.031" v="11164" actId="47"/>
        <pc:sldMkLst>
          <pc:docMk/>
          <pc:sldMk cId="2340343960" sldId="290"/>
        </pc:sldMkLst>
      </pc:sldChg>
      <pc:sldChg chg="del">
        <pc:chgData name="Anne Hyslop" userId="1d166bcd-ad27-44d1-a9ab-7209469eb37e" providerId="ADAL" clId="{E4F84981-FF33-4252-8FC4-F25CB166D765}" dt="2022-11-15T19:47:02.038" v="11158" actId="47"/>
        <pc:sldMkLst>
          <pc:docMk/>
          <pc:sldMk cId="1327454272" sldId="291"/>
        </pc:sldMkLst>
      </pc:sldChg>
      <pc:sldChg chg="del">
        <pc:chgData name="Anne Hyslop" userId="1d166bcd-ad27-44d1-a9ab-7209469eb37e" providerId="ADAL" clId="{E4F84981-FF33-4252-8FC4-F25CB166D765}" dt="2022-11-15T19:47:11.673" v="11167" actId="47"/>
        <pc:sldMkLst>
          <pc:docMk/>
          <pc:sldMk cId="795910803" sldId="292"/>
        </pc:sldMkLst>
      </pc:sldChg>
      <pc:sldChg chg="del">
        <pc:chgData name="Anne Hyslop" userId="1d166bcd-ad27-44d1-a9ab-7209469eb37e" providerId="ADAL" clId="{E4F84981-FF33-4252-8FC4-F25CB166D765}" dt="2022-11-15T19:47:05.304" v="11161" actId="47"/>
        <pc:sldMkLst>
          <pc:docMk/>
          <pc:sldMk cId="3683751673" sldId="294"/>
        </pc:sldMkLst>
      </pc:sldChg>
      <pc:sldChg chg="del">
        <pc:chgData name="Anne Hyslop" userId="1d166bcd-ad27-44d1-a9ab-7209469eb37e" providerId="ADAL" clId="{E4F84981-FF33-4252-8FC4-F25CB166D765}" dt="2022-11-15T19:47:09.577" v="11165" actId="47"/>
        <pc:sldMkLst>
          <pc:docMk/>
          <pc:sldMk cId="685813254" sldId="295"/>
        </pc:sldMkLst>
      </pc:sldChg>
      <pc:sldChg chg="del">
        <pc:chgData name="Anne Hyslop" userId="1d166bcd-ad27-44d1-a9ab-7209469eb37e" providerId="ADAL" clId="{E4F84981-FF33-4252-8FC4-F25CB166D765}" dt="2022-11-15T19:47:03.116" v="11159" actId="47"/>
        <pc:sldMkLst>
          <pc:docMk/>
          <pc:sldMk cId="3771815275" sldId="297"/>
        </pc:sldMkLst>
      </pc:sldChg>
      <pc:sldChg chg="del">
        <pc:chgData name="Anne Hyslop" userId="1d166bcd-ad27-44d1-a9ab-7209469eb37e" providerId="ADAL" clId="{E4F84981-FF33-4252-8FC4-F25CB166D765}" dt="2022-11-15T19:47:06.095" v="11162" actId="47"/>
        <pc:sldMkLst>
          <pc:docMk/>
          <pc:sldMk cId="199259730" sldId="298"/>
        </pc:sldMkLst>
      </pc:sldChg>
      <pc:sldChg chg="del">
        <pc:chgData name="Anne Hyslop" userId="1d166bcd-ad27-44d1-a9ab-7209469eb37e" providerId="ADAL" clId="{E4F84981-FF33-4252-8FC4-F25CB166D765}" dt="2022-11-15T19:47:12.584" v="11168" actId="47"/>
        <pc:sldMkLst>
          <pc:docMk/>
          <pc:sldMk cId="111126669" sldId="300"/>
        </pc:sldMkLst>
      </pc:sldChg>
      <pc:sldChg chg="modSp del mod ord">
        <pc:chgData name="Anne Hyslop" userId="1d166bcd-ad27-44d1-a9ab-7209469eb37e" providerId="ADAL" clId="{E4F84981-FF33-4252-8FC4-F25CB166D765}" dt="2022-11-15T18:17:41.788" v="5677" actId="2696"/>
        <pc:sldMkLst>
          <pc:docMk/>
          <pc:sldMk cId="3262809296" sldId="301"/>
        </pc:sldMkLst>
        <pc:spChg chg="mod">
          <ac:chgData name="Anne Hyslop" userId="1d166bcd-ad27-44d1-a9ab-7209469eb37e" providerId="ADAL" clId="{E4F84981-FF33-4252-8FC4-F25CB166D765}" dt="2022-11-15T17:31:02.753" v="4190" actId="20577"/>
          <ac:spMkLst>
            <pc:docMk/>
            <pc:sldMk cId="3262809296" sldId="301"/>
            <ac:spMk id="3" creationId="{CDE39219-FE7A-93B3-2514-2E868F72A2F5}"/>
          </ac:spMkLst>
        </pc:spChg>
      </pc:sldChg>
      <pc:sldChg chg="delSp modSp del mod ord">
        <pc:chgData name="Anne Hyslop" userId="1d166bcd-ad27-44d1-a9ab-7209469eb37e" providerId="ADAL" clId="{E4F84981-FF33-4252-8FC4-F25CB166D765}" dt="2022-11-15T20:50:38.543" v="14406" actId="47"/>
        <pc:sldMkLst>
          <pc:docMk/>
          <pc:sldMk cId="3537220570" sldId="302"/>
        </pc:sldMkLst>
        <pc:spChg chg="del mod">
          <ac:chgData name="Anne Hyslop" userId="1d166bcd-ad27-44d1-a9ab-7209469eb37e" providerId="ADAL" clId="{E4F84981-FF33-4252-8FC4-F25CB166D765}" dt="2022-11-15T20:50:35.908" v="14405"/>
          <ac:spMkLst>
            <pc:docMk/>
            <pc:sldMk cId="3537220570" sldId="302"/>
            <ac:spMk id="5" creationId="{A6ECC1E5-F07C-E5A6-41F7-068C48B388DD}"/>
          </ac:spMkLst>
        </pc:spChg>
      </pc:sldChg>
      <pc:sldChg chg="del">
        <pc:chgData name="Anne Hyslop" userId="1d166bcd-ad27-44d1-a9ab-7209469eb37e" providerId="ADAL" clId="{E4F84981-FF33-4252-8FC4-F25CB166D765}" dt="2022-11-15T19:47:10.749" v="11166" actId="47"/>
        <pc:sldMkLst>
          <pc:docMk/>
          <pc:sldMk cId="3766106666" sldId="303"/>
        </pc:sldMkLst>
      </pc:sldChg>
      <pc:sldChg chg="del">
        <pc:chgData name="Anne Hyslop" userId="1d166bcd-ad27-44d1-a9ab-7209469eb37e" providerId="ADAL" clId="{E4F84981-FF33-4252-8FC4-F25CB166D765}" dt="2022-11-15T19:46:58.065" v="11155" actId="47"/>
        <pc:sldMkLst>
          <pc:docMk/>
          <pc:sldMk cId="359905381" sldId="304"/>
        </pc:sldMkLst>
      </pc:sldChg>
      <pc:sldChg chg="del">
        <pc:chgData name="Anne Hyslop" userId="1d166bcd-ad27-44d1-a9ab-7209469eb37e" providerId="ADAL" clId="{E4F84981-FF33-4252-8FC4-F25CB166D765}" dt="2022-11-15T21:27:06.076" v="15929" actId="47"/>
        <pc:sldMkLst>
          <pc:docMk/>
          <pc:sldMk cId="2427715946" sldId="305"/>
        </pc:sldMkLst>
      </pc:sldChg>
      <pc:sldChg chg="del">
        <pc:chgData name="Anne Hyslop" userId="1d166bcd-ad27-44d1-a9ab-7209469eb37e" providerId="ADAL" clId="{E4F84981-FF33-4252-8FC4-F25CB166D765}" dt="2022-11-15T19:47:01.003" v="11157" actId="47"/>
        <pc:sldMkLst>
          <pc:docMk/>
          <pc:sldMk cId="1954380253" sldId="306"/>
        </pc:sldMkLst>
      </pc:sldChg>
      <pc:sldChg chg="del">
        <pc:chgData name="Anne Hyslop" userId="1d166bcd-ad27-44d1-a9ab-7209469eb37e" providerId="ADAL" clId="{E4F84981-FF33-4252-8FC4-F25CB166D765}" dt="2022-11-15T19:46:56.897" v="11154" actId="47"/>
        <pc:sldMkLst>
          <pc:docMk/>
          <pc:sldMk cId="921350424" sldId="307"/>
        </pc:sldMkLst>
      </pc:sldChg>
      <pc:sldChg chg="modSp add mod ord">
        <pc:chgData name="Anne Hyslop" userId="1d166bcd-ad27-44d1-a9ab-7209469eb37e" providerId="ADAL" clId="{E4F84981-FF33-4252-8FC4-F25CB166D765}" dt="2022-11-15T18:06:25.876" v="4312" actId="20577"/>
        <pc:sldMkLst>
          <pc:docMk/>
          <pc:sldMk cId="389507550" sldId="308"/>
        </pc:sldMkLst>
        <pc:spChg chg="mod">
          <ac:chgData name="Anne Hyslop" userId="1d166bcd-ad27-44d1-a9ab-7209469eb37e" providerId="ADAL" clId="{E4F84981-FF33-4252-8FC4-F25CB166D765}" dt="2022-11-15T18:06:25.876" v="4312" actId="20577"/>
          <ac:spMkLst>
            <pc:docMk/>
            <pc:sldMk cId="389507550" sldId="308"/>
            <ac:spMk id="5" creationId="{A6ECC1E5-F07C-E5A6-41F7-068C48B388DD}"/>
          </ac:spMkLst>
        </pc:spChg>
      </pc:sldChg>
      <pc:sldChg chg="add del setBg">
        <pc:chgData name="Anne Hyslop" userId="1d166bcd-ad27-44d1-a9ab-7209469eb37e" providerId="ADAL" clId="{E4F84981-FF33-4252-8FC4-F25CB166D765}" dt="2022-11-14T17:30:19.992" v="8"/>
        <pc:sldMkLst>
          <pc:docMk/>
          <pc:sldMk cId="3007632975" sldId="308"/>
        </pc:sldMkLst>
      </pc:sldChg>
      <pc:sldChg chg="addSp delSp modSp add mod ord modClrScheme chgLayout">
        <pc:chgData name="Anne Hyslop" userId="1d166bcd-ad27-44d1-a9ab-7209469eb37e" providerId="ADAL" clId="{E4F84981-FF33-4252-8FC4-F25CB166D765}" dt="2022-11-15T17:32:59.733" v="4204" actId="20577"/>
        <pc:sldMkLst>
          <pc:docMk/>
          <pc:sldMk cId="541433268" sldId="309"/>
        </pc:sldMkLst>
        <pc:spChg chg="add del mod ord">
          <ac:chgData name="Anne Hyslop" userId="1d166bcd-ad27-44d1-a9ab-7209469eb37e" providerId="ADAL" clId="{E4F84981-FF33-4252-8FC4-F25CB166D765}" dt="2022-11-14T17:34:03.117" v="301" actId="478"/>
          <ac:spMkLst>
            <pc:docMk/>
            <pc:sldMk cId="541433268" sldId="309"/>
            <ac:spMk id="2" creationId="{5BECE285-0541-0B43-370E-FC6B5C592F20}"/>
          </ac:spMkLst>
        </pc:spChg>
        <pc:spChg chg="mod">
          <ac:chgData name="Anne Hyslop" userId="1d166bcd-ad27-44d1-a9ab-7209469eb37e" providerId="ADAL" clId="{E4F84981-FF33-4252-8FC4-F25CB166D765}" dt="2022-11-14T17:32:49.394" v="250" actId="20577"/>
          <ac:spMkLst>
            <pc:docMk/>
            <pc:sldMk cId="541433268" sldId="309"/>
            <ac:spMk id="6" creationId="{BB1B9D1C-6713-9F32-68DB-0D1452EC5266}"/>
          </ac:spMkLst>
        </pc:spChg>
        <pc:spChg chg="mod ord">
          <ac:chgData name="Anne Hyslop" userId="1d166bcd-ad27-44d1-a9ab-7209469eb37e" providerId="ADAL" clId="{E4F84981-FF33-4252-8FC4-F25CB166D765}" dt="2022-11-14T18:30:55.449" v="2475" actId="27636"/>
          <ac:spMkLst>
            <pc:docMk/>
            <pc:sldMk cId="541433268" sldId="309"/>
            <ac:spMk id="7" creationId="{CD054D53-4EFF-BF4F-94EA-699B904A3120}"/>
          </ac:spMkLst>
        </pc:spChg>
        <pc:spChg chg="add mod ord">
          <ac:chgData name="Anne Hyslop" userId="1d166bcd-ad27-44d1-a9ab-7209469eb37e" providerId="ADAL" clId="{E4F84981-FF33-4252-8FC4-F25CB166D765}" dt="2022-11-15T17:32:59.733" v="4204" actId="20577"/>
          <ac:spMkLst>
            <pc:docMk/>
            <pc:sldMk cId="541433268" sldId="309"/>
            <ac:spMk id="8" creationId="{D3621D67-2B49-37D5-A2AE-D9457E8D4B09}"/>
          </ac:spMkLst>
        </pc:spChg>
        <pc:spChg chg="add mod ord">
          <ac:chgData name="Anne Hyslop" userId="1d166bcd-ad27-44d1-a9ab-7209469eb37e" providerId="ADAL" clId="{E4F84981-FF33-4252-8FC4-F25CB166D765}" dt="2022-11-14T17:35:36.171" v="478" actId="20577"/>
          <ac:spMkLst>
            <pc:docMk/>
            <pc:sldMk cId="541433268" sldId="309"/>
            <ac:spMk id="9" creationId="{D4E29DA8-44A9-786F-CC8D-B43706E9C374}"/>
          </ac:spMkLst>
        </pc:spChg>
        <pc:spChg chg="add mod ord">
          <ac:chgData name="Anne Hyslop" userId="1d166bcd-ad27-44d1-a9ab-7209469eb37e" providerId="ADAL" clId="{E4F84981-FF33-4252-8FC4-F25CB166D765}" dt="2022-11-14T18:31:23.258" v="2483" actId="20577"/>
          <ac:spMkLst>
            <pc:docMk/>
            <pc:sldMk cId="541433268" sldId="309"/>
            <ac:spMk id="10" creationId="{A1A3504A-508D-9ACF-F36E-BADBF16DF7CE}"/>
          </ac:spMkLst>
        </pc:spChg>
        <pc:spChg chg="add mod">
          <ac:chgData name="Anne Hyslop" userId="1d166bcd-ad27-44d1-a9ab-7209469eb37e" providerId="ADAL" clId="{E4F84981-FF33-4252-8FC4-F25CB166D765}" dt="2022-11-14T18:31:11.807" v="2478" actId="14100"/>
          <ac:spMkLst>
            <pc:docMk/>
            <pc:sldMk cId="541433268" sldId="309"/>
            <ac:spMk id="11" creationId="{CF931AAB-8637-160D-E577-042F2B06CB91}"/>
          </ac:spMkLst>
        </pc:spChg>
        <pc:spChg chg="add mod">
          <ac:chgData name="Anne Hyslop" userId="1d166bcd-ad27-44d1-a9ab-7209469eb37e" providerId="ADAL" clId="{E4F84981-FF33-4252-8FC4-F25CB166D765}" dt="2022-11-14T18:31:05.220" v="2477" actId="14100"/>
          <ac:spMkLst>
            <pc:docMk/>
            <pc:sldMk cId="541433268" sldId="309"/>
            <ac:spMk id="12" creationId="{7197E42E-957E-15D5-6CE2-9EFA1C93C515}"/>
          </ac:spMkLst>
        </pc:spChg>
      </pc:sldChg>
      <pc:sldChg chg="addSp delSp modSp add mod modNotesTx">
        <pc:chgData name="Anne Hyslop" userId="1d166bcd-ad27-44d1-a9ab-7209469eb37e" providerId="ADAL" clId="{E4F84981-FF33-4252-8FC4-F25CB166D765}" dt="2022-11-15T21:35:22.240" v="16357" actId="20577"/>
        <pc:sldMkLst>
          <pc:docMk/>
          <pc:sldMk cId="847403896" sldId="310"/>
        </pc:sldMkLst>
        <pc:spChg chg="add mod">
          <ac:chgData name="Anne Hyslop" userId="1d166bcd-ad27-44d1-a9ab-7209469eb37e" providerId="ADAL" clId="{E4F84981-FF33-4252-8FC4-F25CB166D765}" dt="2022-11-14T17:43:16.878" v="975" actId="14100"/>
          <ac:spMkLst>
            <pc:docMk/>
            <pc:sldMk cId="847403896" sldId="310"/>
            <ac:spMk id="2" creationId="{22722073-9F87-98D8-4E50-93206B4CC093}"/>
          </ac:spMkLst>
        </pc:spChg>
        <pc:spChg chg="mod">
          <ac:chgData name="Anne Hyslop" userId="1d166bcd-ad27-44d1-a9ab-7209469eb37e" providerId="ADAL" clId="{E4F84981-FF33-4252-8FC4-F25CB166D765}" dt="2022-11-14T17:39:22.238" v="716" actId="20577"/>
          <ac:spMkLst>
            <pc:docMk/>
            <pc:sldMk cId="847403896" sldId="310"/>
            <ac:spMk id="6" creationId="{BB1B9D1C-6713-9F32-68DB-0D1452EC5266}"/>
          </ac:spMkLst>
        </pc:spChg>
        <pc:spChg chg="mod">
          <ac:chgData name="Anne Hyslop" userId="1d166bcd-ad27-44d1-a9ab-7209469eb37e" providerId="ADAL" clId="{E4F84981-FF33-4252-8FC4-F25CB166D765}" dt="2022-11-15T21:05:25.205" v="15105" actId="20577"/>
          <ac:spMkLst>
            <pc:docMk/>
            <pc:sldMk cId="847403896" sldId="310"/>
            <ac:spMk id="7" creationId="{CD054D53-4EFF-BF4F-94EA-699B904A3120}"/>
          </ac:spMkLst>
        </pc:spChg>
        <pc:spChg chg="mod">
          <ac:chgData name="Anne Hyslop" userId="1d166bcd-ad27-44d1-a9ab-7209469eb37e" providerId="ADAL" clId="{E4F84981-FF33-4252-8FC4-F25CB166D765}" dt="2022-11-15T17:33:03.941" v="4218" actId="20577"/>
          <ac:spMkLst>
            <pc:docMk/>
            <pc:sldMk cId="847403896" sldId="310"/>
            <ac:spMk id="8" creationId="{D3621D67-2B49-37D5-A2AE-D9457E8D4B09}"/>
          </ac:spMkLst>
        </pc:spChg>
        <pc:spChg chg="mod">
          <ac:chgData name="Anne Hyslop" userId="1d166bcd-ad27-44d1-a9ab-7209469eb37e" providerId="ADAL" clId="{E4F84981-FF33-4252-8FC4-F25CB166D765}" dt="2022-11-15T21:35:22.240" v="16357" actId="20577"/>
          <ac:spMkLst>
            <pc:docMk/>
            <pc:sldMk cId="847403896" sldId="310"/>
            <ac:spMk id="10" creationId="{A1A3504A-508D-9ACF-F36E-BADBF16DF7CE}"/>
          </ac:spMkLst>
        </pc:spChg>
        <pc:spChg chg="mod">
          <ac:chgData name="Anne Hyslop" userId="1d166bcd-ad27-44d1-a9ab-7209469eb37e" providerId="ADAL" clId="{E4F84981-FF33-4252-8FC4-F25CB166D765}" dt="2022-11-14T17:40:45.155" v="761" actId="14100"/>
          <ac:spMkLst>
            <pc:docMk/>
            <pc:sldMk cId="847403896" sldId="310"/>
            <ac:spMk id="11" creationId="{CF931AAB-8637-160D-E577-042F2B06CB91}"/>
          </ac:spMkLst>
        </pc:spChg>
        <pc:spChg chg="mod">
          <ac:chgData name="Anne Hyslop" userId="1d166bcd-ad27-44d1-a9ab-7209469eb37e" providerId="ADAL" clId="{E4F84981-FF33-4252-8FC4-F25CB166D765}" dt="2022-11-14T17:42:54.858" v="972" actId="14100"/>
          <ac:spMkLst>
            <pc:docMk/>
            <pc:sldMk cId="847403896" sldId="310"/>
            <ac:spMk id="12" creationId="{7197E42E-957E-15D5-6CE2-9EFA1C93C515}"/>
          </ac:spMkLst>
        </pc:spChg>
        <pc:spChg chg="add del mod">
          <ac:chgData name="Anne Hyslop" userId="1d166bcd-ad27-44d1-a9ab-7209469eb37e" providerId="ADAL" clId="{E4F84981-FF33-4252-8FC4-F25CB166D765}" dt="2022-11-14T18:25:31.007" v="2285"/>
          <ac:spMkLst>
            <pc:docMk/>
            <pc:sldMk cId="847403896" sldId="310"/>
            <ac:spMk id="13" creationId="{8D81C2CC-DC36-A0FB-8DA4-6A0079333F42}"/>
          </ac:spMkLst>
        </pc:spChg>
        <pc:spChg chg="add del mod">
          <ac:chgData name="Anne Hyslop" userId="1d166bcd-ad27-44d1-a9ab-7209469eb37e" providerId="ADAL" clId="{E4F84981-FF33-4252-8FC4-F25CB166D765}" dt="2022-11-14T18:25:33.396" v="2287"/>
          <ac:spMkLst>
            <pc:docMk/>
            <pc:sldMk cId="847403896" sldId="310"/>
            <ac:spMk id="14" creationId="{60478086-2506-39FD-09DB-55FED69B5CA3}"/>
          </ac:spMkLst>
        </pc:spChg>
      </pc:sldChg>
      <pc:sldChg chg="add del">
        <pc:chgData name="Anne Hyslop" userId="1d166bcd-ad27-44d1-a9ab-7209469eb37e" providerId="ADAL" clId="{E4F84981-FF33-4252-8FC4-F25CB166D765}" dt="2022-11-14T18:19:24.928" v="1723" actId="47"/>
        <pc:sldMkLst>
          <pc:docMk/>
          <pc:sldMk cId="3383321260" sldId="647"/>
        </pc:sldMkLst>
      </pc:sldChg>
      <pc:sldChg chg="add del">
        <pc:chgData name="Anne Hyslop" userId="1d166bcd-ad27-44d1-a9ab-7209469eb37e" providerId="ADAL" clId="{E4F84981-FF33-4252-8FC4-F25CB166D765}" dt="2022-11-14T18:19:26.779" v="1724" actId="47"/>
        <pc:sldMkLst>
          <pc:docMk/>
          <pc:sldMk cId="800277342" sldId="657"/>
        </pc:sldMkLst>
      </pc:sldChg>
      <pc:sldChg chg="delSp modSp add mod">
        <pc:chgData name="Anne Hyslop" userId="1d166bcd-ad27-44d1-a9ab-7209469eb37e" providerId="ADAL" clId="{E4F84981-FF33-4252-8FC4-F25CB166D765}" dt="2022-11-15T21:34:22.364" v="16333" actId="113"/>
        <pc:sldMkLst>
          <pc:docMk/>
          <pc:sldMk cId="3721179344" sldId="658"/>
        </pc:sldMkLst>
        <pc:spChg chg="mod">
          <ac:chgData name="Anne Hyslop" userId="1d166bcd-ad27-44d1-a9ab-7209469eb37e" providerId="ADAL" clId="{E4F84981-FF33-4252-8FC4-F25CB166D765}" dt="2022-11-15T20:53:49.150" v="14646" actId="20577"/>
          <ac:spMkLst>
            <pc:docMk/>
            <pc:sldMk cId="3721179344" sldId="658"/>
            <ac:spMk id="2" creationId="{87D034E5-9B2E-4837-8EEC-7056776B9FE1}"/>
          </ac:spMkLst>
        </pc:spChg>
        <pc:spChg chg="mod">
          <ac:chgData name="Anne Hyslop" userId="1d166bcd-ad27-44d1-a9ab-7209469eb37e" providerId="ADAL" clId="{E4F84981-FF33-4252-8FC4-F25CB166D765}" dt="2022-11-15T21:34:22.364" v="16333" actId="113"/>
          <ac:spMkLst>
            <pc:docMk/>
            <pc:sldMk cId="3721179344" sldId="658"/>
            <ac:spMk id="5" creationId="{9E879E9D-C907-5C40-6BBE-62229E0C0D4C}"/>
          </ac:spMkLst>
        </pc:spChg>
        <pc:spChg chg="mod">
          <ac:chgData name="Anne Hyslop" userId="1d166bcd-ad27-44d1-a9ab-7209469eb37e" providerId="ADAL" clId="{E4F84981-FF33-4252-8FC4-F25CB166D765}" dt="2022-11-14T18:14:21.125" v="1512" actId="20577"/>
          <ac:spMkLst>
            <pc:docMk/>
            <pc:sldMk cId="3721179344" sldId="658"/>
            <ac:spMk id="8" creationId="{707D44CF-5DD1-874F-2D29-81A678CABC7F}"/>
          </ac:spMkLst>
        </pc:spChg>
        <pc:graphicFrameChg chg="del">
          <ac:chgData name="Anne Hyslop" userId="1d166bcd-ad27-44d1-a9ab-7209469eb37e" providerId="ADAL" clId="{E4F84981-FF33-4252-8FC4-F25CB166D765}" dt="2022-11-14T17:45:25.781" v="1022" actId="478"/>
          <ac:graphicFrameMkLst>
            <pc:docMk/>
            <pc:sldMk cId="3721179344" sldId="658"/>
            <ac:graphicFrameMk id="18" creationId="{4FFC062B-E609-12E8-6B1D-430C298E9ABA}"/>
          </ac:graphicFrameMkLst>
        </pc:graphicFrameChg>
      </pc:sldChg>
      <pc:sldChg chg="modSp add mod">
        <pc:chgData name="Anne Hyslop" userId="1d166bcd-ad27-44d1-a9ab-7209469eb37e" providerId="ADAL" clId="{E4F84981-FF33-4252-8FC4-F25CB166D765}" dt="2022-11-15T21:34:23.240" v="16335" actId="20577"/>
        <pc:sldMkLst>
          <pc:docMk/>
          <pc:sldMk cId="4101761075" sldId="659"/>
        </pc:sldMkLst>
        <pc:spChg chg="mod">
          <ac:chgData name="Anne Hyslop" userId="1d166bcd-ad27-44d1-a9ab-7209469eb37e" providerId="ADAL" clId="{E4F84981-FF33-4252-8FC4-F25CB166D765}" dt="2022-11-14T18:19:19.909" v="1722" actId="20577"/>
          <ac:spMkLst>
            <pc:docMk/>
            <pc:sldMk cId="4101761075" sldId="659"/>
            <ac:spMk id="2" creationId="{87D034E5-9B2E-4837-8EEC-7056776B9FE1}"/>
          </ac:spMkLst>
        </pc:spChg>
        <pc:spChg chg="mod">
          <ac:chgData name="Anne Hyslop" userId="1d166bcd-ad27-44d1-a9ab-7209469eb37e" providerId="ADAL" clId="{E4F84981-FF33-4252-8FC4-F25CB166D765}" dt="2022-11-15T21:34:23.240" v="16335" actId="20577"/>
          <ac:spMkLst>
            <pc:docMk/>
            <pc:sldMk cId="4101761075" sldId="659"/>
            <ac:spMk id="5" creationId="{9E879E9D-C907-5C40-6BBE-62229E0C0D4C}"/>
          </ac:spMkLst>
        </pc:spChg>
      </pc:sldChg>
      <pc:sldChg chg="modSp add mod ord">
        <pc:chgData name="Anne Hyslop" userId="1d166bcd-ad27-44d1-a9ab-7209469eb37e" providerId="ADAL" clId="{E4F84981-FF33-4252-8FC4-F25CB166D765}" dt="2022-11-15T19:06:02.537" v="9227" actId="20577"/>
        <pc:sldMkLst>
          <pc:docMk/>
          <pc:sldMk cId="2059379848" sldId="660"/>
        </pc:sldMkLst>
        <pc:spChg chg="mod">
          <ac:chgData name="Anne Hyslop" userId="1d166bcd-ad27-44d1-a9ab-7209469eb37e" providerId="ADAL" clId="{E4F84981-FF33-4252-8FC4-F25CB166D765}" dt="2022-11-15T18:23:23.353" v="6528" actId="20577"/>
          <ac:spMkLst>
            <pc:docMk/>
            <pc:sldMk cId="2059379848" sldId="660"/>
            <ac:spMk id="2" creationId="{87D034E5-9B2E-4837-8EEC-7056776B9FE1}"/>
          </ac:spMkLst>
        </pc:spChg>
        <pc:spChg chg="mod">
          <ac:chgData name="Anne Hyslop" userId="1d166bcd-ad27-44d1-a9ab-7209469eb37e" providerId="ADAL" clId="{E4F84981-FF33-4252-8FC4-F25CB166D765}" dt="2022-11-14T18:26:50.902" v="2297" actId="207"/>
          <ac:spMkLst>
            <pc:docMk/>
            <pc:sldMk cId="2059379848" sldId="660"/>
            <ac:spMk id="8" creationId="{707D44CF-5DD1-874F-2D29-81A678CABC7F}"/>
          </ac:spMkLst>
        </pc:spChg>
        <pc:spChg chg="mod">
          <ac:chgData name="Anne Hyslop" userId="1d166bcd-ad27-44d1-a9ab-7209469eb37e" providerId="ADAL" clId="{E4F84981-FF33-4252-8FC4-F25CB166D765}" dt="2022-11-14T18:26:39.708" v="2295" actId="2711"/>
          <ac:spMkLst>
            <pc:docMk/>
            <pc:sldMk cId="2059379848" sldId="660"/>
            <ac:spMk id="14" creationId="{9493AA77-7624-6950-B302-037B9D02F18B}"/>
          </ac:spMkLst>
        </pc:spChg>
        <pc:spChg chg="mod">
          <ac:chgData name="Anne Hyslop" userId="1d166bcd-ad27-44d1-a9ab-7209469eb37e" providerId="ADAL" clId="{E4F84981-FF33-4252-8FC4-F25CB166D765}" dt="2022-11-15T19:06:02.537" v="9227" actId="20577"/>
          <ac:spMkLst>
            <pc:docMk/>
            <pc:sldMk cId="2059379848" sldId="660"/>
            <ac:spMk id="15" creationId="{D2B7B4E3-7D7B-0B82-BC20-8D989B0B625B}"/>
          </ac:spMkLst>
        </pc:spChg>
        <pc:spChg chg="mod">
          <ac:chgData name="Anne Hyslop" userId="1d166bcd-ad27-44d1-a9ab-7209469eb37e" providerId="ADAL" clId="{E4F84981-FF33-4252-8FC4-F25CB166D765}" dt="2022-11-14T18:26:35.113" v="2294" actId="2711"/>
          <ac:spMkLst>
            <pc:docMk/>
            <pc:sldMk cId="2059379848" sldId="660"/>
            <ac:spMk id="16" creationId="{C6CE36C1-3671-5707-59D8-46E0078FBF10}"/>
          </ac:spMkLst>
        </pc:spChg>
        <pc:spChg chg="mod">
          <ac:chgData name="Anne Hyslop" userId="1d166bcd-ad27-44d1-a9ab-7209469eb37e" providerId="ADAL" clId="{E4F84981-FF33-4252-8FC4-F25CB166D765}" dt="2022-11-14T18:35:13.950" v="2519" actId="113"/>
          <ac:spMkLst>
            <pc:docMk/>
            <pc:sldMk cId="2059379848" sldId="660"/>
            <ac:spMk id="24" creationId="{1745B274-10D1-75BC-F372-5EF0683079D1}"/>
          </ac:spMkLst>
        </pc:spChg>
        <pc:spChg chg="mod">
          <ac:chgData name="Anne Hyslop" userId="1d166bcd-ad27-44d1-a9ab-7209469eb37e" providerId="ADAL" clId="{E4F84981-FF33-4252-8FC4-F25CB166D765}" dt="2022-11-14T18:26:14.176" v="2291" actId="2711"/>
          <ac:spMkLst>
            <pc:docMk/>
            <pc:sldMk cId="2059379848" sldId="660"/>
            <ac:spMk id="32" creationId="{6FF0E1A6-B5DC-607D-92FA-7F775AFEBA32}"/>
          </ac:spMkLst>
        </pc:spChg>
        <pc:spChg chg="mod">
          <ac:chgData name="Anne Hyslop" userId="1d166bcd-ad27-44d1-a9ab-7209469eb37e" providerId="ADAL" clId="{E4F84981-FF33-4252-8FC4-F25CB166D765}" dt="2022-11-14T18:26:18.472" v="2292" actId="2711"/>
          <ac:spMkLst>
            <pc:docMk/>
            <pc:sldMk cId="2059379848" sldId="660"/>
            <ac:spMk id="33" creationId="{AA96FCC8-DBE0-4FE3-0AB0-653E5FF5B2C1}"/>
          </ac:spMkLst>
        </pc:spChg>
        <pc:spChg chg="mod">
          <ac:chgData name="Anne Hyslop" userId="1d166bcd-ad27-44d1-a9ab-7209469eb37e" providerId="ADAL" clId="{E4F84981-FF33-4252-8FC4-F25CB166D765}" dt="2022-11-14T18:26:30.392" v="2293" actId="2711"/>
          <ac:spMkLst>
            <pc:docMk/>
            <pc:sldMk cId="2059379848" sldId="660"/>
            <ac:spMk id="34" creationId="{01E4F7D4-23C2-8342-1D94-D625CC2C8337}"/>
          </ac:spMkLst>
        </pc:spChg>
      </pc:sldChg>
      <pc:sldChg chg="new del">
        <pc:chgData name="Anne Hyslop" userId="1d166bcd-ad27-44d1-a9ab-7209469eb37e" providerId="ADAL" clId="{E4F84981-FF33-4252-8FC4-F25CB166D765}" dt="2022-11-14T18:28:28.457" v="2413" actId="680"/>
        <pc:sldMkLst>
          <pc:docMk/>
          <pc:sldMk cId="1419988474" sldId="661"/>
        </pc:sldMkLst>
      </pc:sldChg>
      <pc:sldChg chg="addSp delSp modSp add mod modNotesTx">
        <pc:chgData name="Anne Hyslop" userId="1d166bcd-ad27-44d1-a9ab-7209469eb37e" providerId="ADAL" clId="{E4F84981-FF33-4252-8FC4-F25CB166D765}" dt="2022-11-15T21:34:48.708" v="16349" actId="20577"/>
        <pc:sldMkLst>
          <pc:docMk/>
          <pc:sldMk cId="3646670818" sldId="661"/>
        </pc:sldMkLst>
        <pc:spChg chg="mod">
          <ac:chgData name="Anne Hyslop" userId="1d166bcd-ad27-44d1-a9ab-7209469eb37e" providerId="ADAL" clId="{E4F84981-FF33-4252-8FC4-F25CB166D765}" dt="2022-11-15T20:07:43.586" v="11658" actId="14100"/>
          <ac:spMkLst>
            <pc:docMk/>
            <pc:sldMk cId="3646670818" sldId="661"/>
            <ac:spMk id="2" creationId="{87D034E5-9B2E-4837-8EEC-7056776B9FE1}"/>
          </ac:spMkLst>
        </pc:spChg>
        <pc:spChg chg="add del mod">
          <ac:chgData name="Anne Hyslop" userId="1d166bcd-ad27-44d1-a9ab-7209469eb37e" providerId="ADAL" clId="{E4F84981-FF33-4252-8FC4-F25CB166D765}" dt="2022-11-14T18:29:10.115" v="2428"/>
          <ac:spMkLst>
            <pc:docMk/>
            <pc:sldMk cId="3646670818" sldId="661"/>
            <ac:spMk id="4" creationId="{4BDD5015-7D63-5798-67CF-3534AC01B0E8}"/>
          </ac:spMkLst>
        </pc:spChg>
        <pc:spChg chg="del">
          <ac:chgData name="Anne Hyslop" userId="1d166bcd-ad27-44d1-a9ab-7209469eb37e" providerId="ADAL" clId="{E4F84981-FF33-4252-8FC4-F25CB166D765}" dt="2022-11-14T18:28:38.942" v="2427" actId="478"/>
          <ac:spMkLst>
            <pc:docMk/>
            <pc:sldMk cId="3646670818" sldId="661"/>
            <ac:spMk id="5" creationId="{9E879E9D-C907-5C40-6BBE-62229E0C0D4C}"/>
          </ac:spMkLst>
        </pc:spChg>
        <pc:spChg chg="add mod">
          <ac:chgData name="Anne Hyslop" userId="1d166bcd-ad27-44d1-a9ab-7209469eb37e" providerId="ADAL" clId="{E4F84981-FF33-4252-8FC4-F25CB166D765}" dt="2022-11-14T18:30:27.727" v="2472" actId="207"/>
          <ac:spMkLst>
            <pc:docMk/>
            <pc:sldMk cId="3646670818" sldId="661"/>
            <ac:spMk id="6" creationId="{786F9D96-D5DB-1FF7-B452-AFAD20D24669}"/>
          </ac:spMkLst>
        </pc:spChg>
        <pc:spChg chg="add del mod">
          <ac:chgData name="Anne Hyslop" userId="1d166bcd-ad27-44d1-a9ab-7209469eb37e" providerId="ADAL" clId="{E4F84981-FF33-4252-8FC4-F25CB166D765}" dt="2022-11-15T20:07:37.622" v="11657" actId="478"/>
          <ac:spMkLst>
            <pc:docMk/>
            <pc:sldMk cId="3646670818" sldId="661"/>
            <ac:spMk id="7" creationId="{ABFFB030-DFCF-3680-DD98-269E39D65808}"/>
          </ac:spMkLst>
        </pc:spChg>
        <pc:spChg chg="mod">
          <ac:chgData name="Anne Hyslop" userId="1d166bcd-ad27-44d1-a9ab-7209469eb37e" providerId="ADAL" clId="{E4F84981-FF33-4252-8FC4-F25CB166D765}" dt="2022-11-14T18:29:55.286" v="2462" actId="21"/>
          <ac:spMkLst>
            <pc:docMk/>
            <pc:sldMk cId="3646670818" sldId="661"/>
            <ac:spMk id="8" creationId="{707D44CF-5DD1-874F-2D29-81A678CABC7F}"/>
          </ac:spMkLst>
        </pc:spChg>
        <pc:spChg chg="add del mod">
          <ac:chgData name="Anne Hyslop" userId="1d166bcd-ad27-44d1-a9ab-7209469eb37e" providerId="ADAL" clId="{E4F84981-FF33-4252-8FC4-F25CB166D765}" dt="2022-11-15T20:00:14.296" v="11184" actId="478"/>
          <ac:spMkLst>
            <pc:docMk/>
            <pc:sldMk cId="3646670818" sldId="661"/>
            <ac:spMk id="9" creationId="{14EC23FF-C988-820C-AC19-5FC0FD96879F}"/>
          </ac:spMkLst>
        </pc:spChg>
        <pc:spChg chg="add mod">
          <ac:chgData name="Anne Hyslop" userId="1d166bcd-ad27-44d1-a9ab-7209469eb37e" providerId="ADAL" clId="{E4F84981-FF33-4252-8FC4-F25CB166D765}" dt="2022-11-15T20:01:04.741" v="11200" actId="1035"/>
          <ac:spMkLst>
            <pc:docMk/>
            <pc:sldMk cId="3646670818" sldId="661"/>
            <ac:spMk id="11" creationId="{4026F24E-946F-FA20-CA54-985B22084B31}"/>
          </ac:spMkLst>
        </pc:spChg>
        <pc:spChg chg="add mod">
          <ac:chgData name="Anne Hyslop" userId="1d166bcd-ad27-44d1-a9ab-7209469eb37e" providerId="ADAL" clId="{E4F84981-FF33-4252-8FC4-F25CB166D765}" dt="2022-11-15T20:01:47.864" v="11242" actId="1037"/>
          <ac:spMkLst>
            <pc:docMk/>
            <pc:sldMk cId="3646670818" sldId="661"/>
            <ac:spMk id="13" creationId="{DFC6D65E-E75D-92EB-F650-449F584CB1A4}"/>
          </ac:spMkLst>
        </pc:spChg>
        <pc:spChg chg="add mod">
          <ac:chgData name="Anne Hyslop" userId="1d166bcd-ad27-44d1-a9ab-7209469eb37e" providerId="ADAL" clId="{E4F84981-FF33-4252-8FC4-F25CB166D765}" dt="2022-11-15T20:01:52.523" v="11248" actId="1035"/>
          <ac:spMkLst>
            <pc:docMk/>
            <pc:sldMk cId="3646670818" sldId="661"/>
            <ac:spMk id="14" creationId="{91579A17-82AC-F0FD-B275-460FB1CF5964}"/>
          </ac:spMkLst>
        </pc:spChg>
        <pc:spChg chg="add mod">
          <ac:chgData name="Anne Hyslop" userId="1d166bcd-ad27-44d1-a9ab-7209469eb37e" providerId="ADAL" clId="{E4F84981-FF33-4252-8FC4-F25CB166D765}" dt="2022-11-15T20:02:23.887" v="11261" actId="1037"/>
          <ac:spMkLst>
            <pc:docMk/>
            <pc:sldMk cId="3646670818" sldId="661"/>
            <ac:spMk id="15" creationId="{4F56E05D-A1EE-F806-FCB2-EBF884468C60}"/>
          </ac:spMkLst>
        </pc:spChg>
        <pc:spChg chg="add mod">
          <ac:chgData name="Anne Hyslop" userId="1d166bcd-ad27-44d1-a9ab-7209469eb37e" providerId="ADAL" clId="{E4F84981-FF33-4252-8FC4-F25CB166D765}" dt="2022-11-15T20:09:10.425" v="11799" actId="1036"/>
          <ac:spMkLst>
            <pc:docMk/>
            <pc:sldMk cId="3646670818" sldId="661"/>
            <ac:spMk id="16" creationId="{467915D4-9CFA-EBCB-F65E-AB58D8DFB862}"/>
          </ac:spMkLst>
        </pc:spChg>
        <pc:spChg chg="add mod">
          <ac:chgData name="Anne Hyslop" userId="1d166bcd-ad27-44d1-a9ab-7209469eb37e" providerId="ADAL" clId="{E4F84981-FF33-4252-8FC4-F25CB166D765}" dt="2022-11-15T21:34:48.708" v="16349" actId="20577"/>
          <ac:spMkLst>
            <pc:docMk/>
            <pc:sldMk cId="3646670818" sldId="661"/>
            <ac:spMk id="17" creationId="{DCBEF714-222B-FE54-0C1F-53431BB46E67}"/>
          </ac:spMkLst>
        </pc:spChg>
        <pc:spChg chg="add del mod">
          <ac:chgData name="Anne Hyslop" userId="1d166bcd-ad27-44d1-a9ab-7209469eb37e" providerId="ADAL" clId="{E4F84981-FF33-4252-8FC4-F25CB166D765}" dt="2022-11-15T20:05:18.441" v="11373" actId="478"/>
          <ac:spMkLst>
            <pc:docMk/>
            <pc:sldMk cId="3646670818" sldId="661"/>
            <ac:spMk id="18" creationId="{FF086DD0-939A-DAF9-832A-2B41F7BCFAE1}"/>
          </ac:spMkLst>
        </pc:spChg>
        <pc:spChg chg="add del mod">
          <ac:chgData name="Anne Hyslop" userId="1d166bcd-ad27-44d1-a9ab-7209469eb37e" providerId="ADAL" clId="{E4F84981-FF33-4252-8FC4-F25CB166D765}" dt="2022-11-15T20:05:21.183" v="11374" actId="478"/>
          <ac:spMkLst>
            <pc:docMk/>
            <pc:sldMk cId="3646670818" sldId="661"/>
            <ac:spMk id="20" creationId="{1649A544-1583-FD06-A055-3DE7022463F4}"/>
          </ac:spMkLst>
        </pc:spChg>
        <pc:spChg chg="add del mod">
          <ac:chgData name="Anne Hyslop" userId="1d166bcd-ad27-44d1-a9ab-7209469eb37e" providerId="ADAL" clId="{E4F84981-FF33-4252-8FC4-F25CB166D765}" dt="2022-11-15T20:05:13.729" v="11371" actId="478"/>
          <ac:spMkLst>
            <pc:docMk/>
            <pc:sldMk cId="3646670818" sldId="661"/>
            <ac:spMk id="21" creationId="{0DAE6C97-DD3E-FBA4-D4F6-5E5A361D552D}"/>
          </ac:spMkLst>
        </pc:spChg>
        <pc:spChg chg="add del mod">
          <ac:chgData name="Anne Hyslop" userId="1d166bcd-ad27-44d1-a9ab-7209469eb37e" providerId="ADAL" clId="{E4F84981-FF33-4252-8FC4-F25CB166D765}" dt="2022-11-15T20:05:15.796" v="11372" actId="478"/>
          <ac:spMkLst>
            <pc:docMk/>
            <pc:sldMk cId="3646670818" sldId="661"/>
            <ac:spMk id="22" creationId="{5427C8E0-07FC-2E25-F789-7A0BC08CF2FE}"/>
          </ac:spMkLst>
        </pc:spChg>
        <pc:spChg chg="add del mod">
          <ac:chgData name="Anne Hyslop" userId="1d166bcd-ad27-44d1-a9ab-7209469eb37e" providerId="ADAL" clId="{E4F84981-FF33-4252-8FC4-F25CB166D765}" dt="2022-11-15T20:05:11.576" v="11370" actId="478"/>
          <ac:spMkLst>
            <pc:docMk/>
            <pc:sldMk cId="3646670818" sldId="661"/>
            <ac:spMk id="23" creationId="{89BA93A7-AD50-0C0F-C5DC-5211F36EA454}"/>
          </ac:spMkLst>
        </pc:spChg>
        <pc:picChg chg="add del mod">
          <ac:chgData name="Anne Hyslop" userId="1d166bcd-ad27-44d1-a9ab-7209469eb37e" providerId="ADAL" clId="{E4F84981-FF33-4252-8FC4-F25CB166D765}" dt="2022-11-15T20:00:52.860" v="11194"/>
          <ac:picMkLst>
            <pc:docMk/>
            <pc:sldMk cId="3646670818" sldId="661"/>
            <ac:picMk id="12" creationId="{AFB0BB12-9276-758C-987A-2F332D300BCC}"/>
          </ac:picMkLst>
        </pc:picChg>
        <pc:picChg chg="add mod">
          <ac:chgData name="Anne Hyslop" userId="1d166bcd-ad27-44d1-a9ab-7209469eb37e" providerId="ADAL" clId="{E4F84981-FF33-4252-8FC4-F25CB166D765}" dt="2022-11-15T19:59:17.023" v="11181" actId="1076"/>
          <ac:picMkLst>
            <pc:docMk/>
            <pc:sldMk cId="3646670818" sldId="661"/>
            <ac:picMk id="1026" creationId="{78CEC031-0A9F-F145-0BEB-2DE99EAA7095}"/>
          </ac:picMkLst>
        </pc:picChg>
      </pc:sldChg>
      <pc:sldChg chg="addSp delSp modSp add mod ord">
        <pc:chgData name="Anne Hyslop" userId="1d166bcd-ad27-44d1-a9ab-7209469eb37e" providerId="ADAL" clId="{E4F84981-FF33-4252-8FC4-F25CB166D765}" dt="2022-11-15T21:27:58.369" v="15956" actId="20577"/>
        <pc:sldMkLst>
          <pc:docMk/>
          <pc:sldMk cId="1448771819" sldId="662"/>
        </pc:sldMkLst>
        <pc:spChg chg="mod">
          <ac:chgData name="Anne Hyslop" userId="1d166bcd-ad27-44d1-a9ab-7209469eb37e" providerId="ADAL" clId="{E4F84981-FF33-4252-8FC4-F25CB166D765}" dt="2022-11-15T21:27:58.369" v="15956" actId="20577"/>
          <ac:spMkLst>
            <pc:docMk/>
            <pc:sldMk cId="1448771819" sldId="662"/>
            <ac:spMk id="2" creationId="{87D034E5-9B2E-4837-8EEC-7056776B9FE1}"/>
          </ac:spMkLst>
        </pc:spChg>
        <pc:spChg chg="del">
          <ac:chgData name="Anne Hyslop" userId="1d166bcd-ad27-44d1-a9ab-7209469eb37e" providerId="ADAL" clId="{E4F84981-FF33-4252-8FC4-F25CB166D765}" dt="2022-11-15T16:54:21.905" v="3125" actId="478"/>
          <ac:spMkLst>
            <pc:docMk/>
            <pc:sldMk cId="1448771819" sldId="662"/>
            <ac:spMk id="4" creationId="{BDE99735-B36B-B087-C69B-A075472F2C3A}"/>
          </ac:spMkLst>
        </pc:spChg>
        <pc:spChg chg="mod">
          <ac:chgData name="Anne Hyslop" userId="1d166bcd-ad27-44d1-a9ab-7209469eb37e" providerId="ADAL" clId="{E4F84981-FF33-4252-8FC4-F25CB166D765}" dt="2022-11-15T16:56:33.107" v="3486" actId="113"/>
          <ac:spMkLst>
            <pc:docMk/>
            <pc:sldMk cId="1448771819" sldId="662"/>
            <ac:spMk id="5" creationId="{9E879E9D-C907-5C40-6BBE-62229E0C0D4C}"/>
          </ac:spMkLst>
        </pc:spChg>
        <pc:spChg chg="mod">
          <ac:chgData name="Anne Hyslop" userId="1d166bcd-ad27-44d1-a9ab-7209469eb37e" providerId="ADAL" clId="{E4F84981-FF33-4252-8FC4-F25CB166D765}" dt="2022-11-15T16:54:56.412" v="3134" actId="207"/>
          <ac:spMkLst>
            <pc:docMk/>
            <pc:sldMk cId="1448771819" sldId="662"/>
            <ac:spMk id="8" creationId="{707D44CF-5DD1-874F-2D29-81A678CABC7F}"/>
          </ac:spMkLst>
        </pc:spChg>
        <pc:graphicFrameChg chg="del">
          <ac:chgData name="Anne Hyslop" userId="1d166bcd-ad27-44d1-a9ab-7209469eb37e" providerId="ADAL" clId="{E4F84981-FF33-4252-8FC4-F25CB166D765}" dt="2022-11-15T16:54:19.713" v="3124" actId="478"/>
          <ac:graphicFrameMkLst>
            <pc:docMk/>
            <pc:sldMk cId="1448771819" sldId="662"/>
            <ac:graphicFrameMk id="3" creationId="{40715318-8805-3D4F-9E5D-24E2756A923F}"/>
          </ac:graphicFrameMkLst>
        </pc:graphicFrameChg>
        <pc:picChg chg="add mod">
          <ac:chgData name="Anne Hyslop" userId="1d166bcd-ad27-44d1-a9ab-7209469eb37e" providerId="ADAL" clId="{E4F84981-FF33-4252-8FC4-F25CB166D765}" dt="2022-11-15T16:54:27.970" v="3129" actId="1076"/>
          <ac:picMkLst>
            <pc:docMk/>
            <pc:sldMk cId="1448771819" sldId="662"/>
            <ac:picMk id="7" creationId="{E591E110-FDD4-A421-9E62-8E7009FC6A3F}"/>
          </ac:picMkLst>
        </pc:picChg>
      </pc:sldChg>
      <pc:sldChg chg="modSp add del mod">
        <pc:chgData name="Anne Hyslop" userId="1d166bcd-ad27-44d1-a9ab-7209469eb37e" providerId="ADAL" clId="{E4F84981-FF33-4252-8FC4-F25CB166D765}" dt="2022-11-14T19:06:30.972" v="2883" actId="2696"/>
        <pc:sldMkLst>
          <pc:docMk/>
          <pc:sldMk cId="1519484607" sldId="662"/>
        </pc:sldMkLst>
        <pc:spChg chg="mod">
          <ac:chgData name="Anne Hyslop" userId="1d166bcd-ad27-44d1-a9ab-7209469eb37e" providerId="ADAL" clId="{E4F84981-FF33-4252-8FC4-F25CB166D765}" dt="2022-11-14T19:06:23.320" v="2882" actId="20577"/>
          <ac:spMkLst>
            <pc:docMk/>
            <pc:sldMk cId="1519484607" sldId="662"/>
            <ac:spMk id="3" creationId="{CDE39219-FE7A-93B3-2514-2E868F72A2F5}"/>
          </ac:spMkLst>
        </pc:spChg>
      </pc:sldChg>
      <pc:sldChg chg="add del">
        <pc:chgData name="Anne Hyslop" userId="1d166bcd-ad27-44d1-a9ab-7209469eb37e" providerId="ADAL" clId="{E4F84981-FF33-4252-8FC4-F25CB166D765}" dt="2022-11-14T18:37:42.747" v="2521" actId="2890"/>
        <pc:sldMkLst>
          <pc:docMk/>
          <pc:sldMk cId="2117485511" sldId="662"/>
        </pc:sldMkLst>
      </pc:sldChg>
      <pc:sldChg chg="new del">
        <pc:chgData name="Anne Hyslop" userId="1d166bcd-ad27-44d1-a9ab-7209469eb37e" providerId="ADAL" clId="{E4F84981-FF33-4252-8FC4-F25CB166D765}" dt="2022-11-15T16:57:34.027" v="3540" actId="680"/>
        <pc:sldMkLst>
          <pc:docMk/>
          <pc:sldMk cId="756950433" sldId="663"/>
        </pc:sldMkLst>
      </pc:sldChg>
      <pc:sldChg chg="addSp delSp modSp add mod ord">
        <pc:chgData name="Anne Hyslop" userId="1d166bcd-ad27-44d1-a9ab-7209469eb37e" providerId="ADAL" clId="{E4F84981-FF33-4252-8FC4-F25CB166D765}" dt="2022-11-15T21:53:54.601" v="17629" actId="20577"/>
        <pc:sldMkLst>
          <pc:docMk/>
          <pc:sldMk cId="3900459481" sldId="663"/>
        </pc:sldMkLst>
        <pc:spChg chg="mod">
          <ac:chgData name="Anne Hyslop" userId="1d166bcd-ad27-44d1-a9ab-7209469eb37e" providerId="ADAL" clId="{E4F84981-FF33-4252-8FC4-F25CB166D765}" dt="2022-11-15T21:28:14.985" v="16026" actId="20577"/>
          <ac:spMkLst>
            <pc:docMk/>
            <pc:sldMk cId="3900459481" sldId="663"/>
            <ac:spMk id="2" creationId="{87D034E5-9B2E-4837-8EEC-7056776B9FE1}"/>
          </ac:spMkLst>
        </pc:spChg>
        <pc:spChg chg="mod">
          <ac:chgData name="Anne Hyslop" userId="1d166bcd-ad27-44d1-a9ab-7209469eb37e" providerId="ADAL" clId="{E4F84981-FF33-4252-8FC4-F25CB166D765}" dt="2022-11-15T21:53:54.601" v="17629" actId="20577"/>
          <ac:spMkLst>
            <pc:docMk/>
            <pc:sldMk cId="3900459481" sldId="663"/>
            <ac:spMk id="5" creationId="{9E879E9D-C907-5C40-6BBE-62229E0C0D4C}"/>
          </ac:spMkLst>
        </pc:spChg>
        <pc:spChg chg="mod">
          <ac:chgData name="Anne Hyslop" userId="1d166bcd-ad27-44d1-a9ab-7209469eb37e" providerId="ADAL" clId="{E4F84981-FF33-4252-8FC4-F25CB166D765}" dt="2022-11-15T16:59:41.114" v="3649" actId="207"/>
          <ac:spMkLst>
            <pc:docMk/>
            <pc:sldMk cId="3900459481" sldId="663"/>
            <ac:spMk id="8" creationId="{707D44CF-5DD1-874F-2D29-81A678CABC7F}"/>
          </ac:spMkLst>
        </pc:spChg>
        <pc:picChg chg="add mod">
          <ac:chgData name="Anne Hyslop" userId="1d166bcd-ad27-44d1-a9ab-7209469eb37e" providerId="ADAL" clId="{E4F84981-FF33-4252-8FC4-F25CB166D765}" dt="2022-11-15T16:58:45.682" v="3546" actId="1076"/>
          <ac:picMkLst>
            <pc:docMk/>
            <pc:sldMk cId="3900459481" sldId="663"/>
            <ac:picMk id="4" creationId="{F5E37451-A2CF-8FEE-88DC-A5AF89EC4A29}"/>
          </ac:picMkLst>
        </pc:picChg>
        <pc:picChg chg="del">
          <ac:chgData name="Anne Hyslop" userId="1d166bcd-ad27-44d1-a9ab-7209469eb37e" providerId="ADAL" clId="{E4F84981-FF33-4252-8FC4-F25CB166D765}" dt="2022-11-15T16:58:35.344" v="3542" actId="478"/>
          <ac:picMkLst>
            <pc:docMk/>
            <pc:sldMk cId="3900459481" sldId="663"/>
            <ac:picMk id="7" creationId="{E591E110-FDD4-A421-9E62-8E7009FC6A3F}"/>
          </ac:picMkLst>
        </pc:picChg>
      </pc:sldChg>
      <pc:sldChg chg="add del setBg">
        <pc:chgData name="Anne Hyslop" userId="1d166bcd-ad27-44d1-a9ab-7209469eb37e" providerId="ADAL" clId="{E4F84981-FF33-4252-8FC4-F25CB166D765}" dt="2022-11-15T17:00:51.110" v="3810"/>
        <pc:sldMkLst>
          <pc:docMk/>
          <pc:sldMk cId="2080077935" sldId="664"/>
        </pc:sldMkLst>
      </pc:sldChg>
      <pc:sldChg chg="addSp delSp modSp add mod ord">
        <pc:chgData name="Anne Hyslop" userId="1d166bcd-ad27-44d1-a9ab-7209469eb37e" providerId="ADAL" clId="{E4F84981-FF33-4252-8FC4-F25CB166D765}" dt="2022-11-15T21:40:40.795" v="16394" actId="1076"/>
        <pc:sldMkLst>
          <pc:docMk/>
          <pc:sldMk cId="2177063045" sldId="664"/>
        </pc:sldMkLst>
        <pc:spChg chg="mod">
          <ac:chgData name="Anne Hyslop" userId="1d166bcd-ad27-44d1-a9ab-7209469eb37e" providerId="ADAL" clId="{E4F84981-FF33-4252-8FC4-F25CB166D765}" dt="2022-11-15T20:20:41.484" v="12842" actId="20577"/>
          <ac:spMkLst>
            <pc:docMk/>
            <pc:sldMk cId="2177063045" sldId="664"/>
            <ac:spMk id="2" creationId="{87D034E5-9B2E-4837-8EEC-7056776B9FE1}"/>
          </ac:spMkLst>
        </pc:spChg>
        <pc:spChg chg="mod">
          <ac:chgData name="Anne Hyslop" userId="1d166bcd-ad27-44d1-a9ab-7209469eb37e" providerId="ADAL" clId="{E4F84981-FF33-4252-8FC4-F25CB166D765}" dt="2022-11-15T21:40:40.795" v="16394" actId="1076"/>
          <ac:spMkLst>
            <pc:docMk/>
            <pc:sldMk cId="2177063045" sldId="664"/>
            <ac:spMk id="5" creationId="{9E879E9D-C907-5C40-6BBE-62229E0C0D4C}"/>
          </ac:spMkLst>
        </pc:spChg>
        <pc:spChg chg="mod">
          <ac:chgData name="Anne Hyslop" userId="1d166bcd-ad27-44d1-a9ab-7209469eb37e" providerId="ADAL" clId="{E4F84981-FF33-4252-8FC4-F25CB166D765}" dt="2022-11-15T17:24:44.972" v="4114" actId="207"/>
          <ac:spMkLst>
            <pc:docMk/>
            <pc:sldMk cId="2177063045" sldId="664"/>
            <ac:spMk id="8" creationId="{707D44CF-5DD1-874F-2D29-81A678CABC7F}"/>
          </ac:spMkLst>
        </pc:spChg>
        <pc:spChg chg="add mod">
          <ac:chgData name="Anne Hyslop" userId="1d166bcd-ad27-44d1-a9ab-7209469eb37e" providerId="ADAL" clId="{E4F84981-FF33-4252-8FC4-F25CB166D765}" dt="2022-11-15T18:25:24.073" v="6635" actId="1076"/>
          <ac:spMkLst>
            <pc:docMk/>
            <pc:sldMk cId="2177063045" sldId="664"/>
            <ac:spMk id="17" creationId="{DFF37171-BA2E-55CE-4324-4237956D6133}"/>
          </ac:spMkLst>
        </pc:spChg>
        <pc:spChg chg="add mod">
          <ac:chgData name="Anne Hyslop" userId="1d166bcd-ad27-44d1-a9ab-7209469eb37e" providerId="ADAL" clId="{E4F84981-FF33-4252-8FC4-F25CB166D765}" dt="2022-11-15T18:25:45.650" v="6658" actId="1076"/>
          <ac:spMkLst>
            <pc:docMk/>
            <pc:sldMk cId="2177063045" sldId="664"/>
            <ac:spMk id="18" creationId="{6FC349A8-E328-1CA4-C9A5-C9C2CE334142}"/>
          </ac:spMkLst>
        </pc:spChg>
        <pc:graphicFrameChg chg="add del mod modGraphic">
          <ac:chgData name="Anne Hyslop" userId="1d166bcd-ad27-44d1-a9ab-7209469eb37e" providerId="ADAL" clId="{E4F84981-FF33-4252-8FC4-F25CB166D765}" dt="2022-11-15T17:27:47.547" v="4139" actId="478"/>
          <ac:graphicFrameMkLst>
            <pc:docMk/>
            <pc:sldMk cId="2177063045" sldId="664"/>
            <ac:graphicFrameMk id="3" creationId="{86C11216-6D3E-96C7-77D0-6E9C27612244}"/>
          </ac:graphicFrameMkLst>
        </pc:graphicFrameChg>
        <pc:graphicFrameChg chg="add mod">
          <ac:chgData name="Anne Hyslop" userId="1d166bcd-ad27-44d1-a9ab-7209469eb37e" providerId="ADAL" clId="{E4F84981-FF33-4252-8FC4-F25CB166D765}" dt="2022-11-15T18:26:07.535" v="6659" actId="1076"/>
          <ac:graphicFrameMkLst>
            <pc:docMk/>
            <pc:sldMk cId="2177063045" sldId="664"/>
            <ac:graphicFrameMk id="16" creationId="{5E6C81FD-E991-7A4F-A312-D527FB750632}"/>
          </ac:graphicFrameMkLst>
        </pc:graphicFrameChg>
        <pc:picChg chg="add mod modCrop">
          <ac:chgData name="Anne Hyslop" userId="1d166bcd-ad27-44d1-a9ab-7209469eb37e" providerId="ADAL" clId="{E4F84981-FF33-4252-8FC4-F25CB166D765}" dt="2022-11-15T20:45:40.792" v="14348" actId="1036"/>
          <ac:picMkLst>
            <pc:docMk/>
            <pc:sldMk cId="2177063045" sldId="664"/>
            <ac:picMk id="6" creationId="{B76DC091-4007-FCA1-7FDE-B0C7D86AC845}"/>
          </ac:picMkLst>
        </pc:picChg>
        <pc:picChg chg="del">
          <ac:chgData name="Anne Hyslop" userId="1d166bcd-ad27-44d1-a9ab-7209469eb37e" providerId="ADAL" clId="{E4F84981-FF33-4252-8FC4-F25CB166D765}" dt="2022-11-15T17:16:43.130" v="4029" actId="478"/>
          <ac:picMkLst>
            <pc:docMk/>
            <pc:sldMk cId="2177063045" sldId="664"/>
            <ac:picMk id="7" creationId="{E591E110-FDD4-A421-9E62-8E7009FC6A3F}"/>
          </ac:picMkLst>
        </pc:picChg>
        <pc:picChg chg="add del mod">
          <ac:chgData name="Anne Hyslop" userId="1d166bcd-ad27-44d1-a9ab-7209469eb37e" providerId="ADAL" clId="{E4F84981-FF33-4252-8FC4-F25CB166D765}" dt="2022-11-15T17:24:46.334" v="4115" actId="478"/>
          <ac:picMkLst>
            <pc:docMk/>
            <pc:sldMk cId="2177063045" sldId="664"/>
            <ac:picMk id="11" creationId="{D08C18AD-5D2D-64B3-2D9E-8901711A78B2}"/>
          </ac:picMkLst>
        </pc:picChg>
        <pc:picChg chg="add mod">
          <ac:chgData name="Anne Hyslop" userId="1d166bcd-ad27-44d1-a9ab-7209469eb37e" providerId="ADAL" clId="{E4F84981-FF33-4252-8FC4-F25CB166D765}" dt="2022-11-15T18:25:17.745" v="6634" actId="1076"/>
          <ac:picMkLst>
            <pc:docMk/>
            <pc:sldMk cId="2177063045" sldId="664"/>
            <ac:picMk id="13" creationId="{70BC912E-3CC4-052E-AB49-3B1485CC754D}"/>
          </ac:picMkLst>
        </pc:picChg>
      </pc:sldChg>
      <pc:sldChg chg="addSp delSp modSp add mod modClrScheme chgLayout">
        <pc:chgData name="Anne Hyslop" userId="1d166bcd-ad27-44d1-a9ab-7209469eb37e" providerId="ADAL" clId="{E4F84981-FF33-4252-8FC4-F25CB166D765}" dt="2022-11-15T21:53:12.029" v="17628" actId="207"/>
        <pc:sldMkLst>
          <pc:docMk/>
          <pc:sldMk cId="3562161859" sldId="665"/>
        </pc:sldMkLst>
        <pc:spChg chg="mod ord">
          <ac:chgData name="Anne Hyslop" userId="1d166bcd-ad27-44d1-a9ab-7209469eb37e" providerId="ADAL" clId="{E4F84981-FF33-4252-8FC4-F25CB166D765}" dt="2022-11-15T19:24:49.242" v="10342" actId="20577"/>
          <ac:spMkLst>
            <pc:docMk/>
            <pc:sldMk cId="3562161859" sldId="665"/>
            <ac:spMk id="2" creationId="{87D034E5-9B2E-4837-8EEC-7056776B9FE1}"/>
          </ac:spMkLst>
        </pc:spChg>
        <pc:spChg chg="add mod ord">
          <ac:chgData name="Anne Hyslop" userId="1d166bcd-ad27-44d1-a9ab-7209469eb37e" providerId="ADAL" clId="{E4F84981-FF33-4252-8FC4-F25CB166D765}" dt="2022-11-15T21:27:45.662" v="15944" actId="113"/>
          <ac:spMkLst>
            <pc:docMk/>
            <pc:sldMk cId="3562161859" sldId="665"/>
            <ac:spMk id="3" creationId="{04A70BCF-9F5B-776B-C94D-726BA535C22D}"/>
          </ac:spMkLst>
        </pc:spChg>
        <pc:spChg chg="mod ord">
          <ac:chgData name="Anne Hyslop" userId="1d166bcd-ad27-44d1-a9ab-7209469eb37e" providerId="ADAL" clId="{E4F84981-FF33-4252-8FC4-F25CB166D765}" dt="2022-11-15T21:27:44.247" v="15943" actId="113"/>
          <ac:spMkLst>
            <pc:docMk/>
            <pc:sldMk cId="3562161859" sldId="665"/>
            <ac:spMk id="5" creationId="{9E879E9D-C907-5C40-6BBE-62229E0C0D4C}"/>
          </ac:spMkLst>
        </pc:spChg>
        <pc:spChg chg="mod">
          <ac:chgData name="Anne Hyslop" userId="1d166bcd-ad27-44d1-a9ab-7209469eb37e" providerId="ADAL" clId="{E4F84981-FF33-4252-8FC4-F25CB166D765}" dt="2022-11-15T21:53:12.029" v="17628" actId="207"/>
          <ac:spMkLst>
            <pc:docMk/>
            <pc:sldMk cId="3562161859" sldId="665"/>
            <ac:spMk id="8" creationId="{707D44CF-5DD1-874F-2D29-81A678CABC7F}"/>
          </ac:spMkLst>
        </pc:spChg>
        <pc:picChg chg="del">
          <ac:chgData name="Anne Hyslop" userId="1d166bcd-ad27-44d1-a9ab-7209469eb37e" providerId="ADAL" clId="{E4F84981-FF33-4252-8FC4-F25CB166D765}" dt="2022-11-15T17:48:31.365" v="4220" actId="478"/>
          <ac:picMkLst>
            <pc:docMk/>
            <pc:sldMk cId="3562161859" sldId="665"/>
            <ac:picMk id="7" creationId="{E591E110-FDD4-A421-9E62-8E7009FC6A3F}"/>
          </ac:picMkLst>
        </pc:picChg>
      </pc:sldChg>
      <pc:sldChg chg="add del">
        <pc:chgData name="Anne Hyslop" userId="1d166bcd-ad27-44d1-a9ab-7209469eb37e" providerId="ADAL" clId="{E4F84981-FF33-4252-8FC4-F25CB166D765}" dt="2022-11-15T18:06:51.411" v="4314" actId="47"/>
        <pc:sldMkLst>
          <pc:docMk/>
          <pc:sldMk cId="1777539309" sldId="666"/>
        </pc:sldMkLst>
      </pc:sldChg>
      <pc:sldChg chg="modSp add mod ord">
        <pc:chgData name="Anne Hyslop" userId="1d166bcd-ad27-44d1-a9ab-7209469eb37e" providerId="ADAL" clId="{E4F84981-FF33-4252-8FC4-F25CB166D765}" dt="2022-11-15T21:39:08.885" v="16392" actId="20577"/>
        <pc:sldMkLst>
          <pc:docMk/>
          <pc:sldMk cId="3947893365" sldId="666"/>
        </pc:sldMkLst>
        <pc:spChg chg="mod">
          <ac:chgData name="Anne Hyslop" userId="1d166bcd-ad27-44d1-a9ab-7209469eb37e" providerId="ADAL" clId="{E4F84981-FF33-4252-8FC4-F25CB166D765}" dt="2022-11-15T19:05:33.184" v="9221" actId="20577"/>
          <ac:spMkLst>
            <pc:docMk/>
            <pc:sldMk cId="3947893365" sldId="666"/>
            <ac:spMk id="2" creationId="{87D034E5-9B2E-4837-8EEC-7056776B9FE1}"/>
          </ac:spMkLst>
        </pc:spChg>
        <pc:spChg chg="mod">
          <ac:chgData name="Anne Hyslop" userId="1d166bcd-ad27-44d1-a9ab-7209469eb37e" providerId="ADAL" clId="{E4F84981-FF33-4252-8FC4-F25CB166D765}" dt="2022-11-15T21:39:08.885" v="16392" actId="20577"/>
          <ac:spMkLst>
            <pc:docMk/>
            <pc:sldMk cId="3947893365" sldId="666"/>
            <ac:spMk id="5" creationId="{9E879E9D-C907-5C40-6BBE-62229E0C0D4C}"/>
          </ac:spMkLst>
        </pc:spChg>
      </pc:sldChg>
      <pc:sldChg chg="modSp add mod ord">
        <pc:chgData name="Anne Hyslop" userId="1d166bcd-ad27-44d1-a9ab-7209469eb37e" providerId="ADAL" clId="{E4F84981-FF33-4252-8FC4-F25CB166D765}" dt="2022-11-15T21:26:36.797" v="15926" actId="20577"/>
        <pc:sldMkLst>
          <pc:docMk/>
          <pc:sldMk cId="2406910132" sldId="667"/>
        </pc:sldMkLst>
        <pc:spChg chg="mod">
          <ac:chgData name="Anne Hyslop" userId="1d166bcd-ad27-44d1-a9ab-7209469eb37e" providerId="ADAL" clId="{E4F84981-FF33-4252-8FC4-F25CB166D765}" dt="2022-11-15T21:26:36.797" v="15926" actId="20577"/>
          <ac:spMkLst>
            <pc:docMk/>
            <pc:sldMk cId="2406910132" sldId="667"/>
            <ac:spMk id="5" creationId="{A6ECC1E5-F07C-E5A6-41F7-068C48B388DD}"/>
          </ac:spMkLst>
        </pc:spChg>
      </pc:sldChg>
      <pc:sldChg chg="addSp modSp add mod ord modClrScheme chgLayout">
        <pc:chgData name="Anne Hyslop" userId="1d166bcd-ad27-44d1-a9ab-7209469eb37e" providerId="ADAL" clId="{E4F84981-FF33-4252-8FC4-F25CB166D765}" dt="2022-11-15T20:18:50.197" v="12501" actId="20577"/>
        <pc:sldMkLst>
          <pc:docMk/>
          <pc:sldMk cId="2818285044" sldId="668"/>
        </pc:sldMkLst>
        <pc:spChg chg="mod ord">
          <ac:chgData name="Anne Hyslop" userId="1d166bcd-ad27-44d1-a9ab-7209469eb37e" providerId="ADAL" clId="{E4F84981-FF33-4252-8FC4-F25CB166D765}" dt="2022-11-15T20:18:38.602" v="12462" actId="20577"/>
          <ac:spMkLst>
            <pc:docMk/>
            <pc:sldMk cId="2818285044" sldId="668"/>
            <ac:spMk id="2" creationId="{87D034E5-9B2E-4837-8EEC-7056776B9FE1}"/>
          </ac:spMkLst>
        </pc:spChg>
        <pc:spChg chg="add mod ord">
          <ac:chgData name="Anne Hyslop" userId="1d166bcd-ad27-44d1-a9ab-7209469eb37e" providerId="ADAL" clId="{E4F84981-FF33-4252-8FC4-F25CB166D765}" dt="2022-11-15T20:18:50.197" v="12501" actId="20577"/>
          <ac:spMkLst>
            <pc:docMk/>
            <pc:sldMk cId="2818285044" sldId="668"/>
            <ac:spMk id="3" creationId="{A7D58147-218A-C6E2-527C-D6200DA1B1DF}"/>
          </ac:spMkLst>
        </pc:spChg>
        <pc:spChg chg="mod ord">
          <ac:chgData name="Anne Hyslop" userId="1d166bcd-ad27-44d1-a9ab-7209469eb37e" providerId="ADAL" clId="{E4F84981-FF33-4252-8FC4-F25CB166D765}" dt="2022-11-15T20:18:45.463" v="12481" actId="20577"/>
          <ac:spMkLst>
            <pc:docMk/>
            <pc:sldMk cId="2818285044" sldId="668"/>
            <ac:spMk id="5" creationId="{9E879E9D-C907-5C40-6BBE-62229E0C0D4C}"/>
          </ac:spMkLst>
        </pc:spChg>
      </pc:sldChg>
      <pc:sldChg chg="add del">
        <pc:chgData name="Anne Hyslop" userId="1d166bcd-ad27-44d1-a9ab-7209469eb37e" providerId="ADAL" clId="{E4F84981-FF33-4252-8FC4-F25CB166D765}" dt="2022-11-15T20:21:11.532" v="12848" actId="47"/>
        <pc:sldMkLst>
          <pc:docMk/>
          <pc:sldMk cId="812580865" sldId="669"/>
        </pc:sldMkLst>
      </pc:sldChg>
      <pc:sldChg chg="addSp delSp modSp add mod">
        <pc:chgData name="Anne Hyslop" userId="1d166bcd-ad27-44d1-a9ab-7209469eb37e" providerId="ADAL" clId="{E4F84981-FF33-4252-8FC4-F25CB166D765}" dt="2022-11-15T21:38:37.805" v="16376" actId="27636"/>
        <pc:sldMkLst>
          <pc:docMk/>
          <pc:sldMk cId="1985091825" sldId="670"/>
        </pc:sldMkLst>
        <pc:spChg chg="mod">
          <ac:chgData name="Anne Hyslop" userId="1d166bcd-ad27-44d1-a9ab-7209469eb37e" providerId="ADAL" clId="{E4F84981-FF33-4252-8FC4-F25CB166D765}" dt="2022-11-15T18:49:01.162" v="7836" actId="20577"/>
          <ac:spMkLst>
            <pc:docMk/>
            <pc:sldMk cId="1985091825" sldId="670"/>
            <ac:spMk id="2" creationId="{87D034E5-9B2E-4837-8EEC-7056776B9FE1}"/>
          </ac:spMkLst>
        </pc:spChg>
        <pc:spChg chg="add mod">
          <ac:chgData name="Anne Hyslop" userId="1d166bcd-ad27-44d1-a9ab-7209469eb37e" providerId="ADAL" clId="{E4F84981-FF33-4252-8FC4-F25CB166D765}" dt="2022-11-15T18:53:05.809" v="7922" actId="1076"/>
          <ac:spMkLst>
            <pc:docMk/>
            <pc:sldMk cId="1985091825" sldId="670"/>
            <ac:spMk id="4" creationId="{C30D97CC-AD66-460D-457F-E1B90AB3671B}"/>
          </ac:spMkLst>
        </pc:spChg>
        <pc:spChg chg="mod">
          <ac:chgData name="Anne Hyslop" userId="1d166bcd-ad27-44d1-a9ab-7209469eb37e" providerId="ADAL" clId="{E4F84981-FF33-4252-8FC4-F25CB166D765}" dt="2022-11-15T21:38:37.805" v="16376" actId="27636"/>
          <ac:spMkLst>
            <pc:docMk/>
            <pc:sldMk cId="1985091825" sldId="670"/>
            <ac:spMk id="5" creationId="{9E879E9D-C907-5C40-6BBE-62229E0C0D4C}"/>
          </ac:spMkLst>
        </pc:spChg>
        <pc:spChg chg="mod">
          <ac:chgData name="Anne Hyslop" userId="1d166bcd-ad27-44d1-a9ab-7209469eb37e" providerId="ADAL" clId="{E4F84981-FF33-4252-8FC4-F25CB166D765}" dt="2022-11-15T18:50:07.111" v="7855" actId="21"/>
          <ac:spMkLst>
            <pc:docMk/>
            <pc:sldMk cId="1985091825" sldId="670"/>
            <ac:spMk id="8" creationId="{707D44CF-5DD1-874F-2D29-81A678CABC7F}"/>
          </ac:spMkLst>
        </pc:spChg>
        <pc:spChg chg="add mod">
          <ac:chgData name="Anne Hyslop" userId="1d166bcd-ad27-44d1-a9ab-7209469eb37e" providerId="ADAL" clId="{E4F84981-FF33-4252-8FC4-F25CB166D765}" dt="2022-11-15T18:51:22.178" v="7874" actId="14100"/>
          <ac:spMkLst>
            <pc:docMk/>
            <pc:sldMk cId="1985091825" sldId="670"/>
            <ac:spMk id="9" creationId="{D522FDF1-9109-D44D-9E90-317C43758724}"/>
          </ac:spMkLst>
        </pc:spChg>
        <pc:spChg chg="add mod">
          <ac:chgData name="Anne Hyslop" userId="1d166bcd-ad27-44d1-a9ab-7209469eb37e" providerId="ADAL" clId="{E4F84981-FF33-4252-8FC4-F25CB166D765}" dt="2022-11-15T18:52:00.632" v="7884" actId="208"/>
          <ac:spMkLst>
            <pc:docMk/>
            <pc:sldMk cId="1985091825" sldId="670"/>
            <ac:spMk id="11" creationId="{4320F321-83F2-1564-0412-8D3EA96CEA77}"/>
          </ac:spMkLst>
        </pc:spChg>
        <pc:picChg chg="add del mod">
          <ac:chgData name="Anne Hyslop" userId="1d166bcd-ad27-44d1-a9ab-7209469eb37e" providerId="ADAL" clId="{E4F84981-FF33-4252-8FC4-F25CB166D765}" dt="2022-11-15T18:48:38.579" v="7822" actId="478"/>
          <ac:picMkLst>
            <pc:docMk/>
            <pc:sldMk cId="1985091825" sldId="670"/>
            <ac:picMk id="3" creationId="{81517C53-C864-2675-087B-D1C09374D078}"/>
          </ac:picMkLst>
        </pc:picChg>
        <pc:picChg chg="add mod">
          <ac:chgData name="Anne Hyslop" userId="1d166bcd-ad27-44d1-a9ab-7209469eb37e" providerId="ADAL" clId="{E4F84981-FF33-4252-8FC4-F25CB166D765}" dt="2022-11-15T18:48:50.769" v="7829" actId="1076"/>
          <ac:picMkLst>
            <pc:docMk/>
            <pc:sldMk cId="1985091825" sldId="670"/>
            <ac:picMk id="7" creationId="{256ABFAF-1610-AC9C-E08D-652901EF89D8}"/>
          </ac:picMkLst>
        </pc:picChg>
      </pc:sldChg>
      <pc:sldChg chg="modSp add mod ord">
        <pc:chgData name="Anne Hyslop" userId="1d166bcd-ad27-44d1-a9ab-7209469eb37e" providerId="ADAL" clId="{E4F84981-FF33-4252-8FC4-F25CB166D765}" dt="2022-11-15T18:32:25.993" v="6946" actId="20577"/>
        <pc:sldMkLst>
          <pc:docMk/>
          <pc:sldMk cId="2915562745" sldId="671"/>
        </pc:sldMkLst>
        <pc:spChg chg="mod">
          <ac:chgData name="Anne Hyslop" userId="1d166bcd-ad27-44d1-a9ab-7209469eb37e" providerId="ADAL" clId="{E4F84981-FF33-4252-8FC4-F25CB166D765}" dt="2022-11-15T18:32:25.993" v="6946" actId="20577"/>
          <ac:spMkLst>
            <pc:docMk/>
            <pc:sldMk cId="2915562745" sldId="671"/>
            <ac:spMk id="5" creationId="{A6ECC1E5-F07C-E5A6-41F7-068C48B388DD}"/>
          </ac:spMkLst>
        </pc:spChg>
      </pc:sldChg>
      <pc:sldChg chg="modSp add del mod ord">
        <pc:chgData name="Anne Hyslop" userId="1d166bcd-ad27-44d1-a9ab-7209469eb37e" providerId="ADAL" clId="{E4F84981-FF33-4252-8FC4-F25CB166D765}" dt="2022-11-15T20:50:13.742" v="14401" actId="47"/>
        <pc:sldMkLst>
          <pc:docMk/>
          <pc:sldMk cId="472074810" sldId="672"/>
        </pc:sldMkLst>
        <pc:spChg chg="mod">
          <ac:chgData name="Anne Hyslop" userId="1d166bcd-ad27-44d1-a9ab-7209469eb37e" providerId="ADAL" clId="{E4F84981-FF33-4252-8FC4-F25CB166D765}" dt="2022-11-15T18:32:52.157" v="6990" actId="20577"/>
          <ac:spMkLst>
            <pc:docMk/>
            <pc:sldMk cId="472074810" sldId="672"/>
            <ac:spMk id="2" creationId="{87D034E5-9B2E-4837-8EEC-7056776B9FE1}"/>
          </ac:spMkLst>
        </pc:spChg>
        <pc:spChg chg="mod">
          <ac:chgData name="Anne Hyslop" userId="1d166bcd-ad27-44d1-a9ab-7209469eb37e" providerId="ADAL" clId="{E4F84981-FF33-4252-8FC4-F25CB166D765}" dt="2022-11-15T18:34:33.702" v="7189" actId="20577"/>
          <ac:spMkLst>
            <pc:docMk/>
            <pc:sldMk cId="472074810" sldId="672"/>
            <ac:spMk id="5" creationId="{9E879E9D-C907-5C40-6BBE-62229E0C0D4C}"/>
          </ac:spMkLst>
        </pc:spChg>
      </pc:sldChg>
      <pc:sldChg chg="addSp delSp modSp add mod">
        <pc:chgData name="Anne Hyslop" userId="1d166bcd-ad27-44d1-a9ab-7209469eb37e" providerId="ADAL" clId="{E4F84981-FF33-4252-8FC4-F25CB166D765}" dt="2022-11-15T21:38:30.727" v="16373" actId="20577"/>
        <pc:sldMkLst>
          <pc:docMk/>
          <pc:sldMk cId="479889279" sldId="673"/>
        </pc:sldMkLst>
        <pc:spChg chg="mod">
          <ac:chgData name="Anne Hyslop" userId="1d166bcd-ad27-44d1-a9ab-7209469eb37e" providerId="ADAL" clId="{E4F84981-FF33-4252-8FC4-F25CB166D765}" dt="2022-11-15T18:49:06.451" v="7842" actId="20577"/>
          <ac:spMkLst>
            <pc:docMk/>
            <pc:sldMk cId="479889279" sldId="673"/>
            <ac:spMk id="2" creationId="{87D034E5-9B2E-4837-8EEC-7056776B9FE1}"/>
          </ac:spMkLst>
        </pc:spChg>
        <pc:spChg chg="mod ord">
          <ac:chgData name="Anne Hyslop" userId="1d166bcd-ad27-44d1-a9ab-7209469eb37e" providerId="ADAL" clId="{E4F84981-FF33-4252-8FC4-F25CB166D765}" dt="2022-11-15T18:50:50.028" v="7868" actId="207"/>
          <ac:spMkLst>
            <pc:docMk/>
            <pc:sldMk cId="479889279" sldId="673"/>
            <ac:spMk id="4" creationId="{C30D97CC-AD66-460D-457F-E1B90AB3671B}"/>
          </ac:spMkLst>
        </pc:spChg>
        <pc:spChg chg="mod">
          <ac:chgData name="Anne Hyslop" userId="1d166bcd-ad27-44d1-a9ab-7209469eb37e" providerId="ADAL" clId="{E4F84981-FF33-4252-8FC4-F25CB166D765}" dt="2022-11-15T21:38:30.727" v="16373" actId="20577"/>
          <ac:spMkLst>
            <pc:docMk/>
            <pc:sldMk cId="479889279" sldId="673"/>
            <ac:spMk id="5" creationId="{9E879E9D-C907-5C40-6BBE-62229E0C0D4C}"/>
          </ac:spMkLst>
        </pc:spChg>
        <pc:spChg chg="add mod">
          <ac:chgData name="Anne Hyslop" userId="1d166bcd-ad27-44d1-a9ab-7209469eb37e" providerId="ADAL" clId="{E4F84981-FF33-4252-8FC4-F25CB166D765}" dt="2022-11-15T18:52:12.004" v="7885" actId="208"/>
          <ac:spMkLst>
            <pc:docMk/>
            <pc:sldMk cId="479889279" sldId="673"/>
            <ac:spMk id="9" creationId="{9A9E9037-0919-A837-F74E-DBA68F104980}"/>
          </ac:spMkLst>
        </pc:spChg>
        <pc:spChg chg="add mod">
          <ac:chgData name="Anne Hyslop" userId="1d166bcd-ad27-44d1-a9ab-7209469eb37e" providerId="ADAL" clId="{E4F84981-FF33-4252-8FC4-F25CB166D765}" dt="2022-11-15T18:52:31.197" v="7891" actId="1076"/>
          <ac:spMkLst>
            <pc:docMk/>
            <pc:sldMk cId="479889279" sldId="673"/>
            <ac:spMk id="11" creationId="{1984D7C1-3D7F-D41C-C900-376E86A1BB4A}"/>
          </ac:spMkLst>
        </pc:spChg>
        <pc:picChg chg="del">
          <ac:chgData name="Anne Hyslop" userId="1d166bcd-ad27-44d1-a9ab-7209469eb37e" providerId="ADAL" clId="{E4F84981-FF33-4252-8FC4-F25CB166D765}" dt="2022-11-15T18:42:20.209" v="7507" actId="478"/>
          <ac:picMkLst>
            <pc:docMk/>
            <pc:sldMk cId="479889279" sldId="673"/>
            <ac:picMk id="3" creationId="{81517C53-C864-2675-087B-D1C09374D078}"/>
          </ac:picMkLst>
        </pc:picChg>
        <pc:picChg chg="add mod">
          <ac:chgData name="Anne Hyslop" userId="1d166bcd-ad27-44d1-a9ab-7209469eb37e" providerId="ADAL" clId="{E4F84981-FF33-4252-8FC4-F25CB166D765}" dt="2022-11-15T18:43:28.952" v="7597" actId="1076"/>
          <ac:picMkLst>
            <pc:docMk/>
            <pc:sldMk cId="479889279" sldId="673"/>
            <ac:picMk id="7" creationId="{5D729767-634F-3128-988A-FD803D2E87A1}"/>
          </ac:picMkLst>
        </pc:picChg>
      </pc:sldChg>
      <pc:sldChg chg="modSp add mod">
        <pc:chgData name="Anne Hyslop" userId="1d166bcd-ad27-44d1-a9ab-7209469eb37e" providerId="ADAL" clId="{E4F84981-FF33-4252-8FC4-F25CB166D765}" dt="2022-11-15T21:27:36.422" v="15942" actId="113"/>
        <pc:sldMkLst>
          <pc:docMk/>
          <pc:sldMk cId="4267997915" sldId="674"/>
        </pc:sldMkLst>
        <pc:spChg chg="mod">
          <ac:chgData name="Anne Hyslop" userId="1d166bcd-ad27-44d1-a9ab-7209469eb37e" providerId="ADAL" clId="{E4F84981-FF33-4252-8FC4-F25CB166D765}" dt="2022-11-15T19:05:21.992" v="9210" actId="20577"/>
          <ac:spMkLst>
            <pc:docMk/>
            <pc:sldMk cId="4267997915" sldId="674"/>
            <ac:spMk id="2" creationId="{87D034E5-9B2E-4837-8EEC-7056776B9FE1}"/>
          </ac:spMkLst>
        </pc:spChg>
        <pc:spChg chg="mod">
          <ac:chgData name="Anne Hyslop" userId="1d166bcd-ad27-44d1-a9ab-7209469eb37e" providerId="ADAL" clId="{E4F84981-FF33-4252-8FC4-F25CB166D765}" dt="2022-11-15T21:27:36.422" v="15942" actId="113"/>
          <ac:spMkLst>
            <pc:docMk/>
            <pc:sldMk cId="4267997915" sldId="674"/>
            <ac:spMk id="5" creationId="{9E879E9D-C907-5C40-6BBE-62229E0C0D4C}"/>
          </ac:spMkLst>
        </pc:spChg>
      </pc:sldChg>
      <pc:sldChg chg="addSp delSp modSp add mod ord">
        <pc:chgData name="Anne Hyslop" userId="1d166bcd-ad27-44d1-a9ab-7209469eb37e" providerId="ADAL" clId="{E4F84981-FF33-4252-8FC4-F25CB166D765}" dt="2022-11-15T21:52:21.292" v="17621" actId="6549"/>
        <pc:sldMkLst>
          <pc:docMk/>
          <pc:sldMk cId="1801210392" sldId="675"/>
        </pc:sldMkLst>
        <pc:spChg chg="mod">
          <ac:chgData name="Anne Hyslop" userId="1d166bcd-ad27-44d1-a9ab-7209469eb37e" providerId="ADAL" clId="{E4F84981-FF33-4252-8FC4-F25CB166D765}" dt="2022-11-15T19:24:46.175" v="10340" actId="20577"/>
          <ac:spMkLst>
            <pc:docMk/>
            <pc:sldMk cId="1801210392" sldId="675"/>
            <ac:spMk id="2" creationId="{87D034E5-9B2E-4837-8EEC-7056776B9FE1}"/>
          </ac:spMkLst>
        </pc:spChg>
        <pc:spChg chg="mod">
          <ac:chgData name="Anne Hyslop" userId="1d166bcd-ad27-44d1-a9ab-7209469eb37e" providerId="ADAL" clId="{E4F84981-FF33-4252-8FC4-F25CB166D765}" dt="2022-11-15T21:51:21.832" v="17614" actId="20577"/>
          <ac:spMkLst>
            <pc:docMk/>
            <pc:sldMk cId="1801210392" sldId="675"/>
            <ac:spMk id="5" creationId="{9E879E9D-C907-5C40-6BBE-62229E0C0D4C}"/>
          </ac:spMkLst>
        </pc:spChg>
        <pc:spChg chg="mod">
          <ac:chgData name="Anne Hyslop" userId="1d166bcd-ad27-44d1-a9ab-7209469eb37e" providerId="ADAL" clId="{E4F84981-FF33-4252-8FC4-F25CB166D765}" dt="2022-11-15T21:52:21.292" v="17621" actId="6549"/>
          <ac:spMkLst>
            <pc:docMk/>
            <pc:sldMk cId="1801210392" sldId="675"/>
            <ac:spMk id="8" creationId="{707D44CF-5DD1-874F-2D29-81A678CABC7F}"/>
          </ac:spMkLst>
        </pc:spChg>
        <pc:spChg chg="add mod">
          <ac:chgData name="Anne Hyslop" userId="1d166bcd-ad27-44d1-a9ab-7209469eb37e" providerId="ADAL" clId="{E4F84981-FF33-4252-8FC4-F25CB166D765}" dt="2022-11-15T19:17:16.060" v="9949" actId="1037"/>
          <ac:spMkLst>
            <pc:docMk/>
            <pc:sldMk cId="1801210392" sldId="675"/>
            <ac:spMk id="11" creationId="{EB7043A2-66A9-A018-B047-554E8CE3DC1B}"/>
          </ac:spMkLst>
        </pc:spChg>
        <pc:spChg chg="add del mod">
          <ac:chgData name="Anne Hyslop" userId="1d166bcd-ad27-44d1-a9ab-7209469eb37e" providerId="ADAL" clId="{E4F84981-FF33-4252-8FC4-F25CB166D765}" dt="2022-11-15T19:21:17.108" v="10025" actId="478"/>
          <ac:spMkLst>
            <pc:docMk/>
            <pc:sldMk cId="1801210392" sldId="675"/>
            <ac:spMk id="12" creationId="{D303DEA0-F0AA-3A4A-F415-C6EEA6FAD9C4}"/>
          </ac:spMkLst>
        </pc:spChg>
        <pc:spChg chg="mod">
          <ac:chgData name="Anne Hyslop" userId="1d166bcd-ad27-44d1-a9ab-7209469eb37e" providerId="ADAL" clId="{E4F84981-FF33-4252-8FC4-F25CB166D765}" dt="2022-11-15T19:24:36.215" v="10337" actId="1076"/>
          <ac:spMkLst>
            <pc:docMk/>
            <pc:sldMk cId="1801210392" sldId="675"/>
            <ac:spMk id="17" creationId="{DFF37171-BA2E-55CE-4324-4237956D6133}"/>
          </ac:spMkLst>
        </pc:spChg>
        <pc:spChg chg="del mod">
          <ac:chgData name="Anne Hyslop" userId="1d166bcd-ad27-44d1-a9ab-7209469eb37e" providerId="ADAL" clId="{E4F84981-FF33-4252-8FC4-F25CB166D765}" dt="2022-11-15T19:21:21.866" v="10026" actId="478"/>
          <ac:spMkLst>
            <pc:docMk/>
            <pc:sldMk cId="1801210392" sldId="675"/>
            <ac:spMk id="18" creationId="{6FC349A8-E328-1CA4-C9A5-C9C2CE334142}"/>
          </ac:spMkLst>
        </pc:spChg>
        <pc:graphicFrameChg chg="del">
          <ac:chgData name="Anne Hyslop" userId="1d166bcd-ad27-44d1-a9ab-7209469eb37e" providerId="ADAL" clId="{E4F84981-FF33-4252-8FC4-F25CB166D765}" dt="2022-11-15T19:09:21.722" v="9249" actId="478"/>
          <ac:graphicFrameMkLst>
            <pc:docMk/>
            <pc:sldMk cId="1801210392" sldId="675"/>
            <ac:graphicFrameMk id="16" creationId="{5E6C81FD-E991-7A4F-A312-D527FB750632}"/>
          </ac:graphicFrameMkLst>
        </pc:graphicFrameChg>
        <pc:picChg chg="add del mod modCrop">
          <ac:chgData name="Anne Hyslop" userId="1d166bcd-ad27-44d1-a9ab-7209469eb37e" providerId="ADAL" clId="{E4F84981-FF33-4252-8FC4-F25CB166D765}" dt="2022-11-15T19:20:32.464" v="10004" actId="478"/>
          <ac:picMkLst>
            <pc:docMk/>
            <pc:sldMk cId="1801210392" sldId="675"/>
            <ac:picMk id="4" creationId="{E0CC7747-EF78-999B-4160-821880EFE184}"/>
          </ac:picMkLst>
        </pc:picChg>
        <pc:picChg chg="del mod">
          <ac:chgData name="Anne Hyslop" userId="1d166bcd-ad27-44d1-a9ab-7209469eb37e" providerId="ADAL" clId="{E4F84981-FF33-4252-8FC4-F25CB166D765}" dt="2022-11-15T19:08:54.714" v="9232" actId="478"/>
          <ac:picMkLst>
            <pc:docMk/>
            <pc:sldMk cId="1801210392" sldId="675"/>
            <ac:picMk id="6" creationId="{B76DC091-4007-FCA1-7FDE-B0C7D86AC845}"/>
          </ac:picMkLst>
        </pc:picChg>
        <pc:picChg chg="add del mod ord">
          <ac:chgData name="Anne Hyslop" userId="1d166bcd-ad27-44d1-a9ab-7209469eb37e" providerId="ADAL" clId="{E4F84981-FF33-4252-8FC4-F25CB166D765}" dt="2022-11-15T19:21:13.555" v="10024" actId="478"/>
          <ac:picMkLst>
            <pc:docMk/>
            <pc:sldMk cId="1801210392" sldId="675"/>
            <ac:picMk id="9" creationId="{71248875-6107-91CC-9FDB-68D35E0AE53A}"/>
          </ac:picMkLst>
        </pc:picChg>
        <pc:picChg chg="del">
          <ac:chgData name="Anne Hyslop" userId="1d166bcd-ad27-44d1-a9ab-7209469eb37e" providerId="ADAL" clId="{E4F84981-FF33-4252-8FC4-F25CB166D765}" dt="2022-11-15T19:11:44.770" v="9264" actId="478"/>
          <ac:picMkLst>
            <pc:docMk/>
            <pc:sldMk cId="1801210392" sldId="675"/>
            <ac:picMk id="13" creationId="{70BC912E-3CC4-052E-AB49-3B1485CC754D}"/>
          </ac:picMkLst>
        </pc:picChg>
        <pc:picChg chg="add mod modCrop">
          <ac:chgData name="Anne Hyslop" userId="1d166bcd-ad27-44d1-a9ab-7209469eb37e" providerId="ADAL" clId="{E4F84981-FF33-4252-8FC4-F25CB166D765}" dt="2022-11-15T19:20:56.159" v="10022" actId="1076"/>
          <ac:picMkLst>
            <pc:docMk/>
            <pc:sldMk cId="1801210392" sldId="675"/>
            <ac:picMk id="15" creationId="{FE20C82B-59BE-19FE-6917-C3888575899C}"/>
          </ac:picMkLst>
        </pc:picChg>
      </pc:sldChg>
      <pc:sldChg chg="addSp delSp modSp add mod">
        <pc:chgData name="Anne Hyslop" userId="1d166bcd-ad27-44d1-a9ab-7209469eb37e" providerId="ADAL" clId="{E4F84981-FF33-4252-8FC4-F25CB166D765}" dt="2022-11-15T19:41:22.219" v="10758" actId="1035"/>
        <pc:sldMkLst>
          <pc:docMk/>
          <pc:sldMk cId="810269920" sldId="676"/>
        </pc:sldMkLst>
        <pc:spChg chg="add del mod">
          <ac:chgData name="Anne Hyslop" userId="1d166bcd-ad27-44d1-a9ab-7209469eb37e" providerId="ADAL" clId="{E4F84981-FF33-4252-8FC4-F25CB166D765}" dt="2022-11-15T19:38:59.146" v="10513" actId="478"/>
          <ac:spMkLst>
            <pc:docMk/>
            <pc:sldMk cId="810269920" sldId="676"/>
            <ac:spMk id="2" creationId="{87D034E5-9B2E-4837-8EEC-7056776B9FE1}"/>
          </ac:spMkLst>
        </pc:spChg>
        <pc:spChg chg="add del mod">
          <ac:chgData name="Anne Hyslop" userId="1d166bcd-ad27-44d1-a9ab-7209469eb37e" providerId="ADAL" clId="{E4F84981-FF33-4252-8FC4-F25CB166D765}" dt="2022-11-15T19:40:44.304" v="10738" actId="478"/>
          <ac:spMkLst>
            <pc:docMk/>
            <pc:sldMk cId="810269920" sldId="676"/>
            <ac:spMk id="5" creationId="{9E879E9D-C907-5C40-6BBE-62229E0C0D4C}"/>
          </ac:spMkLst>
        </pc:spChg>
        <pc:spChg chg="add del mod">
          <ac:chgData name="Anne Hyslop" userId="1d166bcd-ad27-44d1-a9ab-7209469eb37e" providerId="ADAL" clId="{E4F84981-FF33-4252-8FC4-F25CB166D765}" dt="2022-11-15T19:41:08.018" v="10742" actId="207"/>
          <ac:spMkLst>
            <pc:docMk/>
            <pc:sldMk cId="810269920" sldId="676"/>
            <ac:spMk id="8" creationId="{707D44CF-5DD1-874F-2D29-81A678CABC7F}"/>
          </ac:spMkLst>
        </pc:spChg>
        <pc:spChg chg="del">
          <ac:chgData name="Anne Hyslop" userId="1d166bcd-ad27-44d1-a9ab-7209469eb37e" providerId="ADAL" clId="{E4F84981-FF33-4252-8FC4-F25CB166D765}" dt="2022-11-15T19:29:33.597" v="10452" actId="478"/>
          <ac:spMkLst>
            <pc:docMk/>
            <pc:sldMk cId="810269920" sldId="676"/>
            <ac:spMk id="11" creationId="{EB7043A2-66A9-A018-B047-554E8CE3DC1B}"/>
          </ac:spMkLst>
        </pc:spChg>
        <pc:spChg chg="del">
          <ac:chgData name="Anne Hyslop" userId="1d166bcd-ad27-44d1-a9ab-7209469eb37e" providerId="ADAL" clId="{E4F84981-FF33-4252-8FC4-F25CB166D765}" dt="2022-11-15T19:31:22.318" v="10492" actId="478"/>
          <ac:spMkLst>
            <pc:docMk/>
            <pc:sldMk cId="810269920" sldId="676"/>
            <ac:spMk id="12" creationId="{D303DEA0-F0AA-3A4A-F415-C6EEA6FAD9C4}"/>
          </ac:spMkLst>
        </pc:spChg>
        <pc:spChg chg="add del mod">
          <ac:chgData name="Anne Hyslop" userId="1d166bcd-ad27-44d1-a9ab-7209469eb37e" providerId="ADAL" clId="{E4F84981-FF33-4252-8FC4-F25CB166D765}" dt="2022-11-15T19:41:22.219" v="10758" actId="1035"/>
          <ac:spMkLst>
            <pc:docMk/>
            <pc:sldMk cId="810269920" sldId="676"/>
            <ac:spMk id="14" creationId="{E2E2646B-0AB6-11D7-04F5-72ED66CEFA58}"/>
          </ac:spMkLst>
        </pc:spChg>
        <pc:spChg chg="add del mod">
          <ac:chgData name="Anne Hyslop" userId="1d166bcd-ad27-44d1-a9ab-7209469eb37e" providerId="ADAL" clId="{E4F84981-FF33-4252-8FC4-F25CB166D765}" dt="2022-11-15T19:39:00.998" v="10515" actId="478"/>
          <ac:spMkLst>
            <pc:docMk/>
            <pc:sldMk cId="810269920" sldId="676"/>
            <ac:spMk id="16" creationId="{A003832C-7012-34DD-EFA4-88673E9C23DB}"/>
          </ac:spMkLst>
        </pc:spChg>
        <pc:spChg chg="del">
          <ac:chgData name="Anne Hyslop" userId="1d166bcd-ad27-44d1-a9ab-7209469eb37e" providerId="ADAL" clId="{E4F84981-FF33-4252-8FC4-F25CB166D765}" dt="2022-11-15T19:30:23.600" v="10484" actId="478"/>
          <ac:spMkLst>
            <pc:docMk/>
            <pc:sldMk cId="810269920" sldId="676"/>
            <ac:spMk id="17" creationId="{DFF37171-BA2E-55CE-4324-4237956D6133}"/>
          </ac:spMkLst>
        </pc:spChg>
        <pc:spChg chg="add del mod ord">
          <ac:chgData name="Anne Hyslop" userId="1d166bcd-ad27-44d1-a9ab-7209469eb37e" providerId="ADAL" clId="{E4F84981-FF33-4252-8FC4-F25CB166D765}" dt="2022-11-15T19:38:59.146" v="10513" actId="478"/>
          <ac:spMkLst>
            <pc:docMk/>
            <pc:sldMk cId="810269920" sldId="676"/>
            <ac:spMk id="18" creationId="{6FC349A8-E328-1CA4-C9A5-C9C2CE334142}"/>
          </ac:spMkLst>
        </pc:spChg>
        <pc:spChg chg="add del">
          <ac:chgData name="Anne Hyslop" userId="1d166bcd-ad27-44d1-a9ab-7209469eb37e" providerId="ADAL" clId="{E4F84981-FF33-4252-8FC4-F25CB166D765}" dt="2022-11-15T19:38:59.146" v="10513" actId="478"/>
          <ac:spMkLst>
            <pc:docMk/>
            <pc:sldMk cId="810269920" sldId="676"/>
            <ac:spMk id="19" creationId="{FBB26D84-ADA5-DC50-5A37-E8669F011620}"/>
          </ac:spMkLst>
        </pc:spChg>
        <pc:spChg chg="add del mod">
          <ac:chgData name="Anne Hyslop" userId="1d166bcd-ad27-44d1-a9ab-7209469eb37e" providerId="ADAL" clId="{E4F84981-FF33-4252-8FC4-F25CB166D765}" dt="2022-11-15T19:38:59.146" v="10513" actId="478"/>
          <ac:spMkLst>
            <pc:docMk/>
            <pc:sldMk cId="810269920" sldId="676"/>
            <ac:spMk id="20" creationId="{2F11E8C4-E8EF-2E72-A578-6665EA4AD32B}"/>
          </ac:spMkLst>
        </pc:spChg>
        <pc:spChg chg="add del mod">
          <ac:chgData name="Anne Hyslop" userId="1d166bcd-ad27-44d1-a9ab-7209469eb37e" providerId="ADAL" clId="{E4F84981-FF33-4252-8FC4-F25CB166D765}" dt="2022-11-15T19:40:47.405" v="10739" actId="478"/>
          <ac:spMkLst>
            <pc:docMk/>
            <pc:sldMk cId="810269920" sldId="676"/>
            <ac:spMk id="22" creationId="{1692D583-5284-AC0C-26BB-0F7A2B388D09}"/>
          </ac:spMkLst>
        </pc:spChg>
        <pc:picChg chg="del">
          <ac:chgData name="Anne Hyslop" userId="1d166bcd-ad27-44d1-a9ab-7209469eb37e" providerId="ADAL" clId="{E4F84981-FF33-4252-8FC4-F25CB166D765}" dt="2022-11-15T19:29:31.768" v="10451" actId="478"/>
          <ac:picMkLst>
            <pc:docMk/>
            <pc:sldMk cId="810269920" sldId="676"/>
            <ac:picMk id="4" creationId="{E0CC7747-EF78-999B-4160-821880EFE184}"/>
          </ac:picMkLst>
        </pc:picChg>
        <pc:picChg chg="add del mod">
          <ac:chgData name="Anne Hyslop" userId="1d166bcd-ad27-44d1-a9ab-7209469eb37e" providerId="ADAL" clId="{E4F84981-FF33-4252-8FC4-F25CB166D765}" dt="2022-11-15T19:39:00.166" v="10514" actId="478"/>
          <ac:picMkLst>
            <pc:docMk/>
            <pc:sldMk cId="810269920" sldId="676"/>
            <ac:picMk id="6" creationId="{38E80DF6-C4D1-FABE-A899-0A16D5491819}"/>
          </ac:picMkLst>
        </pc:picChg>
        <pc:picChg chg="del">
          <ac:chgData name="Anne Hyslop" userId="1d166bcd-ad27-44d1-a9ab-7209469eb37e" providerId="ADAL" clId="{E4F84981-FF33-4252-8FC4-F25CB166D765}" dt="2022-11-15T19:29:43.540" v="10457" actId="478"/>
          <ac:picMkLst>
            <pc:docMk/>
            <pc:sldMk cId="810269920" sldId="676"/>
            <ac:picMk id="9" creationId="{71248875-6107-91CC-9FDB-68D35E0AE53A}"/>
          </ac:picMkLst>
        </pc:picChg>
        <pc:picChg chg="add del">
          <ac:chgData name="Anne Hyslop" userId="1d166bcd-ad27-44d1-a9ab-7209469eb37e" providerId="ADAL" clId="{E4F84981-FF33-4252-8FC4-F25CB166D765}" dt="2022-11-15T19:38:59.146" v="10513" actId="478"/>
          <ac:picMkLst>
            <pc:docMk/>
            <pc:sldMk cId="810269920" sldId="676"/>
            <ac:picMk id="10" creationId="{DF966684-30D3-EEFF-A736-0381C29A1356}"/>
          </ac:picMkLst>
        </pc:picChg>
        <pc:picChg chg="add del mod">
          <ac:chgData name="Anne Hyslop" userId="1d166bcd-ad27-44d1-a9ab-7209469eb37e" providerId="ADAL" clId="{E4F84981-FF33-4252-8FC4-F25CB166D765}" dt="2022-11-15T19:41:14.231" v="10744" actId="1076"/>
          <ac:picMkLst>
            <pc:docMk/>
            <pc:sldMk cId="810269920" sldId="676"/>
            <ac:picMk id="13" creationId="{FCD36717-0FAC-90E5-3034-09378A97C10A}"/>
          </ac:picMkLst>
        </pc:picChg>
      </pc:sldChg>
      <pc:sldChg chg="new del">
        <pc:chgData name="Anne Hyslop" userId="1d166bcd-ad27-44d1-a9ab-7209469eb37e" providerId="ADAL" clId="{E4F84981-FF33-4252-8FC4-F25CB166D765}" dt="2022-11-15T19:19:07.143" v="9998" actId="680"/>
        <pc:sldMkLst>
          <pc:docMk/>
          <pc:sldMk cId="1788081997" sldId="676"/>
        </pc:sldMkLst>
      </pc:sldChg>
      <pc:sldChg chg="modSp add mod">
        <pc:chgData name="Anne Hyslop" userId="1d166bcd-ad27-44d1-a9ab-7209469eb37e" providerId="ADAL" clId="{E4F84981-FF33-4252-8FC4-F25CB166D765}" dt="2022-11-15T21:29:54.691" v="16161" actId="20577"/>
        <pc:sldMkLst>
          <pc:docMk/>
          <pc:sldMk cId="3785700328" sldId="677"/>
        </pc:sldMkLst>
        <pc:spChg chg="mod">
          <ac:chgData name="Anne Hyslop" userId="1d166bcd-ad27-44d1-a9ab-7209469eb37e" providerId="ADAL" clId="{E4F84981-FF33-4252-8FC4-F25CB166D765}" dt="2022-11-15T21:29:54.691" v="16161" actId="20577"/>
          <ac:spMkLst>
            <pc:docMk/>
            <pc:sldMk cId="3785700328" sldId="677"/>
            <ac:spMk id="2" creationId="{87D034E5-9B2E-4837-8EEC-7056776B9FE1}"/>
          </ac:spMkLst>
        </pc:spChg>
        <pc:spChg chg="mod">
          <ac:chgData name="Anne Hyslop" userId="1d166bcd-ad27-44d1-a9ab-7209469eb37e" providerId="ADAL" clId="{E4F84981-FF33-4252-8FC4-F25CB166D765}" dt="2022-11-15T21:28:43.006" v="16027" actId="688"/>
          <ac:spMkLst>
            <pc:docMk/>
            <pc:sldMk cId="3785700328" sldId="677"/>
            <ac:spMk id="11" creationId="{EB7043A2-66A9-A018-B047-554E8CE3DC1B}"/>
          </ac:spMkLst>
        </pc:spChg>
      </pc:sldChg>
      <pc:sldChg chg="add del">
        <pc:chgData name="Anne Hyslop" userId="1d166bcd-ad27-44d1-a9ab-7209469eb37e" providerId="ADAL" clId="{E4F84981-FF33-4252-8FC4-F25CB166D765}" dt="2022-11-15T19:46:46.232" v="11153" actId="2696"/>
        <pc:sldMkLst>
          <pc:docMk/>
          <pc:sldMk cId="3761916301" sldId="678"/>
        </pc:sldMkLst>
      </pc:sldChg>
      <pc:sldChg chg="addSp delSp modSp add mod ord">
        <pc:chgData name="Anne Hyslop" userId="1d166bcd-ad27-44d1-a9ab-7209469eb37e" providerId="ADAL" clId="{E4F84981-FF33-4252-8FC4-F25CB166D765}" dt="2022-11-15T20:11:40.386" v="11860" actId="6549"/>
        <pc:sldMkLst>
          <pc:docMk/>
          <pc:sldMk cId="3100480634" sldId="679"/>
        </pc:sldMkLst>
        <pc:spChg chg="add mod">
          <ac:chgData name="Anne Hyslop" userId="1d166bcd-ad27-44d1-a9ab-7209469eb37e" providerId="ADAL" clId="{E4F84981-FF33-4252-8FC4-F25CB166D765}" dt="2022-11-15T19:46:25.463" v="11150" actId="20577"/>
          <ac:spMkLst>
            <pc:docMk/>
            <pc:sldMk cId="3100480634" sldId="679"/>
            <ac:spMk id="4" creationId="{A155D7ED-8840-3BB2-7BF2-AA9D9D704D7B}"/>
          </ac:spMkLst>
        </pc:spChg>
        <pc:spChg chg="del">
          <ac:chgData name="Anne Hyslop" userId="1d166bcd-ad27-44d1-a9ab-7209469eb37e" providerId="ADAL" clId="{E4F84981-FF33-4252-8FC4-F25CB166D765}" dt="2022-11-15T19:39:20.583" v="10522" actId="478"/>
          <ac:spMkLst>
            <pc:docMk/>
            <pc:sldMk cId="3100480634" sldId="679"/>
            <ac:spMk id="5" creationId="{9E879E9D-C907-5C40-6BBE-62229E0C0D4C}"/>
          </ac:spMkLst>
        </pc:spChg>
        <pc:spChg chg="mod">
          <ac:chgData name="Anne Hyslop" userId="1d166bcd-ad27-44d1-a9ab-7209469eb37e" providerId="ADAL" clId="{E4F84981-FF33-4252-8FC4-F25CB166D765}" dt="2022-11-15T20:11:40.386" v="11860" actId="6549"/>
          <ac:spMkLst>
            <pc:docMk/>
            <pc:sldMk cId="3100480634" sldId="679"/>
            <ac:spMk id="8" creationId="{707D44CF-5DD1-874F-2D29-81A678CABC7F}"/>
          </ac:spMkLst>
        </pc:spChg>
        <pc:spChg chg="add mod">
          <ac:chgData name="Anne Hyslop" userId="1d166bcd-ad27-44d1-a9ab-7209469eb37e" providerId="ADAL" clId="{E4F84981-FF33-4252-8FC4-F25CB166D765}" dt="2022-11-15T19:46:35.087" v="11152" actId="1076"/>
          <ac:spMkLst>
            <pc:docMk/>
            <pc:sldMk cId="3100480634" sldId="679"/>
            <ac:spMk id="11" creationId="{2CA7F87D-CB94-E93F-F304-2FD1ED06EF83}"/>
          </ac:spMkLst>
        </pc:spChg>
        <pc:spChg chg="del">
          <ac:chgData name="Anne Hyslop" userId="1d166bcd-ad27-44d1-a9ab-7209469eb37e" providerId="ADAL" clId="{E4F84981-FF33-4252-8FC4-F25CB166D765}" dt="2022-11-15T19:39:17.030" v="10521" actId="478"/>
          <ac:spMkLst>
            <pc:docMk/>
            <pc:sldMk cId="3100480634" sldId="679"/>
            <ac:spMk id="14" creationId="{E2E2646B-0AB6-11D7-04F5-72ED66CEFA58}"/>
          </ac:spMkLst>
        </pc:spChg>
        <pc:spChg chg="del">
          <ac:chgData name="Anne Hyslop" userId="1d166bcd-ad27-44d1-a9ab-7209469eb37e" providerId="ADAL" clId="{E4F84981-FF33-4252-8FC4-F25CB166D765}" dt="2022-11-15T19:39:46.597" v="10616" actId="478"/>
          <ac:spMkLst>
            <pc:docMk/>
            <pc:sldMk cId="3100480634" sldId="679"/>
            <ac:spMk id="18" creationId="{6FC349A8-E328-1CA4-C9A5-C9C2CE334142}"/>
          </ac:spMkLst>
        </pc:spChg>
        <pc:picChg chg="del">
          <ac:chgData name="Anne Hyslop" userId="1d166bcd-ad27-44d1-a9ab-7209469eb37e" providerId="ADAL" clId="{E4F84981-FF33-4252-8FC4-F25CB166D765}" dt="2022-11-15T19:39:22.614" v="10523" actId="478"/>
          <ac:picMkLst>
            <pc:docMk/>
            <pc:sldMk cId="3100480634" sldId="679"/>
            <ac:picMk id="6" creationId="{38E80DF6-C4D1-FABE-A899-0A16D5491819}"/>
          </ac:picMkLst>
        </pc:picChg>
        <pc:picChg chg="add mod">
          <ac:chgData name="Anne Hyslop" userId="1d166bcd-ad27-44d1-a9ab-7209469eb37e" providerId="ADAL" clId="{E4F84981-FF33-4252-8FC4-F25CB166D765}" dt="2022-11-15T19:44:42.913" v="11119" actId="1076"/>
          <ac:picMkLst>
            <pc:docMk/>
            <pc:sldMk cId="3100480634" sldId="679"/>
            <ac:picMk id="9" creationId="{7AE07C60-F610-48A3-0CD3-7E51C36B2FAF}"/>
          </ac:picMkLst>
        </pc:picChg>
        <pc:picChg chg="del">
          <ac:chgData name="Anne Hyslop" userId="1d166bcd-ad27-44d1-a9ab-7209469eb37e" providerId="ADAL" clId="{E4F84981-FF33-4252-8FC4-F25CB166D765}" dt="2022-11-15T19:39:14.409" v="10520" actId="478"/>
          <ac:picMkLst>
            <pc:docMk/>
            <pc:sldMk cId="3100480634" sldId="679"/>
            <ac:picMk id="13" creationId="{FCD36717-0FAC-90E5-3034-09378A97C10A}"/>
          </ac:picMkLst>
        </pc:picChg>
      </pc:sldChg>
      <pc:sldChg chg="modSp add mod">
        <pc:chgData name="Anne Hyslop" userId="1d166bcd-ad27-44d1-a9ab-7209469eb37e" providerId="ADAL" clId="{E4F84981-FF33-4252-8FC4-F25CB166D765}" dt="2022-11-15T21:38:23.518" v="16371" actId="20577"/>
        <pc:sldMkLst>
          <pc:docMk/>
          <pc:sldMk cId="4027265316" sldId="680"/>
        </pc:sldMkLst>
        <pc:spChg chg="mod">
          <ac:chgData name="Anne Hyslop" userId="1d166bcd-ad27-44d1-a9ab-7209469eb37e" providerId="ADAL" clId="{E4F84981-FF33-4252-8FC4-F25CB166D765}" dt="2022-11-15T21:38:23.518" v="16371" actId="20577"/>
          <ac:spMkLst>
            <pc:docMk/>
            <pc:sldMk cId="4027265316" sldId="680"/>
            <ac:spMk id="5" creationId="{9E879E9D-C907-5C40-6BBE-62229E0C0D4C}"/>
          </ac:spMkLst>
        </pc:spChg>
      </pc:sldChg>
      <pc:sldChg chg="modSp add mod">
        <pc:chgData name="Anne Hyslop" userId="1d166bcd-ad27-44d1-a9ab-7209469eb37e" providerId="ADAL" clId="{E4F84981-FF33-4252-8FC4-F25CB166D765}" dt="2022-11-15T20:20:12.275" v="12778" actId="6549"/>
        <pc:sldMkLst>
          <pc:docMk/>
          <pc:sldMk cId="3453240151" sldId="681"/>
        </pc:sldMkLst>
        <pc:spChg chg="mod">
          <ac:chgData name="Anne Hyslop" userId="1d166bcd-ad27-44d1-a9ab-7209469eb37e" providerId="ADAL" clId="{E4F84981-FF33-4252-8FC4-F25CB166D765}" dt="2022-11-15T20:20:12.275" v="12778" actId="6549"/>
          <ac:spMkLst>
            <pc:docMk/>
            <pc:sldMk cId="3453240151" sldId="681"/>
            <ac:spMk id="3" creationId="{CDE39219-FE7A-93B3-2514-2E868F72A2F5}"/>
          </ac:spMkLst>
        </pc:spChg>
      </pc:sldChg>
      <pc:sldChg chg="modSp add mod ord">
        <pc:chgData name="Anne Hyslop" userId="1d166bcd-ad27-44d1-a9ab-7209469eb37e" providerId="ADAL" clId="{E4F84981-FF33-4252-8FC4-F25CB166D765}" dt="2022-11-15T21:41:32.119" v="16399" actId="114"/>
        <pc:sldMkLst>
          <pc:docMk/>
          <pc:sldMk cId="2001363704" sldId="682"/>
        </pc:sldMkLst>
        <pc:spChg chg="mod">
          <ac:chgData name="Anne Hyslop" userId="1d166bcd-ad27-44d1-a9ab-7209469eb37e" providerId="ADAL" clId="{E4F84981-FF33-4252-8FC4-F25CB166D765}" dt="2022-11-15T21:30:54.417" v="16173" actId="20577"/>
          <ac:spMkLst>
            <pc:docMk/>
            <pc:sldMk cId="2001363704" sldId="682"/>
            <ac:spMk id="2" creationId="{87D034E5-9B2E-4837-8EEC-7056776B9FE1}"/>
          </ac:spMkLst>
        </pc:spChg>
        <pc:spChg chg="mod">
          <ac:chgData name="Anne Hyslop" userId="1d166bcd-ad27-44d1-a9ab-7209469eb37e" providerId="ADAL" clId="{E4F84981-FF33-4252-8FC4-F25CB166D765}" dt="2022-11-15T21:41:32.119" v="16399" actId="114"/>
          <ac:spMkLst>
            <pc:docMk/>
            <pc:sldMk cId="2001363704" sldId="682"/>
            <ac:spMk id="5" creationId="{9E879E9D-C907-5C40-6BBE-62229E0C0D4C}"/>
          </ac:spMkLst>
        </pc:spChg>
      </pc:sldChg>
      <pc:sldChg chg="addSp delSp modSp add mod">
        <pc:chgData name="Anne Hyslop" userId="1d166bcd-ad27-44d1-a9ab-7209469eb37e" providerId="ADAL" clId="{E4F84981-FF33-4252-8FC4-F25CB166D765}" dt="2022-11-15T20:48:23.101" v="14380" actId="20577"/>
        <pc:sldMkLst>
          <pc:docMk/>
          <pc:sldMk cId="3230127442" sldId="683"/>
        </pc:sldMkLst>
        <pc:spChg chg="del">
          <ac:chgData name="Anne Hyslop" userId="1d166bcd-ad27-44d1-a9ab-7209469eb37e" providerId="ADAL" clId="{E4F84981-FF33-4252-8FC4-F25CB166D765}" dt="2022-11-15T20:31:17.263" v="13868" actId="478"/>
          <ac:spMkLst>
            <pc:docMk/>
            <pc:sldMk cId="3230127442" sldId="683"/>
            <ac:spMk id="2" creationId="{87D034E5-9B2E-4837-8EEC-7056776B9FE1}"/>
          </ac:spMkLst>
        </pc:spChg>
        <pc:spChg chg="add del mod">
          <ac:chgData name="Anne Hyslop" userId="1d166bcd-ad27-44d1-a9ab-7209469eb37e" providerId="ADAL" clId="{E4F84981-FF33-4252-8FC4-F25CB166D765}" dt="2022-11-15T20:28:30.946" v="13865" actId="22"/>
          <ac:spMkLst>
            <pc:docMk/>
            <pc:sldMk cId="3230127442" sldId="683"/>
            <ac:spMk id="4" creationId="{F6E42F54-1BBA-1413-884D-16ACE7581E3A}"/>
          </ac:spMkLst>
        </pc:spChg>
        <pc:spChg chg="del">
          <ac:chgData name="Anne Hyslop" userId="1d166bcd-ad27-44d1-a9ab-7209469eb37e" providerId="ADAL" clId="{E4F84981-FF33-4252-8FC4-F25CB166D765}" dt="2022-11-15T20:28:28.619" v="13864" actId="478"/>
          <ac:spMkLst>
            <pc:docMk/>
            <pc:sldMk cId="3230127442" sldId="683"/>
            <ac:spMk id="5" creationId="{9E879E9D-C907-5C40-6BBE-62229E0C0D4C}"/>
          </ac:spMkLst>
        </pc:spChg>
        <pc:spChg chg="add del mod">
          <ac:chgData name="Anne Hyslop" userId="1d166bcd-ad27-44d1-a9ab-7209469eb37e" providerId="ADAL" clId="{E4F84981-FF33-4252-8FC4-F25CB166D765}" dt="2022-11-15T20:34:18.334" v="13885" actId="22"/>
          <ac:spMkLst>
            <pc:docMk/>
            <pc:sldMk cId="3230127442" sldId="683"/>
            <ac:spMk id="11" creationId="{0D54280D-BEE7-0A2F-2E38-84BFAB047282}"/>
          </ac:spMkLst>
        </pc:spChg>
        <pc:spChg chg="add mod">
          <ac:chgData name="Anne Hyslop" userId="1d166bcd-ad27-44d1-a9ab-7209469eb37e" providerId="ADAL" clId="{E4F84981-FF33-4252-8FC4-F25CB166D765}" dt="2022-11-15T20:48:23.101" v="14380" actId="20577"/>
          <ac:spMkLst>
            <pc:docMk/>
            <pc:sldMk cId="3230127442" sldId="683"/>
            <ac:spMk id="13" creationId="{951DC818-EE09-BC79-6A2F-A6DBB9FA8A7E}"/>
          </ac:spMkLst>
        </pc:spChg>
        <pc:spChg chg="add del mod">
          <ac:chgData name="Anne Hyslop" userId="1d166bcd-ad27-44d1-a9ab-7209469eb37e" providerId="ADAL" clId="{E4F84981-FF33-4252-8FC4-F25CB166D765}" dt="2022-11-15T20:35:29.197" v="14019" actId="478"/>
          <ac:spMkLst>
            <pc:docMk/>
            <pc:sldMk cId="3230127442" sldId="683"/>
            <ac:spMk id="22" creationId="{8A20AB02-8A43-E75D-B117-1E9BA87B3AFB}"/>
          </ac:spMkLst>
        </pc:spChg>
        <pc:picChg chg="add del mod ord">
          <ac:chgData name="Anne Hyslop" userId="1d166bcd-ad27-44d1-a9ab-7209469eb37e" providerId="ADAL" clId="{E4F84981-FF33-4252-8FC4-F25CB166D765}" dt="2022-11-15T20:31:14.274" v="13867" actId="478"/>
          <ac:picMkLst>
            <pc:docMk/>
            <pc:sldMk cId="3230127442" sldId="683"/>
            <ac:picMk id="7" creationId="{9A541908-5203-42F8-86B4-F48AEFC10B1C}"/>
          </ac:picMkLst>
        </pc:picChg>
        <pc:picChg chg="add del mod">
          <ac:chgData name="Anne Hyslop" userId="1d166bcd-ad27-44d1-a9ab-7209469eb37e" providerId="ADAL" clId="{E4F84981-FF33-4252-8FC4-F25CB166D765}" dt="2022-11-15T20:33:08.286" v="13873" actId="478"/>
          <ac:picMkLst>
            <pc:docMk/>
            <pc:sldMk cId="3230127442" sldId="683"/>
            <ac:picMk id="15" creationId="{ADC55DDF-B2A8-BDE4-B176-BBFA1E139556}"/>
          </ac:picMkLst>
        </pc:picChg>
        <pc:picChg chg="add del mod">
          <ac:chgData name="Anne Hyslop" userId="1d166bcd-ad27-44d1-a9ab-7209469eb37e" providerId="ADAL" clId="{E4F84981-FF33-4252-8FC4-F25CB166D765}" dt="2022-11-15T20:47:29.678" v="14355" actId="478"/>
          <ac:picMkLst>
            <pc:docMk/>
            <pc:sldMk cId="3230127442" sldId="683"/>
            <ac:picMk id="17" creationId="{19310548-D117-5EE6-8677-C78ECC82D517}"/>
          </ac:picMkLst>
        </pc:picChg>
        <pc:picChg chg="add del mod ord">
          <ac:chgData name="Anne Hyslop" userId="1d166bcd-ad27-44d1-a9ab-7209469eb37e" providerId="ADAL" clId="{E4F84981-FF33-4252-8FC4-F25CB166D765}" dt="2022-11-15T20:35:25.897" v="14018" actId="21"/>
          <ac:picMkLst>
            <pc:docMk/>
            <pc:sldMk cId="3230127442" sldId="683"/>
            <ac:picMk id="20" creationId="{69512B35-4A4A-6FB3-C945-768965478391}"/>
          </ac:picMkLst>
        </pc:picChg>
        <pc:picChg chg="add mod">
          <ac:chgData name="Anne Hyslop" userId="1d166bcd-ad27-44d1-a9ab-7209469eb37e" providerId="ADAL" clId="{E4F84981-FF33-4252-8FC4-F25CB166D765}" dt="2022-11-15T20:47:35.530" v="14359" actId="1076"/>
          <ac:picMkLst>
            <pc:docMk/>
            <pc:sldMk cId="3230127442" sldId="683"/>
            <ac:picMk id="24" creationId="{20F729CD-D998-07A6-A4F4-FE6AC5FDDE77}"/>
          </ac:picMkLst>
        </pc:picChg>
      </pc:sldChg>
      <pc:sldChg chg="addSp delSp modSp add mod">
        <pc:chgData name="Anne Hyslop" userId="1d166bcd-ad27-44d1-a9ab-7209469eb37e" providerId="ADAL" clId="{E4F84981-FF33-4252-8FC4-F25CB166D765}" dt="2022-11-15T20:49:59.896" v="14400" actId="255"/>
        <pc:sldMkLst>
          <pc:docMk/>
          <pc:sldMk cId="456429979" sldId="684"/>
        </pc:sldMkLst>
        <pc:spChg chg="add del mod">
          <ac:chgData name="Anne Hyslop" userId="1d166bcd-ad27-44d1-a9ab-7209469eb37e" providerId="ADAL" clId="{E4F84981-FF33-4252-8FC4-F25CB166D765}" dt="2022-11-15T20:49:01.585" v="14383" actId="478"/>
          <ac:spMkLst>
            <pc:docMk/>
            <pc:sldMk cId="456429979" sldId="684"/>
            <ac:spMk id="4" creationId="{731D3F1D-290C-97BD-161A-C8CFFBA891A1}"/>
          </ac:spMkLst>
        </pc:spChg>
        <pc:spChg chg="mod">
          <ac:chgData name="Anne Hyslop" userId="1d166bcd-ad27-44d1-a9ab-7209469eb37e" providerId="ADAL" clId="{E4F84981-FF33-4252-8FC4-F25CB166D765}" dt="2022-11-15T20:49:59.896" v="14400" actId="255"/>
          <ac:spMkLst>
            <pc:docMk/>
            <pc:sldMk cId="456429979" sldId="684"/>
            <ac:spMk id="13" creationId="{951DC818-EE09-BC79-6A2F-A6DBB9FA8A7E}"/>
          </ac:spMkLst>
        </pc:spChg>
        <pc:picChg chg="add del mod">
          <ac:chgData name="Anne Hyslop" userId="1d166bcd-ad27-44d1-a9ab-7209469eb37e" providerId="ADAL" clId="{E4F84981-FF33-4252-8FC4-F25CB166D765}" dt="2022-11-15T20:48:58.345" v="14381" actId="478"/>
          <ac:picMkLst>
            <pc:docMk/>
            <pc:sldMk cId="456429979" sldId="684"/>
            <ac:picMk id="2" creationId="{14636D2E-4864-D5A0-CCAB-80A1678BA71D}"/>
          </ac:picMkLst>
        </pc:picChg>
        <pc:picChg chg="add mod">
          <ac:chgData name="Anne Hyslop" userId="1d166bcd-ad27-44d1-a9ab-7209469eb37e" providerId="ADAL" clId="{E4F84981-FF33-4252-8FC4-F25CB166D765}" dt="2022-11-15T20:49:06.927" v="14385" actId="1076"/>
          <ac:picMkLst>
            <pc:docMk/>
            <pc:sldMk cId="456429979" sldId="684"/>
            <ac:picMk id="6" creationId="{C4CBA3BA-A598-16E6-7060-3F9A326C141A}"/>
          </ac:picMkLst>
        </pc:picChg>
        <pc:picChg chg="del">
          <ac:chgData name="Anne Hyslop" userId="1d166bcd-ad27-44d1-a9ab-7209469eb37e" providerId="ADAL" clId="{E4F84981-FF33-4252-8FC4-F25CB166D765}" dt="2022-11-15T20:35:35.291" v="14021" actId="478"/>
          <ac:picMkLst>
            <pc:docMk/>
            <pc:sldMk cId="456429979" sldId="684"/>
            <ac:picMk id="17" creationId="{19310548-D117-5EE6-8677-C78ECC82D517}"/>
          </ac:picMkLst>
        </pc:picChg>
      </pc:sldChg>
      <pc:sldChg chg="modSp add del mod">
        <pc:chgData name="Anne Hyslop" userId="1d166bcd-ad27-44d1-a9ab-7209469eb37e" providerId="ADAL" clId="{E4F84981-FF33-4252-8FC4-F25CB166D765}" dt="2022-11-15T20:39:37.322" v="14328" actId="47"/>
        <pc:sldMkLst>
          <pc:docMk/>
          <pc:sldMk cId="164572386" sldId="685"/>
        </pc:sldMkLst>
        <pc:spChg chg="mod">
          <ac:chgData name="Anne Hyslop" userId="1d166bcd-ad27-44d1-a9ab-7209469eb37e" providerId="ADAL" clId="{E4F84981-FF33-4252-8FC4-F25CB166D765}" dt="2022-11-15T20:39:20.895" v="14327" actId="20577"/>
          <ac:spMkLst>
            <pc:docMk/>
            <pc:sldMk cId="164572386" sldId="685"/>
            <ac:spMk id="5" creationId="{9E879E9D-C907-5C40-6BBE-62229E0C0D4C}"/>
          </ac:spMkLst>
        </pc:spChg>
      </pc:sldChg>
      <pc:sldChg chg="add">
        <pc:chgData name="Anne Hyslop" userId="1d166bcd-ad27-44d1-a9ab-7209469eb37e" providerId="ADAL" clId="{E4F84981-FF33-4252-8FC4-F25CB166D765}" dt="2022-11-15T20:50:29.408" v="14402" actId="2890"/>
        <pc:sldMkLst>
          <pc:docMk/>
          <pc:sldMk cId="942324362" sldId="685"/>
        </pc:sldMkLst>
      </pc:sldChg>
      <pc:sldChg chg="modSp add mod">
        <pc:chgData name="Anne Hyslop" userId="1d166bcd-ad27-44d1-a9ab-7209469eb37e" providerId="ADAL" clId="{E4F84981-FF33-4252-8FC4-F25CB166D765}" dt="2022-11-15T21:34:22.746" v="16334" actId="14100"/>
        <pc:sldMkLst>
          <pc:docMk/>
          <pc:sldMk cId="1817087992" sldId="686"/>
        </pc:sldMkLst>
        <pc:spChg chg="mod">
          <ac:chgData name="Anne Hyslop" userId="1d166bcd-ad27-44d1-a9ab-7209469eb37e" providerId="ADAL" clId="{E4F84981-FF33-4252-8FC4-F25CB166D765}" dt="2022-11-15T21:34:22.746" v="16334" actId="14100"/>
          <ac:spMkLst>
            <pc:docMk/>
            <pc:sldMk cId="1817087992" sldId="686"/>
            <ac:spMk id="5" creationId="{9E879E9D-C907-5C40-6BBE-62229E0C0D4C}"/>
          </ac:spMkLst>
        </pc:spChg>
      </pc:sldChg>
      <pc:sldChg chg="modSp add del mod">
        <pc:chgData name="Anne Hyslop" userId="1d166bcd-ad27-44d1-a9ab-7209469eb37e" providerId="ADAL" clId="{E4F84981-FF33-4252-8FC4-F25CB166D765}" dt="2022-11-15T21:25:39.431" v="15925" actId="47"/>
        <pc:sldMkLst>
          <pc:docMk/>
          <pc:sldMk cId="1760300702" sldId="687"/>
        </pc:sldMkLst>
        <pc:spChg chg="mod">
          <ac:chgData name="Anne Hyslop" userId="1d166bcd-ad27-44d1-a9ab-7209469eb37e" providerId="ADAL" clId="{E4F84981-FF33-4252-8FC4-F25CB166D765}" dt="2022-11-15T21:22:15.063" v="15809" actId="20577"/>
          <ac:spMkLst>
            <pc:docMk/>
            <pc:sldMk cId="1760300702" sldId="687"/>
            <ac:spMk id="2" creationId="{87D034E5-9B2E-4837-8EEC-7056776B9FE1}"/>
          </ac:spMkLst>
        </pc:spChg>
        <pc:spChg chg="mod">
          <ac:chgData name="Anne Hyslop" userId="1d166bcd-ad27-44d1-a9ab-7209469eb37e" providerId="ADAL" clId="{E4F84981-FF33-4252-8FC4-F25CB166D765}" dt="2022-11-15T21:22:03.073" v="15802" actId="20577"/>
          <ac:spMkLst>
            <pc:docMk/>
            <pc:sldMk cId="1760300702" sldId="687"/>
            <ac:spMk id="5" creationId="{9E879E9D-C907-5C40-6BBE-62229E0C0D4C}"/>
          </ac:spMkLst>
        </pc:spChg>
      </pc:sldChg>
      <pc:sldChg chg="modSp add mod">
        <pc:chgData name="Anne Hyslop" userId="1d166bcd-ad27-44d1-a9ab-7209469eb37e" providerId="ADAL" clId="{E4F84981-FF33-4252-8FC4-F25CB166D765}" dt="2022-11-15T21:37:00.144" v="16367"/>
        <pc:sldMkLst>
          <pc:docMk/>
          <pc:sldMk cId="2208670190" sldId="688"/>
        </pc:sldMkLst>
        <pc:spChg chg="mod">
          <ac:chgData name="Anne Hyslop" userId="1d166bcd-ad27-44d1-a9ab-7209469eb37e" providerId="ADAL" clId="{E4F84981-FF33-4252-8FC4-F25CB166D765}" dt="2022-11-15T21:25:32.112" v="15924" actId="20577"/>
          <ac:spMkLst>
            <pc:docMk/>
            <pc:sldMk cId="2208670190" sldId="688"/>
            <ac:spMk id="2" creationId="{87D034E5-9B2E-4837-8EEC-7056776B9FE1}"/>
          </ac:spMkLst>
        </pc:spChg>
        <pc:spChg chg="mod">
          <ac:chgData name="Anne Hyslop" userId="1d166bcd-ad27-44d1-a9ab-7209469eb37e" providerId="ADAL" clId="{E4F84981-FF33-4252-8FC4-F25CB166D765}" dt="2022-11-15T21:37:00.144" v="16367"/>
          <ac:spMkLst>
            <pc:docMk/>
            <pc:sldMk cId="2208670190" sldId="688"/>
            <ac:spMk id="5" creationId="{9E879E9D-C907-5C40-6BBE-62229E0C0D4C}"/>
          </ac:spMkLst>
        </pc:spChg>
      </pc:sldChg>
      <pc:sldChg chg="modSp add mod">
        <pc:chgData name="Anne Hyslop" userId="1d166bcd-ad27-44d1-a9ab-7209469eb37e" providerId="ADAL" clId="{E4F84981-FF33-4252-8FC4-F25CB166D765}" dt="2022-11-15T21:50:03.904" v="17611" actId="20577"/>
        <pc:sldMkLst>
          <pc:docMk/>
          <pc:sldMk cId="177883479" sldId="689"/>
        </pc:sldMkLst>
        <pc:spChg chg="mod">
          <ac:chgData name="Anne Hyslop" userId="1d166bcd-ad27-44d1-a9ab-7209469eb37e" providerId="ADAL" clId="{E4F84981-FF33-4252-8FC4-F25CB166D765}" dt="2022-11-15T21:44:02.055" v="16839" actId="20577"/>
          <ac:spMkLst>
            <pc:docMk/>
            <pc:sldMk cId="177883479" sldId="689"/>
            <ac:spMk id="2" creationId="{87D034E5-9B2E-4837-8EEC-7056776B9FE1}"/>
          </ac:spMkLst>
        </pc:spChg>
        <pc:spChg chg="mod">
          <ac:chgData name="Anne Hyslop" userId="1d166bcd-ad27-44d1-a9ab-7209469eb37e" providerId="ADAL" clId="{E4F84981-FF33-4252-8FC4-F25CB166D765}" dt="2022-11-15T21:47:34.001" v="17462" actId="20577"/>
          <ac:spMkLst>
            <pc:docMk/>
            <pc:sldMk cId="177883479" sldId="689"/>
            <ac:spMk id="3" creationId="{A7D58147-218A-C6E2-527C-D6200DA1B1DF}"/>
          </ac:spMkLst>
        </pc:spChg>
        <pc:spChg chg="mod">
          <ac:chgData name="Anne Hyslop" userId="1d166bcd-ad27-44d1-a9ab-7209469eb37e" providerId="ADAL" clId="{E4F84981-FF33-4252-8FC4-F25CB166D765}" dt="2022-11-15T21:50:03.904" v="17611" actId="20577"/>
          <ac:spMkLst>
            <pc:docMk/>
            <pc:sldMk cId="177883479" sldId="689"/>
            <ac:spMk id="5" creationId="{9E879E9D-C907-5C40-6BBE-62229E0C0D4C}"/>
          </ac:spMkLst>
        </pc:spChg>
      </pc:sldChg>
      <pc:sldChg chg="modSp add mod">
        <pc:chgData name="Anne Hyslop" userId="1d166bcd-ad27-44d1-a9ab-7209469eb37e" providerId="ADAL" clId="{E4F84981-FF33-4252-8FC4-F25CB166D765}" dt="2022-11-15T21:54:32.785" v="17630" actId="20577"/>
        <pc:sldMkLst>
          <pc:docMk/>
          <pc:sldMk cId="2873711988" sldId="690"/>
        </pc:sldMkLst>
        <pc:spChg chg="mod">
          <ac:chgData name="Anne Hyslop" userId="1d166bcd-ad27-44d1-a9ab-7209469eb37e" providerId="ADAL" clId="{E4F84981-FF33-4252-8FC4-F25CB166D765}" dt="2022-11-15T21:54:32.785" v="17630" actId="20577"/>
          <ac:spMkLst>
            <pc:docMk/>
            <pc:sldMk cId="2873711988" sldId="690"/>
            <ac:spMk id="3" creationId="{CDE39219-FE7A-93B3-2514-2E868F72A2F5}"/>
          </ac:spMkLst>
        </pc:spChg>
      </pc:sldChg>
      <pc:sldMasterChg chg="delSldLayout">
        <pc:chgData name="Anne Hyslop" userId="1d166bcd-ad27-44d1-a9ab-7209469eb37e" providerId="ADAL" clId="{E4F84981-FF33-4252-8FC4-F25CB166D765}" dt="2022-11-14T18:19:26.779" v="1724" actId="47"/>
        <pc:sldMasterMkLst>
          <pc:docMk/>
          <pc:sldMasterMk cId="1901243643" sldId="2147483684"/>
        </pc:sldMasterMkLst>
        <pc:sldLayoutChg chg="del">
          <pc:chgData name="Anne Hyslop" userId="1d166bcd-ad27-44d1-a9ab-7209469eb37e" providerId="ADAL" clId="{E4F84981-FF33-4252-8FC4-F25CB166D765}" dt="2022-11-14T18:19:26.779" v="1724" actId="47"/>
          <pc:sldLayoutMkLst>
            <pc:docMk/>
            <pc:sldMasterMk cId="1901243643" sldId="2147483684"/>
            <pc:sldLayoutMk cId="1925279728" sldId="214748369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Virginia School Accreditation Summary</c:v>
                </c:pt>
              </c:strCache>
            </c:strRef>
          </c:tx>
          <c:spPr>
            <a:solidFill>
              <a:srgbClr val="981D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Accredited</c:v>
                </c:pt>
                <c:pt idx="1">
                  <c:v>Accredited with Condition</c:v>
                </c:pt>
                <c:pt idx="2">
                  <c:v>Accredited Alternative Plan</c:v>
                </c:pt>
                <c:pt idx="3">
                  <c:v>New School</c:v>
                </c:pt>
              </c:strCache>
            </c:strRef>
          </c:cat>
          <c:val>
            <c:numRef>
              <c:f>Sheet1!$B$2:$B$5</c:f>
              <c:numCache>
                <c:formatCode>0%</c:formatCode>
                <c:ptCount val="4"/>
                <c:pt idx="0">
                  <c:v>0.89205479452054792</c:v>
                </c:pt>
                <c:pt idx="1">
                  <c:v>0.10410958904109589</c:v>
                </c:pt>
                <c:pt idx="2" formatCode="0.00%">
                  <c:v>1.6438356164383563E-3</c:v>
                </c:pt>
                <c:pt idx="3" formatCode="0.00%">
                  <c:v>4.9315068493150684E-3</c:v>
                </c:pt>
              </c:numCache>
            </c:numRef>
          </c:val>
          <c:extLst>
            <c:ext xmlns:c16="http://schemas.microsoft.com/office/drawing/2014/chart" uri="{C3380CC4-5D6E-409C-BE32-E72D297353CC}">
              <c16:uniqueId val="{00000000-9C62-4A73-B01C-A20CDA65B434}"/>
            </c:ext>
          </c:extLst>
        </c:ser>
        <c:dLbls>
          <c:dLblPos val="outEnd"/>
          <c:showLegendKey val="0"/>
          <c:showVal val="1"/>
          <c:showCatName val="0"/>
          <c:showSerName val="0"/>
          <c:showPercent val="0"/>
          <c:showBubbleSize val="0"/>
        </c:dLbls>
        <c:gapWidth val="219"/>
        <c:overlap val="-27"/>
        <c:axId val="1019497792"/>
        <c:axId val="1019498776"/>
      </c:barChart>
      <c:catAx>
        <c:axId val="101949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019498776"/>
        <c:crosses val="autoZero"/>
        <c:auto val="1"/>
        <c:lblAlgn val="ctr"/>
        <c:lblOffset val="100"/>
        <c:noMultiLvlLbl val="0"/>
      </c:catAx>
      <c:valAx>
        <c:axId val="1019498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019497792"/>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F9E5B-0EBD-4B56-98B8-761182FB4F9C}"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98B0-F6AC-4CC4-A4A8-22574356CD0A}" type="slidenum">
              <a:rPr lang="en-US" smtClean="0"/>
              <a:t>‹#›</a:t>
            </a:fld>
            <a:endParaRPr lang="en-US"/>
          </a:p>
        </p:txBody>
      </p:sp>
    </p:spTree>
    <p:extLst>
      <p:ext uri="{BB962C8B-B14F-4D97-AF65-F5344CB8AC3E}">
        <p14:creationId xmlns:p14="http://schemas.microsoft.com/office/powerpoint/2010/main" val="2510322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98B0-F6AC-4CC4-A4A8-22574356CD0A}" type="slidenum">
              <a:rPr lang="en-US" smtClean="0"/>
              <a:t>1</a:t>
            </a:fld>
            <a:endParaRPr lang="en-US"/>
          </a:p>
        </p:txBody>
      </p:sp>
    </p:spTree>
    <p:extLst>
      <p:ext uri="{BB962C8B-B14F-4D97-AF65-F5344CB8AC3E}">
        <p14:creationId xmlns:p14="http://schemas.microsoft.com/office/powerpoint/2010/main" val="406516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11</a:t>
            </a:fld>
            <a:endParaRPr lang="en-US"/>
          </a:p>
        </p:txBody>
      </p:sp>
    </p:spTree>
    <p:extLst>
      <p:ext uri="{BB962C8B-B14F-4D97-AF65-F5344CB8AC3E}">
        <p14:creationId xmlns:p14="http://schemas.microsoft.com/office/powerpoint/2010/main" val="28551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12</a:t>
            </a:fld>
            <a:endParaRPr lang="en-US"/>
          </a:p>
        </p:txBody>
      </p:sp>
    </p:spTree>
    <p:extLst>
      <p:ext uri="{BB962C8B-B14F-4D97-AF65-F5344CB8AC3E}">
        <p14:creationId xmlns:p14="http://schemas.microsoft.com/office/powerpoint/2010/main" val="3283934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13</a:t>
            </a:fld>
            <a:endParaRPr lang="en-US"/>
          </a:p>
        </p:txBody>
      </p:sp>
    </p:spTree>
    <p:extLst>
      <p:ext uri="{BB962C8B-B14F-4D97-AF65-F5344CB8AC3E}">
        <p14:creationId xmlns:p14="http://schemas.microsoft.com/office/powerpoint/2010/main" val="323659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15</a:t>
            </a:fld>
            <a:endParaRPr lang="en-US"/>
          </a:p>
        </p:txBody>
      </p:sp>
    </p:spTree>
    <p:extLst>
      <p:ext uri="{BB962C8B-B14F-4D97-AF65-F5344CB8AC3E}">
        <p14:creationId xmlns:p14="http://schemas.microsoft.com/office/powerpoint/2010/main" val="183378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17</a:t>
            </a:fld>
            <a:endParaRPr lang="en-US"/>
          </a:p>
        </p:txBody>
      </p:sp>
    </p:spTree>
    <p:extLst>
      <p:ext uri="{BB962C8B-B14F-4D97-AF65-F5344CB8AC3E}">
        <p14:creationId xmlns:p14="http://schemas.microsoft.com/office/powerpoint/2010/main" val="1158639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98B0-F6AC-4CC4-A4A8-22574356CD0A}" type="slidenum">
              <a:rPr lang="en-US" smtClean="0"/>
              <a:t>18</a:t>
            </a:fld>
            <a:endParaRPr lang="en-US"/>
          </a:p>
        </p:txBody>
      </p:sp>
    </p:spTree>
    <p:extLst>
      <p:ext uri="{BB962C8B-B14F-4D97-AF65-F5344CB8AC3E}">
        <p14:creationId xmlns:p14="http://schemas.microsoft.com/office/powerpoint/2010/main" val="367133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19</a:t>
            </a:fld>
            <a:endParaRPr lang="en-US"/>
          </a:p>
        </p:txBody>
      </p:sp>
    </p:spTree>
    <p:extLst>
      <p:ext uri="{BB962C8B-B14F-4D97-AF65-F5344CB8AC3E}">
        <p14:creationId xmlns:p14="http://schemas.microsoft.com/office/powerpoint/2010/main" val="2311233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20</a:t>
            </a:fld>
            <a:endParaRPr lang="en-US"/>
          </a:p>
        </p:txBody>
      </p:sp>
    </p:spTree>
    <p:extLst>
      <p:ext uri="{BB962C8B-B14F-4D97-AF65-F5344CB8AC3E}">
        <p14:creationId xmlns:p14="http://schemas.microsoft.com/office/powerpoint/2010/main" val="948544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21</a:t>
            </a:fld>
            <a:endParaRPr lang="en-US"/>
          </a:p>
        </p:txBody>
      </p:sp>
    </p:spTree>
    <p:extLst>
      <p:ext uri="{BB962C8B-B14F-4D97-AF65-F5344CB8AC3E}">
        <p14:creationId xmlns:p14="http://schemas.microsoft.com/office/powerpoint/2010/main" val="1344304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98B0-F6AC-4CC4-A4A8-22574356CD0A}" type="slidenum">
              <a:rPr lang="en-US" smtClean="0"/>
              <a:t>22</a:t>
            </a:fld>
            <a:endParaRPr lang="en-US"/>
          </a:p>
        </p:txBody>
      </p:sp>
    </p:spTree>
    <p:extLst>
      <p:ext uri="{BB962C8B-B14F-4D97-AF65-F5344CB8AC3E}">
        <p14:creationId xmlns:p14="http://schemas.microsoft.com/office/powerpoint/2010/main" val="295943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98B0-F6AC-4CC4-A4A8-22574356CD0A}" type="slidenum">
              <a:rPr lang="en-US" smtClean="0"/>
              <a:t>2</a:t>
            </a:fld>
            <a:endParaRPr lang="en-US"/>
          </a:p>
        </p:txBody>
      </p:sp>
    </p:spTree>
    <p:extLst>
      <p:ext uri="{BB962C8B-B14F-4D97-AF65-F5344CB8AC3E}">
        <p14:creationId xmlns:p14="http://schemas.microsoft.com/office/powerpoint/2010/main" val="4224094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23</a:t>
            </a:fld>
            <a:endParaRPr lang="en-US"/>
          </a:p>
        </p:txBody>
      </p:sp>
    </p:spTree>
    <p:extLst>
      <p:ext uri="{BB962C8B-B14F-4D97-AF65-F5344CB8AC3E}">
        <p14:creationId xmlns:p14="http://schemas.microsoft.com/office/powerpoint/2010/main" val="1328627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24</a:t>
            </a:fld>
            <a:endParaRPr lang="en-US"/>
          </a:p>
        </p:txBody>
      </p:sp>
    </p:spTree>
    <p:extLst>
      <p:ext uri="{BB962C8B-B14F-4D97-AF65-F5344CB8AC3E}">
        <p14:creationId xmlns:p14="http://schemas.microsoft.com/office/powerpoint/2010/main" val="2705234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26</a:t>
            </a:fld>
            <a:endParaRPr lang="en-US"/>
          </a:p>
        </p:txBody>
      </p:sp>
    </p:spTree>
    <p:extLst>
      <p:ext uri="{BB962C8B-B14F-4D97-AF65-F5344CB8AC3E}">
        <p14:creationId xmlns:p14="http://schemas.microsoft.com/office/powerpoint/2010/main" val="186949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27</a:t>
            </a:fld>
            <a:endParaRPr lang="en-US"/>
          </a:p>
        </p:txBody>
      </p:sp>
    </p:spTree>
    <p:extLst>
      <p:ext uri="{BB962C8B-B14F-4D97-AF65-F5344CB8AC3E}">
        <p14:creationId xmlns:p14="http://schemas.microsoft.com/office/powerpoint/2010/main" val="2058121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28</a:t>
            </a:fld>
            <a:endParaRPr lang="en-US"/>
          </a:p>
        </p:txBody>
      </p:sp>
    </p:spTree>
    <p:extLst>
      <p:ext uri="{BB962C8B-B14F-4D97-AF65-F5344CB8AC3E}">
        <p14:creationId xmlns:p14="http://schemas.microsoft.com/office/powerpoint/2010/main" val="4167380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29</a:t>
            </a:fld>
            <a:endParaRPr lang="en-US"/>
          </a:p>
        </p:txBody>
      </p:sp>
    </p:spTree>
    <p:extLst>
      <p:ext uri="{BB962C8B-B14F-4D97-AF65-F5344CB8AC3E}">
        <p14:creationId xmlns:p14="http://schemas.microsoft.com/office/powerpoint/2010/main" val="3383419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30</a:t>
            </a:fld>
            <a:endParaRPr lang="en-US"/>
          </a:p>
        </p:txBody>
      </p:sp>
    </p:spTree>
    <p:extLst>
      <p:ext uri="{BB962C8B-B14F-4D97-AF65-F5344CB8AC3E}">
        <p14:creationId xmlns:p14="http://schemas.microsoft.com/office/powerpoint/2010/main" val="2344729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31</a:t>
            </a:fld>
            <a:endParaRPr lang="en-US"/>
          </a:p>
        </p:txBody>
      </p:sp>
    </p:spTree>
    <p:extLst>
      <p:ext uri="{BB962C8B-B14F-4D97-AF65-F5344CB8AC3E}">
        <p14:creationId xmlns:p14="http://schemas.microsoft.com/office/powerpoint/2010/main" val="4270064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32</a:t>
            </a:fld>
            <a:endParaRPr lang="en-US"/>
          </a:p>
        </p:txBody>
      </p:sp>
    </p:spTree>
    <p:extLst>
      <p:ext uri="{BB962C8B-B14F-4D97-AF65-F5344CB8AC3E}">
        <p14:creationId xmlns:p14="http://schemas.microsoft.com/office/powerpoint/2010/main" val="3852928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33</a:t>
            </a:fld>
            <a:endParaRPr lang="en-US"/>
          </a:p>
        </p:txBody>
      </p:sp>
    </p:spTree>
    <p:extLst>
      <p:ext uri="{BB962C8B-B14F-4D97-AF65-F5344CB8AC3E}">
        <p14:creationId xmlns:p14="http://schemas.microsoft.com/office/powerpoint/2010/main" val="37047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3</a:t>
            </a:fld>
            <a:endParaRPr lang="en-US"/>
          </a:p>
        </p:txBody>
      </p:sp>
    </p:spTree>
    <p:extLst>
      <p:ext uri="{BB962C8B-B14F-4D97-AF65-F5344CB8AC3E}">
        <p14:creationId xmlns:p14="http://schemas.microsoft.com/office/powerpoint/2010/main" val="2001528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98B0-F6AC-4CC4-A4A8-22574356CD0A}" type="slidenum">
              <a:rPr lang="en-US" smtClean="0"/>
              <a:t>34</a:t>
            </a:fld>
            <a:endParaRPr lang="en-US"/>
          </a:p>
        </p:txBody>
      </p:sp>
    </p:spTree>
    <p:extLst>
      <p:ext uri="{BB962C8B-B14F-4D97-AF65-F5344CB8AC3E}">
        <p14:creationId xmlns:p14="http://schemas.microsoft.com/office/powerpoint/2010/main" val="269186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4</a:t>
            </a:fld>
            <a:endParaRPr lang="en-US"/>
          </a:p>
        </p:txBody>
      </p:sp>
    </p:spTree>
    <p:extLst>
      <p:ext uri="{BB962C8B-B14F-4D97-AF65-F5344CB8AC3E}">
        <p14:creationId xmlns:p14="http://schemas.microsoft.com/office/powerpoint/2010/main" val="56259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6</a:t>
            </a:fld>
            <a:endParaRPr lang="en-US"/>
          </a:p>
        </p:txBody>
      </p:sp>
    </p:spTree>
    <p:extLst>
      <p:ext uri="{BB962C8B-B14F-4D97-AF65-F5344CB8AC3E}">
        <p14:creationId xmlns:p14="http://schemas.microsoft.com/office/powerpoint/2010/main" val="243479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7</a:t>
            </a:fld>
            <a:endParaRPr lang="en-US"/>
          </a:p>
        </p:txBody>
      </p:sp>
    </p:spTree>
    <p:extLst>
      <p:ext uri="{BB962C8B-B14F-4D97-AF65-F5344CB8AC3E}">
        <p14:creationId xmlns:p14="http://schemas.microsoft.com/office/powerpoint/2010/main" val="244531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4BE598B0-F6AC-4CC4-A4A8-22574356CD0A}" type="slidenum">
              <a:rPr lang="en-US" smtClean="0"/>
              <a:t>8</a:t>
            </a:fld>
            <a:endParaRPr lang="en-US"/>
          </a:p>
        </p:txBody>
      </p:sp>
    </p:spTree>
    <p:extLst>
      <p:ext uri="{BB962C8B-B14F-4D97-AF65-F5344CB8AC3E}">
        <p14:creationId xmlns:p14="http://schemas.microsoft.com/office/powerpoint/2010/main" val="329578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9</a:t>
            </a:fld>
            <a:endParaRPr lang="en-US"/>
          </a:p>
        </p:txBody>
      </p:sp>
    </p:spTree>
    <p:extLst>
      <p:ext uri="{BB962C8B-B14F-4D97-AF65-F5344CB8AC3E}">
        <p14:creationId xmlns:p14="http://schemas.microsoft.com/office/powerpoint/2010/main" val="32981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10</a:t>
            </a:fld>
            <a:endParaRPr lang="en-US"/>
          </a:p>
        </p:txBody>
      </p:sp>
    </p:spTree>
    <p:extLst>
      <p:ext uri="{BB962C8B-B14F-4D97-AF65-F5344CB8AC3E}">
        <p14:creationId xmlns:p14="http://schemas.microsoft.com/office/powerpoint/2010/main" val="367033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C26F-7C54-DBD2-2E38-94B44C147A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7DB923-A54D-A890-9FB5-A19AF9180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18D444-7963-4C7C-3BEE-EBC21E7A2D30}"/>
              </a:ext>
            </a:extLst>
          </p:cNvPr>
          <p:cNvSpPr>
            <a:spLocks noGrp="1"/>
          </p:cNvSpPr>
          <p:nvPr>
            <p:ph type="dt" sz="half" idx="10"/>
          </p:nvPr>
        </p:nvSpPr>
        <p:spPr/>
        <p:txBody>
          <a:bodyPr/>
          <a:lstStyle/>
          <a:p>
            <a:fld id="{846CE7D5-CF57-46EF-B807-FDD0502418D4}" type="datetimeFigureOut">
              <a:rPr lang="en-US" smtClean="0"/>
              <a:t>11/15/2022</a:t>
            </a:fld>
            <a:endParaRPr lang="en-US"/>
          </a:p>
        </p:txBody>
      </p:sp>
      <p:sp>
        <p:nvSpPr>
          <p:cNvPr id="5" name="Footer Placeholder 4">
            <a:extLst>
              <a:ext uri="{FF2B5EF4-FFF2-40B4-BE49-F238E27FC236}">
                <a16:creationId xmlns:a16="http://schemas.microsoft.com/office/drawing/2014/main" id="{716C343A-FA52-B1DB-4B28-BE74A3AD5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66CED-6E87-9BB2-CE17-09664E6DA88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906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E5D5-50B2-40B9-69B6-06C7B53F6E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09CA9E-80E6-90FE-1351-5A1C614F81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10809-78B7-57AE-7E1D-B025F501B029}"/>
              </a:ext>
            </a:extLst>
          </p:cNvPr>
          <p:cNvSpPr>
            <a:spLocks noGrp="1"/>
          </p:cNvSpPr>
          <p:nvPr>
            <p:ph type="dt" sz="half" idx="10"/>
          </p:nvPr>
        </p:nvSpPr>
        <p:spPr/>
        <p:txBody>
          <a:bodyPr/>
          <a:lstStyle/>
          <a:p>
            <a:fld id="{846CE7D5-CF57-46EF-B807-FDD0502418D4}" type="datetimeFigureOut">
              <a:rPr lang="en-US" smtClean="0"/>
              <a:t>11/15/2022</a:t>
            </a:fld>
            <a:endParaRPr lang="en-US"/>
          </a:p>
        </p:txBody>
      </p:sp>
      <p:sp>
        <p:nvSpPr>
          <p:cNvPr id="5" name="Footer Placeholder 4">
            <a:extLst>
              <a:ext uri="{FF2B5EF4-FFF2-40B4-BE49-F238E27FC236}">
                <a16:creationId xmlns:a16="http://schemas.microsoft.com/office/drawing/2014/main" id="{A231FB32-0BF6-24A9-0A9A-60EDCC5D9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EED91-B735-2153-59F2-877F223CBF5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4365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0C53A-D154-0077-8B9B-C58C212A5A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5FE66B-7DD7-B1AA-6FC9-721593C3EF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874AF-0C7A-7810-2029-B87D36F4647F}"/>
              </a:ext>
            </a:extLst>
          </p:cNvPr>
          <p:cNvSpPr>
            <a:spLocks noGrp="1"/>
          </p:cNvSpPr>
          <p:nvPr>
            <p:ph type="dt" sz="half" idx="10"/>
          </p:nvPr>
        </p:nvSpPr>
        <p:spPr/>
        <p:txBody>
          <a:bodyPr/>
          <a:lstStyle/>
          <a:p>
            <a:fld id="{846CE7D5-CF57-46EF-B807-FDD0502418D4}" type="datetimeFigureOut">
              <a:rPr lang="en-US" smtClean="0"/>
              <a:t>11/15/2022</a:t>
            </a:fld>
            <a:endParaRPr lang="en-US"/>
          </a:p>
        </p:txBody>
      </p:sp>
      <p:sp>
        <p:nvSpPr>
          <p:cNvPr id="5" name="Footer Placeholder 4">
            <a:extLst>
              <a:ext uri="{FF2B5EF4-FFF2-40B4-BE49-F238E27FC236}">
                <a16:creationId xmlns:a16="http://schemas.microsoft.com/office/drawing/2014/main" id="{6CF771C5-C021-5763-79E3-106884252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154F5-5B78-9060-4EFA-1BC5BAA8D196}"/>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3703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2F29-5A3B-31C9-2C65-C91A037A44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9330A4-DE93-D2D7-6E25-7CD9D5874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96C0F-7A4A-00CD-C8DE-9E72DE861844}"/>
              </a:ext>
            </a:extLst>
          </p:cNvPr>
          <p:cNvSpPr>
            <a:spLocks noGrp="1"/>
          </p:cNvSpPr>
          <p:nvPr>
            <p:ph type="dt" sz="half" idx="10"/>
          </p:nvPr>
        </p:nvSpPr>
        <p:spPr/>
        <p:txBody>
          <a:bodyPr/>
          <a:lstStyle/>
          <a:p>
            <a:fld id="{846CE7D5-CF57-46EF-B807-FDD0502418D4}" type="datetimeFigureOut">
              <a:rPr lang="en-US" smtClean="0"/>
              <a:t>11/15/2022</a:t>
            </a:fld>
            <a:endParaRPr lang="en-US"/>
          </a:p>
        </p:txBody>
      </p:sp>
      <p:sp>
        <p:nvSpPr>
          <p:cNvPr id="5" name="Footer Placeholder 4">
            <a:extLst>
              <a:ext uri="{FF2B5EF4-FFF2-40B4-BE49-F238E27FC236}">
                <a16:creationId xmlns:a16="http://schemas.microsoft.com/office/drawing/2014/main" id="{EE922755-EB7A-6F6C-7BF3-A60C73806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128B3-AF74-4E6C-7373-2540E485C0FF}"/>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2774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A3ED-A039-7CEC-56CA-A5136CFA0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CA3E8D-88B8-27BB-C62B-26AC54E83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57FD1A-DB9C-0BB7-EB5D-B52548B7EC3A}"/>
              </a:ext>
            </a:extLst>
          </p:cNvPr>
          <p:cNvSpPr>
            <a:spLocks noGrp="1"/>
          </p:cNvSpPr>
          <p:nvPr>
            <p:ph type="dt" sz="half" idx="10"/>
          </p:nvPr>
        </p:nvSpPr>
        <p:spPr/>
        <p:txBody>
          <a:bodyPr/>
          <a:lstStyle/>
          <a:p>
            <a:fld id="{846CE7D5-CF57-46EF-B807-FDD0502418D4}" type="datetimeFigureOut">
              <a:rPr lang="en-US" smtClean="0"/>
              <a:t>11/15/2022</a:t>
            </a:fld>
            <a:endParaRPr lang="en-US"/>
          </a:p>
        </p:txBody>
      </p:sp>
      <p:sp>
        <p:nvSpPr>
          <p:cNvPr id="5" name="Footer Placeholder 4">
            <a:extLst>
              <a:ext uri="{FF2B5EF4-FFF2-40B4-BE49-F238E27FC236}">
                <a16:creationId xmlns:a16="http://schemas.microsoft.com/office/drawing/2014/main" id="{B0F660AE-7D51-DA2E-EB56-3C14C7374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854AA-08EE-00DD-92CA-B6778B8F1EF0}"/>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842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B5821-5B43-64AF-E52E-31CFDE3D8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248373-E98A-9ACA-D57E-46DE32B117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9AECEB-5E99-FC84-5B98-486B4A6DE9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850E56-719C-9FE7-A53C-DFCC94B95149}"/>
              </a:ext>
            </a:extLst>
          </p:cNvPr>
          <p:cNvSpPr>
            <a:spLocks noGrp="1"/>
          </p:cNvSpPr>
          <p:nvPr>
            <p:ph type="dt" sz="half" idx="10"/>
          </p:nvPr>
        </p:nvSpPr>
        <p:spPr/>
        <p:txBody>
          <a:bodyPr/>
          <a:lstStyle/>
          <a:p>
            <a:fld id="{846CE7D5-CF57-46EF-B807-FDD0502418D4}" type="datetimeFigureOut">
              <a:rPr lang="en-US" smtClean="0"/>
              <a:t>11/15/2022</a:t>
            </a:fld>
            <a:endParaRPr lang="en-US"/>
          </a:p>
        </p:txBody>
      </p:sp>
      <p:sp>
        <p:nvSpPr>
          <p:cNvPr id="6" name="Footer Placeholder 5">
            <a:extLst>
              <a:ext uri="{FF2B5EF4-FFF2-40B4-BE49-F238E27FC236}">
                <a16:creationId xmlns:a16="http://schemas.microsoft.com/office/drawing/2014/main" id="{C0CAC60A-BB3B-F9D7-9BA7-E280C8B03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B871B-E2CB-B7AA-4F48-17BC40CAECA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742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C8481-730F-B9BA-4EAF-F84BE75E94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B16275-777C-8179-A9BB-DFDE142B09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F7943D-7115-8C3D-A996-9238A430AC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912EB-6446-FF50-7D06-C09B9471B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F1AE6C-BC87-598A-1DCB-90AACB8574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45C306-C04F-9ED3-2FFA-01E37CBB81F6}"/>
              </a:ext>
            </a:extLst>
          </p:cNvPr>
          <p:cNvSpPr>
            <a:spLocks noGrp="1"/>
          </p:cNvSpPr>
          <p:nvPr>
            <p:ph type="dt" sz="half" idx="10"/>
          </p:nvPr>
        </p:nvSpPr>
        <p:spPr/>
        <p:txBody>
          <a:bodyPr/>
          <a:lstStyle/>
          <a:p>
            <a:fld id="{846CE7D5-CF57-46EF-B807-FDD0502418D4}" type="datetimeFigureOut">
              <a:rPr lang="en-US" smtClean="0"/>
              <a:t>11/15/2022</a:t>
            </a:fld>
            <a:endParaRPr lang="en-US"/>
          </a:p>
        </p:txBody>
      </p:sp>
      <p:sp>
        <p:nvSpPr>
          <p:cNvPr id="8" name="Footer Placeholder 7">
            <a:extLst>
              <a:ext uri="{FF2B5EF4-FFF2-40B4-BE49-F238E27FC236}">
                <a16:creationId xmlns:a16="http://schemas.microsoft.com/office/drawing/2014/main" id="{9F8FEFD3-1CA5-DD13-A7B2-A15F5D3E62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CA218B-779E-9541-2E5B-2453E1767BCA}"/>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829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8074-1DFD-A971-57B1-73167D815A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C3B924-7723-8CF8-196B-01549EA855E2}"/>
              </a:ext>
            </a:extLst>
          </p:cNvPr>
          <p:cNvSpPr>
            <a:spLocks noGrp="1"/>
          </p:cNvSpPr>
          <p:nvPr>
            <p:ph type="dt" sz="half" idx="10"/>
          </p:nvPr>
        </p:nvSpPr>
        <p:spPr/>
        <p:txBody>
          <a:bodyPr/>
          <a:lstStyle/>
          <a:p>
            <a:fld id="{846CE7D5-CF57-46EF-B807-FDD0502418D4}" type="datetimeFigureOut">
              <a:rPr lang="en-US" smtClean="0"/>
              <a:t>11/15/2022</a:t>
            </a:fld>
            <a:endParaRPr lang="en-US"/>
          </a:p>
        </p:txBody>
      </p:sp>
      <p:sp>
        <p:nvSpPr>
          <p:cNvPr id="4" name="Footer Placeholder 3">
            <a:extLst>
              <a:ext uri="{FF2B5EF4-FFF2-40B4-BE49-F238E27FC236}">
                <a16:creationId xmlns:a16="http://schemas.microsoft.com/office/drawing/2014/main" id="{D1E1AC71-07F1-1009-15AB-3AC3AF5ECA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34CB63-8B01-BEE5-76D3-443974750FD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5820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31A53-9365-9E78-456A-4FF42D17F95F}"/>
              </a:ext>
            </a:extLst>
          </p:cNvPr>
          <p:cNvSpPr>
            <a:spLocks noGrp="1"/>
          </p:cNvSpPr>
          <p:nvPr>
            <p:ph type="dt" sz="half" idx="10"/>
          </p:nvPr>
        </p:nvSpPr>
        <p:spPr/>
        <p:txBody>
          <a:bodyPr/>
          <a:lstStyle/>
          <a:p>
            <a:fld id="{846CE7D5-CF57-46EF-B807-FDD0502418D4}" type="datetimeFigureOut">
              <a:rPr lang="en-US" smtClean="0"/>
              <a:t>11/15/2022</a:t>
            </a:fld>
            <a:endParaRPr lang="en-US"/>
          </a:p>
        </p:txBody>
      </p:sp>
      <p:sp>
        <p:nvSpPr>
          <p:cNvPr id="3" name="Footer Placeholder 2">
            <a:extLst>
              <a:ext uri="{FF2B5EF4-FFF2-40B4-BE49-F238E27FC236}">
                <a16:creationId xmlns:a16="http://schemas.microsoft.com/office/drawing/2014/main" id="{AC66D330-8A0D-153C-3DB7-679771CF23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69B562-8922-3BFD-B1B9-D33099247A57}"/>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333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1987-9E5F-0ACC-FE52-539341919A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2B792A-75D6-3DFD-3B15-B2B23C4D9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2D76CD-56C8-DF9E-2339-D1A856DE5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9BD53-8F51-8D02-D9D9-6EC05B498D54}"/>
              </a:ext>
            </a:extLst>
          </p:cNvPr>
          <p:cNvSpPr>
            <a:spLocks noGrp="1"/>
          </p:cNvSpPr>
          <p:nvPr>
            <p:ph type="dt" sz="half" idx="10"/>
          </p:nvPr>
        </p:nvSpPr>
        <p:spPr/>
        <p:txBody>
          <a:bodyPr/>
          <a:lstStyle/>
          <a:p>
            <a:fld id="{846CE7D5-CF57-46EF-B807-FDD0502418D4}" type="datetimeFigureOut">
              <a:rPr lang="en-US" smtClean="0"/>
              <a:t>11/15/2022</a:t>
            </a:fld>
            <a:endParaRPr lang="en-US"/>
          </a:p>
        </p:txBody>
      </p:sp>
      <p:sp>
        <p:nvSpPr>
          <p:cNvPr id="6" name="Footer Placeholder 5">
            <a:extLst>
              <a:ext uri="{FF2B5EF4-FFF2-40B4-BE49-F238E27FC236}">
                <a16:creationId xmlns:a16="http://schemas.microsoft.com/office/drawing/2014/main" id="{1C43F51F-A075-C81A-3D18-69023FD45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B252EA-0039-E13B-66CD-DC571AA7863E}"/>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6172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FBD4-5C71-96D3-92CD-0C0405A02B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7C1F98-9B09-6F2E-DD8A-42C285ED9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7573694-42F5-BC1B-BE1F-7491BC242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CB337-3431-5621-CCBB-BC68308EE47A}"/>
              </a:ext>
            </a:extLst>
          </p:cNvPr>
          <p:cNvSpPr>
            <a:spLocks noGrp="1"/>
          </p:cNvSpPr>
          <p:nvPr>
            <p:ph type="dt" sz="half" idx="10"/>
          </p:nvPr>
        </p:nvSpPr>
        <p:spPr/>
        <p:txBody>
          <a:bodyPr/>
          <a:lstStyle/>
          <a:p>
            <a:fld id="{846CE7D5-CF57-46EF-B807-FDD0502418D4}" type="datetimeFigureOut">
              <a:rPr lang="en-US" smtClean="0"/>
              <a:t>11/15/2022</a:t>
            </a:fld>
            <a:endParaRPr lang="en-US"/>
          </a:p>
        </p:txBody>
      </p:sp>
      <p:sp>
        <p:nvSpPr>
          <p:cNvPr id="6" name="Footer Placeholder 5">
            <a:extLst>
              <a:ext uri="{FF2B5EF4-FFF2-40B4-BE49-F238E27FC236}">
                <a16:creationId xmlns:a16="http://schemas.microsoft.com/office/drawing/2014/main" id="{6519500C-0390-7DF3-F1C9-06D793C8D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1E08C2-0EAE-43C0-C8E8-032D911AE0D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7673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9D212E-B1BD-885D-882F-EAC48B032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49DA58-A239-4937-3708-27EC49688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88059-2DDA-CB72-4B27-A6216239D7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11/15/2022</a:t>
            </a:fld>
            <a:endParaRPr lang="en-US"/>
          </a:p>
        </p:txBody>
      </p:sp>
      <p:sp>
        <p:nvSpPr>
          <p:cNvPr id="5" name="Footer Placeholder 4">
            <a:extLst>
              <a:ext uri="{FF2B5EF4-FFF2-40B4-BE49-F238E27FC236}">
                <a16:creationId xmlns:a16="http://schemas.microsoft.com/office/drawing/2014/main" id="{7C1CE4EA-CBE3-9B83-CAFA-7172CF33C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F180A6-0A11-6C50-94C9-0C35B1A9E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9012436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iles.eric.ed.gov/fulltext/ED594219.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crpi.gadoe.org/Reports/Views/Shared/_Layout.html"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ll4ed.org/publication/essa-explaine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doe.virginia.gov/statistics_reports/accreditation_federal_reports/accreditation/index.shtml" TargetMode="External"/><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all4ed.org/wp-content/uploads/2020/01/Michigan-State-Chart-FINAL.pdf" TargetMode="External"/><Relationship Id="rId4" Type="http://schemas.openxmlformats.org/officeDocument/2006/relationships/hyperlink" Target="https://all4ed.org/wp-content/uploads/2020/01/Ohio-State-Chart-FINAL.pdf" TargetMode="External"/><Relationship Id="rId9"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reportcard.msde.maryland.gov/Graphs/#/ReportCards/ReportCardSchool/1/E/1/15/0504/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reportcard.msde.maryland.gov/Graphs/#/ReportCards/ReportCardSchool/1/E/1/15/0504/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all4ed.org/publication/too-many-states-minimize-student-subgroup-performance-in-essa-accountability-system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https://education.ohio.gov/getattachment/Topics/Data/Report-Card-Resources/2022-Report-Card-Guide.pdf.aspx?lang=en-US" TargetMode="External"/><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hyperlink" Target="https://ncreports.ondemand.sas.com/sr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all4ed.org/wp-content/uploads/2020/01/Louisiana-State-Chart-FINAL.pdf" TargetMode="External"/><Relationship Id="rId4" Type="http://schemas.openxmlformats.org/officeDocument/2006/relationships/hyperlink" Target="https://all4ed.org/wp-content/uploads/2020/01/Florida-State-Chart_FINAL.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all4ed.org/wp-content/uploads/2018/11/N-Size-Fact-Sheet-NOV-2018.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ese.ed.gov/files/2021/07/Virginia-Final-Consolidated-State-Plan-PDF_Redacted.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aw.lis.virginia.gov/admincode/title8/agency20/chapter131/section380/"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hyperlink" Target="https://all4ed.org/wp-content/uploads/2020/01/Washington-State-Chart-FINAL.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mailto:ahyslop@all4ed.org" TargetMode="External"/><Relationship Id="rId7"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twitter.com/afhyslop" TargetMode="External"/><Relationship Id="rId5" Type="http://schemas.openxmlformats.org/officeDocument/2006/relationships/hyperlink" Target="https://twitter.com/All4Ed" TargetMode="External"/><Relationship Id="rId4" Type="http://schemas.openxmlformats.org/officeDocument/2006/relationships/hyperlink" Target="http://www.all4ed.org/" TargetMode="External"/><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future-ed.org/how-did-essas-non-academic-indicator-get-so-academic/"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AE10D4-DC35-71EC-4B6D-F07B172C827D}"/>
              </a:ext>
            </a:extLst>
          </p:cNvPr>
          <p:cNvGrpSpPr>
            <a:grpSpLocks noGrp="1" noUngrp="1" noRot="1" noMove="1" noResize="1"/>
          </p:cNvGrpSpPr>
          <p:nvPr/>
        </p:nvGrpSpPr>
        <p:grpSpPr>
          <a:xfrm>
            <a:off x="0" y="5068843"/>
            <a:ext cx="12184322" cy="1840244"/>
            <a:chOff x="0" y="5068843"/>
            <a:chExt cx="12184322" cy="1840244"/>
          </a:xfrm>
        </p:grpSpPr>
        <p:sp>
          <p:nvSpPr>
            <p:cNvPr id="36" name="Rectangle 35">
              <a:extLst>
                <a:ext uri="{FF2B5EF4-FFF2-40B4-BE49-F238E27FC236}">
                  <a16:creationId xmlns:a16="http://schemas.microsoft.com/office/drawing/2014/main" id="{6BB465C1-172E-E7EB-2CB8-C13DD5D4EC82}"/>
                </a:ext>
              </a:extLst>
            </p:cNvPr>
            <p:cNvSpPr>
              <a:spLocks noGrp="1" noRot="1" noMove="1" noResize="1" noEditPoints="1" noAdjustHandles="1" noChangeArrowheads="1" noChangeShapeType="1"/>
            </p:cNvSpPr>
            <p:nvPr/>
          </p:nvSpPr>
          <p:spPr>
            <a:xfrm>
              <a:off x="0" y="5354608"/>
              <a:ext cx="12184322" cy="1554479"/>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latin typeface="Calibri" panose="020F0502020204030204" pitchFamily="34" charset="0"/>
                <a:cs typeface="Calibri" panose="020F0502020204030204" pitchFamily="34" charset="0"/>
              </a:endParaRPr>
            </a:p>
            <a:p>
              <a:pPr algn="ctr"/>
              <a:endParaRPr lang="en-US" sz="2400" dirty="0">
                <a:latin typeface="Calibri" panose="020F0502020204030204" pitchFamily="34" charset="0"/>
                <a:cs typeface="Calibri" panose="020F0502020204030204" pitchFamily="34" charset="0"/>
              </a:endParaRPr>
            </a:p>
            <a:p>
              <a:pPr algn="ctr"/>
              <a:endParaRPr lang="en-US" sz="2400" dirty="0">
                <a:latin typeface="Calibri" panose="020F0502020204030204" pitchFamily="34" charset="0"/>
                <a:cs typeface="Calibri" panose="020F0502020204030204" pitchFamily="34" charset="0"/>
              </a:endParaRPr>
            </a:p>
            <a:p>
              <a:pPr algn="ct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November 16, 2022</a:t>
              </a:r>
            </a:p>
            <a:p>
              <a:pPr algn="ctr"/>
              <a:endParaRPr lang="en-US" sz="2400" dirty="0">
                <a:latin typeface="Calibri" panose="020F0502020204030204" pitchFamily="34" charset="0"/>
                <a:cs typeface="Calibri" panose="020F0502020204030204" pitchFamily="34" charset="0"/>
              </a:endParaRPr>
            </a:p>
          </p:txBody>
        </p:sp>
        <p:pic>
          <p:nvPicPr>
            <p:cNvPr id="50" name="Picture 49" descr="Icon&#10;&#10;Description automatically generated">
              <a:extLst>
                <a:ext uri="{FF2B5EF4-FFF2-40B4-BE49-F238E27FC236}">
                  <a16:creationId xmlns:a16="http://schemas.microsoft.com/office/drawing/2014/main" id="{9DE092F9-B83A-C2B7-460F-B329CB691B7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0908695" y="5391169"/>
              <a:ext cx="1159903" cy="1159903"/>
            </a:xfrm>
            <a:prstGeom prst="rect">
              <a:avLst/>
            </a:prstGeom>
          </p:spPr>
        </p:pic>
        <p:sp>
          <p:nvSpPr>
            <p:cNvPr id="12" name="Freeform: Shape 11">
              <a:extLst>
                <a:ext uri="{FF2B5EF4-FFF2-40B4-BE49-F238E27FC236}">
                  <a16:creationId xmlns:a16="http://schemas.microsoft.com/office/drawing/2014/main" id="{7E7130CA-5C26-31A1-6D05-93432201EE92}"/>
                </a:ext>
              </a:extLst>
            </p:cNvPr>
            <p:cNvSpPr>
              <a:spLocks noGrp="1" noRot="1" noMove="1" noResize="1" noEditPoints="1" noAdjustHandles="1" noChangeArrowheads="1" noChangeShapeType="1"/>
            </p:cNvSpPr>
            <p:nvPr/>
          </p:nvSpPr>
          <p:spPr>
            <a:xfrm>
              <a:off x="0" y="5068843"/>
              <a:ext cx="6009537" cy="1063004"/>
            </a:xfrm>
            <a:custGeom>
              <a:avLst/>
              <a:gdLst>
                <a:gd name="connsiteX0" fmla="*/ 0 w 6009537"/>
                <a:gd name="connsiteY0" fmla="*/ 0 h 1063004"/>
                <a:gd name="connsiteX1" fmla="*/ 2662552 w 6009537"/>
                <a:gd name="connsiteY1" fmla="*/ 0 h 1063004"/>
                <a:gd name="connsiteX2" fmla="*/ 4466380 w 6009537"/>
                <a:gd name="connsiteY2" fmla="*/ 0 h 1063004"/>
                <a:gd name="connsiteX3" fmla="*/ 5367840 w 6009537"/>
                <a:gd name="connsiteY3" fmla="*/ 0 h 1063004"/>
                <a:gd name="connsiteX4" fmla="*/ 6009537 w 6009537"/>
                <a:gd name="connsiteY4" fmla="*/ 528717 h 1063004"/>
                <a:gd name="connsiteX5" fmla="*/ 5367840 w 6009537"/>
                <a:gd name="connsiteY5" fmla="*/ 1057434 h 1063004"/>
                <a:gd name="connsiteX6" fmla="*/ 5019731 w 6009537"/>
                <a:gd name="connsiteY6" fmla="*/ 1057434 h 1063004"/>
                <a:gd name="connsiteX7" fmla="*/ 5019731 w 6009537"/>
                <a:gd name="connsiteY7" fmla="*/ 1063004 h 1063004"/>
                <a:gd name="connsiteX8" fmla="*/ 0 w 6009537"/>
                <a:gd name="connsiteY8" fmla="*/ 1063004 h 1063004"/>
                <a:gd name="connsiteX9" fmla="*/ 0 w 6009537"/>
                <a:gd name="connsiteY9" fmla="*/ 1060704 h 1063004"/>
                <a:gd name="connsiteX10" fmla="*/ 0 w 6009537"/>
                <a:gd name="connsiteY10" fmla="*/ 5571 h 10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9537" h="1063004">
                  <a:moveTo>
                    <a:pt x="0" y="0"/>
                  </a:moveTo>
                  <a:lnTo>
                    <a:pt x="2662552" y="0"/>
                  </a:lnTo>
                  <a:lnTo>
                    <a:pt x="4466380" y="0"/>
                  </a:lnTo>
                  <a:lnTo>
                    <a:pt x="5367840" y="0"/>
                  </a:lnTo>
                  <a:cubicBezTo>
                    <a:pt x="5722205" y="0"/>
                    <a:pt x="6009537" y="236699"/>
                    <a:pt x="6009537" y="528717"/>
                  </a:cubicBezTo>
                  <a:cubicBezTo>
                    <a:pt x="6009537" y="820735"/>
                    <a:pt x="5722205" y="1057434"/>
                    <a:pt x="5367840" y="1057434"/>
                  </a:cubicBezTo>
                  <a:lnTo>
                    <a:pt x="5019731" y="1057434"/>
                  </a:lnTo>
                  <a:lnTo>
                    <a:pt x="5019731" y="1063004"/>
                  </a:lnTo>
                  <a:lnTo>
                    <a:pt x="0" y="1063004"/>
                  </a:lnTo>
                  <a:lnTo>
                    <a:pt x="0" y="1060704"/>
                  </a:lnTo>
                  <a:lnTo>
                    <a:pt x="0" y="5571"/>
                  </a:lnTo>
                  <a:close/>
                </a:path>
              </a:pathLst>
            </a:custGeom>
            <a:ln>
              <a:solidFill>
                <a:srgbClr val="78BE2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3600" b="1" dirty="0">
                  <a:latin typeface="Calibri" panose="020F0502020204030204" pitchFamily="34" charset="0"/>
                  <a:cs typeface="Calibri" panose="020F0502020204030204" pitchFamily="34" charset="0"/>
                </a:rPr>
                <a:t>Virginia State Board of Education Work Session</a:t>
              </a:r>
            </a:p>
          </p:txBody>
        </p:sp>
      </p:grpSp>
      <p:sp>
        <p:nvSpPr>
          <p:cNvPr id="2" name="TextBox 1">
            <a:extLst>
              <a:ext uri="{FF2B5EF4-FFF2-40B4-BE49-F238E27FC236}">
                <a16:creationId xmlns:a16="http://schemas.microsoft.com/office/drawing/2014/main" id="{33373E8B-CD5A-526C-08C9-A55B4893B170}"/>
              </a:ext>
            </a:extLst>
          </p:cNvPr>
          <p:cNvSpPr txBox="1"/>
          <p:nvPr/>
        </p:nvSpPr>
        <p:spPr>
          <a:xfrm>
            <a:off x="0" y="1789157"/>
            <a:ext cx="12192000" cy="3785652"/>
          </a:xfrm>
          <a:prstGeom prst="rect">
            <a:avLst/>
          </a:prstGeom>
          <a:noFill/>
        </p:spPr>
        <p:txBody>
          <a:bodyPr wrap="square">
            <a:spAutoFit/>
          </a:bodyPr>
          <a:lstStyle/>
          <a:p>
            <a:pPr algn="ctr"/>
            <a:r>
              <a:rPr lang="en-US" sz="4800" b="1" dirty="0">
                <a:solidFill>
                  <a:srgbClr val="330072"/>
                </a:solidFill>
                <a:latin typeface="Calibri" panose="020F0502020204030204" pitchFamily="34" charset="0"/>
                <a:cs typeface="Calibri" panose="020F0502020204030204" pitchFamily="34" charset="0"/>
              </a:rPr>
              <a:t>Considerations for Updating Virginia’s </a:t>
            </a:r>
          </a:p>
          <a:p>
            <a:pPr algn="ctr"/>
            <a:r>
              <a:rPr lang="en-US" sz="4800" b="1" dirty="0">
                <a:solidFill>
                  <a:srgbClr val="330072"/>
                </a:solidFill>
                <a:latin typeface="Calibri" panose="020F0502020204030204" pitchFamily="34" charset="0"/>
                <a:cs typeface="Calibri" panose="020F0502020204030204" pitchFamily="34" charset="0"/>
              </a:rPr>
              <a:t>School Accountability System</a:t>
            </a:r>
          </a:p>
          <a:p>
            <a:pPr algn="ctr"/>
            <a:endParaRPr lang="en-US" sz="4800" b="1" dirty="0">
              <a:solidFill>
                <a:srgbClr val="330072"/>
              </a:solidFill>
              <a:latin typeface="Calibri" panose="020F0502020204030204" pitchFamily="34" charset="0"/>
              <a:cs typeface="Calibri" panose="020F0502020204030204" pitchFamily="34" charset="0"/>
            </a:endParaRPr>
          </a:p>
          <a:p>
            <a:pPr algn="ctr"/>
            <a:r>
              <a:rPr lang="en-US" sz="2400" dirty="0">
                <a:solidFill>
                  <a:srgbClr val="330072"/>
                </a:solidFill>
                <a:latin typeface="Calibri" panose="020F0502020204030204" pitchFamily="34" charset="0"/>
                <a:cs typeface="Calibri" panose="020F0502020204030204" pitchFamily="34" charset="0"/>
              </a:rPr>
              <a:t>Anne Hyslop</a:t>
            </a:r>
          </a:p>
          <a:p>
            <a:pPr algn="ctr"/>
            <a:r>
              <a:rPr lang="en-US" sz="2400" dirty="0">
                <a:solidFill>
                  <a:srgbClr val="330072"/>
                </a:solidFill>
                <a:latin typeface="Calibri" panose="020F0502020204030204" pitchFamily="34" charset="0"/>
                <a:cs typeface="Calibri" panose="020F0502020204030204" pitchFamily="34" charset="0"/>
              </a:rPr>
              <a:t>Director of Policy Development, All4Ed</a:t>
            </a:r>
          </a:p>
          <a:p>
            <a:pPr algn="ctr"/>
            <a:endParaRPr lang="en-US" sz="4800" b="1" dirty="0">
              <a:solidFill>
                <a:srgbClr val="33007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45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D8F9C5-680F-83A2-034A-8AB9EB7836C0}"/>
              </a:ext>
            </a:extLst>
          </p:cNvPr>
          <p:cNvGrpSpPr/>
          <p:nvPr/>
        </p:nvGrpSpPr>
        <p:grpSpPr>
          <a:xfrm>
            <a:off x="0" y="5068843"/>
            <a:ext cx="12184322" cy="1840244"/>
            <a:chOff x="0" y="5068843"/>
            <a:chExt cx="12184322" cy="1840244"/>
          </a:xfrm>
        </p:grpSpPr>
        <p:sp>
          <p:nvSpPr>
            <p:cNvPr id="4" name="Rectangle 3">
              <a:extLst>
                <a:ext uri="{FF2B5EF4-FFF2-40B4-BE49-F238E27FC236}">
                  <a16:creationId xmlns:a16="http://schemas.microsoft.com/office/drawing/2014/main" id="{3A390767-BF35-4C59-2D8E-C34CD1BADA1E}"/>
                </a:ext>
              </a:extLst>
            </p:cNvPr>
            <p:cNvSpPr/>
            <p:nvPr/>
          </p:nvSpPr>
          <p:spPr>
            <a:xfrm>
              <a:off x="0" y="5354608"/>
              <a:ext cx="12184322" cy="1554479"/>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libri" panose="020F0502020204030204" pitchFamily="34" charset="0"/>
                <a:cs typeface="Calibri" panose="020F0502020204030204" pitchFamily="34" charset="0"/>
              </a:endParaRPr>
            </a:p>
          </p:txBody>
        </p:sp>
        <p:pic>
          <p:nvPicPr>
            <p:cNvPr id="5" name="Picture 4" descr="Icon&#10;&#10;Description automatically generated">
              <a:extLst>
                <a:ext uri="{FF2B5EF4-FFF2-40B4-BE49-F238E27FC236}">
                  <a16:creationId xmlns:a16="http://schemas.microsoft.com/office/drawing/2014/main" id="{490E5ABC-6A99-BB04-FD1C-9E9BCCF8950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908695" y="5391169"/>
              <a:ext cx="1159903" cy="1159903"/>
            </a:xfrm>
            <a:prstGeom prst="rect">
              <a:avLst/>
            </a:prstGeom>
          </p:spPr>
        </p:pic>
        <p:sp>
          <p:nvSpPr>
            <p:cNvPr id="6" name="Freeform: Shape 5">
              <a:extLst>
                <a:ext uri="{FF2B5EF4-FFF2-40B4-BE49-F238E27FC236}">
                  <a16:creationId xmlns:a16="http://schemas.microsoft.com/office/drawing/2014/main" id="{BB1B9D1C-6713-9F32-68DB-0D1452EC5266}"/>
                </a:ext>
              </a:extLst>
            </p:cNvPr>
            <p:cNvSpPr/>
            <p:nvPr/>
          </p:nvSpPr>
          <p:spPr>
            <a:xfrm>
              <a:off x="0" y="5068843"/>
              <a:ext cx="6009537" cy="1063004"/>
            </a:xfrm>
            <a:custGeom>
              <a:avLst/>
              <a:gdLst>
                <a:gd name="connsiteX0" fmla="*/ 0 w 6009537"/>
                <a:gd name="connsiteY0" fmla="*/ 0 h 1063004"/>
                <a:gd name="connsiteX1" fmla="*/ 2662552 w 6009537"/>
                <a:gd name="connsiteY1" fmla="*/ 0 h 1063004"/>
                <a:gd name="connsiteX2" fmla="*/ 4466380 w 6009537"/>
                <a:gd name="connsiteY2" fmla="*/ 0 h 1063004"/>
                <a:gd name="connsiteX3" fmla="*/ 5367840 w 6009537"/>
                <a:gd name="connsiteY3" fmla="*/ 0 h 1063004"/>
                <a:gd name="connsiteX4" fmla="*/ 6009537 w 6009537"/>
                <a:gd name="connsiteY4" fmla="*/ 528717 h 1063004"/>
                <a:gd name="connsiteX5" fmla="*/ 5367840 w 6009537"/>
                <a:gd name="connsiteY5" fmla="*/ 1057434 h 1063004"/>
                <a:gd name="connsiteX6" fmla="*/ 5019731 w 6009537"/>
                <a:gd name="connsiteY6" fmla="*/ 1057434 h 1063004"/>
                <a:gd name="connsiteX7" fmla="*/ 5019731 w 6009537"/>
                <a:gd name="connsiteY7" fmla="*/ 1063004 h 1063004"/>
                <a:gd name="connsiteX8" fmla="*/ 0 w 6009537"/>
                <a:gd name="connsiteY8" fmla="*/ 1063004 h 1063004"/>
                <a:gd name="connsiteX9" fmla="*/ 0 w 6009537"/>
                <a:gd name="connsiteY9" fmla="*/ 1060704 h 1063004"/>
                <a:gd name="connsiteX10" fmla="*/ 0 w 6009537"/>
                <a:gd name="connsiteY10" fmla="*/ 5571 h 10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9537" h="1063004">
                  <a:moveTo>
                    <a:pt x="0" y="0"/>
                  </a:moveTo>
                  <a:lnTo>
                    <a:pt x="2662552" y="0"/>
                  </a:lnTo>
                  <a:lnTo>
                    <a:pt x="4466380" y="0"/>
                  </a:lnTo>
                  <a:lnTo>
                    <a:pt x="5367840" y="0"/>
                  </a:lnTo>
                  <a:cubicBezTo>
                    <a:pt x="5722205" y="0"/>
                    <a:pt x="6009537" y="236699"/>
                    <a:pt x="6009537" y="528717"/>
                  </a:cubicBezTo>
                  <a:cubicBezTo>
                    <a:pt x="6009537" y="820735"/>
                    <a:pt x="5722205" y="1057434"/>
                    <a:pt x="5367840" y="1057434"/>
                  </a:cubicBezTo>
                  <a:lnTo>
                    <a:pt x="5019731" y="1057434"/>
                  </a:lnTo>
                  <a:lnTo>
                    <a:pt x="5019731" y="1063004"/>
                  </a:lnTo>
                  <a:lnTo>
                    <a:pt x="0" y="1063004"/>
                  </a:lnTo>
                  <a:lnTo>
                    <a:pt x="0" y="1060704"/>
                  </a:lnTo>
                  <a:lnTo>
                    <a:pt x="0" y="5571"/>
                  </a:lnTo>
                  <a:close/>
                </a:path>
              </a:pathLst>
            </a:custGeom>
            <a:ln>
              <a:solidFill>
                <a:srgbClr val="78BE2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4000" b="1" dirty="0">
                  <a:latin typeface="Calibri" panose="020F0502020204030204" pitchFamily="34" charset="0"/>
                  <a:cs typeface="Calibri" panose="020F0502020204030204" pitchFamily="34" charset="0"/>
                </a:rPr>
                <a:t>Current Indicators: HS</a:t>
              </a:r>
            </a:p>
          </p:txBody>
        </p:sp>
      </p:grpSp>
      <p:sp>
        <p:nvSpPr>
          <p:cNvPr id="8" name="Text Placeholder 7">
            <a:extLst>
              <a:ext uri="{FF2B5EF4-FFF2-40B4-BE49-F238E27FC236}">
                <a16:creationId xmlns:a16="http://schemas.microsoft.com/office/drawing/2014/main" id="{D3621D67-2B49-37D5-A2AE-D9457E8D4B09}"/>
              </a:ext>
            </a:extLst>
          </p:cNvPr>
          <p:cNvSpPr>
            <a:spLocks noGrp="1"/>
          </p:cNvSpPr>
          <p:nvPr>
            <p:ph type="body" idx="1"/>
          </p:nvPr>
        </p:nvSpPr>
        <p:spPr>
          <a:xfrm>
            <a:off x="839788" y="325123"/>
            <a:ext cx="5157787" cy="823912"/>
          </a:xfrm>
        </p:spPr>
        <p:txBody>
          <a:bodyPr/>
          <a:lstStyle/>
          <a:p>
            <a:r>
              <a:rPr lang="en-US" dirty="0">
                <a:latin typeface="Calibri" panose="020F0502020204030204" pitchFamily="34" charset="0"/>
                <a:cs typeface="Calibri" panose="020F0502020204030204" pitchFamily="34" charset="0"/>
              </a:rPr>
              <a:t>Virginia Accreditation Indicators</a:t>
            </a:r>
          </a:p>
        </p:txBody>
      </p:sp>
      <p:sp>
        <p:nvSpPr>
          <p:cNvPr id="7" name="Content Placeholder 6">
            <a:extLst>
              <a:ext uri="{FF2B5EF4-FFF2-40B4-BE49-F238E27FC236}">
                <a16:creationId xmlns:a16="http://schemas.microsoft.com/office/drawing/2014/main" id="{CD054D53-4EFF-BF4F-94EA-699B904A3120}"/>
              </a:ext>
            </a:extLst>
          </p:cNvPr>
          <p:cNvSpPr>
            <a:spLocks noGrp="1"/>
          </p:cNvSpPr>
          <p:nvPr>
            <p:ph sz="half" idx="2"/>
          </p:nvPr>
        </p:nvSpPr>
        <p:spPr>
          <a:xfrm>
            <a:off x="839788" y="1149035"/>
            <a:ext cx="5157787" cy="3919808"/>
          </a:xfrm>
        </p:spPr>
        <p:txBody>
          <a:bodyPr>
            <a:normAutofit fontScale="70000" lnSpcReduction="20000"/>
          </a:bodyPr>
          <a:lstStyle/>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Overall proficiency in English reading/ writing and progress of English learners toward English-language proficiency</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Overall proficiency in mathematics</a:t>
            </a:r>
          </a:p>
          <a:p>
            <a:r>
              <a:rPr lang="en-US" b="0" i="0" dirty="0">
                <a:solidFill>
                  <a:srgbClr val="000000"/>
                </a:solidFill>
                <a:effectLst/>
                <a:latin typeface="Calibri" panose="020F0502020204030204" pitchFamily="34" charset="0"/>
                <a:cs typeface="Calibri" panose="020F0502020204030204" pitchFamily="34" charset="0"/>
              </a:rPr>
              <a:t>Graduation and completion</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Overall proficiency in science</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English achievement gaps among student groups</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Mathematics achievement gaps among student groups</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Dropout rate</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Absenteeism</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College, career and civic readiness*</a:t>
            </a:r>
          </a:p>
        </p:txBody>
      </p:sp>
      <p:sp>
        <p:nvSpPr>
          <p:cNvPr id="9" name="Text Placeholder 8">
            <a:extLst>
              <a:ext uri="{FF2B5EF4-FFF2-40B4-BE49-F238E27FC236}">
                <a16:creationId xmlns:a16="http://schemas.microsoft.com/office/drawing/2014/main" id="{D4E29DA8-44A9-786F-CC8D-B43706E9C374}"/>
              </a:ext>
            </a:extLst>
          </p:cNvPr>
          <p:cNvSpPr>
            <a:spLocks noGrp="1"/>
          </p:cNvSpPr>
          <p:nvPr>
            <p:ph type="body" sz="quarter" idx="3"/>
          </p:nvPr>
        </p:nvSpPr>
        <p:spPr>
          <a:xfrm>
            <a:off x="6172200" y="325123"/>
            <a:ext cx="5183188" cy="823912"/>
          </a:xfrm>
        </p:spPr>
        <p:txBody>
          <a:bodyPr/>
          <a:lstStyle/>
          <a:p>
            <a:r>
              <a:rPr lang="en-US" dirty="0">
                <a:latin typeface="Calibri" panose="020F0502020204030204" pitchFamily="34" charset="0"/>
                <a:cs typeface="Calibri" panose="020F0502020204030204" pitchFamily="34" charset="0"/>
              </a:rPr>
              <a:t>Federal Indicators Met</a:t>
            </a:r>
          </a:p>
        </p:txBody>
      </p:sp>
      <p:sp>
        <p:nvSpPr>
          <p:cNvPr id="10" name="Content Placeholder 9">
            <a:extLst>
              <a:ext uri="{FF2B5EF4-FFF2-40B4-BE49-F238E27FC236}">
                <a16:creationId xmlns:a16="http://schemas.microsoft.com/office/drawing/2014/main" id="{A1A3504A-508D-9ACF-F36E-BADBF16DF7CE}"/>
              </a:ext>
            </a:extLst>
          </p:cNvPr>
          <p:cNvSpPr>
            <a:spLocks noGrp="1"/>
          </p:cNvSpPr>
          <p:nvPr>
            <p:ph sz="quarter" idx="4"/>
          </p:nvPr>
        </p:nvSpPr>
        <p:spPr>
          <a:xfrm>
            <a:off x="6172200" y="1047434"/>
            <a:ext cx="5183188" cy="4307174"/>
          </a:xfrm>
        </p:spPr>
        <p:txBody>
          <a:bodyPr>
            <a:normAutofit fontScale="70000" lnSpcReduction="20000"/>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Academic Achievement Indicator</a:t>
            </a:r>
          </a:p>
          <a:p>
            <a:r>
              <a:rPr lang="en-US" dirty="0">
                <a:latin typeface="Calibri" panose="020F0502020204030204" pitchFamily="34" charset="0"/>
                <a:cs typeface="Calibri" panose="020F0502020204030204" pitchFamily="34" charset="0"/>
              </a:rPr>
              <a:t>Progress in Achieving ELP Indicator</a:t>
            </a:r>
          </a:p>
          <a:p>
            <a:endParaRPr lang="en-US" sz="7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Graduation Rate Indicator</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SQSS Indicators</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0" indent="0" algn="r">
              <a:buNone/>
            </a:pPr>
            <a:r>
              <a:rPr lang="en-US" sz="2300" i="1" dirty="0">
                <a:latin typeface="Calibri" panose="020F0502020204030204" pitchFamily="34" charset="0"/>
                <a:cs typeface="Calibri" panose="020F0502020204030204" pitchFamily="34" charset="0"/>
              </a:rPr>
              <a:t>*will be implemented for 2023-24 school year</a:t>
            </a:r>
          </a:p>
          <a:p>
            <a:pPr marL="457200" lvl="1" indent="0">
              <a:buNone/>
            </a:pPr>
            <a:endParaRPr lang="en-US" dirty="0">
              <a:latin typeface="Calibri" panose="020F0502020204030204" pitchFamily="34" charset="0"/>
              <a:cs typeface="Calibri" panose="020F0502020204030204" pitchFamily="34" charset="0"/>
            </a:endParaRPr>
          </a:p>
        </p:txBody>
      </p:sp>
      <p:sp>
        <p:nvSpPr>
          <p:cNvPr id="11" name="Right Brace 10">
            <a:extLst>
              <a:ext uri="{FF2B5EF4-FFF2-40B4-BE49-F238E27FC236}">
                <a16:creationId xmlns:a16="http://schemas.microsoft.com/office/drawing/2014/main" id="{CF931AAB-8637-160D-E577-042F2B06CB91}"/>
              </a:ext>
            </a:extLst>
          </p:cNvPr>
          <p:cNvSpPr/>
          <p:nvPr/>
        </p:nvSpPr>
        <p:spPr>
          <a:xfrm>
            <a:off x="5821228" y="1149035"/>
            <a:ext cx="350971" cy="9958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7197E42E-957E-15D5-6CE2-9EFA1C93C515}"/>
              </a:ext>
            </a:extLst>
          </p:cNvPr>
          <p:cNvSpPr/>
          <p:nvPr/>
        </p:nvSpPr>
        <p:spPr>
          <a:xfrm>
            <a:off x="5821228" y="2236876"/>
            <a:ext cx="350972" cy="2447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ight Brace 1">
            <a:extLst>
              <a:ext uri="{FF2B5EF4-FFF2-40B4-BE49-F238E27FC236}">
                <a16:creationId xmlns:a16="http://schemas.microsoft.com/office/drawing/2014/main" id="{22722073-9F87-98D8-4E50-93206B4CC093}"/>
              </a:ext>
            </a:extLst>
          </p:cNvPr>
          <p:cNvSpPr/>
          <p:nvPr/>
        </p:nvSpPr>
        <p:spPr>
          <a:xfrm>
            <a:off x="5826872" y="2573572"/>
            <a:ext cx="345328" cy="24443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7403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Considerations to Improve Virginia’s Indicators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838199" y="1520824"/>
            <a:ext cx="11150601" cy="4778371"/>
          </a:xfrm>
        </p:spPr>
        <p:txBody>
          <a:bodyPr>
            <a:normAutofit fontScale="85000" lnSpcReduction="20000"/>
          </a:bodyPr>
          <a:lstStyle/>
          <a:p>
            <a:pPr marL="285750" indent="-285750">
              <a:spcAft>
                <a:spcPts val="1200"/>
              </a:spcAft>
            </a:pPr>
            <a:r>
              <a:rPr lang="en-US" sz="3600" b="1" dirty="0">
                <a:latin typeface="Calibri" panose="020F0502020204030204" pitchFamily="34" charset="0"/>
                <a:cs typeface="Calibri" panose="020F0502020204030204" pitchFamily="34" charset="0"/>
              </a:rPr>
              <a:t>Separate the combined rate </a:t>
            </a:r>
            <a:r>
              <a:rPr lang="en-US" sz="3600" dirty="0">
                <a:latin typeface="Calibri" panose="020F0502020204030204" pitchFamily="34" charset="0"/>
                <a:cs typeface="Calibri" panose="020F0502020204030204" pitchFamily="34" charset="0"/>
              </a:rPr>
              <a:t>into three, standalone indicators </a:t>
            </a:r>
            <a:endParaRPr lang="en-US" sz="4000" dirty="0">
              <a:latin typeface="Calibri" panose="020F0502020204030204" pitchFamily="34" charset="0"/>
              <a:cs typeface="Calibri" panose="020F0502020204030204" pitchFamily="34" charset="0"/>
            </a:endParaRPr>
          </a:p>
          <a:p>
            <a:pPr marL="742950" lvl="1" indent="-285750">
              <a:spcAft>
                <a:spcPts val="1200"/>
              </a:spcAft>
            </a:pPr>
            <a:r>
              <a:rPr lang="en-US" sz="3200" dirty="0">
                <a:latin typeface="Calibri" panose="020F0502020204030204" pitchFamily="34" charset="0"/>
                <a:cs typeface="Calibri" panose="020F0502020204030204" pitchFamily="34" charset="0"/>
              </a:rPr>
              <a:t>Achievement: index approach that recognizes advanced students vs. simple proficiency rates</a:t>
            </a:r>
          </a:p>
          <a:p>
            <a:pPr marL="742950" lvl="1" indent="-285750">
              <a:spcAft>
                <a:spcPts val="1200"/>
              </a:spcAft>
            </a:pPr>
            <a:r>
              <a:rPr lang="en-US" sz="3200" dirty="0">
                <a:latin typeface="Calibri" panose="020F0502020204030204" pitchFamily="34" charset="0"/>
                <a:cs typeface="Calibri" panose="020F0502020204030204" pitchFamily="34" charset="0"/>
              </a:rPr>
              <a:t>Growth: consider more nuanced measures (e.g., student growth percentiles) that measure growth for all students </a:t>
            </a:r>
          </a:p>
          <a:p>
            <a:pPr marL="742950" lvl="1" indent="-285750">
              <a:spcAft>
                <a:spcPts val="1200"/>
              </a:spcAft>
            </a:pPr>
            <a:r>
              <a:rPr lang="en-US" sz="3200" dirty="0">
                <a:latin typeface="Calibri" panose="020F0502020204030204" pitchFamily="34" charset="0"/>
                <a:cs typeface="Calibri" panose="020F0502020204030204" pitchFamily="34" charset="0"/>
              </a:rPr>
              <a:t>English learners: fully include in achievement, growth, </a:t>
            </a:r>
            <a:r>
              <a:rPr lang="en-US" sz="3200" u="sng" dirty="0">
                <a:latin typeface="Calibri" panose="020F0502020204030204" pitchFamily="34" charset="0"/>
                <a:cs typeface="Calibri" panose="020F0502020204030204" pitchFamily="34" charset="0"/>
              </a:rPr>
              <a:t>and</a:t>
            </a:r>
            <a:r>
              <a:rPr lang="en-US" sz="3200" dirty="0">
                <a:latin typeface="Calibri" panose="020F0502020204030204" pitchFamily="34" charset="0"/>
                <a:cs typeface="Calibri" panose="020F0502020204030204" pitchFamily="34" charset="0"/>
              </a:rPr>
              <a:t> ELP indicators</a:t>
            </a:r>
          </a:p>
          <a:p>
            <a:pPr marL="285750" indent="-285750">
              <a:spcAft>
                <a:spcPts val="1200"/>
              </a:spcAft>
            </a:pPr>
            <a:r>
              <a:rPr lang="en-US" sz="3600" b="1" dirty="0">
                <a:latin typeface="Calibri" panose="020F0502020204030204" pitchFamily="34" charset="0"/>
                <a:cs typeface="Calibri" panose="020F0502020204030204" pitchFamily="34" charset="0"/>
              </a:rPr>
              <a:t>Streamline HS indicators </a:t>
            </a:r>
            <a:r>
              <a:rPr lang="en-US" sz="3600" dirty="0">
                <a:latin typeface="Calibri" panose="020F0502020204030204" pitchFamily="34" charset="0"/>
                <a:cs typeface="Calibri" panose="020F0502020204030204" pitchFamily="34" charset="0"/>
              </a:rPr>
              <a:t>to focus on measures with most value</a:t>
            </a:r>
          </a:p>
          <a:p>
            <a:pPr marL="742950" lvl="1" indent="-285750">
              <a:spcAft>
                <a:spcPts val="1200"/>
              </a:spcAft>
            </a:pPr>
            <a:r>
              <a:rPr lang="en-US" sz="3200" dirty="0">
                <a:latin typeface="Calibri" panose="020F0502020204030204" pitchFamily="34" charset="0"/>
                <a:cs typeface="Calibri" panose="020F0502020204030204" pitchFamily="34" charset="0"/>
              </a:rPr>
              <a:t>Consider removing or deemphasizing dropout rates and HS completion metrics to focus on graduation with a standard or advanced diploma</a:t>
            </a:r>
          </a:p>
          <a:p>
            <a:pPr marL="742950" lvl="1" indent="-285750">
              <a:spcAft>
                <a:spcPts val="1200"/>
              </a:spcAft>
            </a:pPr>
            <a:r>
              <a:rPr lang="en-US" sz="3200" dirty="0">
                <a:latin typeface="Calibri" panose="020F0502020204030204" pitchFamily="34" charset="0"/>
                <a:cs typeface="Calibri" panose="020F0502020204030204" pitchFamily="34" charset="0"/>
              </a:rPr>
              <a:t>Update and implement college, career, and civic readiness index</a:t>
            </a:r>
          </a:p>
          <a:p>
            <a:pPr marL="285750" indent="-285750">
              <a:spcAft>
                <a:spcPts val="1200"/>
              </a:spcAft>
            </a:pPr>
            <a:endParaRPr lang="en-US" sz="3600" dirty="0">
              <a:latin typeface="Calibri" panose="020F0502020204030204" pitchFamily="34" charset="0"/>
              <a:cs typeface="Calibri" panose="020F0502020204030204" pitchFamily="34" charset="0"/>
            </a:endParaRPr>
          </a:p>
          <a:p>
            <a:pPr marL="285750" indent="-285750">
              <a:spcAft>
                <a:spcPts val="1200"/>
              </a:spcAft>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789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College, Career, and Civic Readiness Index Ideas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8199074" y="1520825"/>
            <a:ext cx="3789726" cy="4660836"/>
          </a:xfrm>
        </p:spPr>
        <p:txBody>
          <a:bodyPr>
            <a:normAutofit lnSpcReduction="10000"/>
          </a:bodyPr>
          <a:lstStyle/>
          <a:p>
            <a:pPr marL="285750" indent="-285750">
              <a:spcAft>
                <a:spcPts val="1200"/>
              </a:spcAft>
            </a:pPr>
            <a:r>
              <a:rPr lang="en-US" dirty="0">
                <a:latin typeface="Calibri" panose="020F0502020204030204" pitchFamily="34" charset="0"/>
                <a:cs typeface="Calibri" panose="020F0502020204030204" pitchFamily="34" charset="0"/>
              </a:rPr>
              <a:t>Consider using index to incentivize college and career pathways with greater value beyond high school</a:t>
            </a:r>
          </a:p>
          <a:p>
            <a:pPr marL="285750" indent="-285750">
              <a:spcAft>
                <a:spcPts val="1200"/>
              </a:spcAft>
            </a:pPr>
            <a:endParaRPr lang="en-US" dirty="0">
              <a:latin typeface="Calibri" panose="020F0502020204030204" pitchFamily="34" charset="0"/>
              <a:cs typeface="Calibri" panose="020F0502020204030204" pitchFamily="34" charset="0"/>
            </a:endParaRPr>
          </a:p>
          <a:p>
            <a:pPr marL="285750" indent="-285750">
              <a:spcAft>
                <a:spcPts val="1200"/>
              </a:spcAft>
            </a:pPr>
            <a:endParaRPr lang="en-US" dirty="0">
              <a:latin typeface="Calibri" panose="020F0502020204030204" pitchFamily="34" charset="0"/>
              <a:cs typeface="Calibri" panose="020F0502020204030204" pitchFamily="34" charset="0"/>
            </a:endParaRPr>
          </a:p>
          <a:p>
            <a:pPr marL="285750" indent="-285750">
              <a:spcAft>
                <a:spcPts val="1200"/>
              </a:spcAft>
            </a:pPr>
            <a:endParaRPr lang="en-US" dirty="0">
              <a:latin typeface="Calibri" panose="020F0502020204030204" pitchFamily="34" charset="0"/>
              <a:cs typeface="Calibri" panose="020F0502020204030204" pitchFamily="34" charset="0"/>
            </a:endParaRPr>
          </a:p>
          <a:p>
            <a:pPr marL="0" indent="0" algn="r">
              <a:spcAft>
                <a:spcPts val="1200"/>
              </a:spcAft>
              <a:buNone/>
            </a:pPr>
            <a:r>
              <a:rPr lang="en-US" sz="1300" dirty="0">
                <a:latin typeface="Calibri" panose="020F0502020204030204" pitchFamily="34" charset="0"/>
                <a:cs typeface="Calibri" panose="020F0502020204030204" pitchFamily="34" charset="0"/>
              </a:rPr>
              <a:t>Source: </a:t>
            </a:r>
            <a:r>
              <a:rPr lang="en-US" sz="1300" dirty="0">
                <a:solidFill>
                  <a:srgbClr val="00BAB3"/>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https://files.eric.ed.gov/fulltext/ED594219.pdf</a:t>
            </a:r>
            <a:r>
              <a:rPr lang="en-US" sz="1300" dirty="0">
                <a:solidFill>
                  <a:srgbClr val="00BAB3"/>
                </a:solidFill>
                <a:latin typeface="Calibri" panose="020F0502020204030204" pitchFamily="34" charset="0"/>
                <a:cs typeface="Calibri" panose="020F0502020204030204" pitchFamily="34" charset="0"/>
              </a:rPr>
              <a:t> </a:t>
            </a:r>
          </a:p>
          <a:p>
            <a:pPr marL="285750" indent="-285750">
              <a:spcAft>
                <a:spcPts val="12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C30D97CC-AD66-460D-457F-E1B90AB3671B}"/>
              </a:ext>
            </a:extLst>
          </p:cNvPr>
          <p:cNvSpPr txBox="1"/>
          <p:nvPr/>
        </p:nvSpPr>
        <p:spPr>
          <a:xfrm>
            <a:off x="2220028" y="1655802"/>
            <a:ext cx="3979410"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LOUISIANA: Strength of Diploma Index</a:t>
            </a:r>
          </a:p>
        </p:txBody>
      </p:sp>
      <p:pic>
        <p:nvPicPr>
          <p:cNvPr id="7" name="Picture 6">
            <a:extLst>
              <a:ext uri="{FF2B5EF4-FFF2-40B4-BE49-F238E27FC236}">
                <a16:creationId xmlns:a16="http://schemas.microsoft.com/office/drawing/2014/main" id="{256ABFAF-1610-AC9C-E08D-652901EF89D8}"/>
              </a:ext>
            </a:extLst>
          </p:cNvPr>
          <p:cNvPicPr>
            <a:picLocks noChangeAspect="1"/>
          </p:cNvPicPr>
          <p:nvPr/>
        </p:nvPicPr>
        <p:blipFill>
          <a:blip r:embed="rId5"/>
          <a:stretch>
            <a:fillRect/>
          </a:stretch>
        </p:blipFill>
        <p:spPr>
          <a:xfrm>
            <a:off x="220392" y="1960126"/>
            <a:ext cx="7867151" cy="4660836"/>
          </a:xfrm>
          <a:prstGeom prst="rect">
            <a:avLst/>
          </a:prstGeom>
        </p:spPr>
      </p:pic>
      <p:sp>
        <p:nvSpPr>
          <p:cNvPr id="9" name="Rectangle 8">
            <a:extLst>
              <a:ext uri="{FF2B5EF4-FFF2-40B4-BE49-F238E27FC236}">
                <a16:creationId xmlns:a16="http://schemas.microsoft.com/office/drawing/2014/main" id="{D522FDF1-9109-D44D-9E90-317C43758724}"/>
              </a:ext>
            </a:extLst>
          </p:cNvPr>
          <p:cNvSpPr/>
          <p:nvPr/>
        </p:nvSpPr>
        <p:spPr>
          <a:xfrm>
            <a:off x="164037" y="2248872"/>
            <a:ext cx="7923506" cy="2195806"/>
          </a:xfrm>
          <a:prstGeom prst="rect">
            <a:avLst/>
          </a:prstGeom>
          <a:noFill/>
          <a:ln w="28575">
            <a:solidFill>
              <a:srgbClr val="981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320F321-83F2-1564-0412-8D3EA96CEA77}"/>
              </a:ext>
            </a:extLst>
          </p:cNvPr>
          <p:cNvSpPr/>
          <p:nvPr/>
        </p:nvSpPr>
        <p:spPr>
          <a:xfrm rot="9743322">
            <a:off x="8121885" y="3581192"/>
            <a:ext cx="936924" cy="372150"/>
          </a:xfrm>
          <a:prstGeom prst="rightArrow">
            <a:avLst/>
          </a:prstGeom>
          <a:ln w="28575">
            <a:solidFill>
              <a:srgbClr val="981D97"/>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BAB3"/>
              </a:solidFill>
            </a:endParaRPr>
          </a:p>
        </p:txBody>
      </p:sp>
    </p:spTree>
    <p:extLst>
      <p:ext uri="{BB962C8B-B14F-4D97-AF65-F5344CB8AC3E}">
        <p14:creationId xmlns:p14="http://schemas.microsoft.com/office/powerpoint/2010/main" val="198509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College, Career, and Civic Readiness Index Ideas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7917084" y="1520825"/>
            <a:ext cx="4071716" cy="4660836"/>
          </a:xfrm>
        </p:spPr>
        <p:txBody>
          <a:bodyPr>
            <a:normAutofit lnSpcReduction="10000"/>
          </a:bodyPr>
          <a:lstStyle/>
          <a:p>
            <a:pPr marL="285750" indent="-285750">
              <a:spcAft>
                <a:spcPts val="1200"/>
              </a:spcAft>
            </a:pPr>
            <a:r>
              <a:rPr lang="en-US" dirty="0">
                <a:latin typeface="Calibri" panose="020F0502020204030204" pitchFamily="34" charset="0"/>
                <a:cs typeface="Calibri" panose="020F0502020204030204" pitchFamily="34" charset="0"/>
              </a:rPr>
              <a:t>Consider reporting on each readiness option separately, as well as an overall rate</a:t>
            </a:r>
          </a:p>
          <a:p>
            <a:pPr marL="285750" indent="-285750">
              <a:spcAft>
                <a:spcPts val="1200"/>
              </a:spcAft>
            </a:pPr>
            <a:r>
              <a:rPr lang="en-US" dirty="0">
                <a:latin typeface="Calibri" panose="020F0502020204030204" pitchFamily="34" charset="0"/>
                <a:cs typeface="Calibri" panose="020F0502020204030204" pitchFamily="34" charset="0"/>
              </a:rPr>
              <a:t>Consider using measures that include postsecondary outcomes beyond high school, such as enrolling in credit-bearing coursework in college</a:t>
            </a:r>
          </a:p>
          <a:p>
            <a:pPr marL="285750" indent="-285750">
              <a:spcAft>
                <a:spcPts val="1200"/>
              </a:spcAft>
            </a:pPr>
            <a:endParaRPr lang="en-US" dirty="0">
              <a:latin typeface="Calibri" panose="020F0502020204030204" pitchFamily="34" charset="0"/>
              <a:cs typeface="Calibri" panose="020F0502020204030204" pitchFamily="34" charset="0"/>
            </a:endParaRPr>
          </a:p>
          <a:p>
            <a:pPr marL="285750" indent="-285750">
              <a:spcAft>
                <a:spcPts val="1200"/>
              </a:spcAft>
            </a:pPr>
            <a:endParaRPr lang="en-US" dirty="0">
              <a:latin typeface="Calibri" panose="020F0502020204030204" pitchFamily="34" charset="0"/>
              <a:cs typeface="Calibri" panose="020F0502020204030204" pitchFamily="34" charset="0"/>
            </a:endParaRPr>
          </a:p>
          <a:p>
            <a:pPr marL="285750" indent="-285750">
              <a:spcAft>
                <a:spcPts val="12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5D729767-634F-3128-988A-FD803D2E87A1}"/>
              </a:ext>
            </a:extLst>
          </p:cNvPr>
          <p:cNvPicPr>
            <a:picLocks noChangeAspect="1"/>
          </p:cNvPicPr>
          <p:nvPr/>
        </p:nvPicPr>
        <p:blipFill>
          <a:blip r:embed="rId4"/>
          <a:stretch>
            <a:fillRect/>
          </a:stretch>
        </p:blipFill>
        <p:spPr>
          <a:xfrm>
            <a:off x="197447" y="1335404"/>
            <a:ext cx="7084637" cy="5383700"/>
          </a:xfrm>
          <a:prstGeom prst="rect">
            <a:avLst/>
          </a:prstGeom>
        </p:spPr>
      </p:pic>
      <p:sp>
        <p:nvSpPr>
          <p:cNvPr id="4" name="TextBox 3">
            <a:extLst>
              <a:ext uri="{FF2B5EF4-FFF2-40B4-BE49-F238E27FC236}">
                <a16:creationId xmlns:a16="http://schemas.microsoft.com/office/drawing/2014/main" id="{C30D97CC-AD66-460D-457F-E1B90AB3671B}"/>
              </a:ext>
            </a:extLst>
          </p:cNvPr>
          <p:cNvSpPr txBox="1"/>
          <p:nvPr/>
        </p:nvSpPr>
        <p:spPr>
          <a:xfrm>
            <a:off x="295001" y="6154110"/>
            <a:ext cx="4543216" cy="553998"/>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GEORGIA</a:t>
            </a:r>
          </a:p>
          <a:p>
            <a:r>
              <a:rPr lang="en-US" sz="1200" dirty="0">
                <a:latin typeface="Calibri" panose="020F0502020204030204" pitchFamily="34" charset="0"/>
                <a:cs typeface="Calibri" panose="020F0502020204030204" pitchFamily="34" charset="0"/>
              </a:rPr>
              <a:t>Source: </a:t>
            </a:r>
            <a:r>
              <a:rPr lang="en-US" sz="1200" dirty="0">
                <a:solidFill>
                  <a:srgbClr val="00BAB3"/>
                </a:solidFill>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https://ccrpi.gadoe.org/Reports/Views/Shared/_Layout.html</a:t>
            </a:r>
            <a:r>
              <a:rPr lang="en-US" sz="1200" dirty="0">
                <a:solidFill>
                  <a:srgbClr val="00BAB3"/>
                </a:solidFill>
                <a:latin typeface="Calibri" panose="020F0502020204030204" pitchFamily="34" charset="0"/>
                <a:cs typeface="Calibri" panose="020F0502020204030204" pitchFamily="34" charset="0"/>
              </a:rPr>
              <a:t> </a:t>
            </a:r>
          </a:p>
        </p:txBody>
      </p:sp>
      <p:sp>
        <p:nvSpPr>
          <p:cNvPr id="9" name="Rectangle 8">
            <a:extLst>
              <a:ext uri="{FF2B5EF4-FFF2-40B4-BE49-F238E27FC236}">
                <a16:creationId xmlns:a16="http://schemas.microsoft.com/office/drawing/2014/main" id="{9A9E9037-0919-A837-F74E-DBA68F104980}"/>
              </a:ext>
            </a:extLst>
          </p:cNvPr>
          <p:cNvSpPr/>
          <p:nvPr/>
        </p:nvSpPr>
        <p:spPr>
          <a:xfrm>
            <a:off x="3140075" y="5301205"/>
            <a:ext cx="3989930" cy="676306"/>
          </a:xfrm>
          <a:prstGeom prst="rect">
            <a:avLst/>
          </a:prstGeom>
          <a:noFill/>
          <a:ln w="28575">
            <a:solidFill>
              <a:srgbClr val="981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984D7C1-3D7F-D41C-C900-376E86A1BB4A}"/>
              </a:ext>
            </a:extLst>
          </p:cNvPr>
          <p:cNvSpPr/>
          <p:nvPr/>
        </p:nvSpPr>
        <p:spPr>
          <a:xfrm rot="9743322">
            <a:off x="7245421" y="5255329"/>
            <a:ext cx="936924" cy="372150"/>
          </a:xfrm>
          <a:prstGeom prst="rightArrow">
            <a:avLst/>
          </a:prstGeom>
          <a:ln w="28575">
            <a:solidFill>
              <a:srgbClr val="981D97"/>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BAB3"/>
              </a:solidFill>
            </a:endParaRPr>
          </a:p>
        </p:txBody>
      </p:sp>
    </p:spTree>
    <p:extLst>
      <p:ext uri="{BB962C8B-B14F-4D97-AF65-F5344CB8AC3E}">
        <p14:creationId xmlns:p14="http://schemas.microsoft.com/office/powerpoint/2010/main" val="47988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007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ECC1E5-F07C-E5A6-41F7-068C48B388DD}"/>
              </a:ext>
            </a:extLst>
          </p:cNvPr>
          <p:cNvSpPr txBox="1"/>
          <p:nvPr/>
        </p:nvSpPr>
        <p:spPr>
          <a:xfrm>
            <a:off x="0" y="2481450"/>
            <a:ext cx="12192000" cy="3508653"/>
          </a:xfrm>
          <a:prstGeom prst="rect">
            <a:avLst/>
          </a:prstGeom>
          <a:noFill/>
        </p:spPr>
        <p:txBody>
          <a:bodyPr wrap="square">
            <a:spAutoFit/>
          </a:bodyPr>
          <a:lstStyle/>
          <a:p>
            <a:pPr algn="ctr"/>
            <a:r>
              <a:rPr lang="en-US" sz="4800" b="1" dirty="0">
                <a:solidFill>
                  <a:schemeClr val="bg1"/>
                </a:solidFill>
                <a:latin typeface="Calibri" panose="020F0502020204030204" pitchFamily="34" charset="0"/>
                <a:cs typeface="Calibri" panose="020F0502020204030204" pitchFamily="34" charset="0"/>
              </a:rPr>
              <a:t>Accountability Ratings Considerations</a:t>
            </a:r>
          </a:p>
          <a:p>
            <a:pPr algn="ctr"/>
            <a:r>
              <a:rPr lang="en-US" sz="3200" dirty="0">
                <a:solidFill>
                  <a:schemeClr val="bg1"/>
                </a:solidFill>
                <a:latin typeface="Calibri" panose="020F0502020204030204" pitchFamily="34" charset="0"/>
                <a:cs typeface="Calibri" panose="020F0502020204030204" pitchFamily="34" charset="0"/>
              </a:rPr>
              <a:t>Should the system provide an overall school rating/score? </a:t>
            </a:r>
          </a:p>
          <a:p>
            <a:pPr algn="ctr"/>
            <a:r>
              <a:rPr lang="en-US" sz="3200" dirty="0">
                <a:solidFill>
                  <a:schemeClr val="bg1"/>
                </a:solidFill>
                <a:latin typeface="Calibri" panose="020F0502020204030204" pitchFamily="34" charset="0"/>
                <a:cs typeface="Calibri" panose="020F0502020204030204" pitchFamily="34" charset="0"/>
              </a:rPr>
              <a:t>If so, how should indicators be weighted or combined to produce it? </a:t>
            </a:r>
          </a:p>
          <a:p>
            <a:pPr algn="ct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solidFill>
                <a:schemeClr val="bg1"/>
              </a:solidFill>
              <a:latin typeface="Calibri" panose="020F0502020204030204" pitchFamily="34" charset="0"/>
              <a:cs typeface="Calibri" panose="020F0502020204030204" pitchFamily="34" charset="0"/>
            </a:endParaRPr>
          </a:p>
          <a:p>
            <a:pPr algn="ctr"/>
            <a:endParaRPr lang="en-US" sz="4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691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Federal Requirements for Differentiation of Schools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838200" y="1625600"/>
            <a:ext cx="10515601" cy="4667249"/>
          </a:xfrm>
        </p:spPr>
        <p:txBody>
          <a:bodyPr>
            <a:normAutofit/>
          </a:bodyPr>
          <a:lstStyle/>
          <a:p>
            <a:pPr>
              <a:spcAft>
                <a:spcPts val="1200"/>
              </a:spcAft>
            </a:pPr>
            <a:r>
              <a:rPr lang="en-US" sz="2800" dirty="0">
                <a:latin typeface="Calibri" panose="020F0502020204030204" pitchFamily="34" charset="0"/>
                <a:cs typeface="Calibri" panose="020F0502020204030204" pitchFamily="34" charset="0"/>
              </a:rPr>
              <a:t>ESSA </a:t>
            </a:r>
            <a:r>
              <a:rPr lang="en-US" sz="2800" b="1" dirty="0">
                <a:latin typeface="Calibri" panose="020F0502020204030204" pitchFamily="34" charset="0"/>
                <a:cs typeface="Calibri" panose="020F0502020204030204" pitchFamily="34" charset="0"/>
              </a:rPr>
              <a:t>does not </a:t>
            </a:r>
            <a:r>
              <a:rPr lang="en-US" sz="2800" dirty="0">
                <a:latin typeface="Calibri" panose="020F0502020204030204" pitchFamily="34" charset="0"/>
                <a:cs typeface="Calibri" panose="020F0502020204030204" pitchFamily="34" charset="0"/>
              </a:rPr>
              <a:t>require states to issue overall school ratings, like A-F grades, 1-5 star ratings, or an index score (e.g., 85 out of 100 points).</a:t>
            </a:r>
          </a:p>
          <a:p>
            <a:pPr lvl="1">
              <a:spcAft>
                <a:spcPts val="1200"/>
              </a:spcAft>
            </a:pPr>
            <a:r>
              <a:rPr lang="en-US" dirty="0">
                <a:latin typeface="Calibri" panose="020F0502020204030204" pitchFamily="34" charset="0"/>
                <a:cs typeface="Calibri" panose="020F0502020204030204" pitchFamily="34" charset="0"/>
              </a:rPr>
              <a:t>ESSA requires states to report school performance on each indicator on school and district report cards.</a:t>
            </a:r>
          </a:p>
          <a:p>
            <a:pPr lvl="1">
              <a:spcAft>
                <a:spcPts val="1200"/>
              </a:spcAft>
            </a:pPr>
            <a:r>
              <a:rPr lang="en-US" dirty="0">
                <a:latin typeface="Calibri" panose="020F0502020204030204" pitchFamily="34" charset="0"/>
                <a:cs typeface="Calibri" panose="020F0502020204030204" pitchFamily="34" charset="0"/>
              </a:rPr>
              <a:t>ESSA requires states to identify three categories of low-performing schools needing extra support from the state and/or district.</a:t>
            </a:r>
          </a:p>
          <a:p>
            <a:pPr>
              <a:spcAft>
                <a:spcPts val="1200"/>
              </a:spcAft>
            </a:pPr>
            <a:r>
              <a:rPr lang="en-US" sz="2800" dirty="0">
                <a:latin typeface="Calibri" panose="020F0502020204030204" pitchFamily="34" charset="0"/>
                <a:cs typeface="Calibri" panose="020F0502020204030204" pitchFamily="34" charset="0"/>
              </a:rPr>
              <a:t>When differentiating schools (either for overall ratings, if given, or school identification), non-SQSS indicators must receive “substantial weight” individually and “much greater weight” in the aggregate.</a:t>
            </a:r>
            <a:endParaRPr lang="en-US"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726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Federal Requirements for School Identification</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latin typeface="Calibri" panose="020F0502020204030204" pitchFamily="34" charset="0"/>
                <a:cs typeface="Calibri" panose="020F0502020204030204" pitchFamily="34" charset="0"/>
              </a:rPr>
              <a:t>For a refresher on ESSA, check out All4Ed’s “ESSA Explained:” </a:t>
            </a:r>
            <a:r>
              <a:rPr lang="en-US" dirty="0">
                <a:solidFill>
                  <a:srgbClr val="00BAB3"/>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https://all4ed.org/publication/essa-explained/</a:t>
            </a:r>
            <a:endParaRPr lang="en-US" dirty="0">
              <a:solidFill>
                <a:srgbClr val="00BAB3"/>
              </a:solidFill>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4" name="TextBox 13">
            <a:extLst>
              <a:ext uri="{FF2B5EF4-FFF2-40B4-BE49-F238E27FC236}">
                <a16:creationId xmlns:a16="http://schemas.microsoft.com/office/drawing/2014/main" id="{9493AA77-7624-6950-B302-037B9D02F18B}"/>
              </a:ext>
            </a:extLst>
          </p:cNvPr>
          <p:cNvSpPr txBox="1"/>
          <p:nvPr/>
        </p:nvSpPr>
        <p:spPr>
          <a:xfrm>
            <a:off x="8071338" y="3161270"/>
            <a:ext cx="4120661"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Comprehensive Support and Improvement</a:t>
            </a:r>
            <a:r>
              <a:rPr kumimoji="0" lang="en-US" sz="1800" b="1"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CSI)</a:t>
            </a:r>
            <a:endParaRPr kumimoji="0" lang="en-US" sz="1800" b="1"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endParaRPr>
          </a:p>
          <a:p>
            <a:pPr marL="285750" indent="-285750">
              <a:buFontTx/>
              <a:buChar char="-"/>
              <a:defRPr/>
            </a:pPr>
            <a:r>
              <a:rPr kumimoji="0" lang="en-US"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rPr>
              <a:t>Lowest-performing 5% of Title I schools</a:t>
            </a:r>
            <a:endParaRPr lang="en-US" dirty="0">
              <a:solidFill>
                <a:srgbClr val="000000"/>
              </a:solidFill>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spcAft>
                <a:spcPts val="0"/>
              </a:spcAft>
              <a:buClrTx/>
              <a:buSzTx/>
              <a:buFontTx/>
              <a:buChar char="-"/>
              <a:tabLst/>
              <a:defRPr/>
            </a:pPr>
            <a:r>
              <a:rPr lang="en-US" dirty="0">
                <a:solidFill>
                  <a:srgbClr val="000000"/>
                </a:solidFill>
                <a:latin typeface="Calibri" panose="020F0502020204030204" pitchFamily="34" charset="0"/>
                <a:cs typeface="Calibri" panose="020F0502020204030204" pitchFamily="34" charset="0"/>
              </a:rPr>
              <a:t>Any high school with graduation rates below 67%</a:t>
            </a:r>
          </a:p>
          <a:p>
            <a:pPr marL="285750" marR="0" lvl="0" indent="-285750" defTabSz="914400" rtl="0" eaLnBrk="1" fontAlgn="auto" latinLnBrk="0" hangingPunct="1">
              <a:lnSpc>
                <a:spcPct val="100000"/>
              </a:lnSpc>
              <a:spcBef>
                <a:spcPts val="0"/>
              </a:spcBef>
              <a:spcAft>
                <a:spcPts val="0"/>
              </a:spcAft>
              <a:buClrTx/>
              <a:buSzTx/>
              <a:buFontTx/>
              <a:buChar char="-"/>
              <a:tabLst/>
              <a:defRPr/>
            </a:pPr>
            <a:r>
              <a:rPr lang="en-US" i="1" dirty="0">
                <a:solidFill>
                  <a:srgbClr val="000000"/>
                </a:solidFill>
                <a:latin typeface="Calibri" panose="020F0502020204030204" pitchFamily="34" charset="0"/>
                <a:cs typeface="Calibri" panose="020F0502020204030204" pitchFamily="34" charset="0"/>
              </a:rPr>
              <a:t>Title I ATSI schools that have not improved within a state-set timeline</a:t>
            </a:r>
          </a:p>
          <a:p>
            <a:pPr marL="285750" marR="0" lvl="0" indent="-285750" defTabSz="914400" rtl="0" eaLnBrk="1" fontAlgn="auto" latinLnBrk="0" hangingPunct="1">
              <a:lnSpc>
                <a:spcPct val="100000"/>
              </a:lnSpc>
              <a:spcBef>
                <a:spcPts val="0"/>
              </a:spcBef>
              <a:spcAft>
                <a:spcPts val="0"/>
              </a:spcAft>
              <a:buClrTx/>
              <a:buSzTx/>
              <a:buFontTx/>
              <a:buChar char="-"/>
              <a:tabLst/>
              <a:defRPr/>
            </a:pPr>
            <a:endParaRPr kumimoji="0" lang="en-US" sz="1800"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2B7B4E3-7D7B-0B82-BC20-8D989B0B625B}"/>
              </a:ext>
            </a:extLst>
          </p:cNvPr>
          <p:cNvSpPr txBox="1"/>
          <p:nvPr/>
        </p:nvSpPr>
        <p:spPr>
          <a:xfrm>
            <a:off x="278935" y="3109905"/>
            <a:ext cx="3711671"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Targeted Support and Improvement (TSI)</a:t>
            </a:r>
            <a:endParaRPr kumimoji="0" lang="en-US" sz="1800" b="1"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buClrTx/>
              <a:buSzTx/>
              <a:buFontTx/>
              <a:buChar char="-"/>
              <a:tabLst/>
              <a:defRPr/>
            </a:pPr>
            <a:r>
              <a:rPr lang="en-US" noProof="0" dirty="0">
                <a:solidFill>
                  <a:srgbClr val="000000"/>
                </a:solidFill>
                <a:latin typeface="Calibri" panose="020F0502020204030204" pitchFamily="34" charset="0"/>
                <a:cs typeface="Calibri" panose="020F0502020204030204" pitchFamily="34" charset="0"/>
              </a:rPr>
              <a:t>Schools with “consistently underperforming” (defined by the state) groups of students</a:t>
            </a:r>
            <a:endParaRPr lang="en-US" dirty="0">
              <a:solidFill>
                <a:srgbClr val="000000"/>
              </a:solidFill>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buClrTx/>
              <a:buSzTx/>
              <a:buFontTx/>
              <a:buChar char="-"/>
              <a:tabLst/>
              <a:defRPr/>
            </a:pPr>
            <a:r>
              <a:rPr lang="en-US" dirty="0">
                <a:solidFill>
                  <a:srgbClr val="000000"/>
                </a:solidFill>
                <a:latin typeface="Calibri" panose="020F0502020204030204" pitchFamily="34" charset="0"/>
                <a:cs typeface="Calibri" panose="020F0502020204030204" pitchFamily="34" charset="0"/>
              </a:rPr>
              <a:t>Identified </a:t>
            </a:r>
            <a:r>
              <a:rPr lang="en-US" b="1" u="sng" dirty="0">
                <a:solidFill>
                  <a:srgbClr val="000000"/>
                </a:solidFill>
                <a:latin typeface="Calibri" panose="020F0502020204030204" pitchFamily="34" charset="0"/>
                <a:cs typeface="Calibri" panose="020F0502020204030204" pitchFamily="34" charset="0"/>
              </a:rPr>
              <a:t>annually</a:t>
            </a:r>
            <a:endParaRPr lang="en-US" dirty="0">
              <a:solidFill>
                <a:srgbClr val="00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6CE36C1-3671-5707-59D8-46E0078FBF10}"/>
              </a:ext>
            </a:extLst>
          </p:cNvPr>
          <p:cNvSpPr txBox="1"/>
          <p:nvPr/>
        </p:nvSpPr>
        <p:spPr>
          <a:xfrm>
            <a:off x="4293566" y="3109905"/>
            <a:ext cx="3711671"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Additional Targeted Support and Improvement (ATSI)</a:t>
            </a:r>
          </a:p>
          <a:p>
            <a:pPr marL="285750" marR="0" lvl="0" indent="-285750" defTabSz="914400" rtl="0" eaLnBrk="1" fontAlgn="auto" latinLnBrk="0" hangingPunct="1">
              <a:lnSpc>
                <a:spcPct val="100000"/>
              </a:lnSpc>
              <a:spcBef>
                <a:spcPts val="0"/>
              </a:spcBef>
              <a:buClrTx/>
              <a:buSzTx/>
              <a:buFontTx/>
              <a:buChar char="-"/>
              <a:tabLst/>
              <a:defRPr/>
            </a:pPr>
            <a:r>
              <a:rPr lang="en-US" dirty="0">
                <a:solidFill>
                  <a:srgbClr val="000000"/>
                </a:solidFill>
                <a:latin typeface="Calibri" panose="020F0502020204030204" pitchFamily="34" charset="0"/>
                <a:cs typeface="Calibri" panose="020F0502020204030204" pitchFamily="34" charset="0"/>
              </a:rPr>
              <a:t>Schools with a group of students performing similarly to the level of the lowest-performing 5% of Title I schools in CSI</a:t>
            </a:r>
          </a:p>
        </p:txBody>
      </p:sp>
      <p:sp>
        <p:nvSpPr>
          <p:cNvPr id="23" name="Left Brace 22">
            <a:extLst>
              <a:ext uri="{FF2B5EF4-FFF2-40B4-BE49-F238E27FC236}">
                <a16:creationId xmlns:a16="http://schemas.microsoft.com/office/drawing/2014/main" id="{6DE86BE7-DA91-0433-876F-81B4D167F431}"/>
              </a:ext>
            </a:extLst>
          </p:cNvPr>
          <p:cNvSpPr/>
          <p:nvPr/>
        </p:nvSpPr>
        <p:spPr>
          <a:xfrm rot="16200000">
            <a:off x="8024517" y="1489824"/>
            <a:ext cx="355584" cy="7888408"/>
          </a:xfrm>
          <a:prstGeom prst="leftBrace">
            <a:avLst>
              <a:gd name="adj1" fmla="val 28112"/>
              <a:gd name="adj2" fmla="val 49647"/>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745B274-10D1-75BC-F372-5EF0683079D1}"/>
              </a:ext>
            </a:extLst>
          </p:cNvPr>
          <p:cNvSpPr/>
          <p:nvPr/>
        </p:nvSpPr>
        <p:spPr>
          <a:xfrm>
            <a:off x="4359668" y="5611749"/>
            <a:ext cx="7786845" cy="369332"/>
          </a:xfrm>
          <a:prstGeom prst="rect">
            <a:avLst/>
          </a:prstGeom>
        </p:spPr>
        <p:txBody>
          <a:bodyPr wrap="square">
            <a:spAutoFit/>
          </a:bodyPr>
          <a:lstStyle/>
          <a:p>
            <a:pPr lvl="0" algn="ctr">
              <a:defRPr/>
            </a:pPr>
            <a:r>
              <a:rPr lang="en-US" dirty="0">
                <a:solidFill>
                  <a:srgbClr val="000000"/>
                </a:solidFill>
                <a:latin typeface="Calibri" panose="020F0502020204030204" pitchFamily="34" charset="0"/>
                <a:cs typeface="Calibri" panose="020F0502020204030204" pitchFamily="34" charset="0"/>
              </a:rPr>
              <a:t>can be identified </a:t>
            </a:r>
            <a:r>
              <a:rPr lang="en-US" b="1" u="sng" dirty="0">
                <a:solidFill>
                  <a:srgbClr val="000000"/>
                </a:solidFill>
                <a:latin typeface="Calibri" panose="020F0502020204030204" pitchFamily="34" charset="0"/>
                <a:cs typeface="Calibri" panose="020F0502020204030204" pitchFamily="34" charset="0"/>
              </a:rPr>
              <a:t>once every three years</a:t>
            </a:r>
            <a:endParaRPr lang="en-US" b="1" dirty="0">
              <a:solidFill>
                <a:srgbClr val="000000"/>
              </a:solidFill>
              <a:latin typeface="Calibri" panose="020F0502020204030204" pitchFamily="34" charset="0"/>
              <a:cs typeface="Calibri" panose="020F0502020204030204" pitchFamily="34" charset="0"/>
            </a:endParaRPr>
          </a:p>
        </p:txBody>
      </p:sp>
      <p:sp>
        <p:nvSpPr>
          <p:cNvPr id="32" name="Explosion: 14 Points 31">
            <a:extLst>
              <a:ext uri="{FF2B5EF4-FFF2-40B4-BE49-F238E27FC236}">
                <a16:creationId xmlns:a16="http://schemas.microsoft.com/office/drawing/2014/main" id="{6FF0E1A6-B5DC-607D-92FA-7F775AFEBA32}"/>
              </a:ext>
            </a:extLst>
          </p:cNvPr>
          <p:cNvSpPr/>
          <p:nvPr/>
        </p:nvSpPr>
        <p:spPr>
          <a:xfrm>
            <a:off x="1120830" y="1253054"/>
            <a:ext cx="2264740" cy="1908215"/>
          </a:xfrm>
          <a:prstGeom prst="irregularSeal2">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latin typeface="Calibri" panose="020F0502020204030204" pitchFamily="34" charset="0"/>
                <a:cs typeface="Calibri" panose="020F0502020204030204" pitchFamily="34" charset="0"/>
              </a:rPr>
              <a:t>1</a:t>
            </a:r>
          </a:p>
        </p:txBody>
      </p:sp>
      <p:sp>
        <p:nvSpPr>
          <p:cNvPr id="33" name="Explosion: 14 Points 32">
            <a:extLst>
              <a:ext uri="{FF2B5EF4-FFF2-40B4-BE49-F238E27FC236}">
                <a16:creationId xmlns:a16="http://schemas.microsoft.com/office/drawing/2014/main" id="{AA96FCC8-DBE0-4FE3-0AB0-653E5FF5B2C1}"/>
              </a:ext>
            </a:extLst>
          </p:cNvPr>
          <p:cNvSpPr/>
          <p:nvPr/>
        </p:nvSpPr>
        <p:spPr>
          <a:xfrm>
            <a:off x="5158892" y="1256202"/>
            <a:ext cx="2264740" cy="1908215"/>
          </a:xfrm>
          <a:prstGeom prst="irregularSeal2">
            <a:avLst/>
          </a:prstGeom>
          <a:solidFill>
            <a:srgbClr val="3A9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latin typeface="Calibri" panose="020F0502020204030204" pitchFamily="34" charset="0"/>
                <a:cs typeface="Calibri" panose="020F0502020204030204" pitchFamily="34" charset="0"/>
              </a:rPr>
              <a:t>2</a:t>
            </a:r>
          </a:p>
        </p:txBody>
      </p:sp>
      <p:sp>
        <p:nvSpPr>
          <p:cNvPr id="34" name="Explosion: 14 Points 33">
            <a:extLst>
              <a:ext uri="{FF2B5EF4-FFF2-40B4-BE49-F238E27FC236}">
                <a16:creationId xmlns:a16="http://schemas.microsoft.com/office/drawing/2014/main" id="{01E4F7D4-23C2-8342-1D94-D625CC2C8337}"/>
              </a:ext>
            </a:extLst>
          </p:cNvPr>
          <p:cNvSpPr/>
          <p:nvPr/>
        </p:nvSpPr>
        <p:spPr>
          <a:xfrm>
            <a:off x="8999298" y="1253054"/>
            <a:ext cx="2264740" cy="1908215"/>
          </a:xfrm>
          <a:prstGeom prst="irregularSeal2">
            <a:avLst/>
          </a:prstGeom>
          <a:solidFill>
            <a:srgbClr val="A80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05937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Arguments For and Against School Ratings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sz="half" idx="1"/>
          </p:nvPr>
        </p:nvSpPr>
        <p:spPr/>
        <p:txBody>
          <a:bodyPr>
            <a:normAutofit/>
          </a:bodyPr>
          <a:lstStyle/>
          <a:p>
            <a:pPr marL="0" indent="0">
              <a:spcAft>
                <a:spcPts val="1200"/>
              </a:spcAft>
              <a:buNone/>
            </a:pPr>
            <a:r>
              <a:rPr lang="en-US" sz="2800" b="1" dirty="0">
                <a:latin typeface="Calibri" panose="020F0502020204030204" pitchFamily="34" charset="0"/>
                <a:cs typeface="Calibri" panose="020F0502020204030204" pitchFamily="34" charset="0"/>
              </a:rPr>
              <a:t>PRO (prefer ratings)</a:t>
            </a:r>
          </a:p>
          <a:p>
            <a:pPr>
              <a:spcAft>
                <a:spcPts val="1200"/>
              </a:spcAft>
            </a:pPr>
            <a:r>
              <a:rPr lang="en-US" sz="2800" dirty="0">
                <a:latin typeface="Calibri" panose="020F0502020204030204" pitchFamily="34" charset="0"/>
                <a:cs typeface="Calibri" panose="020F0502020204030204" pitchFamily="34" charset="0"/>
              </a:rPr>
              <a:t>Transparent, clear, and user-friendly for parents and the public</a:t>
            </a:r>
          </a:p>
          <a:p>
            <a:pPr>
              <a:spcAft>
                <a:spcPts val="1200"/>
              </a:spcAft>
            </a:pPr>
            <a:r>
              <a:rPr lang="en-US" dirty="0">
                <a:latin typeface="Calibri" panose="020F0502020204030204" pitchFamily="34" charset="0"/>
                <a:cs typeface="Calibri" panose="020F0502020204030204" pitchFamily="34" charset="0"/>
              </a:rPr>
              <a:t>Ability to emphasize certain indicators over others by weighting them more</a:t>
            </a:r>
            <a:endParaRPr lang="en-US" sz="2800" dirty="0">
              <a:latin typeface="Calibri" panose="020F0502020204030204" pitchFamily="34" charset="0"/>
              <a:cs typeface="Calibri" panose="020F0502020204030204" pitchFamily="34" charset="0"/>
            </a:endParaRPr>
          </a:p>
          <a:p>
            <a:pPr>
              <a:spcAft>
                <a:spcPts val="1200"/>
              </a:spcAft>
            </a:pP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7D58147-218A-C6E2-527C-D6200DA1B1DF}"/>
              </a:ext>
            </a:extLst>
          </p:cNvPr>
          <p:cNvSpPr>
            <a:spLocks noGrp="1"/>
          </p:cNvSpPr>
          <p:nvPr>
            <p:ph sz="half" idx="2"/>
          </p:nvPr>
        </p:nvSpPr>
        <p:spPr/>
        <p:txBody>
          <a:bodyPr/>
          <a:lstStyle/>
          <a:p>
            <a:pPr marL="0" indent="0">
              <a:spcAft>
                <a:spcPts val="1200"/>
              </a:spcAft>
              <a:buNone/>
            </a:pPr>
            <a:r>
              <a:rPr lang="en-US" sz="2800" b="1" dirty="0">
                <a:latin typeface="Calibri" panose="020F0502020204030204" pitchFamily="34" charset="0"/>
                <a:cs typeface="Calibri" panose="020F0502020204030204" pitchFamily="34" charset="0"/>
              </a:rPr>
              <a:t>CON (prefer dashboards)</a:t>
            </a:r>
          </a:p>
          <a:p>
            <a:pPr>
              <a:spcAft>
                <a:spcPts val="1200"/>
              </a:spcAft>
            </a:pPr>
            <a:r>
              <a:rPr lang="en-US" sz="2800" dirty="0">
                <a:latin typeface="Calibri" panose="020F0502020204030204" pitchFamily="34" charset="0"/>
                <a:cs typeface="Calibri" panose="020F0502020204030204" pitchFamily="34" charset="0"/>
              </a:rPr>
              <a:t>Overly </a:t>
            </a:r>
            <a:r>
              <a:rPr lang="en-US" sz="2800" dirty="0" smtClean="0">
                <a:latin typeface="Calibri" panose="020F0502020204030204" pitchFamily="34" charset="0"/>
                <a:cs typeface="Calibri" panose="020F0502020204030204" pitchFamily="34" charset="0"/>
              </a:rPr>
              <a:t>simplified </a:t>
            </a:r>
            <a:r>
              <a:rPr lang="en-US" sz="2800" dirty="0">
                <a:latin typeface="Calibri" panose="020F0502020204030204" pitchFamily="34" charset="0"/>
                <a:cs typeface="Calibri" panose="020F0502020204030204" pitchFamily="34" charset="0"/>
              </a:rPr>
              <a:t>and may not capture nuance of multi-measure accountability systems</a:t>
            </a:r>
          </a:p>
          <a:p>
            <a:pPr>
              <a:spcAft>
                <a:spcPts val="1200"/>
              </a:spcAft>
            </a:pPr>
            <a:r>
              <a:rPr lang="en-US" dirty="0">
                <a:latin typeface="Calibri" panose="020F0502020204030204" pitchFamily="34" charset="0"/>
                <a:cs typeface="Calibri" panose="020F0502020204030204" pitchFamily="34" charset="0"/>
              </a:rPr>
              <a:t>Low ratings stigmatize and demoralize </a:t>
            </a:r>
            <a:r>
              <a:rPr lang="en-US" dirty="0" smtClean="0">
                <a:latin typeface="Calibri" panose="020F0502020204030204" pitchFamily="34" charset="0"/>
                <a:cs typeface="Calibri" panose="020F0502020204030204" pitchFamily="34" charset="0"/>
              </a:rPr>
              <a:t>school </a:t>
            </a:r>
            <a:r>
              <a:rPr lang="en-US" dirty="0">
                <a:latin typeface="Calibri" panose="020F0502020204030204" pitchFamily="34" charset="0"/>
                <a:cs typeface="Calibri" panose="020F0502020204030204" pitchFamily="34" charset="0"/>
              </a:rPr>
              <a:t>leaders, educators, and the community</a:t>
            </a:r>
            <a:endParaRPr lang="en-US" sz="2800" dirty="0">
              <a:latin typeface="Calibri" panose="020F0502020204030204" pitchFamily="34" charset="0"/>
              <a:cs typeface="Calibri" panose="020F0502020204030204" pitchFamily="34" charset="0"/>
            </a:endParaRPr>
          </a:p>
          <a:p>
            <a:endParaRPr lang="en-US" dirty="0"/>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828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AE10D4-DC35-71EC-4B6D-F07B172C827D}"/>
              </a:ext>
            </a:extLst>
          </p:cNvPr>
          <p:cNvGrpSpPr>
            <a:grpSpLocks noGrp="1" noUngrp="1" noRot="1" noMove="1" noResize="1"/>
          </p:cNvGrpSpPr>
          <p:nvPr/>
        </p:nvGrpSpPr>
        <p:grpSpPr>
          <a:xfrm>
            <a:off x="0" y="5068843"/>
            <a:ext cx="12184322" cy="1840244"/>
            <a:chOff x="0" y="5068843"/>
            <a:chExt cx="12184322" cy="1840244"/>
          </a:xfrm>
        </p:grpSpPr>
        <p:sp>
          <p:nvSpPr>
            <p:cNvPr id="36" name="Rectangle 35">
              <a:extLst>
                <a:ext uri="{FF2B5EF4-FFF2-40B4-BE49-F238E27FC236}">
                  <a16:creationId xmlns:a16="http://schemas.microsoft.com/office/drawing/2014/main" id="{6BB465C1-172E-E7EB-2CB8-C13DD5D4EC82}"/>
                </a:ext>
              </a:extLst>
            </p:cNvPr>
            <p:cNvSpPr>
              <a:spLocks noGrp="1" noRot="1" noMove="1" noResize="1" noEditPoints="1" noAdjustHandles="1" noChangeArrowheads="1" noChangeShapeType="1"/>
            </p:cNvSpPr>
            <p:nvPr/>
          </p:nvSpPr>
          <p:spPr>
            <a:xfrm>
              <a:off x="0" y="5354608"/>
              <a:ext cx="12184322" cy="1554479"/>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0" name="Picture 49" descr="Icon&#10;&#10;Description automatically generated">
              <a:extLst>
                <a:ext uri="{FF2B5EF4-FFF2-40B4-BE49-F238E27FC236}">
                  <a16:creationId xmlns:a16="http://schemas.microsoft.com/office/drawing/2014/main" id="{9DE092F9-B83A-C2B7-460F-B329CB691B7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0908695" y="5391169"/>
              <a:ext cx="1159903" cy="1159903"/>
            </a:xfrm>
            <a:prstGeom prst="rect">
              <a:avLst/>
            </a:prstGeom>
          </p:spPr>
        </p:pic>
        <p:sp>
          <p:nvSpPr>
            <p:cNvPr id="12" name="Freeform: Shape 11">
              <a:extLst>
                <a:ext uri="{FF2B5EF4-FFF2-40B4-BE49-F238E27FC236}">
                  <a16:creationId xmlns:a16="http://schemas.microsoft.com/office/drawing/2014/main" id="{7E7130CA-5C26-31A1-6D05-93432201EE92}"/>
                </a:ext>
              </a:extLst>
            </p:cNvPr>
            <p:cNvSpPr>
              <a:spLocks noGrp="1" noRot="1" noMove="1" noResize="1" noEditPoints="1" noAdjustHandles="1" noChangeArrowheads="1" noChangeShapeType="1"/>
            </p:cNvSpPr>
            <p:nvPr/>
          </p:nvSpPr>
          <p:spPr>
            <a:xfrm>
              <a:off x="0" y="5068843"/>
              <a:ext cx="6009537" cy="1063004"/>
            </a:xfrm>
            <a:custGeom>
              <a:avLst/>
              <a:gdLst>
                <a:gd name="connsiteX0" fmla="*/ 0 w 6009537"/>
                <a:gd name="connsiteY0" fmla="*/ 0 h 1063004"/>
                <a:gd name="connsiteX1" fmla="*/ 2662552 w 6009537"/>
                <a:gd name="connsiteY1" fmla="*/ 0 h 1063004"/>
                <a:gd name="connsiteX2" fmla="*/ 4466380 w 6009537"/>
                <a:gd name="connsiteY2" fmla="*/ 0 h 1063004"/>
                <a:gd name="connsiteX3" fmla="*/ 5367840 w 6009537"/>
                <a:gd name="connsiteY3" fmla="*/ 0 h 1063004"/>
                <a:gd name="connsiteX4" fmla="*/ 6009537 w 6009537"/>
                <a:gd name="connsiteY4" fmla="*/ 528717 h 1063004"/>
                <a:gd name="connsiteX5" fmla="*/ 5367840 w 6009537"/>
                <a:gd name="connsiteY5" fmla="*/ 1057434 h 1063004"/>
                <a:gd name="connsiteX6" fmla="*/ 5019731 w 6009537"/>
                <a:gd name="connsiteY6" fmla="*/ 1057434 h 1063004"/>
                <a:gd name="connsiteX7" fmla="*/ 5019731 w 6009537"/>
                <a:gd name="connsiteY7" fmla="*/ 1063004 h 1063004"/>
                <a:gd name="connsiteX8" fmla="*/ 0 w 6009537"/>
                <a:gd name="connsiteY8" fmla="*/ 1063004 h 1063004"/>
                <a:gd name="connsiteX9" fmla="*/ 0 w 6009537"/>
                <a:gd name="connsiteY9" fmla="*/ 1060704 h 1063004"/>
                <a:gd name="connsiteX10" fmla="*/ 0 w 6009537"/>
                <a:gd name="connsiteY10" fmla="*/ 5571 h 10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9537" h="1063004">
                  <a:moveTo>
                    <a:pt x="0" y="0"/>
                  </a:moveTo>
                  <a:lnTo>
                    <a:pt x="2662552" y="0"/>
                  </a:lnTo>
                  <a:lnTo>
                    <a:pt x="4466380" y="0"/>
                  </a:lnTo>
                  <a:lnTo>
                    <a:pt x="5367840" y="0"/>
                  </a:lnTo>
                  <a:cubicBezTo>
                    <a:pt x="5722205" y="0"/>
                    <a:pt x="6009537" y="236699"/>
                    <a:pt x="6009537" y="528717"/>
                  </a:cubicBezTo>
                  <a:cubicBezTo>
                    <a:pt x="6009537" y="820735"/>
                    <a:pt x="5722205" y="1057434"/>
                    <a:pt x="5367840" y="1057434"/>
                  </a:cubicBezTo>
                  <a:lnTo>
                    <a:pt x="5019731" y="1057434"/>
                  </a:lnTo>
                  <a:lnTo>
                    <a:pt x="5019731" y="1063004"/>
                  </a:lnTo>
                  <a:lnTo>
                    <a:pt x="0" y="1063004"/>
                  </a:lnTo>
                  <a:lnTo>
                    <a:pt x="0" y="1060704"/>
                  </a:lnTo>
                  <a:lnTo>
                    <a:pt x="0" y="5571"/>
                  </a:lnTo>
                  <a:close/>
                </a:path>
              </a:pathLst>
            </a:custGeom>
            <a:ln>
              <a:solidFill>
                <a:srgbClr val="78BE2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4000" b="1" dirty="0">
                  <a:latin typeface="Calibri" panose="020F0502020204030204" pitchFamily="34" charset="0"/>
                  <a:cs typeface="Calibri" panose="020F0502020204030204" pitchFamily="34" charset="0"/>
                </a:rPr>
                <a:t>Key Takeaway</a:t>
              </a:r>
            </a:p>
          </p:txBody>
        </p:sp>
      </p:grpSp>
      <p:sp>
        <p:nvSpPr>
          <p:cNvPr id="3" name="TextBox 2">
            <a:extLst>
              <a:ext uri="{FF2B5EF4-FFF2-40B4-BE49-F238E27FC236}">
                <a16:creationId xmlns:a16="http://schemas.microsoft.com/office/drawing/2014/main" id="{CDE39219-FE7A-93B3-2514-2E868F72A2F5}"/>
              </a:ext>
            </a:extLst>
          </p:cNvPr>
          <p:cNvSpPr txBox="1"/>
          <p:nvPr/>
        </p:nvSpPr>
        <p:spPr>
          <a:xfrm>
            <a:off x="0" y="1414868"/>
            <a:ext cx="12199678" cy="3046988"/>
          </a:xfrm>
          <a:prstGeom prst="rect">
            <a:avLst/>
          </a:prstGeom>
          <a:noFill/>
        </p:spPr>
        <p:txBody>
          <a:bodyPr wrap="square">
            <a:spAutoFit/>
          </a:bodyPr>
          <a:lstStyle/>
          <a:p>
            <a:pPr algn="ctr"/>
            <a:r>
              <a:rPr lang="en-US" sz="4800" b="1" dirty="0">
                <a:solidFill>
                  <a:srgbClr val="981D97"/>
                </a:solidFill>
                <a:latin typeface="Calibri" panose="020F0502020204030204" pitchFamily="34" charset="0"/>
                <a:cs typeface="Calibri" panose="020F0502020204030204" pitchFamily="34" charset="0"/>
              </a:rPr>
              <a:t>The best systems do both: provide overall ratings that are clear and user-friendly, while also providing specific information on each indicator and group of students.</a:t>
            </a:r>
          </a:p>
        </p:txBody>
      </p:sp>
    </p:spTree>
    <p:extLst>
      <p:ext uri="{BB962C8B-B14F-4D97-AF65-F5344CB8AC3E}">
        <p14:creationId xmlns:p14="http://schemas.microsoft.com/office/powerpoint/2010/main" val="3453240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Virginia’s “Ratings” vs. Other States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545032" y="1689078"/>
            <a:ext cx="6900348" cy="4351338"/>
          </a:xfrm>
        </p:spPr>
        <p:txBody>
          <a:bodyPr>
            <a:normAutofit/>
          </a:bodyPr>
          <a:lstStyle/>
          <a:p>
            <a:pPr marL="0" indent="0">
              <a:buNone/>
            </a:pPr>
            <a:r>
              <a:rPr lang="en-US" dirty="0">
                <a:latin typeface="Calibri" panose="020F0502020204030204" pitchFamily="34" charset="0"/>
                <a:cs typeface="Calibri" panose="020F0502020204030204" pitchFamily="34" charset="0"/>
              </a:rPr>
              <a:t>Virginia’s accreditation system does a poor job of differentiating between schools.</a:t>
            </a: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dirty="0">
                <a:latin typeface="Calibri" panose="020F0502020204030204" pitchFamily="34" charset="0"/>
                <a:cs typeface="Calibri" panose="020F0502020204030204" pitchFamily="34" charset="0"/>
              </a:rPr>
              <a:t>Sources: </a:t>
            </a:r>
            <a:r>
              <a:rPr lang="en-US" sz="1400" dirty="0">
                <a:solidFill>
                  <a:srgbClr val="00BAB3"/>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https://doe.virginia.gov/statistics_reports/accreditation_federal_reports/accreditation/index.shtml</a:t>
            </a:r>
            <a:endParaRPr lang="en-US" sz="1400" dirty="0">
              <a:solidFill>
                <a:srgbClr val="00BAB3"/>
              </a:solidFill>
              <a:latin typeface="Calibri" panose="020F0502020204030204" pitchFamily="34" charset="0"/>
              <a:cs typeface="Calibri" panose="020F0502020204030204" pitchFamily="34" charset="0"/>
            </a:endParaRPr>
          </a:p>
          <a:p>
            <a:r>
              <a:rPr lang="en-US" sz="1400" dirty="0">
                <a:solidFill>
                  <a:srgbClr val="00BAB3"/>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https://all4ed.org/wp-content/uploads/2020/01/Ohio-State-Chart-FINAL.pdf</a:t>
            </a:r>
            <a:r>
              <a:rPr lang="en-US" sz="1400" dirty="0">
                <a:solidFill>
                  <a:srgbClr val="00BAB3"/>
                </a:solidFill>
                <a:latin typeface="Calibri" panose="020F0502020204030204" pitchFamily="34" charset="0"/>
                <a:cs typeface="Calibri" panose="020F0502020204030204" pitchFamily="34" charset="0"/>
              </a:rPr>
              <a:t> </a:t>
            </a:r>
          </a:p>
          <a:p>
            <a:r>
              <a:rPr lang="en-US" sz="1400" dirty="0">
                <a:solidFill>
                  <a:srgbClr val="00BAB3"/>
                </a:solidFill>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https://all4ed.org/wp-content/uploads/2020/01/Michigan-State-Chart-FINAL.pdf</a:t>
            </a:r>
            <a:r>
              <a:rPr lang="en-US" sz="1400" dirty="0">
                <a:solidFill>
                  <a:srgbClr val="00BAB3"/>
                </a:solidFill>
                <a:latin typeface="Calibri" panose="020F0502020204030204" pitchFamily="34" charset="0"/>
                <a:cs typeface="Calibri" panose="020F0502020204030204" pitchFamily="34" charset="0"/>
              </a:rPr>
              <a:t> </a:t>
            </a: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B76DC091-4007-FCA1-7FDE-B0C7D86AC845}"/>
              </a:ext>
            </a:extLst>
          </p:cNvPr>
          <p:cNvPicPr>
            <a:picLocks noChangeAspect="1"/>
          </p:cNvPicPr>
          <p:nvPr/>
        </p:nvPicPr>
        <p:blipFill rotWithShape="1">
          <a:blip r:embed="rId7"/>
          <a:srcRect r="3262" b="-88"/>
          <a:stretch/>
        </p:blipFill>
        <p:spPr>
          <a:xfrm>
            <a:off x="8039689" y="437216"/>
            <a:ext cx="3829062" cy="2807559"/>
          </a:xfrm>
          <a:prstGeom prst="rect">
            <a:avLst/>
          </a:prstGeom>
        </p:spPr>
      </p:pic>
      <p:pic>
        <p:nvPicPr>
          <p:cNvPr id="13" name="Picture 12">
            <a:extLst>
              <a:ext uri="{FF2B5EF4-FFF2-40B4-BE49-F238E27FC236}">
                <a16:creationId xmlns:a16="http://schemas.microsoft.com/office/drawing/2014/main" id="{70BC912E-3CC4-052E-AB49-3B1485CC754D}"/>
              </a:ext>
            </a:extLst>
          </p:cNvPr>
          <p:cNvPicPr>
            <a:picLocks noChangeAspect="1"/>
          </p:cNvPicPr>
          <p:nvPr/>
        </p:nvPicPr>
        <p:blipFill>
          <a:blip r:embed="rId8"/>
          <a:stretch>
            <a:fillRect/>
          </a:stretch>
        </p:blipFill>
        <p:spPr>
          <a:xfrm>
            <a:off x="8119747" y="3649236"/>
            <a:ext cx="3829062" cy="2514451"/>
          </a:xfrm>
          <a:prstGeom prst="rect">
            <a:avLst/>
          </a:prstGeom>
        </p:spPr>
      </p:pic>
      <p:graphicFrame>
        <p:nvGraphicFramePr>
          <p:cNvPr id="16" name="Chart 15">
            <a:extLst>
              <a:ext uri="{FF2B5EF4-FFF2-40B4-BE49-F238E27FC236}">
                <a16:creationId xmlns:a16="http://schemas.microsoft.com/office/drawing/2014/main" id="{5E6C81FD-E991-7A4F-A312-D527FB750632}"/>
              </a:ext>
            </a:extLst>
          </p:cNvPr>
          <p:cNvGraphicFramePr/>
          <p:nvPr>
            <p:extLst>
              <p:ext uri="{D42A27DB-BD31-4B8C-83A1-F6EECF244321}">
                <p14:modId xmlns:p14="http://schemas.microsoft.com/office/powerpoint/2010/main" val="168005524"/>
              </p:ext>
            </p:extLst>
          </p:nvPr>
        </p:nvGraphicFramePr>
        <p:xfrm>
          <a:off x="1546794" y="2589382"/>
          <a:ext cx="4899614" cy="3451034"/>
        </p:xfrm>
        <a:graphic>
          <a:graphicData uri="http://schemas.openxmlformats.org/drawingml/2006/chart">
            <c:chart xmlns:c="http://schemas.openxmlformats.org/drawingml/2006/chart" xmlns:r="http://schemas.openxmlformats.org/officeDocument/2006/relationships" r:id="rId9"/>
          </a:graphicData>
        </a:graphic>
      </p:graphicFrame>
      <p:sp>
        <p:nvSpPr>
          <p:cNvPr id="17" name="TextBox 16">
            <a:extLst>
              <a:ext uri="{FF2B5EF4-FFF2-40B4-BE49-F238E27FC236}">
                <a16:creationId xmlns:a16="http://schemas.microsoft.com/office/drawing/2014/main" id="{DFF37171-BA2E-55CE-4324-4237956D6133}"/>
              </a:ext>
            </a:extLst>
          </p:cNvPr>
          <p:cNvSpPr txBox="1"/>
          <p:nvPr/>
        </p:nvSpPr>
        <p:spPr>
          <a:xfrm>
            <a:off x="9611802" y="39215"/>
            <a:ext cx="844952"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OHIO</a:t>
            </a:r>
          </a:p>
        </p:txBody>
      </p:sp>
      <p:sp>
        <p:nvSpPr>
          <p:cNvPr id="18" name="TextBox 17">
            <a:extLst>
              <a:ext uri="{FF2B5EF4-FFF2-40B4-BE49-F238E27FC236}">
                <a16:creationId xmlns:a16="http://schemas.microsoft.com/office/drawing/2014/main" id="{6FC349A8-E328-1CA4-C9A5-C9C2CE334142}"/>
              </a:ext>
            </a:extLst>
          </p:cNvPr>
          <p:cNvSpPr txBox="1"/>
          <p:nvPr/>
        </p:nvSpPr>
        <p:spPr>
          <a:xfrm>
            <a:off x="9308365" y="3357007"/>
            <a:ext cx="1451826"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MICHIGAN</a:t>
            </a:r>
          </a:p>
        </p:txBody>
      </p:sp>
    </p:spTree>
    <p:extLst>
      <p:ext uri="{BB962C8B-B14F-4D97-AF65-F5344CB8AC3E}">
        <p14:creationId xmlns:p14="http://schemas.microsoft.com/office/powerpoint/2010/main" val="217706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AE10D4-DC35-71EC-4B6D-F07B172C827D}"/>
              </a:ext>
            </a:extLst>
          </p:cNvPr>
          <p:cNvGrpSpPr>
            <a:grpSpLocks noGrp="1" noUngrp="1" noRot="1" noMove="1" noResize="1"/>
          </p:cNvGrpSpPr>
          <p:nvPr/>
        </p:nvGrpSpPr>
        <p:grpSpPr>
          <a:xfrm>
            <a:off x="0" y="5068843"/>
            <a:ext cx="12184322" cy="1840244"/>
            <a:chOff x="0" y="5068843"/>
            <a:chExt cx="12184322" cy="1840244"/>
          </a:xfrm>
        </p:grpSpPr>
        <p:sp>
          <p:nvSpPr>
            <p:cNvPr id="36" name="Rectangle 35">
              <a:extLst>
                <a:ext uri="{FF2B5EF4-FFF2-40B4-BE49-F238E27FC236}">
                  <a16:creationId xmlns:a16="http://schemas.microsoft.com/office/drawing/2014/main" id="{6BB465C1-172E-E7EB-2CB8-C13DD5D4EC82}"/>
                </a:ext>
              </a:extLst>
            </p:cNvPr>
            <p:cNvSpPr>
              <a:spLocks noGrp="1" noRot="1" noMove="1" noResize="1" noEditPoints="1" noAdjustHandles="1" noChangeArrowheads="1" noChangeShapeType="1"/>
            </p:cNvSpPr>
            <p:nvPr/>
          </p:nvSpPr>
          <p:spPr>
            <a:xfrm>
              <a:off x="0" y="5354608"/>
              <a:ext cx="12184322" cy="1554479"/>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0" name="Picture 49" descr="Icon&#10;&#10;Description automatically generated">
              <a:extLst>
                <a:ext uri="{FF2B5EF4-FFF2-40B4-BE49-F238E27FC236}">
                  <a16:creationId xmlns:a16="http://schemas.microsoft.com/office/drawing/2014/main" id="{9DE092F9-B83A-C2B7-460F-B329CB691B7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0908695" y="5391169"/>
              <a:ext cx="1159903" cy="1159903"/>
            </a:xfrm>
            <a:prstGeom prst="rect">
              <a:avLst/>
            </a:prstGeom>
          </p:spPr>
        </p:pic>
        <p:sp>
          <p:nvSpPr>
            <p:cNvPr id="12" name="Freeform: Shape 11">
              <a:extLst>
                <a:ext uri="{FF2B5EF4-FFF2-40B4-BE49-F238E27FC236}">
                  <a16:creationId xmlns:a16="http://schemas.microsoft.com/office/drawing/2014/main" id="{7E7130CA-5C26-31A1-6D05-93432201EE92}"/>
                </a:ext>
              </a:extLst>
            </p:cNvPr>
            <p:cNvSpPr>
              <a:spLocks noGrp="1" noRot="1" noMove="1" noResize="1" noEditPoints="1" noAdjustHandles="1" noChangeArrowheads="1" noChangeShapeType="1"/>
            </p:cNvSpPr>
            <p:nvPr/>
          </p:nvSpPr>
          <p:spPr>
            <a:xfrm>
              <a:off x="0" y="5068843"/>
              <a:ext cx="6009537" cy="1063004"/>
            </a:xfrm>
            <a:custGeom>
              <a:avLst/>
              <a:gdLst>
                <a:gd name="connsiteX0" fmla="*/ 0 w 6009537"/>
                <a:gd name="connsiteY0" fmla="*/ 0 h 1063004"/>
                <a:gd name="connsiteX1" fmla="*/ 2662552 w 6009537"/>
                <a:gd name="connsiteY1" fmla="*/ 0 h 1063004"/>
                <a:gd name="connsiteX2" fmla="*/ 4466380 w 6009537"/>
                <a:gd name="connsiteY2" fmla="*/ 0 h 1063004"/>
                <a:gd name="connsiteX3" fmla="*/ 5367840 w 6009537"/>
                <a:gd name="connsiteY3" fmla="*/ 0 h 1063004"/>
                <a:gd name="connsiteX4" fmla="*/ 6009537 w 6009537"/>
                <a:gd name="connsiteY4" fmla="*/ 528717 h 1063004"/>
                <a:gd name="connsiteX5" fmla="*/ 5367840 w 6009537"/>
                <a:gd name="connsiteY5" fmla="*/ 1057434 h 1063004"/>
                <a:gd name="connsiteX6" fmla="*/ 5019731 w 6009537"/>
                <a:gd name="connsiteY6" fmla="*/ 1057434 h 1063004"/>
                <a:gd name="connsiteX7" fmla="*/ 5019731 w 6009537"/>
                <a:gd name="connsiteY7" fmla="*/ 1063004 h 1063004"/>
                <a:gd name="connsiteX8" fmla="*/ 0 w 6009537"/>
                <a:gd name="connsiteY8" fmla="*/ 1063004 h 1063004"/>
                <a:gd name="connsiteX9" fmla="*/ 0 w 6009537"/>
                <a:gd name="connsiteY9" fmla="*/ 1060704 h 1063004"/>
                <a:gd name="connsiteX10" fmla="*/ 0 w 6009537"/>
                <a:gd name="connsiteY10" fmla="*/ 5571 h 10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9537" h="1063004">
                  <a:moveTo>
                    <a:pt x="0" y="0"/>
                  </a:moveTo>
                  <a:lnTo>
                    <a:pt x="2662552" y="0"/>
                  </a:lnTo>
                  <a:lnTo>
                    <a:pt x="4466380" y="0"/>
                  </a:lnTo>
                  <a:lnTo>
                    <a:pt x="5367840" y="0"/>
                  </a:lnTo>
                  <a:cubicBezTo>
                    <a:pt x="5722205" y="0"/>
                    <a:pt x="6009537" y="236699"/>
                    <a:pt x="6009537" y="528717"/>
                  </a:cubicBezTo>
                  <a:cubicBezTo>
                    <a:pt x="6009537" y="820735"/>
                    <a:pt x="5722205" y="1057434"/>
                    <a:pt x="5367840" y="1057434"/>
                  </a:cubicBezTo>
                  <a:lnTo>
                    <a:pt x="5019731" y="1057434"/>
                  </a:lnTo>
                  <a:lnTo>
                    <a:pt x="5019731" y="1063004"/>
                  </a:lnTo>
                  <a:lnTo>
                    <a:pt x="0" y="1063004"/>
                  </a:lnTo>
                  <a:lnTo>
                    <a:pt x="0" y="1060704"/>
                  </a:lnTo>
                  <a:lnTo>
                    <a:pt x="0" y="5571"/>
                  </a:lnTo>
                  <a:close/>
                </a:path>
              </a:pathLst>
            </a:custGeom>
            <a:ln>
              <a:solidFill>
                <a:srgbClr val="78BE2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4000" b="1">
                  <a:latin typeface="Calibri" panose="020F0502020204030204" pitchFamily="34" charset="0"/>
                  <a:cs typeface="Calibri" panose="020F0502020204030204" pitchFamily="34" charset="0"/>
                </a:rPr>
                <a:t>www.all4ed.org</a:t>
              </a:r>
            </a:p>
          </p:txBody>
        </p:sp>
      </p:grpSp>
      <p:pic>
        <p:nvPicPr>
          <p:cNvPr id="3" name="Picture 2" descr="A picture containing text, clock, clipart&#10;&#10;Description automatically generated">
            <a:extLst>
              <a:ext uri="{FF2B5EF4-FFF2-40B4-BE49-F238E27FC236}">
                <a16:creationId xmlns:a16="http://schemas.microsoft.com/office/drawing/2014/main" id="{F3E5D87E-837E-763D-4F31-4C1CE8B085E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625992" y="726153"/>
            <a:ext cx="6767089" cy="1985205"/>
          </a:xfrm>
          <a:prstGeom prst="rect">
            <a:avLst/>
          </a:prstGeom>
        </p:spPr>
      </p:pic>
      <p:sp>
        <p:nvSpPr>
          <p:cNvPr id="6" name="TextBox 5">
            <a:extLst>
              <a:ext uri="{FF2B5EF4-FFF2-40B4-BE49-F238E27FC236}">
                <a16:creationId xmlns:a16="http://schemas.microsoft.com/office/drawing/2014/main" id="{3A22E5D9-D20D-55F5-DBA8-1FFEFD74624D}"/>
              </a:ext>
            </a:extLst>
          </p:cNvPr>
          <p:cNvSpPr txBox="1">
            <a:spLocks noGrp="1" noRot="1" noMove="1" noResize="1" noEditPoints="1" noAdjustHandles="1" noChangeArrowheads="1" noChangeShapeType="1"/>
          </p:cNvSpPr>
          <p:nvPr/>
        </p:nvSpPr>
        <p:spPr>
          <a:xfrm>
            <a:off x="5428421" y="3310271"/>
            <a:ext cx="2152192" cy="1384995"/>
          </a:xfrm>
          <a:prstGeom prst="rect">
            <a:avLst/>
          </a:prstGeom>
          <a:noFill/>
        </p:spPr>
        <p:txBody>
          <a:bodyPr wrap="none" rtlCol="0">
            <a:spAutoFit/>
          </a:bodyPr>
          <a:lstStyle/>
          <a:p>
            <a:pPr algn="ctr"/>
            <a:r>
              <a:rPr lang="en-US" sz="2800" b="1">
                <a:solidFill>
                  <a:schemeClr val="accent3"/>
                </a:solidFill>
                <a:latin typeface="Calibri" panose="020F0502020204030204" pitchFamily="34" charset="0"/>
                <a:cs typeface="Calibri" panose="020F0502020204030204" pitchFamily="34" charset="0"/>
              </a:rPr>
              <a:t>Same goals.</a:t>
            </a:r>
          </a:p>
          <a:p>
            <a:r>
              <a:rPr lang="en-US" sz="2800" b="1">
                <a:solidFill>
                  <a:schemeClr val="accent4"/>
                </a:solidFill>
                <a:latin typeface="Calibri" panose="020F0502020204030204" pitchFamily="34" charset="0"/>
                <a:cs typeface="Calibri" panose="020F0502020204030204" pitchFamily="34" charset="0"/>
              </a:rPr>
              <a:t>Same vision.</a:t>
            </a:r>
          </a:p>
          <a:p>
            <a:pPr algn="ctr"/>
            <a:r>
              <a:rPr lang="en-US" sz="2800" b="1">
                <a:solidFill>
                  <a:schemeClr val="accent5"/>
                </a:solidFill>
                <a:latin typeface="Calibri" panose="020F0502020204030204" pitchFamily="34" charset="0"/>
                <a:cs typeface="Calibri" panose="020F0502020204030204" pitchFamily="34" charset="0"/>
              </a:rPr>
              <a:t>New name.</a:t>
            </a:r>
          </a:p>
        </p:txBody>
      </p:sp>
      <p:pic>
        <p:nvPicPr>
          <p:cNvPr id="10" name="Picture 9" descr="Logo, company name&#10;&#10;Description automatically generated">
            <a:extLst>
              <a:ext uri="{FF2B5EF4-FFF2-40B4-BE49-F238E27FC236}">
                <a16:creationId xmlns:a16="http://schemas.microsoft.com/office/drawing/2014/main" id="{898F6171-AC95-99C9-4793-3B3AC07E88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5805" y="377266"/>
            <a:ext cx="10160000" cy="4318000"/>
          </a:xfrm>
          <a:prstGeom prst="rect">
            <a:avLst/>
          </a:prstGeom>
        </p:spPr>
      </p:pic>
    </p:spTree>
    <p:extLst>
      <p:ext uri="{BB962C8B-B14F-4D97-AF65-F5344CB8AC3E}">
        <p14:creationId xmlns:p14="http://schemas.microsoft.com/office/powerpoint/2010/main" val="94232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50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Considerations to Improve Virginia’s “Ratings”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838199" y="1520824"/>
            <a:ext cx="11346123" cy="4778371"/>
          </a:xfrm>
        </p:spPr>
        <p:txBody>
          <a:bodyPr>
            <a:normAutofit fontScale="70000" lnSpcReduction="20000"/>
          </a:bodyPr>
          <a:lstStyle/>
          <a:p>
            <a:pPr marL="285750" indent="-285750">
              <a:spcAft>
                <a:spcPts val="1200"/>
              </a:spcAft>
            </a:pPr>
            <a:r>
              <a:rPr lang="en-US" sz="3800" dirty="0">
                <a:latin typeface="Calibri" panose="020F0502020204030204" pitchFamily="34" charset="0"/>
                <a:cs typeface="Calibri" panose="020F0502020204030204" pitchFamily="34" charset="0"/>
              </a:rPr>
              <a:t>Use more than three levels to better differentiate between schools</a:t>
            </a:r>
          </a:p>
          <a:p>
            <a:pPr marL="285750" indent="-285750">
              <a:spcAft>
                <a:spcPts val="1200"/>
              </a:spcAft>
            </a:pPr>
            <a:r>
              <a:rPr lang="en-US" sz="3800" dirty="0">
                <a:latin typeface="Calibri" panose="020F0502020204030204" pitchFamily="34" charset="0"/>
                <a:cs typeface="Calibri" panose="020F0502020204030204" pitchFamily="34" charset="0"/>
              </a:rPr>
              <a:t>Consider user-friendly categories that are intuitive to understand (A-F grades, 1-5 stars, points) for overall grades </a:t>
            </a:r>
            <a:r>
              <a:rPr lang="en-US" sz="3800" u="sng" dirty="0">
                <a:latin typeface="Calibri" panose="020F0502020204030204" pitchFamily="34" charset="0"/>
                <a:cs typeface="Calibri" panose="020F0502020204030204" pitchFamily="34" charset="0"/>
              </a:rPr>
              <a:t>and</a:t>
            </a:r>
            <a:r>
              <a:rPr lang="en-US" sz="3800" dirty="0">
                <a:latin typeface="Calibri" panose="020F0502020204030204" pitchFamily="34" charset="0"/>
                <a:cs typeface="Calibri" panose="020F0502020204030204" pitchFamily="34" charset="0"/>
              </a:rPr>
              <a:t> ratings on each indicator</a:t>
            </a:r>
          </a:p>
          <a:p>
            <a:pPr marL="285750" indent="-285750">
              <a:spcAft>
                <a:spcPts val="1200"/>
              </a:spcAft>
            </a:pPr>
            <a:r>
              <a:rPr lang="en-US" sz="3800" dirty="0">
                <a:latin typeface="Calibri" panose="020F0502020204030204" pitchFamily="34" charset="0"/>
                <a:cs typeface="Calibri" panose="020F0502020204030204" pitchFamily="34" charset="0"/>
              </a:rPr>
              <a:t>Adopt weighting for achievement and growth indicators to differentiate:</a:t>
            </a:r>
          </a:p>
          <a:p>
            <a:pPr marL="742950" lvl="1" indent="-285750">
              <a:spcAft>
                <a:spcPts val="1200"/>
              </a:spcAft>
            </a:pPr>
            <a:r>
              <a:rPr lang="en-US" sz="3200" dirty="0">
                <a:latin typeface="Calibri" panose="020F0502020204030204" pitchFamily="34" charset="0"/>
                <a:cs typeface="Calibri" panose="020F0502020204030204" pitchFamily="34" charset="0"/>
              </a:rPr>
              <a:t>schools where students are meeting grade-level standards and making substantial progress from year to year</a:t>
            </a:r>
          </a:p>
          <a:p>
            <a:pPr marL="742950" lvl="1" indent="-285750">
              <a:spcAft>
                <a:spcPts val="1200"/>
              </a:spcAft>
            </a:pPr>
            <a:r>
              <a:rPr lang="en-US" sz="3200" dirty="0">
                <a:latin typeface="Calibri" panose="020F0502020204030204" pitchFamily="34" charset="0"/>
                <a:cs typeface="Calibri" panose="020F0502020204030204" pitchFamily="34" charset="0"/>
              </a:rPr>
              <a:t>schools where students are meeting grade-level standards but not making substantial progress from year to year</a:t>
            </a:r>
          </a:p>
          <a:p>
            <a:pPr marL="742950" lvl="1" indent="-285750">
              <a:spcAft>
                <a:spcPts val="1200"/>
              </a:spcAft>
            </a:pPr>
            <a:r>
              <a:rPr lang="en-US" sz="3200" dirty="0">
                <a:latin typeface="Calibri" panose="020F0502020204030204" pitchFamily="34" charset="0"/>
                <a:cs typeface="Calibri" panose="020F0502020204030204" pitchFamily="34" charset="0"/>
              </a:rPr>
              <a:t>schools where students are not meeting grade-level standards but are catching up by making substantial progress from year to year</a:t>
            </a:r>
          </a:p>
          <a:p>
            <a:pPr marL="742950" lvl="1" indent="-285750">
              <a:spcAft>
                <a:spcPts val="1200"/>
              </a:spcAft>
            </a:pPr>
            <a:r>
              <a:rPr lang="en-US" sz="3200" dirty="0">
                <a:latin typeface="Calibri" panose="020F0502020204030204" pitchFamily="34" charset="0"/>
                <a:cs typeface="Calibri" panose="020F0502020204030204" pitchFamily="34" charset="0"/>
              </a:rPr>
              <a:t>schools where students are not meeting grade-level standards and are not catching up</a:t>
            </a:r>
          </a:p>
          <a:p>
            <a:pPr marL="285750" indent="-285750">
              <a:spcAft>
                <a:spcPts val="1200"/>
              </a:spcAft>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1363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Weighting Growth vs. Proficiency</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sz="half" idx="1"/>
          </p:nvPr>
        </p:nvSpPr>
        <p:spPr/>
        <p:txBody>
          <a:bodyPr>
            <a:normAutofit lnSpcReduction="10000"/>
          </a:bodyPr>
          <a:lstStyle/>
          <a:p>
            <a:pPr marL="0" indent="0">
              <a:spcAft>
                <a:spcPts val="1200"/>
              </a:spcAft>
              <a:buNone/>
            </a:pPr>
            <a:r>
              <a:rPr lang="en-US" sz="2800" b="1" dirty="0">
                <a:latin typeface="Calibri" panose="020F0502020204030204" pitchFamily="34" charset="0"/>
                <a:cs typeface="Calibri" panose="020F0502020204030204" pitchFamily="34" charset="0"/>
              </a:rPr>
              <a:t>PRO GROWTH </a:t>
            </a:r>
          </a:p>
          <a:p>
            <a:pPr marL="0" indent="0">
              <a:spcAft>
                <a:spcPts val="1200"/>
              </a:spcAft>
              <a:buNone/>
            </a:pPr>
            <a:r>
              <a:rPr lang="en-US" sz="2800" dirty="0">
                <a:latin typeface="Calibri" panose="020F0502020204030204" pitchFamily="34" charset="0"/>
                <a:cs typeface="Calibri" panose="020F0502020204030204" pitchFamily="34" charset="0"/>
              </a:rPr>
              <a:t>Sophisticated growth measures (like SGP) are less correlated to student demographics that most other accountability measures—meaning they provide relatively more information about schools’ contributions to student learning than about the geographic area or demographics a school serves. </a:t>
            </a:r>
          </a:p>
          <a:p>
            <a:pPr marL="0" indent="0">
              <a:spcAft>
                <a:spcPts val="1200"/>
              </a:spcAft>
              <a:buNone/>
            </a:pP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7D58147-218A-C6E2-527C-D6200DA1B1DF}"/>
              </a:ext>
            </a:extLst>
          </p:cNvPr>
          <p:cNvSpPr>
            <a:spLocks noGrp="1"/>
          </p:cNvSpPr>
          <p:nvPr>
            <p:ph sz="half" idx="2"/>
          </p:nvPr>
        </p:nvSpPr>
        <p:spPr/>
        <p:txBody>
          <a:bodyPr>
            <a:normAutofit lnSpcReduction="10000"/>
          </a:bodyPr>
          <a:lstStyle/>
          <a:p>
            <a:pPr marL="0" indent="0">
              <a:spcAft>
                <a:spcPts val="1200"/>
              </a:spcAft>
              <a:buNone/>
            </a:pPr>
            <a:r>
              <a:rPr lang="en-US" sz="2800" b="1" dirty="0">
                <a:latin typeface="Calibri" panose="020F0502020204030204" pitchFamily="34" charset="0"/>
                <a:cs typeface="Calibri" panose="020F0502020204030204" pitchFamily="34" charset="0"/>
              </a:rPr>
              <a:t>PRO PROFICIENCY</a:t>
            </a:r>
          </a:p>
          <a:p>
            <a:pPr marL="0" indent="0">
              <a:buNone/>
            </a:pPr>
            <a:r>
              <a:rPr lang="en-US" dirty="0">
                <a:latin typeface="Calibri" panose="020F0502020204030204" pitchFamily="34" charset="0"/>
                <a:cs typeface="Calibri" panose="020F0502020204030204" pitchFamily="34" charset="0"/>
              </a:rPr>
              <a:t>Even if students are making progress toward grade-level standards, the ultimate goal of the K-12 system is to ensure students graduate ready for college and careers; a school cannot be considered high-quality if its students never meet grade-level expectations.</a:t>
            </a: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88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AE10D4-DC35-71EC-4B6D-F07B172C827D}"/>
              </a:ext>
            </a:extLst>
          </p:cNvPr>
          <p:cNvGrpSpPr>
            <a:grpSpLocks noGrp="1" noUngrp="1" noRot="1" noMove="1" noResize="1"/>
          </p:cNvGrpSpPr>
          <p:nvPr/>
        </p:nvGrpSpPr>
        <p:grpSpPr>
          <a:xfrm>
            <a:off x="0" y="5068843"/>
            <a:ext cx="12184322" cy="1840244"/>
            <a:chOff x="0" y="5068843"/>
            <a:chExt cx="12184322" cy="1840244"/>
          </a:xfrm>
        </p:grpSpPr>
        <p:sp>
          <p:nvSpPr>
            <p:cNvPr id="36" name="Rectangle 35">
              <a:extLst>
                <a:ext uri="{FF2B5EF4-FFF2-40B4-BE49-F238E27FC236}">
                  <a16:creationId xmlns:a16="http://schemas.microsoft.com/office/drawing/2014/main" id="{6BB465C1-172E-E7EB-2CB8-C13DD5D4EC82}"/>
                </a:ext>
              </a:extLst>
            </p:cNvPr>
            <p:cNvSpPr>
              <a:spLocks noGrp="1" noRot="1" noMove="1" noResize="1" noEditPoints="1" noAdjustHandles="1" noChangeArrowheads="1" noChangeShapeType="1"/>
            </p:cNvSpPr>
            <p:nvPr/>
          </p:nvSpPr>
          <p:spPr>
            <a:xfrm>
              <a:off x="0" y="5354608"/>
              <a:ext cx="12184322" cy="1554479"/>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0" name="Picture 49" descr="Icon&#10;&#10;Description automatically generated">
              <a:extLst>
                <a:ext uri="{FF2B5EF4-FFF2-40B4-BE49-F238E27FC236}">
                  <a16:creationId xmlns:a16="http://schemas.microsoft.com/office/drawing/2014/main" id="{9DE092F9-B83A-C2B7-460F-B329CB691B7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0908695" y="5391169"/>
              <a:ext cx="1159903" cy="1159903"/>
            </a:xfrm>
            <a:prstGeom prst="rect">
              <a:avLst/>
            </a:prstGeom>
          </p:spPr>
        </p:pic>
        <p:sp>
          <p:nvSpPr>
            <p:cNvPr id="12" name="Freeform: Shape 11">
              <a:extLst>
                <a:ext uri="{FF2B5EF4-FFF2-40B4-BE49-F238E27FC236}">
                  <a16:creationId xmlns:a16="http://schemas.microsoft.com/office/drawing/2014/main" id="{7E7130CA-5C26-31A1-6D05-93432201EE92}"/>
                </a:ext>
              </a:extLst>
            </p:cNvPr>
            <p:cNvSpPr>
              <a:spLocks noGrp="1" noRot="1" noMove="1" noResize="1" noEditPoints="1" noAdjustHandles="1" noChangeArrowheads="1" noChangeShapeType="1"/>
            </p:cNvSpPr>
            <p:nvPr/>
          </p:nvSpPr>
          <p:spPr>
            <a:xfrm>
              <a:off x="0" y="5068843"/>
              <a:ext cx="6009537" cy="1063004"/>
            </a:xfrm>
            <a:custGeom>
              <a:avLst/>
              <a:gdLst>
                <a:gd name="connsiteX0" fmla="*/ 0 w 6009537"/>
                <a:gd name="connsiteY0" fmla="*/ 0 h 1063004"/>
                <a:gd name="connsiteX1" fmla="*/ 2662552 w 6009537"/>
                <a:gd name="connsiteY1" fmla="*/ 0 h 1063004"/>
                <a:gd name="connsiteX2" fmla="*/ 4466380 w 6009537"/>
                <a:gd name="connsiteY2" fmla="*/ 0 h 1063004"/>
                <a:gd name="connsiteX3" fmla="*/ 5367840 w 6009537"/>
                <a:gd name="connsiteY3" fmla="*/ 0 h 1063004"/>
                <a:gd name="connsiteX4" fmla="*/ 6009537 w 6009537"/>
                <a:gd name="connsiteY4" fmla="*/ 528717 h 1063004"/>
                <a:gd name="connsiteX5" fmla="*/ 5367840 w 6009537"/>
                <a:gd name="connsiteY5" fmla="*/ 1057434 h 1063004"/>
                <a:gd name="connsiteX6" fmla="*/ 5019731 w 6009537"/>
                <a:gd name="connsiteY6" fmla="*/ 1057434 h 1063004"/>
                <a:gd name="connsiteX7" fmla="*/ 5019731 w 6009537"/>
                <a:gd name="connsiteY7" fmla="*/ 1063004 h 1063004"/>
                <a:gd name="connsiteX8" fmla="*/ 0 w 6009537"/>
                <a:gd name="connsiteY8" fmla="*/ 1063004 h 1063004"/>
                <a:gd name="connsiteX9" fmla="*/ 0 w 6009537"/>
                <a:gd name="connsiteY9" fmla="*/ 1060704 h 1063004"/>
                <a:gd name="connsiteX10" fmla="*/ 0 w 6009537"/>
                <a:gd name="connsiteY10" fmla="*/ 5571 h 10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9537" h="1063004">
                  <a:moveTo>
                    <a:pt x="0" y="0"/>
                  </a:moveTo>
                  <a:lnTo>
                    <a:pt x="2662552" y="0"/>
                  </a:lnTo>
                  <a:lnTo>
                    <a:pt x="4466380" y="0"/>
                  </a:lnTo>
                  <a:lnTo>
                    <a:pt x="5367840" y="0"/>
                  </a:lnTo>
                  <a:cubicBezTo>
                    <a:pt x="5722205" y="0"/>
                    <a:pt x="6009537" y="236699"/>
                    <a:pt x="6009537" y="528717"/>
                  </a:cubicBezTo>
                  <a:cubicBezTo>
                    <a:pt x="6009537" y="820735"/>
                    <a:pt x="5722205" y="1057434"/>
                    <a:pt x="5367840" y="1057434"/>
                  </a:cubicBezTo>
                  <a:lnTo>
                    <a:pt x="5019731" y="1057434"/>
                  </a:lnTo>
                  <a:lnTo>
                    <a:pt x="5019731" y="1063004"/>
                  </a:lnTo>
                  <a:lnTo>
                    <a:pt x="0" y="1063004"/>
                  </a:lnTo>
                  <a:lnTo>
                    <a:pt x="0" y="1060704"/>
                  </a:lnTo>
                  <a:lnTo>
                    <a:pt x="0" y="5571"/>
                  </a:lnTo>
                  <a:close/>
                </a:path>
              </a:pathLst>
            </a:custGeom>
            <a:ln>
              <a:solidFill>
                <a:srgbClr val="78BE2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4000" b="1" dirty="0">
                  <a:latin typeface="Calibri" panose="020F0502020204030204" pitchFamily="34" charset="0"/>
                  <a:cs typeface="Calibri" panose="020F0502020204030204" pitchFamily="34" charset="0"/>
                </a:rPr>
                <a:t>Key Takeaway</a:t>
              </a:r>
            </a:p>
          </p:txBody>
        </p:sp>
      </p:grpSp>
      <p:sp>
        <p:nvSpPr>
          <p:cNvPr id="3" name="TextBox 2">
            <a:extLst>
              <a:ext uri="{FF2B5EF4-FFF2-40B4-BE49-F238E27FC236}">
                <a16:creationId xmlns:a16="http://schemas.microsoft.com/office/drawing/2014/main" id="{CDE39219-FE7A-93B3-2514-2E868F72A2F5}"/>
              </a:ext>
            </a:extLst>
          </p:cNvPr>
          <p:cNvSpPr txBox="1"/>
          <p:nvPr/>
        </p:nvSpPr>
        <p:spPr>
          <a:xfrm>
            <a:off x="0" y="1414868"/>
            <a:ext cx="12199678" cy="3046988"/>
          </a:xfrm>
          <a:prstGeom prst="rect">
            <a:avLst/>
          </a:prstGeom>
          <a:noFill/>
        </p:spPr>
        <p:txBody>
          <a:bodyPr wrap="square">
            <a:spAutoFit/>
          </a:bodyPr>
          <a:lstStyle/>
          <a:p>
            <a:pPr algn="ctr"/>
            <a:r>
              <a:rPr lang="en-US" sz="4800" b="1" dirty="0">
                <a:solidFill>
                  <a:srgbClr val="981D97"/>
                </a:solidFill>
                <a:latin typeface="Calibri" panose="020F0502020204030204" pitchFamily="34" charset="0"/>
                <a:cs typeface="Calibri" panose="020F0502020204030204" pitchFamily="34" charset="0"/>
              </a:rPr>
              <a:t>The best systems do both, recognizing that low-proficiency, high-growth schools need different supports than low-proficiency, low-growth schools.</a:t>
            </a:r>
          </a:p>
        </p:txBody>
      </p:sp>
    </p:spTree>
    <p:extLst>
      <p:ext uri="{BB962C8B-B14F-4D97-AF65-F5344CB8AC3E}">
        <p14:creationId xmlns:p14="http://schemas.microsoft.com/office/powerpoint/2010/main" val="2873711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itle 12">
            <a:extLst>
              <a:ext uri="{FF2B5EF4-FFF2-40B4-BE49-F238E27FC236}">
                <a16:creationId xmlns:a16="http://schemas.microsoft.com/office/drawing/2014/main" id="{951DC818-EE09-BC79-6A2F-A6DBB9FA8A7E}"/>
              </a:ext>
            </a:extLst>
          </p:cNvPr>
          <p:cNvSpPr>
            <a:spLocks noGrp="1"/>
          </p:cNvSpPr>
          <p:nvPr>
            <p:ph type="title"/>
          </p:nvPr>
        </p:nvSpPr>
        <p:spPr>
          <a:xfrm>
            <a:off x="289367" y="2898775"/>
            <a:ext cx="3074969" cy="1325563"/>
          </a:xfrm>
        </p:spPr>
        <p:txBody>
          <a:bodyPr>
            <a:noAutofit/>
          </a:bodyPr>
          <a:lstStyle/>
          <a:p>
            <a:r>
              <a:rPr lang="en-US" sz="3200" b="1" dirty="0">
                <a:latin typeface="Calibri" panose="020F0502020204030204" pitchFamily="34" charset="0"/>
                <a:cs typeface="Calibri" panose="020F0502020204030204" pitchFamily="34" charset="0"/>
              </a:rPr>
              <a:t>Maryland: </a:t>
            </a:r>
            <a:r>
              <a:rPr lang="en-US" sz="3200" dirty="0">
                <a:latin typeface="Calibri" panose="020F0502020204030204" pitchFamily="34" charset="0"/>
                <a:cs typeface="Calibri" panose="020F0502020204030204" pitchFamily="34" charset="0"/>
              </a:rPr>
              <a:t>overall ratings (stars) </a:t>
            </a:r>
            <a:r>
              <a:rPr lang="en-US" sz="3200" b="1" dirty="0">
                <a:latin typeface="Calibri" panose="020F0502020204030204" pitchFamily="34" charset="0"/>
                <a:cs typeface="Calibri" panose="020F0502020204030204" pitchFamily="34" charset="0"/>
              </a:rPr>
              <a:t>AND</a:t>
            </a:r>
            <a:r>
              <a:rPr lang="en-US" sz="3200" dirty="0">
                <a:latin typeface="Calibri" panose="020F0502020204030204" pitchFamily="34" charset="0"/>
                <a:cs typeface="Calibri" panose="020F0502020204030204" pitchFamily="34" charset="0"/>
              </a:rPr>
              <a:t> detailed point breakdown by indicator</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a:r>
            <a:br>
              <a:rPr lang="en-US" sz="3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Source:</a:t>
            </a:r>
            <a:r>
              <a:rPr lang="en-US" sz="1200" dirty="0">
                <a:solidFill>
                  <a:srgbClr val="00BAB3"/>
                </a:solidFill>
                <a:latin typeface="Calibri" panose="020F0502020204030204" pitchFamily="34" charset="0"/>
                <a:cs typeface="Calibri" panose="020F0502020204030204" pitchFamily="34" charset="0"/>
              </a:rPr>
              <a:t> </a:t>
            </a:r>
            <a:r>
              <a:rPr lang="en-US" sz="1200" dirty="0">
                <a:solidFill>
                  <a:srgbClr val="00BAB3"/>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https://reportcard.msde.maryland.gov/Graphs/#/ReportCards/ReportCardSchool/1/E/1/15/0504/0</a:t>
            </a:r>
            <a:r>
              <a:rPr lang="en-US" sz="1200" dirty="0">
                <a:solidFill>
                  <a:srgbClr val="00BAB3"/>
                </a:solidFill>
                <a:latin typeface="Calibri" panose="020F0502020204030204" pitchFamily="34" charset="0"/>
                <a:cs typeface="Calibri" panose="020F0502020204030204" pitchFamily="34" charset="0"/>
              </a:rPr>
              <a:t> </a:t>
            </a:r>
          </a:p>
        </p:txBody>
      </p:sp>
      <p:pic>
        <p:nvPicPr>
          <p:cNvPr id="24" name="Picture 23">
            <a:extLst>
              <a:ext uri="{FF2B5EF4-FFF2-40B4-BE49-F238E27FC236}">
                <a16:creationId xmlns:a16="http://schemas.microsoft.com/office/drawing/2014/main" id="{20F729CD-D998-07A6-A4F4-FE6AC5FDDE77}"/>
              </a:ext>
            </a:extLst>
          </p:cNvPr>
          <p:cNvPicPr>
            <a:picLocks noChangeAspect="1"/>
          </p:cNvPicPr>
          <p:nvPr/>
        </p:nvPicPr>
        <p:blipFill>
          <a:blip r:embed="rId5"/>
          <a:stretch>
            <a:fillRect/>
          </a:stretch>
        </p:blipFill>
        <p:spPr>
          <a:xfrm>
            <a:off x="3140075" y="496818"/>
            <a:ext cx="8119821" cy="6129475"/>
          </a:xfrm>
          <a:prstGeom prst="rect">
            <a:avLst/>
          </a:prstGeom>
        </p:spPr>
      </p:pic>
    </p:spTree>
    <p:extLst>
      <p:ext uri="{BB962C8B-B14F-4D97-AF65-F5344CB8AC3E}">
        <p14:creationId xmlns:p14="http://schemas.microsoft.com/office/powerpoint/2010/main" val="3230127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itle 12">
            <a:extLst>
              <a:ext uri="{FF2B5EF4-FFF2-40B4-BE49-F238E27FC236}">
                <a16:creationId xmlns:a16="http://schemas.microsoft.com/office/drawing/2014/main" id="{951DC818-EE09-BC79-6A2F-A6DBB9FA8A7E}"/>
              </a:ext>
            </a:extLst>
          </p:cNvPr>
          <p:cNvSpPr>
            <a:spLocks noGrp="1"/>
          </p:cNvSpPr>
          <p:nvPr>
            <p:ph type="title"/>
          </p:nvPr>
        </p:nvSpPr>
        <p:spPr>
          <a:xfrm>
            <a:off x="302914" y="2766216"/>
            <a:ext cx="3410434" cy="1325563"/>
          </a:xfrm>
        </p:spPr>
        <p:txBody>
          <a:bodyPr>
            <a:noAutofit/>
          </a:bodyPr>
          <a:lstStyle/>
          <a:p>
            <a:r>
              <a:rPr lang="en-US" sz="3200" b="1" dirty="0">
                <a:latin typeface="Calibri" panose="020F0502020204030204" pitchFamily="34" charset="0"/>
                <a:cs typeface="Calibri" panose="020F0502020204030204" pitchFamily="34" charset="0"/>
              </a:rPr>
              <a:t>Maryland: </a:t>
            </a:r>
            <a:r>
              <a:rPr lang="en-US" sz="3200" dirty="0">
                <a:latin typeface="Calibri" panose="020F0502020204030204" pitchFamily="34" charset="0"/>
                <a:cs typeface="Calibri" panose="020F0502020204030204" pitchFamily="34" charset="0"/>
              </a:rPr>
              <a:t>dashboard showing points earned for each indicator, with results for each measure within each indicator displayed</a:t>
            </a:r>
            <a:br>
              <a:rPr lang="en-US" sz="3200" dirty="0">
                <a:latin typeface="Calibri" panose="020F0502020204030204" pitchFamily="34" charset="0"/>
                <a:cs typeface="Calibri" panose="020F0502020204030204" pitchFamily="34" charset="0"/>
              </a:rPr>
            </a:br>
            <a:r>
              <a:rPr lang="en-US" sz="6600" dirty="0">
                <a:latin typeface="Calibri" panose="020F0502020204030204" pitchFamily="34" charset="0"/>
                <a:cs typeface="Calibri" panose="020F0502020204030204" pitchFamily="34" charset="0"/>
              </a:rPr>
              <a:t/>
            </a:r>
            <a:br>
              <a:rPr lang="en-US" sz="66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Source:</a:t>
            </a:r>
            <a:r>
              <a:rPr lang="en-US" sz="1200" dirty="0">
                <a:solidFill>
                  <a:srgbClr val="00BAB3"/>
                </a:solidFill>
                <a:latin typeface="Calibri" panose="020F0502020204030204" pitchFamily="34" charset="0"/>
                <a:cs typeface="Calibri" panose="020F0502020204030204" pitchFamily="34" charset="0"/>
              </a:rPr>
              <a:t> </a:t>
            </a:r>
            <a:r>
              <a:rPr lang="en-US" sz="1200" dirty="0">
                <a:solidFill>
                  <a:srgbClr val="00BAB3"/>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https://reportcard.msde.maryland.gov/Graphs/#/ReportCards/ReportCardSchool/1/E/1/15/0504/0</a:t>
            </a:r>
            <a:r>
              <a:rPr lang="en-US" sz="1200" dirty="0">
                <a:solidFill>
                  <a:srgbClr val="00BAB3"/>
                </a:solidFill>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4CBA3BA-A598-16E6-7060-3F9A326C141A}"/>
              </a:ext>
            </a:extLst>
          </p:cNvPr>
          <p:cNvPicPr>
            <a:picLocks noChangeAspect="1"/>
          </p:cNvPicPr>
          <p:nvPr/>
        </p:nvPicPr>
        <p:blipFill>
          <a:blip r:embed="rId5"/>
          <a:stretch>
            <a:fillRect/>
          </a:stretch>
        </p:blipFill>
        <p:spPr>
          <a:xfrm>
            <a:off x="4012972" y="17973"/>
            <a:ext cx="7464182" cy="6858000"/>
          </a:xfrm>
          <a:prstGeom prst="rect">
            <a:avLst/>
          </a:prstGeom>
        </p:spPr>
      </p:pic>
    </p:spTree>
    <p:extLst>
      <p:ext uri="{BB962C8B-B14F-4D97-AF65-F5344CB8AC3E}">
        <p14:creationId xmlns:p14="http://schemas.microsoft.com/office/powerpoint/2010/main" val="45642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3007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ECC1E5-F07C-E5A6-41F7-068C48B388DD}"/>
              </a:ext>
            </a:extLst>
          </p:cNvPr>
          <p:cNvSpPr txBox="1"/>
          <p:nvPr/>
        </p:nvSpPr>
        <p:spPr>
          <a:xfrm>
            <a:off x="0" y="2481450"/>
            <a:ext cx="12192000" cy="3046988"/>
          </a:xfrm>
          <a:prstGeom prst="rect">
            <a:avLst/>
          </a:prstGeom>
          <a:noFill/>
        </p:spPr>
        <p:txBody>
          <a:bodyPr wrap="square">
            <a:spAutoFit/>
          </a:bodyPr>
          <a:lstStyle/>
          <a:p>
            <a:pPr algn="ctr"/>
            <a:r>
              <a:rPr lang="en-US" sz="4800" b="1" dirty="0">
                <a:solidFill>
                  <a:schemeClr val="bg1"/>
                </a:solidFill>
                <a:latin typeface="Calibri" panose="020F0502020204030204" pitchFamily="34" charset="0"/>
                <a:cs typeface="Calibri" panose="020F0502020204030204" pitchFamily="34" charset="0"/>
              </a:rPr>
              <a:t>Student Group Considerations</a:t>
            </a:r>
          </a:p>
          <a:p>
            <a:pPr algn="ctr"/>
            <a:r>
              <a:rPr lang="en-US" sz="3200" dirty="0">
                <a:solidFill>
                  <a:schemeClr val="bg1"/>
                </a:solidFill>
                <a:latin typeface="Calibri" panose="020F0502020204030204" pitchFamily="34" charset="0"/>
                <a:cs typeface="Calibri" panose="020F0502020204030204" pitchFamily="34" charset="0"/>
              </a:rPr>
              <a:t>Can a school earn high ratings if it has a struggling group of students? </a:t>
            </a:r>
          </a:p>
          <a:p>
            <a:pPr algn="ctr"/>
            <a:r>
              <a:rPr lang="en-US" sz="3200" dirty="0">
                <a:solidFill>
                  <a:schemeClr val="bg1"/>
                </a:solidFill>
                <a:latin typeface="Calibri" panose="020F0502020204030204" pitchFamily="34" charset="0"/>
                <a:cs typeface="Calibri" panose="020F0502020204030204" pitchFamily="34" charset="0"/>
              </a:rPr>
              <a:t>Which indicators are disaggregated for accountability purposes?</a:t>
            </a:r>
          </a:p>
          <a:p>
            <a:pPr algn="ctr"/>
            <a:r>
              <a:rPr lang="en-US" sz="3200" dirty="0">
                <a:solidFill>
                  <a:schemeClr val="bg1"/>
                </a:solidFill>
                <a:latin typeface="Calibri" panose="020F0502020204030204" pitchFamily="34" charset="0"/>
                <a:cs typeface="Calibri" panose="020F0502020204030204" pitchFamily="34" charset="0"/>
              </a:rPr>
              <a:t>How many students must be enrolled in a school to “count”?</a:t>
            </a:r>
            <a:endParaRPr lang="en-US" sz="3000" dirty="0">
              <a:solidFill>
                <a:schemeClr val="bg1"/>
              </a:solidFill>
              <a:latin typeface="Calibri" panose="020F0502020204030204" pitchFamily="34" charset="0"/>
              <a:cs typeface="Calibri" panose="020F0502020204030204" pitchFamily="34" charset="0"/>
            </a:endParaRPr>
          </a:p>
          <a:p>
            <a:pPr algn="ctr"/>
            <a:endParaRPr lang="en-US" sz="4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5562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Overall School Performance vs. </a:t>
            </a:r>
            <a:br>
              <a:rPr lang="en-US" sz="4000" b="1" dirty="0">
                <a:solidFill>
                  <a:srgbClr val="330072"/>
                </a:solidFill>
                <a:latin typeface="Calibri Light" panose="020F0302020204030204" pitchFamily="34" charset="0"/>
                <a:ea typeface="+mj-lt"/>
                <a:cs typeface="Calibri Light" panose="020F0302020204030204" pitchFamily="34" charset="0"/>
              </a:rPr>
            </a:br>
            <a:r>
              <a:rPr lang="en-US" sz="4000" b="1" dirty="0">
                <a:solidFill>
                  <a:srgbClr val="330072"/>
                </a:solidFill>
                <a:latin typeface="Calibri Light" panose="020F0302020204030204" pitchFamily="34" charset="0"/>
                <a:ea typeface="+mj-lt"/>
                <a:cs typeface="Calibri Light" panose="020F0302020204030204" pitchFamily="34" charset="0"/>
              </a:rPr>
              <a:t>Individual Group Performance</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dirty="0">
                <a:latin typeface="Calibri" panose="020F0502020204030204" pitchFamily="34" charset="0"/>
                <a:cs typeface="Calibri" panose="020F0502020204030204" pitchFamily="34" charset="0"/>
              </a:rPr>
              <a:t>Source: </a:t>
            </a:r>
            <a:r>
              <a:rPr lang="en-US" sz="1400" dirty="0">
                <a:solidFill>
                  <a:srgbClr val="00BAB3"/>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https://all4ed.org/publication/too-many-states-minimize-student-subgroup-performance-in-essa-accountability-systems</a:t>
            </a:r>
            <a:r>
              <a:rPr lang="en-US" sz="1400" dirty="0">
                <a:solidFill>
                  <a:srgbClr val="981D97"/>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a:t>
            </a:r>
            <a:r>
              <a:rPr lang="en-US" sz="1400" dirty="0">
                <a:solidFill>
                  <a:srgbClr val="00BAB3"/>
                </a:solidFill>
                <a:latin typeface="Calibri" panose="020F0502020204030204" pitchFamily="34" charset="0"/>
                <a:cs typeface="Calibri" panose="020F0502020204030204" pitchFamily="34" charset="0"/>
              </a:rPr>
              <a:t> </a:t>
            </a: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Content Placeholder 3">
            <a:extLst>
              <a:ext uri="{FF2B5EF4-FFF2-40B4-BE49-F238E27FC236}">
                <a16:creationId xmlns:a16="http://schemas.microsoft.com/office/drawing/2014/main" id="{A155D7ED-8840-3BB2-7BF2-AA9D9D704D7B}"/>
              </a:ext>
            </a:extLst>
          </p:cNvPr>
          <p:cNvSpPr>
            <a:spLocks noGrp="1"/>
          </p:cNvSpPr>
          <p:nvPr>
            <p:ph idx="1"/>
          </p:nvPr>
        </p:nvSpPr>
        <p:spPr>
          <a:xfrm>
            <a:off x="838200" y="1825625"/>
            <a:ext cx="11083724" cy="4351338"/>
          </a:xfrm>
        </p:spPr>
        <p:txBody>
          <a:bodyPr/>
          <a:lstStyle/>
          <a:p>
            <a:r>
              <a:rPr lang="en-US" dirty="0">
                <a:latin typeface="Calibri" panose="020F0502020204030204" pitchFamily="34" charset="0"/>
                <a:cs typeface="Calibri" panose="020F0502020204030204" pitchFamily="34" charset="0"/>
              </a:rPr>
              <a:t>While states </a:t>
            </a:r>
            <a:r>
              <a:rPr lang="en-US" b="1" dirty="0">
                <a:latin typeface="Calibri" panose="020F0502020204030204" pitchFamily="34" charset="0"/>
                <a:cs typeface="Calibri" panose="020F0502020204030204" pitchFamily="34" charset="0"/>
              </a:rPr>
              <a:t>report</a:t>
            </a:r>
            <a:r>
              <a:rPr lang="en-US" dirty="0">
                <a:latin typeface="Calibri" panose="020F0502020204030204" pitchFamily="34" charset="0"/>
                <a:cs typeface="Calibri" panose="020F0502020204030204" pitchFamily="34" charset="0"/>
              </a:rPr>
              <a:t> disaggregated data on each indicator, most states do not fully include disaggregated data in each indicator </a:t>
            </a:r>
            <a:r>
              <a:rPr lang="en-US" b="1" dirty="0">
                <a:latin typeface="Calibri" panose="020F0502020204030204" pitchFamily="34" charset="0"/>
                <a:cs typeface="Calibri" panose="020F0502020204030204" pitchFamily="34" charset="0"/>
              </a:rPr>
              <a:t>when calculating school ratings</a:t>
            </a:r>
            <a:r>
              <a:rPr lang="en-US" dirty="0">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7AE07C60-F610-48A3-0CD3-7E51C36B2FAF}"/>
              </a:ext>
            </a:extLst>
          </p:cNvPr>
          <p:cNvPicPr>
            <a:picLocks noChangeAspect="1"/>
          </p:cNvPicPr>
          <p:nvPr/>
        </p:nvPicPr>
        <p:blipFill>
          <a:blip r:embed="rId5"/>
          <a:stretch>
            <a:fillRect/>
          </a:stretch>
        </p:blipFill>
        <p:spPr>
          <a:xfrm>
            <a:off x="126199" y="3033713"/>
            <a:ext cx="7449590" cy="3067478"/>
          </a:xfrm>
          <a:prstGeom prst="rect">
            <a:avLst/>
          </a:prstGeom>
        </p:spPr>
      </p:pic>
      <p:sp>
        <p:nvSpPr>
          <p:cNvPr id="11" name="TextBox 10">
            <a:extLst>
              <a:ext uri="{FF2B5EF4-FFF2-40B4-BE49-F238E27FC236}">
                <a16:creationId xmlns:a16="http://schemas.microsoft.com/office/drawing/2014/main" id="{2CA7F87D-CB94-E93F-F304-2FD1ED06EF83}"/>
              </a:ext>
            </a:extLst>
          </p:cNvPr>
          <p:cNvSpPr txBox="1"/>
          <p:nvPr/>
        </p:nvSpPr>
        <p:spPr>
          <a:xfrm>
            <a:off x="6916922" y="2980945"/>
            <a:ext cx="5005002" cy="2862322"/>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Some states calculate separate ratings for subgroups (and use those ratings to identify targeted and additional targeted support schools). States may – or may not – report these ratings for specific groups publicly.</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Some states include disaggregated data within a single indicator, but not all indicators.</a:t>
            </a:r>
          </a:p>
        </p:txBody>
      </p:sp>
    </p:spTree>
    <p:extLst>
      <p:ext uri="{BB962C8B-B14F-4D97-AF65-F5344CB8AC3E}">
        <p14:creationId xmlns:p14="http://schemas.microsoft.com/office/powerpoint/2010/main" val="3100480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Overall School Performance vs. </a:t>
            </a:r>
            <a:br>
              <a:rPr lang="en-US" sz="4000" b="1" dirty="0">
                <a:solidFill>
                  <a:srgbClr val="330072"/>
                </a:solidFill>
                <a:latin typeface="Calibri Light" panose="020F0302020204030204" pitchFamily="34" charset="0"/>
                <a:ea typeface="+mj-lt"/>
                <a:cs typeface="Calibri Light" panose="020F0302020204030204" pitchFamily="34" charset="0"/>
              </a:rPr>
            </a:br>
            <a:r>
              <a:rPr lang="en-US" sz="4000" b="1" dirty="0">
                <a:solidFill>
                  <a:srgbClr val="330072"/>
                </a:solidFill>
                <a:latin typeface="Calibri Light" panose="020F0302020204030204" pitchFamily="34" charset="0"/>
                <a:ea typeface="+mj-lt"/>
                <a:cs typeface="Calibri Light" panose="020F0302020204030204" pitchFamily="34" charset="0"/>
              </a:rPr>
              <a:t>Individual Group Performance</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dirty="0">
                <a:latin typeface="Calibri" panose="020F0502020204030204" pitchFamily="34" charset="0"/>
                <a:cs typeface="Calibri" panose="020F0502020204030204" pitchFamily="34" charset="0"/>
              </a:rPr>
              <a:t>Sources: </a:t>
            </a:r>
            <a:r>
              <a:rPr lang="en-US" sz="1400" dirty="0">
                <a:solidFill>
                  <a:srgbClr val="00BAB3"/>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https://education.ohio.gov/getattachment/Topics/Data/Report-Card-Resources/2022-Report-Card-Guide.pdf.aspx?lang=en-US</a:t>
            </a:r>
            <a:endParaRPr lang="en-US" sz="1400" dirty="0">
              <a:solidFill>
                <a:srgbClr val="00BAB3"/>
              </a:solidFill>
              <a:latin typeface="Calibri" panose="020F0502020204030204" pitchFamily="34" charset="0"/>
              <a:cs typeface="Calibri" panose="020F0502020204030204" pitchFamily="34" charset="0"/>
            </a:endParaRPr>
          </a:p>
          <a:p>
            <a:r>
              <a:rPr lang="en-US" sz="1400" dirty="0">
                <a:solidFill>
                  <a:srgbClr val="00BAB3"/>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https://ncreports.ondemand.sas.com/src/</a:t>
            </a:r>
            <a:r>
              <a:rPr lang="en-US" sz="1400" dirty="0">
                <a:solidFill>
                  <a:srgbClr val="00BAB3"/>
                </a:solidFill>
                <a:latin typeface="Calibri" panose="020F0502020204030204" pitchFamily="34" charset="0"/>
                <a:cs typeface="Calibri" panose="020F0502020204030204" pitchFamily="34" charset="0"/>
              </a:rPr>
              <a:t> </a:t>
            </a: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38E80DF6-C4D1-FABE-A899-0A16D5491819}"/>
              </a:ext>
            </a:extLst>
          </p:cNvPr>
          <p:cNvPicPr>
            <a:picLocks noChangeAspect="1"/>
          </p:cNvPicPr>
          <p:nvPr/>
        </p:nvPicPr>
        <p:blipFill>
          <a:blip r:embed="rId6"/>
          <a:stretch>
            <a:fillRect/>
          </a:stretch>
        </p:blipFill>
        <p:spPr>
          <a:xfrm>
            <a:off x="7893009" y="210400"/>
            <a:ext cx="4298991" cy="5714421"/>
          </a:xfrm>
          <a:prstGeom prst="rect">
            <a:avLst/>
          </a:prstGeom>
        </p:spPr>
      </p:pic>
      <p:sp>
        <p:nvSpPr>
          <p:cNvPr id="18" name="TextBox 17">
            <a:extLst>
              <a:ext uri="{FF2B5EF4-FFF2-40B4-BE49-F238E27FC236}">
                <a16:creationId xmlns:a16="http://schemas.microsoft.com/office/drawing/2014/main" id="{6FC349A8-E328-1CA4-C9A5-C9C2CE334142}"/>
              </a:ext>
            </a:extLst>
          </p:cNvPr>
          <p:cNvSpPr txBox="1"/>
          <p:nvPr/>
        </p:nvSpPr>
        <p:spPr>
          <a:xfrm>
            <a:off x="10049301" y="392384"/>
            <a:ext cx="2237035"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NORTH CAROLINA</a:t>
            </a:r>
          </a:p>
        </p:txBody>
      </p:sp>
      <p:pic>
        <p:nvPicPr>
          <p:cNvPr id="13" name="Picture 12">
            <a:extLst>
              <a:ext uri="{FF2B5EF4-FFF2-40B4-BE49-F238E27FC236}">
                <a16:creationId xmlns:a16="http://schemas.microsoft.com/office/drawing/2014/main" id="{FCD36717-0FAC-90E5-3034-09378A97C10A}"/>
              </a:ext>
            </a:extLst>
          </p:cNvPr>
          <p:cNvPicPr>
            <a:picLocks noChangeAspect="1"/>
          </p:cNvPicPr>
          <p:nvPr/>
        </p:nvPicPr>
        <p:blipFill>
          <a:blip r:embed="rId7"/>
          <a:stretch>
            <a:fillRect/>
          </a:stretch>
        </p:blipFill>
        <p:spPr>
          <a:xfrm>
            <a:off x="838200" y="1845413"/>
            <a:ext cx="5867101" cy="3977294"/>
          </a:xfrm>
          <a:prstGeom prst="rect">
            <a:avLst/>
          </a:prstGeom>
        </p:spPr>
      </p:pic>
      <p:sp>
        <p:nvSpPr>
          <p:cNvPr id="14" name="Rectangle 13">
            <a:extLst>
              <a:ext uri="{FF2B5EF4-FFF2-40B4-BE49-F238E27FC236}">
                <a16:creationId xmlns:a16="http://schemas.microsoft.com/office/drawing/2014/main" id="{E2E2646B-0AB6-11D7-04F5-72ED66CEFA58}"/>
              </a:ext>
            </a:extLst>
          </p:cNvPr>
          <p:cNvSpPr/>
          <p:nvPr/>
        </p:nvSpPr>
        <p:spPr>
          <a:xfrm>
            <a:off x="3690725" y="4176049"/>
            <a:ext cx="2867185" cy="564099"/>
          </a:xfrm>
          <a:prstGeom prst="rect">
            <a:avLst/>
          </a:prstGeom>
          <a:noFill/>
          <a:ln w="28575">
            <a:solidFill>
              <a:srgbClr val="981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269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248875-6107-91CC-9FDB-68D35E0AE53A}"/>
              </a:ext>
            </a:extLst>
          </p:cNvPr>
          <p:cNvPicPr>
            <a:picLocks noChangeAspect="1"/>
          </p:cNvPicPr>
          <p:nvPr/>
        </p:nvPicPr>
        <p:blipFill>
          <a:blip r:embed="rId3"/>
          <a:stretch>
            <a:fillRect/>
          </a:stretch>
        </p:blipFill>
        <p:spPr>
          <a:xfrm>
            <a:off x="7706437" y="2168752"/>
            <a:ext cx="4241235" cy="3673418"/>
          </a:xfrm>
          <a:prstGeom prst="rect">
            <a:avLst/>
          </a:prstGeom>
        </p:spPr>
      </p:pic>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Do School Ratings Mask Performance of Individual Student Groups?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4637255" y="1551007"/>
            <a:ext cx="3167092" cy="4612679"/>
          </a:xfrm>
        </p:spPr>
        <p:txBody>
          <a:bodyPr>
            <a:normAutofit fontScale="77500" lnSpcReduction="20000"/>
          </a:bodyPr>
          <a:lstStyle/>
          <a:p>
            <a:pPr marL="0" indent="0" algn="ctr">
              <a:buNone/>
            </a:pPr>
            <a:r>
              <a:rPr lang="en-US" b="1" dirty="0">
                <a:latin typeface="Calibri" panose="020F0502020204030204" pitchFamily="34" charset="0"/>
                <a:cs typeface="Calibri" panose="020F0502020204030204" pitchFamily="34" charset="0"/>
              </a:rPr>
              <a:t>Business rules and methods for identifying schools can help ensure alignment between overall ratings and school identification.</a:t>
            </a:r>
          </a:p>
          <a:p>
            <a:r>
              <a:rPr lang="en-US" dirty="0">
                <a:latin typeface="Calibri" panose="020F0502020204030204" pitchFamily="34" charset="0"/>
                <a:cs typeface="Calibri" panose="020F0502020204030204" pitchFamily="34" charset="0"/>
              </a:rPr>
              <a:t>Florida identified all D and F schools for comprehensive support, meaning (by default) targeted support schools would receive at least a C grade.</a:t>
            </a:r>
          </a:p>
          <a:p>
            <a:r>
              <a:rPr lang="en-US" dirty="0">
                <a:latin typeface="Calibri" panose="020F0502020204030204" pitchFamily="34" charset="0"/>
                <a:cs typeface="Calibri" panose="020F0502020204030204" pitchFamily="34" charset="0"/>
              </a:rPr>
              <a:t>Louisiana used a business rule to cap the grade a targeted support school could receive at a B.</a:t>
            </a: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dirty="0">
                <a:latin typeface="Calibri" panose="020F0502020204030204" pitchFamily="34" charset="0"/>
                <a:cs typeface="Calibri" panose="020F0502020204030204" pitchFamily="34" charset="0"/>
              </a:rPr>
              <a:t>Sources: </a:t>
            </a:r>
            <a:r>
              <a:rPr lang="en-US" sz="1400" dirty="0">
                <a:solidFill>
                  <a:srgbClr val="00BAB3"/>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https://all4ed.org/wp-content/uploads/2020/01/Florida-State-Chart_FINAL.pdf</a:t>
            </a:r>
            <a:r>
              <a:rPr lang="en-US" sz="1400" dirty="0">
                <a:solidFill>
                  <a:srgbClr val="00BAB3"/>
                </a:solidFill>
                <a:latin typeface="Calibri" panose="020F0502020204030204" pitchFamily="34" charset="0"/>
                <a:cs typeface="Calibri" panose="020F0502020204030204" pitchFamily="34" charset="0"/>
              </a:rPr>
              <a:t>   </a:t>
            </a:r>
          </a:p>
          <a:p>
            <a:r>
              <a:rPr lang="en-US" sz="1400" dirty="0">
                <a:solidFill>
                  <a:srgbClr val="00BAB3"/>
                </a:solidFill>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https://all4ed.org/wp-content/uploads/2020/01/Louisiana-State-Chart-FINAL.pdf</a:t>
            </a:r>
            <a:r>
              <a:rPr lang="en-US" sz="1400" dirty="0">
                <a:solidFill>
                  <a:srgbClr val="00BAB3"/>
                </a:solidFill>
                <a:latin typeface="Calibri" panose="020F0502020204030204" pitchFamily="34" charset="0"/>
                <a:cs typeface="Calibri" panose="020F0502020204030204" pitchFamily="34" charset="0"/>
              </a:rPr>
              <a:t> </a:t>
            </a: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DFF37171-BA2E-55CE-4324-4237956D6133}"/>
              </a:ext>
            </a:extLst>
          </p:cNvPr>
          <p:cNvSpPr txBox="1"/>
          <p:nvPr/>
        </p:nvSpPr>
        <p:spPr>
          <a:xfrm>
            <a:off x="1807826" y="1660846"/>
            <a:ext cx="1194688"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FLORIDA</a:t>
            </a:r>
          </a:p>
        </p:txBody>
      </p:sp>
      <p:sp>
        <p:nvSpPr>
          <p:cNvPr id="18" name="TextBox 17">
            <a:extLst>
              <a:ext uri="{FF2B5EF4-FFF2-40B4-BE49-F238E27FC236}">
                <a16:creationId xmlns:a16="http://schemas.microsoft.com/office/drawing/2014/main" id="{6FC349A8-E328-1CA4-C9A5-C9C2CE334142}"/>
              </a:ext>
            </a:extLst>
          </p:cNvPr>
          <p:cNvSpPr txBox="1"/>
          <p:nvPr/>
        </p:nvSpPr>
        <p:spPr>
          <a:xfrm>
            <a:off x="9259372" y="1762906"/>
            <a:ext cx="1451826"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LOUISIANA</a:t>
            </a:r>
          </a:p>
        </p:txBody>
      </p:sp>
      <p:pic>
        <p:nvPicPr>
          <p:cNvPr id="4" name="Picture 3">
            <a:extLst>
              <a:ext uri="{FF2B5EF4-FFF2-40B4-BE49-F238E27FC236}">
                <a16:creationId xmlns:a16="http://schemas.microsoft.com/office/drawing/2014/main" id="{E0CC7747-EF78-999B-4160-821880EFE184}"/>
              </a:ext>
            </a:extLst>
          </p:cNvPr>
          <p:cNvPicPr>
            <a:picLocks noChangeAspect="1"/>
          </p:cNvPicPr>
          <p:nvPr/>
        </p:nvPicPr>
        <p:blipFill rotWithShape="1">
          <a:blip r:embed="rId7"/>
          <a:srcRect t="1976"/>
          <a:stretch/>
        </p:blipFill>
        <p:spPr>
          <a:xfrm>
            <a:off x="284553" y="2079554"/>
            <a:ext cx="4241235" cy="3762616"/>
          </a:xfrm>
          <a:prstGeom prst="rect">
            <a:avLst/>
          </a:prstGeom>
        </p:spPr>
      </p:pic>
      <p:sp>
        <p:nvSpPr>
          <p:cNvPr id="11" name="Arrow: Right 10">
            <a:extLst>
              <a:ext uri="{FF2B5EF4-FFF2-40B4-BE49-F238E27FC236}">
                <a16:creationId xmlns:a16="http://schemas.microsoft.com/office/drawing/2014/main" id="{EB7043A2-66A9-A018-B047-554E8CE3DC1B}"/>
              </a:ext>
            </a:extLst>
          </p:cNvPr>
          <p:cNvSpPr/>
          <p:nvPr/>
        </p:nvSpPr>
        <p:spPr>
          <a:xfrm rot="9559676">
            <a:off x="3878202" y="3920787"/>
            <a:ext cx="936924" cy="372150"/>
          </a:xfrm>
          <a:prstGeom prst="rightArrow">
            <a:avLst/>
          </a:prstGeom>
          <a:ln w="28575">
            <a:solidFill>
              <a:srgbClr val="981D97"/>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BAB3"/>
              </a:solidFill>
            </a:endParaRPr>
          </a:p>
        </p:txBody>
      </p:sp>
      <p:sp>
        <p:nvSpPr>
          <p:cNvPr id="12" name="Arrow: Right 11">
            <a:extLst>
              <a:ext uri="{FF2B5EF4-FFF2-40B4-BE49-F238E27FC236}">
                <a16:creationId xmlns:a16="http://schemas.microsoft.com/office/drawing/2014/main" id="{D303DEA0-F0AA-3A4A-F415-C6EEA6FAD9C4}"/>
              </a:ext>
            </a:extLst>
          </p:cNvPr>
          <p:cNvSpPr/>
          <p:nvPr/>
        </p:nvSpPr>
        <p:spPr>
          <a:xfrm rot="20062801">
            <a:off x="7740839" y="5140029"/>
            <a:ext cx="936924" cy="372150"/>
          </a:xfrm>
          <a:prstGeom prst="rightArrow">
            <a:avLst/>
          </a:prstGeom>
          <a:ln w="28575">
            <a:solidFill>
              <a:srgbClr val="981D97"/>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BAB3"/>
              </a:solidFill>
            </a:endParaRPr>
          </a:p>
        </p:txBody>
      </p:sp>
    </p:spTree>
    <p:extLst>
      <p:ext uri="{BB962C8B-B14F-4D97-AF65-F5344CB8AC3E}">
        <p14:creationId xmlns:p14="http://schemas.microsoft.com/office/powerpoint/2010/main" val="3785700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States Are Selecting Lower N-Sizes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838200" y="1825625"/>
            <a:ext cx="3590816" cy="4351338"/>
          </a:xfrm>
        </p:spPr>
        <p:txBody>
          <a:bodyPr>
            <a:normAutofit/>
          </a:bodyPr>
          <a:lstStyle/>
          <a:p>
            <a:r>
              <a:rPr lang="en-US" dirty="0">
                <a:latin typeface="Calibri" panose="020F0502020204030204" pitchFamily="34" charset="0"/>
                <a:cs typeface="Calibri" panose="020F0502020204030204" pitchFamily="34" charset="0"/>
              </a:rPr>
              <a:t>Virginia is</a:t>
            </a:r>
            <a:r>
              <a:rPr lang="en-US" b="1" dirty="0">
                <a:latin typeface="Calibri" panose="020F0502020204030204" pitchFamily="34" charset="0"/>
                <a:cs typeface="Calibri" panose="020F0502020204030204" pitchFamily="34" charset="0"/>
              </a:rPr>
              <a:t> one of only 8 states </a:t>
            </a:r>
            <a:r>
              <a:rPr lang="en-US" dirty="0">
                <a:latin typeface="Calibri" panose="020F0502020204030204" pitchFamily="34" charset="0"/>
                <a:cs typeface="Calibri" panose="020F0502020204030204" pitchFamily="34" charset="0"/>
              </a:rPr>
              <a:t>using an n-size above 25 students for school accountability.</a:t>
            </a:r>
          </a:p>
          <a:p>
            <a:pPr lvl="1"/>
            <a:r>
              <a:rPr lang="en-US" dirty="0">
                <a:latin typeface="Calibri" panose="020F0502020204030204" pitchFamily="34" charset="0"/>
                <a:cs typeface="Calibri" panose="020F0502020204030204" pitchFamily="34" charset="0"/>
              </a:rPr>
              <a:t>Virginia uses an n-size of 10 students for reporting data on school and district report cards.</a:t>
            </a: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dirty="0">
                <a:latin typeface="Calibri" panose="020F0502020204030204" pitchFamily="34" charset="0"/>
                <a:cs typeface="Calibri" panose="020F0502020204030204" pitchFamily="34" charset="0"/>
              </a:rPr>
              <a:t>Source: </a:t>
            </a:r>
            <a:r>
              <a:rPr lang="en-US" sz="1400" dirty="0">
                <a:solidFill>
                  <a:srgbClr val="00BAB3"/>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https://all4ed.org/wp-content/uploads/2018/11/N-Size-Fact-Sheet-NOV-2018.pdf</a:t>
            </a:r>
            <a:r>
              <a:rPr lang="en-US" sz="1400" dirty="0">
                <a:solidFill>
                  <a:srgbClr val="00BAB3"/>
                </a:solidFill>
                <a:latin typeface="Calibri" panose="020F0502020204030204" pitchFamily="34" charset="0"/>
                <a:cs typeface="Calibri" panose="020F0502020204030204" pitchFamily="34" charset="0"/>
              </a:rPr>
              <a:t> </a:t>
            </a: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F5E37451-A2CF-8FEE-88DC-A5AF89EC4A29}"/>
              </a:ext>
            </a:extLst>
          </p:cNvPr>
          <p:cNvPicPr>
            <a:picLocks noChangeAspect="1"/>
          </p:cNvPicPr>
          <p:nvPr/>
        </p:nvPicPr>
        <p:blipFill>
          <a:blip r:embed="rId5"/>
          <a:stretch>
            <a:fillRect/>
          </a:stretch>
        </p:blipFill>
        <p:spPr>
          <a:xfrm>
            <a:off x="5399179" y="1408806"/>
            <a:ext cx="5822657" cy="4625322"/>
          </a:xfrm>
          <a:prstGeom prst="rect">
            <a:avLst/>
          </a:prstGeom>
        </p:spPr>
      </p:pic>
    </p:spTree>
    <p:extLst>
      <p:ext uri="{BB962C8B-B14F-4D97-AF65-F5344CB8AC3E}">
        <p14:creationId xmlns:p14="http://schemas.microsoft.com/office/powerpoint/2010/main" val="390045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Key Goals of an Accountability System</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838199" y="1520824"/>
            <a:ext cx="11150601" cy="4778371"/>
          </a:xfrm>
        </p:spPr>
        <p:txBody>
          <a:bodyPr>
            <a:normAutofit/>
          </a:bodyPr>
          <a:lstStyle/>
          <a:p>
            <a:pPr marL="285750" indent="-285750">
              <a:spcAft>
                <a:spcPts val="120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Public </a:t>
            </a:r>
            <a:r>
              <a:rPr lang="en-US" sz="3600" b="1" dirty="0">
                <a:latin typeface="Calibri" panose="020F0502020204030204" pitchFamily="34" charset="0"/>
                <a:cs typeface="Calibri" panose="020F0502020204030204" pitchFamily="34" charset="0"/>
              </a:rPr>
              <a:t>transparency</a:t>
            </a:r>
            <a:r>
              <a:rPr lang="en-US" sz="3600" dirty="0">
                <a:latin typeface="Calibri" panose="020F0502020204030204" pitchFamily="34" charset="0"/>
                <a:cs typeface="Calibri" panose="020F0502020204030204" pitchFamily="34" charset="0"/>
              </a:rPr>
              <a:t> about school quality</a:t>
            </a:r>
          </a:p>
          <a:p>
            <a:pPr marL="285750" indent="-285750">
              <a:spcAft>
                <a:spcPts val="120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Identify and incentivize </a:t>
            </a:r>
            <a:r>
              <a:rPr lang="en-US" sz="3600" b="1" dirty="0">
                <a:latin typeface="Calibri" panose="020F0502020204030204" pitchFamily="34" charset="0"/>
                <a:cs typeface="Calibri" panose="020F0502020204030204" pitchFamily="34" charset="0"/>
              </a:rPr>
              <a:t>state priorities</a:t>
            </a:r>
            <a:r>
              <a:rPr lang="en-US" sz="3600" dirty="0">
                <a:latin typeface="Calibri" panose="020F0502020204030204" pitchFamily="34" charset="0"/>
                <a:cs typeface="Calibri" panose="020F0502020204030204" pitchFamily="34" charset="0"/>
              </a:rPr>
              <a:t> for students’ learning and success</a:t>
            </a:r>
          </a:p>
          <a:p>
            <a:pPr marL="285750" indent="-285750">
              <a:spcAft>
                <a:spcPts val="120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Inform </a:t>
            </a:r>
            <a:r>
              <a:rPr lang="en-US" sz="3600" b="1" dirty="0">
                <a:latin typeface="Calibri" panose="020F0502020204030204" pitchFamily="34" charset="0"/>
                <a:cs typeface="Calibri" panose="020F0502020204030204" pitchFamily="34" charset="0"/>
              </a:rPr>
              <a:t>school improvement and resource allocation </a:t>
            </a:r>
            <a:r>
              <a:rPr lang="en-US" sz="3600" dirty="0">
                <a:latin typeface="Calibri" panose="020F0502020204030204" pitchFamily="34" charset="0"/>
                <a:cs typeface="Calibri" panose="020F0502020204030204" pitchFamily="34" charset="0"/>
              </a:rPr>
              <a:t>(e.g., funding, technical assistance)</a:t>
            </a:r>
            <a:endParaRPr lang="en-US" sz="28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1179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The Impact of N-Size in Virginia</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838200" y="1825625"/>
            <a:ext cx="3590816" cy="4351338"/>
          </a:xfrm>
        </p:spPr>
        <p:txBody>
          <a:bodyPr>
            <a:normAutofit fontScale="92500" lnSpcReduction="20000"/>
          </a:bodyPr>
          <a:lstStyle/>
          <a:p>
            <a:r>
              <a:rPr lang="en-US" b="1" dirty="0">
                <a:latin typeface="Calibri" panose="020F0502020204030204" pitchFamily="34" charset="0"/>
                <a:cs typeface="Calibri" panose="020F0502020204030204" pitchFamily="34" charset="0"/>
              </a:rPr>
              <a:t>More than half </a:t>
            </a:r>
            <a:r>
              <a:rPr lang="en-US" dirty="0">
                <a:latin typeface="Calibri" panose="020F0502020204030204" pitchFamily="34" charset="0"/>
                <a:cs typeface="Calibri" panose="020F0502020204030204" pitchFamily="34" charset="0"/>
              </a:rPr>
              <a:t>of schools cannot be held accountable for the performance of</a:t>
            </a:r>
          </a:p>
          <a:p>
            <a:pPr lvl="1"/>
            <a:r>
              <a:rPr lang="en-US" dirty="0">
                <a:latin typeface="Calibri" panose="020F0502020204030204" pitchFamily="34" charset="0"/>
                <a:cs typeface="Calibri" panose="020F0502020204030204" pitchFamily="34" charset="0"/>
              </a:rPr>
              <a:t>English learners</a:t>
            </a:r>
          </a:p>
          <a:p>
            <a:pPr lvl="1"/>
            <a:r>
              <a:rPr lang="en-US" dirty="0">
                <a:latin typeface="Calibri" panose="020F0502020204030204" pitchFamily="34" charset="0"/>
                <a:cs typeface="Calibri" panose="020F0502020204030204" pitchFamily="34" charset="0"/>
              </a:rPr>
              <a:t>Hispanic students</a:t>
            </a:r>
          </a:p>
          <a:p>
            <a:pPr lvl="1"/>
            <a:r>
              <a:rPr lang="en-US" dirty="0">
                <a:latin typeface="Calibri" panose="020F0502020204030204" pitchFamily="34" charset="0"/>
                <a:cs typeface="Calibri" panose="020F0502020204030204" pitchFamily="34" charset="0"/>
              </a:rPr>
              <a:t>Asian students</a:t>
            </a:r>
          </a:p>
          <a:p>
            <a:r>
              <a:rPr lang="en-US" b="1" dirty="0">
                <a:latin typeface="Calibri" panose="020F0502020204030204" pitchFamily="34" charset="0"/>
                <a:cs typeface="Calibri" panose="020F0502020204030204" pitchFamily="34" charset="0"/>
              </a:rPr>
              <a:t>More than one-third </a:t>
            </a:r>
            <a:r>
              <a:rPr lang="en-US" dirty="0">
                <a:latin typeface="Calibri" panose="020F0502020204030204" pitchFamily="34" charset="0"/>
                <a:cs typeface="Calibri" panose="020F0502020204030204" pitchFamily="34" charset="0"/>
              </a:rPr>
              <a:t>of schools cannot be held accountable for the performance of</a:t>
            </a:r>
          </a:p>
          <a:p>
            <a:pPr lvl="1"/>
            <a:r>
              <a:rPr lang="en-US" dirty="0">
                <a:latin typeface="Calibri" panose="020F0502020204030204" pitchFamily="34" charset="0"/>
                <a:cs typeface="Calibri" panose="020F0502020204030204" pitchFamily="34" charset="0"/>
              </a:rPr>
              <a:t>Black students</a:t>
            </a:r>
          </a:p>
          <a:p>
            <a:pPr lvl="1"/>
            <a:r>
              <a:rPr lang="en-US" dirty="0">
                <a:latin typeface="Calibri" panose="020F0502020204030204" pitchFamily="34" charset="0"/>
                <a:cs typeface="Calibri" panose="020F0502020204030204" pitchFamily="34" charset="0"/>
              </a:rPr>
              <a:t>Students with disabilities</a:t>
            </a: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dirty="0">
                <a:latin typeface="Calibri" panose="020F0502020204030204" pitchFamily="34" charset="0"/>
                <a:cs typeface="Calibri" panose="020F0502020204030204" pitchFamily="34" charset="0"/>
              </a:rPr>
              <a:t>Source: </a:t>
            </a:r>
            <a:r>
              <a:rPr lang="en-US" sz="1400" dirty="0">
                <a:solidFill>
                  <a:srgbClr val="00BAB3"/>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https://oese.ed.gov/files/2021/07/Virginia-Final-Consolidated-State-Plan-PDF_Redacted.pdf</a:t>
            </a:r>
            <a:r>
              <a:rPr lang="en-US" sz="1400" dirty="0">
                <a:solidFill>
                  <a:srgbClr val="00BAB3"/>
                </a:solidFill>
                <a:latin typeface="Calibri" panose="020F0502020204030204" pitchFamily="34" charset="0"/>
                <a:cs typeface="Calibri" panose="020F0502020204030204" pitchFamily="34" charset="0"/>
              </a:rPr>
              <a:t> </a:t>
            </a: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E591E110-FDD4-A421-9E62-8E7009FC6A3F}"/>
              </a:ext>
            </a:extLst>
          </p:cNvPr>
          <p:cNvPicPr>
            <a:picLocks noChangeAspect="1"/>
          </p:cNvPicPr>
          <p:nvPr/>
        </p:nvPicPr>
        <p:blipFill>
          <a:blip r:embed="rId5"/>
          <a:stretch>
            <a:fillRect/>
          </a:stretch>
        </p:blipFill>
        <p:spPr>
          <a:xfrm>
            <a:off x="4601219" y="1690688"/>
            <a:ext cx="7571528" cy="3964392"/>
          </a:xfrm>
          <a:prstGeom prst="rect">
            <a:avLst/>
          </a:prstGeom>
        </p:spPr>
      </p:pic>
    </p:spTree>
    <p:extLst>
      <p:ext uri="{BB962C8B-B14F-4D97-AF65-F5344CB8AC3E}">
        <p14:creationId xmlns:p14="http://schemas.microsoft.com/office/powerpoint/2010/main" val="1448771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Inclusion of English Learners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sz="half" idx="1"/>
          </p:nvPr>
        </p:nvSpPr>
        <p:spPr/>
        <p:txBody>
          <a:bodyPr>
            <a:normAutofit/>
          </a:bodyPr>
          <a:lstStyle/>
          <a:p>
            <a:pPr marL="0" indent="0" algn="l" fontAlgn="base">
              <a:buNone/>
            </a:pPr>
            <a:r>
              <a:rPr lang="en-US" b="1" i="0" dirty="0">
                <a:effectLst/>
                <a:latin typeface="Calibri" panose="020F0502020204030204" pitchFamily="34" charset="0"/>
                <a:cs typeface="Calibri" panose="020F0502020204030204" pitchFamily="34" charset="0"/>
              </a:rPr>
              <a:t>VIRGINIA ACCREDITATION</a:t>
            </a:r>
          </a:p>
          <a:p>
            <a:pPr algn="l" fontAlgn="base"/>
            <a:r>
              <a:rPr lang="en-US" b="0" i="0" dirty="0">
                <a:effectLst/>
                <a:latin typeface="Calibri" panose="020F0502020204030204" pitchFamily="34" charset="0"/>
                <a:cs typeface="Calibri" panose="020F0502020204030204" pitchFamily="34" charset="0"/>
              </a:rPr>
              <a:t>English learners’ scores on </a:t>
            </a:r>
            <a:r>
              <a:rPr lang="en-US" dirty="0">
                <a:latin typeface="Calibri" panose="020F0502020204030204" pitchFamily="34" charset="0"/>
                <a:cs typeface="Calibri" panose="020F0502020204030204" pitchFamily="34" charset="0"/>
              </a:rPr>
              <a:t>state academic assessments can be excluded for accreditation purposes if the student has been enrolled in a Virginia public school for 10 semesters (5 years) or less.    </a:t>
            </a:r>
            <a:endParaRPr lang="en-US" b="0" i="0" dirty="0">
              <a:effectLs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4A70BCF-9F5B-776B-C94D-726BA535C22D}"/>
              </a:ext>
            </a:extLst>
          </p:cNvPr>
          <p:cNvSpPr>
            <a:spLocks noGrp="1"/>
          </p:cNvSpPr>
          <p:nvPr>
            <p:ph sz="half" idx="2"/>
          </p:nvPr>
        </p:nvSpPr>
        <p:spPr/>
        <p:txBody>
          <a:bodyPr>
            <a:normAutofit/>
          </a:bodyPr>
          <a:lstStyle/>
          <a:p>
            <a:pPr marL="0" indent="0">
              <a:buNone/>
            </a:pPr>
            <a:r>
              <a:rPr lang="en-US" b="1" dirty="0">
                <a:latin typeface="Calibri" panose="020F0502020204030204" pitchFamily="34" charset="0"/>
                <a:cs typeface="Calibri" panose="020F0502020204030204" pitchFamily="34" charset="0"/>
              </a:rPr>
              <a:t>FEDERAL ACCOUNTABILITY</a:t>
            </a:r>
          </a:p>
          <a:p>
            <a:r>
              <a:rPr lang="en-US" dirty="0">
                <a:latin typeface="Calibri" panose="020F0502020204030204" pitchFamily="34" charset="0"/>
                <a:cs typeface="Calibri" panose="020F0502020204030204" pitchFamily="34" charset="0"/>
              </a:rPr>
              <a:t>Recently arrived English learners’ scores on state academic assessments can be excluded for accountability purposes for 1-2 years (depending on the option a state selects); recently arrived ELs have been enrolled in US schools for 1 year or less. </a:t>
            </a: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dirty="0">
                <a:latin typeface="Calibri" panose="020F0502020204030204" pitchFamily="34" charset="0"/>
                <a:cs typeface="Calibri" panose="020F0502020204030204" pitchFamily="34" charset="0"/>
              </a:rPr>
              <a:t>Source: </a:t>
            </a:r>
            <a:r>
              <a:rPr lang="en-US" sz="1400" dirty="0">
                <a:solidFill>
                  <a:srgbClr val="00BAB3"/>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https://law.lis.virginia.gov/admincode/title8/agency20/chapter131/section380/</a:t>
            </a:r>
            <a:r>
              <a:rPr lang="en-US" sz="1400" dirty="0">
                <a:solidFill>
                  <a:srgbClr val="00BAB3"/>
                </a:solidFill>
                <a:latin typeface="Calibri" panose="020F0502020204030204" pitchFamily="34" charset="0"/>
                <a:cs typeface="Calibri" panose="020F0502020204030204" pitchFamily="34" charset="0"/>
              </a:rPr>
              <a:t> </a:t>
            </a: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2161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Inclusion of English Learners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5523106" y="1512972"/>
            <a:ext cx="6540315" cy="4612679"/>
          </a:xfrm>
        </p:spPr>
        <p:txBody>
          <a:bodyPr>
            <a:normAutofit lnSpcReduction="10000"/>
          </a:bodyPr>
          <a:lstStyle/>
          <a:p>
            <a:r>
              <a:rPr lang="en-US" b="1" dirty="0">
                <a:latin typeface="Calibri" panose="020F0502020204030204" pitchFamily="34" charset="0"/>
                <a:cs typeface="Calibri" panose="020F0502020204030204" pitchFamily="34" charset="0"/>
              </a:rPr>
              <a:t>Unique business rules</a:t>
            </a:r>
            <a:r>
              <a:rPr lang="en-US" dirty="0">
                <a:latin typeface="Calibri" panose="020F0502020204030204" pitchFamily="34" charset="0"/>
                <a:cs typeface="Calibri" panose="020F0502020204030204" pitchFamily="34" charset="0"/>
              </a:rPr>
              <a:t> can support the full inclusion of English learners in the accountability system, in addition to including ELs in every indicator and weighting the ELP indicator (when applicable) appropriately.</a:t>
            </a:r>
          </a:p>
          <a:p>
            <a:pPr lvl="1"/>
            <a:r>
              <a:rPr lang="en-US" dirty="0">
                <a:latin typeface="Calibri" panose="020F0502020204030204" pitchFamily="34" charset="0"/>
                <a:cs typeface="Calibri" panose="020F0502020204030204" pitchFamily="34" charset="0"/>
              </a:rPr>
              <a:t>Washington places identified schools into support tiers: “Tier 1” (TSI schools with 1-2 consistently underperforming subgroups), “Tier 2” (TSI schools with 3+ consistently underperforming subgroups </a:t>
            </a:r>
            <a:r>
              <a:rPr lang="en-US" b="1" dirty="0">
                <a:latin typeface="Calibri" panose="020F0502020204030204" pitchFamily="34" charset="0"/>
                <a:cs typeface="Calibri" panose="020F0502020204030204" pitchFamily="34" charset="0"/>
              </a:rPr>
              <a:t>or with consistently low ELP progress for English learners</a:t>
            </a:r>
            <a:r>
              <a:rPr lang="en-US" dirty="0">
                <a:latin typeface="Calibri" panose="020F0502020204030204" pitchFamily="34" charset="0"/>
                <a:cs typeface="Calibri" panose="020F0502020204030204" pitchFamily="34" charset="0"/>
              </a:rPr>
              <a:t>), and “Tier 3” (CSI schools). </a:t>
            </a: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dirty="0">
                <a:latin typeface="Calibri" panose="020F0502020204030204" pitchFamily="34" charset="0"/>
                <a:cs typeface="Calibri" panose="020F0502020204030204" pitchFamily="34" charset="0"/>
              </a:rPr>
              <a:t>Source: </a:t>
            </a:r>
            <a:r>
              <a:rPr lang="en-US" sz="1400" dirty="0">
                <a:solidFill>
                  <a:srgbClr val="00BAB3"/>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https://all4ed.org/wp-content/uploads/2020/01/Washington-State-Chart-FINAL.pdf</a:t>
            </a:r>
            <a:r>
              <a:rPr lang="en-US" sz="1400" dirty="0">
                <a:solidFill>
                  <a:srgbClr val="00BAB3"/>
                </a:solidFill>
                <a:latin typeface="Calibri" panose="020F0502020204030204" pitchFamily="34" charset="0"/>
                <a:cs typeface="Calibri" panose="020F0502020204030204" pitchFamily="34" charset="0"/>
              </a:rPr>
              <a:t> </a:t>
            </a: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DFF37171-BA2E-55CE-4324-4237956D6133}"/>
              </a:ext>
            </a:extLst>
          </p:cNvPr>
          <p:cNvSpPr txBox="1"/>
          <p:nvPr/>
        </p:nvSpPr>
        <p:spPr>
          <a:xfrm>
            <a:off x="1946722" y="1398826"/>
            <a:ext cx="2036033"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WASHINGTON</a:t>
            </a:r>
          </a:p>
        </p:txBody>
      </p:sp>
      <p:sp>
        <p:nvSpPr>
          <p:cNvPr id="11" name="Arrow: Right 10">
            <a:extLst>
              <a:ext uri="{FF2B5EF4-FFF2-40B4-BE49-F238E27FC236}">
                <a16:creationId xmlns:a16="http://schemas.microsoft.com/office/drawing/2014/main" id="{EB7043A2-66A9-A018-B047-554E8CE3DC1B}"/>
              </a:ext>
            </a:extLst>
          </p:cNvPr>
          <p:cNvSpPr/>
          <p:nvPr/>
        </p:nvSpPr>
        <p:spPr>
          <a:xfrm rot="9743322">
            <a:off x="3878202" y="3920787"/>
            <a:ext cx="936924" cy="372150"/>
          </a:xfrm>
          <a:prstGeom prst="rightArrow">
            <a:avLst/>
          </a:prstGeom>
          <a:ln w="28575">
            <a:solidFill>
              <a:srgbClr val="981D97"/>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BAB3"/>
              </a:solidFill>
            </a:endParaRPr>
          </a:p>
        </p:txBody>
      </p:sp>
      <p:pic>
        <p:nvPicPr>
          <p:cNvPr id="15" name="Picture 14">
            <a:extLst>
              <a:ext uri="{FF2B5EF4-FFF2-40B4-BE49-F238E27FC236}">
                <a16:creationId xmlns:a16="http://schemas.microsoft.com/office/drawing/2014/main" id="{FE20C82B-59BE-19FE-6917-C3888575899C}"/>
              </a:ext>
            </a:extLst>
          </p:cNvPr>
          <p:cNvPicPr>
            <a:picLocks noChangeAspect="1"/>
          </p:cNvPicPr>
          <p:nvPr/>
        </p:nvPicPr>
        <p:blipFill rotWithShape="1">
          <a:blip r:embed="rId5"/>
          <a:srcRect r="2528"/>
          <a:stretch/>
        </p:blipFill>
        <p:spPr>
          <a:xfrm>
            <a:off x="128578" y="1768158"/>
            <a:ext cx="4952705" cy="4255454"/>
          </a:xfrm>
          <a:prstGeom prst="rect">
            <a:avLst/>
          </a:prstGeom>
        </p:spPr>
      </p:pic>
    </p:spTree>
    <p:extLst>
      <p:ext uri="{BB962C8B-B14F-4D97-AF65-F5344CB8AC3E}">
        <p14:creationId xmlns:p14="http://schemas.microsoft.com/office/powerpoint/2010/main" val="1801210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Considerations to Improve Inclusion of All Students </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838199" y="1690688"/>
            <a:ext cx="11150601" cy="4608507"/>
          </a:xfrm>
        </p:spPr>
        <p:txBody>
          <a:bodyPr>
            <a:normAutofit lnSpcReduction="10000"/>
          </a:bodyPr>
          <a:lstStyle/>
          <a:p>
            <a:pPr marL="285750" indent="-285750">
              <a:spcAft>
                <a:spcPts val="1200"/>
              </a:spcAft>
            </a:pPr>
            <a:r>
              <a:rPr lang="en-US" sz="3600" dirty="0">
                <a:latin typeface="Calibri" panose="020F0502020204030204" pitchFamily="34" charset="0"/>
                <a:cs typeface="Calibri" panose="020F0502020204030204" pitchFamily="34" charset="0"/>
              </a:rPr>
              <a:t>If school ratings are adopted, utilize a business rule to </a:t>
            </a:r>
            <a:r>
              <a:rPr lang="en-US" sz="3600" b="1" dirty="0">
                <a:latin typeface="Calibri" panose="020F0502020204030204" pitchFamily="34" charset="0"/>
                <a:cs typeface="Calibri" panose="020F0502020204030204" pitchFamily="34" charset="0"/>
              </a:rPr>
              <a:t>ensure schools with the highest ratings are not identified for improvement</a:t>
            </a:r>
          </a:p>
          <a:p>
            <a:pPr marL="285750" indent="-285750">
              <a:spcAft>
                <a:spcPts val="1200"/>
              </a:spcAft>
            </a:pPr>
            <a:r>
              <a:rPr lang="en-US" sz="3600" b="1" dirty="0">
                <a:latin typeface="Calibri" panose="020F0502020204030204" pitchFamily="34" charset="0"/>
                <a:cs typeface="Calibri" panose="020F0502020204030204" pitchFamily="34" charset="0"/>
              </a:rPr>
              <a:t>Lower the n-size </a:t>
            </a:r>
            <a:r>
              <a:rPr lang="en-US" sz="3600" dirty="0">
                <a:latin typeface="Calibri" panose="020F0502020204030204" pitchFamily="34" charset="0"/>
                <a:cs typeface="Calibri" panose="020F0502020204030204" pitchFamily="34" charset="0"/>
              </a:rPr>
              <a:t>for school accountability</a:t>
            </a:r>
          </a:p>
          <a:p>
            <a:pPr marL="285750" indent="-285750">
              <a:spcAft>
                <a:spcPts val="1200"/>
              </a:spcAft>
            </a:pPr>
            <a:r>
              <a:rPr lang="en-US" sz="3600" b="1" dirty="0">
                <a:latin typeface="Calibri" panose="020F0502020204030204" pitchFamily="34" charset="0"/>
                <a:cs typeface="Calibri" panose="020F0502020204030204" pitchFamily="34" charset="0"/>
              </a:rPr>
              <a:t>Include English learners </a:t>
            </a:r>
            <a:r>
              <a:rPr lang="en-US" sz="3600" dirty="0">
                <a:latin typeface="Calibri" panose="020F0502020204030204" pitchFamily="34" charset="0"/>
                <a:cs typeface="Calibri" panose="020F0502020204030204" pitchFamily="34" charset="0"/>
              </a:rPr>
              <a:t>consistent with federal requirements (in addition to changes to fully include them within indicators measuring proficiency and growth)</a:t>
            </a:r>
            <a:endParaRPr lang="en-US" sz="3200" dirty="0">
              <a:latin typeface="Calibri" panose="020F0502020204030204" pitchFamily="34" charset="0"/>
              <a:cs typeface="Calibri" panose="020F0502020204030204" pitchFamily="34" charset="0"/>
            </a:endParaRPr>
          </a:p>
          <a:p>
            <a:pPr marL="285750" indent="-285750">
              <a:spcAft>
                <a:spcPts val="1200"/>
              </a:spcAft>
            </a:pPr>
            <a:endParaRPr lang="en-US" sz="3600" dirty="0">
              <a:latin typeface="Calibri" panose="020F0502020204030204" pitchFamily="34" charset="0"/>
              <a:cs typeface="Calibri" panose="020F0502020204030204" pitchFamily="34" charset="0"/>
            </a:endParaRPr>
          </a:p>
          <a:p>
            <a:pPr marL="285750" indent="-285750">
              <a:spcAft>
                <a:spcPts val="1200"/>
              </a:spcAft>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7997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3007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C6C2A966-BBD5-36FB-AA83-238AA3317E96}"/>
              </a:ext>
            </a:extLst>
          </p:cNvPr>
          <p:cNvSpPr/>
          <p:nvPr/>
        </p:nvSpPr>
        <p:spPr>
          <a:xfrm>
            <a:off x="0" y="2819400"/>
            <a:ext cx="9326880" cy="3514725"/>
          </a:xfrm>
          <a:custGeom>
            <a:avLst/>
            <a:gdLst>
              <a:gd name="connsiteX0" fmla="*/ 4132316 w 9326880"/>
              <a:gd name="connsiteY0" fmla="*/ 0 h 1743030"/>
              <a:gd name="connsiteX1" fmla="*/ 8330957 w 9326880"/>
              <a:gd name="connsiteY1" fmla="*/ 0 h 1743030"/>
              <a:gd name="connsiteX2" fmla="*/ 9326880 w 9326880"/>
              <a:gd name="connsiteY2" fmla="*/ 866948 h 1743030"/>
              <a:gd name="connsiteX3" fmla="*/ 8330957 w 9326880"/>
              <a:gd name="connsiteY3" fmla="*/ 1733896 h 1743030"/>
              <a:gd name="connsiteX4" fmla="*/ 7790688 w 9326880"/>
              <a:gd name="connsiteY4" fmla="*/ 1733896 h 1743030"/>
              <a:gd name="connsiteX5" fmla="*/ 7790688 w 9326880"/>
              <a:gd name="connsiteY5" fmla="*/ 1743030 h 1743030"/>
              <a:gd name="connsiteX6" fmla="*/ 0 w 9326880"/>
              <a:gd name="connsiteY6" fmla="*/ 1743030 h 1743030"/>
              <a:gd name="connsiteX7" fmla="*/ 0 w 9326880"/>
              <a:gd name="connsiteY7" fmla="*/ 9134 h 1743030"/>
              <a:gd name="connsiteX8" fmla="*/ 3995434 w 9326880"/>
              <a:gd name="connsiteY8" fmla="*/ 9134 h 1743030"/>
              <a:gd name="connsiteX9" fmla="*/ 4030497 w 9326880"/>
              <a:gd name="connsiteY9" fmla="*/ 4476 h 1743030"/>
              <a:gd name="connsiteX10" fmla="*/ 4132316 w 9326880"/>
              <a:gd name="connsiteY10" fmla="*/ 0 h 17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26880" h="1743030">
                <a:moveTo>
                  <a:pt x="4132316" y="0"/>
                </a:moveTo>
                <a:lnTo>
                  <a:pt x="8330957" y="0"/>
                </a:lnTo>
                <a:cubicBezTo>
                  <a:pt x="8880936" y="0"/>
                  <a:pt x="9326880" y="388120"/>
                  <a:pt x="9326880" y="866948"/>
                </a:cubicBezTo>
                <a:cubicBezTo>
                  <a:pt x="9326880" y="1345776"/>
                  <a:pt x="8880936" y="1733896"/>
                  <a:pt x="8330957" y="1733896"/>
                </a:cubicBezTo>
                <a:lnTo>
                  <a:pt x="7790688" y="1733896"/>
                </a:lnTo>
                <a:lnTo>
                  <a:pt x="7790688" y="1743030"/>
                </a:lnTo>
                <a:lnTo>
                  <a:pt x="0" y="1743030"/>
                </a:lnTo>
                <a:lnTo>
                  <a:pt x="0" y="9134"/>
                </a:lnTo>
                <a:lnTo>
                  <a:pt x="3995434" y="9134"/>
                </a:lnTo>
                <a:lnTo>
                  <a:pt x="4030497" y="4476"/>
                </a:lnTo>
                <a:cubicBezTo>
                  <a:pt x="4063975" y="1516"/>
                  <a:pt x="4097942" y="0"/>
                  <a:pt x="4132316" y="0"/>
                </a:cubicBezTo>
                <a:close/>
              </a:path>
            </a:pathLst>
          </a:custGeom>
          <a:solidFill>
            <a:srgbClr val="78BE20"/>
          </a:solid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a:latin typeface="Calibri" panose="020F0502020204030204" pitchFamily="34" charset="0"/>
                <a:cs typeface="Calibri" panose="020F0502020204030204" pitchFamily="34" charset="0"/>
              </a:rPr>
              <a:t>Anne Hyslop, Director of Policy Development</a:t>
            </a:r>
          </a:p>
          <a:p>
            <a:pPr algn="ctr"/>
            <a:r>
              <a:rPr lang="en-US" sz="2400">
                <a:latin typeface="Calibri" panose="020F0502020204030204" pitchFamily="34" charset="0"/>
                <a:cs typeface="Calibri" panose="020F0502020204030204" pitchFamily="34" charset="0"/>
                <a:hlinkClick r:id="rId3"/>
              </a:rPr>
              <a:t>ahyslop@all4ed.org</a:t>
            </a:r>
            <a:endParaRPr lang="en-US" sz="2400">
              <a:latin typeface="Calibri" panose="020F0502020204030204" pitchFamily="34" charset="0"/>
              <a:cs typeface="Calibri" panose="020F0502020204030204" pitchFamily="34" charset="0"/>
            </a:endParaRPr>
          </a:p>
          <a:p>
            <a:pPr algn="ctr"/>
            <a:endParaRPr lang="en-US" sz="2400">
              <a:latin typeface="Calibri" panose="020F0502020204030204" pitchFamily="34" charset="0"/>
              <a:cs typeface="Calibri" panose="020F0502020204030204" pitchFamily="34" charset="0"/>
            </a:endParaRPr>
          </a:p>
          <a:p>
            <a:pPr algn="ctr"/>
            <a:r>
              <a:rPr lang="en-US" sz="2400">
                <a:latin typeface="Calibri" panose="020F0502020204030204" pitchFamily="34" charset="0"/>
                <a:cs typeface="Calibri" panose="020F0502020204030204" pitchFamily="34" charset="0"/>
              </a:rPr>
              <a:t>web: </a:t>
            </a:r>
            <a:r>
              <a:rPr lang="en-US" sz="2400">
                <a:latin typeface="Calibri" panose="020F0502020204030204" pitchFamily="34" charset="0"/>
                <a:cs typeface="Calibri" panose="020F0502020204030204" pitchFamily="34" charset="0"/>
                <a:hlinkClick r:id="rId4"/>
              </a:rPr>
              <a:t>all4ed.org</a:t>
            </a:r>
            <a:endParaRPr lang="en-US" sz="2400">
              <a:latin typeface="Calibri" panose="020F0502020204030204" pitchFamily="34" charset="0"/>
              <a:cs typeface="Calibri" panose="020F0502020204030204" pitchFamily="34" charset="0"/>
            </a:endParaRPr>
          </a:p>
          <a:p>
            <a:pPr algn="ctr"/>
            <a:endParaRPr lang="en-US" sz="2400">
              <a:latin typeface="Calibri" panose="020F0502020204030204" pitchFamily="34" charset="0"/>
              <a:cs typeface="Calibri" panose="020F0502020204030204" pitchFamily="34" charset="0"/>
            </a:endParaRPr>
          </a:p>
          <a:p>
            <a:pPr algn="ctr"/>
            <a:r>
              <a:rPr lang="en-US" sz="2400">
                <a:latin typeface="Calibri" panose="020F0502020204030204" pitchFamily="34" charset="0"/>
                <a:cs typeface="Calibri" panose="020F0502020204030204" pitchFamily="34" charset="0"/>
              </a:rPr>
              <a:t>twitter: </a:t>
            </a:r>
            <a:r>
              <a:rPr lang="en-US" sz="2400">
                <a:latin typeface="Calibri" panose="020F0502020204030204" pitchFamily="34" charset="0"/>
                <a:cs typeface="Calibri" panose="020F0502020204030204" pitchFamily="34" charset="0"/>
                <a:hlinkClick r:id="rId5"/>
              </a:rPr>
              <a:t>@all4ed</a:t>
            </a:r>
            <a:r>
              <a:rPr lang="en-US" sz="2400">
                <a:latin typeface="Calibri" panose="020F0502020204030204" pitchFamily="34" charset="0"/>
                <a:cs typeface="Calibri" panose="020F0502020204030204" pitchFamily="34" charset="0"/>
              </a:rPr>
              <a:t> and </a:t>
            </a:r>
            <a:r>
              <a:rPr lang="en-US" sz="2400">
                <a:latin typeface="Calibri" panose="020F0502020204030204" pitchFamily="34" charset="0"/>
                <a:cs typeface="Calibri" panose="020F0502020204030204" pitchFamily="34" charset="0"/>
                <a:hlinkClick r:id="rId6"/>
              </a:rPr>
              <a:t>@afhyslop</a:t>
            </a:r>
            <a:endParaRPr lang="en-US" sz="2400">
              <a:latin typeface="Calibri" panose="020F0502020204030204" pitchFamily="34" charset="0"/>
              <a:cs typeface="Calibri" panose="020F0502020204030204" pitchFamily="34" charset="0"/>
            </a:endParaRPr>
          </a:p>
        </p:txBody>
      </p:sp>
      <p:sp>
        <p:nvSpPr>
          <p:cNvPr id="31" name="Freeform: Shape 30">
            <a:extLst>
              <a:ext uri="{FF2B5EF4-FFF2-40B4-BE49-F238E27FC236}">
                <a16:creationId xmlns:a16="http://schemas.microsoft.com/office/drawing/2014/main" id="{0C602F8E-5EFD-ADD1-104E-5CA71BDECBAA}"/>
              </a:ext>
            </a:extLst>
          </p:cNvPr>
          <p:cNvSpPr/>
          <p:nvPr/>
        </p:nvSpPr>
        <p:spPr>
          <a:xfrm>
            <a:off x="3567335" y="338131"/>
            <a:ext cx="8624665" cy="1042416"/>
          </a:xfrm>
          <a:custGeom>
            <a:avLst/>
            <a:gdLst>
              <a:gd name="connsiteX0" fmla="*/ 4041144 w 8624665"/>
              <a:gd name="connsiteY0" fmla="*/ 0 h 1042416"/>
              <a:gd name="connsiteX1" fmla="*/ 8624665 w 8624665"/>
              <a:gd name="connsiteY1" fmla="*/ 0 h 1042416"/>
              <a:gd name="connsiteX2" fmla="*/ 8624665 w 8624665"/>
              <a:gd name="connsiteY2" fmla="*/ 1042416 h 1042416"/>
              <a:gd name="connsiteX3" fmla="*/ 4041144 w 8624665"/>
              <a:gd name="connsiteY3" fmla="*/ 1042416 h 1042416"/>
              <a:gd name="connsiteX4" fmla="*/ 4041144 w 8624665"/>
              <a:gd name="connsiteY4" fmla="*/ 1040700 h 1042416"/>
              <a:gd name="connsiteX5" fmla="*/ 815470 w 8624665"/>
              <a:gd name="connsiteY5" fmla="*/ 1040700 h 1042416"/>
              <a:gd name="connsiteX6" fmla="*/ 0 w 8624665"/>
              <a:gd name="connsiteY6" fmla="*/ 521208 h 1042416"/>
              <a:gd name="connsiteX7" fmla="*/ 815470 w 8624665"/>
              <a:gd name="connsiteY7" fmla="*/ 1715 h 1042416"/>
              <a:gd name="connsiteX8" fmla="*/ 4041144 w 8624665"/>
              <a:gd name="connsiteY8" fmla="*/ 1715 h 104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4665" h="1042416">
                <a:moveTo>
                  <a:pt x="4041144" y="0"/>
                </a:moveTo>
                <a:lnTo>
                  <a:pt x="8624665" y="0"/>
                </a:lnTo>
                <a:lnTo>
                  <a:pt x="8624665" y="1042416"/>
                </a:lnTo>
                <a:lnTo>
                  <a:pt x="4041144" y="1042416"/>
                </a:lnTo>
                <a:lnTo>
                  <a:pt x="4041144" y="1040700"/>
                </a:lnTo>
                <a:lnTo>
                  <a:pt x="815470" y="1040700"/>
                </a:lnTo>
                <a:cubicBezTo>
                  <a:pt x="365143" y="1040700"/>
                  <a:pt x="0" y="808131"/>
                  <a:pt x="0" y="521208"/>
                </a:cubicBezTo>
                <a:cubicBezTo>
                  <a:pt x="0" y="234284"/>
                  <a:pt x="365143" y="1715"/>
                  <a:pt x="815470" y="1715"/>
                </a:cubicBezTo>
                <a:lnTo>
                  <a:pt x="4041144" y="1715"/>
                </a:lnTo>
                <a:close/>
              </a:path>
            </a:pathLst>
          </a:custGeom>
          <a:solidFill>
            <a:srgbClr val="78BE20"/>
          </a:solid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4800">
                <a:latin typeface="Calibri Light" panose="020F0302020204030204" pitchFamily="34" charset="0"/>
                <a:cs typeface="Calibri Light" panose="020F0302020204030204" pitchFamily="34" charset="0"/>
              </a:rPr>
              <a:t>Thank you!</a:t>
            </a:r>
          </a:p>
        </p:txBody>
      </p:sp>
      <p:pic>
        <p:nvPicPr>
          <p:cNvPr id="50" name="Picture 49" descr="Icon&#10;&#10;Description automatically generated">
            <a:extLst>
              <a:ext uri="{FF2B5EF4-FFF2-40B4-BE49-F238E27FC236}">
                <a16:creationId xmlns:a16="http://schemas.microsoft.com/office/drawing/2014/main" id="{9DE092F9-B83A-C2B7-460F-B329CB691B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16373" y="5391169"/>
            <a:ext cx="1159903" cy="1159903"/>
          </a:xfrm>
          <a:prstGeom prst="rect">
            <a:avLst/>
          </a:prstGeom>
        </p:spPr>
      </p:pic>
      <p:sp>
        <p:nvSpPr>
          <p:cNvPr id="10" name="Freeform: Shape 9">
            <a:extLst>
              <a:ext uri="{FF2B5EF4-FFF2-40B4-BE49-F238E27FC236}">
                <a16:creationId xmlns:a16="http://schemas.microsoft.com/office/drawing/2014/main" id="{80619258-3354-D134-76C5-FFD6B5356952}"/>
              </a:ext>
            </a:extLst>
          </p:cNvPr>
          <p:cNvSpPr/>
          <p:nvPr/>
        </p:nvSpPr>
        <p:spPr>
          <a:xfrm>
            <a:off x="0" y="1685970"/>
            <a:ext cx="6009537" cy="962962"/>
          </a:xfrm>
          <a:custGeom>
            <a:avLst/>
            <a:gdLst>
              <a:gd name="connsiteX0" fmla="*/ 0 w 6009537"/>
              <a:gd name="connsiteY0" fmla="*/ 0 h 1063004"/>
              <a:gd name="connsiteX1" fmla="*/ 2662552 w 6009537"/>
              <a:gd name="connsiteY1" fmla="*/ 0 h 1063004"/>
              <a:gd name="connsiteX2" fmla="*/ 4466380 w 6009537"/>
              <a:gd name="connsiteY2" fmla="*/ 0 h 1063004"/>
              <a:gd name="connsiteX3" fmla="*/ 5367840 w 6009537"/>
              <a:gd name="connsiteY3" fmla="*/ 0 h 1063004"/>
              <a:gd name="connsiteX4" fmla="*/ 6009537 w 6009537"/>
              <a:gd name="connsiteY4" fmla="*/ 528717 h 1063004"/>
              <a:gd name="connsiteX5" fmla="*/ 5367840 w 6009537"/>
              <a:gd name="connsiteY5" fmla="*/ 1057434 h 1063004"/>
              <a:gd name="connsiteX6" fmla="*/ 5019731 w 6009537"/>
              <a:gd name="connsiteY6" fmla="*/ 1057434 h 1063004"/>
              <a:gd name="connsiteX7" fmla="*/ 5019731 w 6009537"/>
              <a:gd name="connsiteY7" fmla="*/ 1063004 h 1063004"/>
              <a:gd name="connsiteX8" fmla="*/ 0 w 6009537"/>
              <a:gd name="connsiteY8" fmla="*/ 1063004 h 1063004"/>
              <a:gd name="connsiteX9" fmla="*/ 0 w 6009537"/>
              <a:gd name="connsiteY9" fmla="*/ 1060704 h 1063004"/>
              <a:gd name="connsiteX10" fmla="*/ 0 w 6009537"/>
              <a:gd name="connsiteY10" fmla="*/ 5571 h 10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9537" h="1063004">
                <a:moveTo>
                  <a:pt x="0" y="0"/>
                </a:moveTo>
                <a:lnTo>
                  <a:pt x="2662552" y="0"/>
                </a:lnTo>
                <a:lnTo>
                  <a:pt x="4466380" y="0"/>
                </a:lnTo>
                <a:lnTo>
                  <a:pt x="5367840" y="0"/>
                </a:lnTo>
                <a:cubicBezTo>
                  <a:pt x="5722205" y="0"/>
                  <a:pt x="6009537" y="236699"/>
                  <a:pt x="6009537" y="528717"/>
                </a:cubicBezTo>
                <a:cubicBezTo>
                  <a:pt x="6009537" y="820735"/>
                  <a:pt x="5722205" y="1057434"/>
                  <a:pt x="5367840" y="1057434"/>
                </a:cubicBezTo>
                <a:lnTo>
                  <a:pt x="5019731" y="1057434"/>
                </a:lnTo>
                <a:lnTo>
                  <a:pt x="5019731" y="1063004"/>
                </a:lnTo>
                <a:lnTo>
                  <a:pt x="0" y="1063004"/>
                </a:lnTo>
                <a:lnTo>
                  <a:pt x="0" y="1060704"/>
                </a:lnTo>
                <a:lnTo>
                  <a:pt x="0" y="5571"/>
                </a:lnTo>
                <a:close/>
              </a:path>
            </a:pathLst>
          </a:cu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3200" i="1">
                <a:solidFill>
                  <a:schemeClr val="tx1"/>
                </a:solidFill>
                <a:latin typeface="Calibri" panose="020F0502020204030204" pitchFamily="34" charset="0"/>
                <a:cs typeface="Calibri" panose="020F0502020204030204" pitchFamily="34" charset="0"/>
              </a:rPr>
              <a:t>Contact us:</a:t>
            </a:r>
          </a:p>
        </p:txBody>
      </p:sp>
      <p:pic>
        <p:nvPicPr>
          <p:cNvPr id="3" name="Graphic 2" descr="Earth globe: Americas with solid fill">
            <a:extLst>
              <a:ext uri="{FF2B5EF4-FFF2-40B4-BE49-F238E27FC236}">
                <a16:creationId xmlns:a16="http://schemas.microsoft.com/office/drawing/2014/main" id="{167666FF-42EB-C9B4-15FA-449840545AB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248661" y="4576762"/>
            <a:ext cx="399356" cy="399356"/>
          </a:xfrm>
          <a:prstGeom prst="rect">
            <a:avLst/>
          </a:prstGeom>
        </p:spPr>
      </p:pic>
      <p:sp>
        <p:nvSpPr>
          <p:cNvPr id="5" name="Freeform 7">
            <a:extLst>
              <a:ext uri="{FF2B5EF4-FFF2-40B4-BE49-F238E27FC236}">
                <a16:creationId xmlns:a16="http://schemas.microsoft.com/office/drawing/2014/main" id="{B71EBA38-9BD7-1BF8-0DCD-A973369D0EB3}"/>
              </a:ext>
            </a:extLst>
          </p:cNvPr>
          <p:cNvSpPr>
            <a:spLocks/>
          </p:cNvSpPr>
          <p:nvPr/>
        </p:nvSpPr>
        <p:spPr bwMode="auto">
          <a:xfrm>
            <a:off x="2287706" y="5391169"/>
            <a:ext cx="301292" cy="225050"/>
          </a:xfrm>
          <a:custGeom>
            <a:avLst/>
            <a:gdLst/>
            <a:ahLst/>
            <a:cxnLst>
              <a:cxn ang="0">
                <a:pos x="295" y="30"/>
              </a:cxn>
              <a:cxn ang="0">
                <a:pos x="267" y="37"/>
              </a:cxn>
              <a:cxn ang="0">
                <a:pos x="280" y="24"/>
              </a:cxn>
              <a:cxn ang="0">
                <a:pos x="289" y="7"/>
              </a:cxn>
              <a:cxn ang="0">
                <a:pos x="287" y="6"/>
              </a:cxn>
              <a:cxn ang="0">
                <a:pos x="250" y="20"/>
              </a:cxn>
              <a:cxn ang="0">
                <a:pos x="230" y="6"/>
              </a:cxn>
              <a:cxn ang="0">
                <a:pos x="206" y="0"/>
              </a:cxn>
              <a:cxn ang="0">
                <a:pos x="171" y="11"/>
              </a:cxn>
              <a:cxn ang="0">
                <a:pos x="149" y="39"/>
              </a:cxn>
              <a:cxn ang="0">
                <a:pos x="143" y="63"/>
              </a:cxn>
              <a:cxn ang="0">
                <a:pos x="126" y="72"/>
              </a:cxn>
              <a:cxn ang="0">
                <a:pos x="78" y="55"/>
              </a:cxn>
              <a:cxn ang="0">
                <a:pos x="36" y="26"/>
              </a:cxn>
              <a:cxn ang="0">
                <a:pos x="23" y="11"/>
              </a:cxn>
              <a:cxn ang="0">
                <a:pos x="21" y="13"/>
              </a:cxn>
              <a:cxn ang="0">
                <a:pos x="13" y="43"/>
              </a:cxn>
              <a:cxn ang="0">
                <a:pos x="26" y="81"/>
              </a:cxn>
              <a:cxn ang="0">
                <a:pos x="24" y="89"/>
              </a:cxn>
              <a:cxn ang="0">
                <a:pos x="13" y="85"/>
              </a:cxn>
              <a:cxn ang="0">
                <a:pos x="12" y="87"/>
              </a:cxn>
              <a:cxn ang="0">
                <a:pos x="15" y="107"/>
              </a:cxn>
              <a:cxn ang="0">
                <a:pos x="30" y="131"/>
              </a:cxn>
              <a:cxn ang="0">
                <a:pos x="56" y="146"/>
              </a:cxn>
              <a:cxn ang="0">
                <a:pos x="36" y="146"/>
              </a:cxn>
              <a:cxn ang="0">
                <a:pos x="34" y="146"/>
              </a:cxn>
              <a:cxn ang="0">
                <a:pos x="37" y="155"/>
              </a:cxn>
              <a:cxn ang="0">
                <a:pos x="54" y="178"/>
              </a:cxn>
              <a:cxn ang="0">
                <a:pos x="78" y="189"/>
              </a:cxn>
              <a:cxn ang="0">
                <a:pos x="71" y="200"/>
              </a:cxn>
              <a:cxn ang="0">
                <a:pos x="15" y="213"/>
              </a:cxn>
              <a:cxn ang="0">
                <a:pos x="2" y="213"/>
              </a:cxn>
              <a:cxn ang="0">
                <a:pos x="0" y="215"/>
              </a:cxn>
              <a:cxn ang="0">
                <a:pos x="45" y="235"/>
              </a:cxn>
              <a:cxn ang="0">
                <a:pos x="95" y="242"/>
              </a:cxn>
              <a:cxn ang="0">
                <a:pos x="150" y="233"/>
              </a:cxn>
              <a:cxn ang="0">
                <a:pos x="197" y="211"/>
              </a:cxn>
              <a:cxn ang="0">
                <a:pos x="232" y="176"/>
              </a:cxn>
              <a:cxn ang="0">
                <a:pos x="256" y="133"/>
              </a:cxn>
              <a:cxn ang="0">
                <a:pos x="267" y="85"/>
              </a:cxn>
              <a:cxn ang="0">
                <a:pos x="267" y="63"/>
              </a:cxn>
              <a:cxn ang="0">
                <a:pos x="297" y="31"/>
              </a:cxn>
              <a:cxn ang="0">
                <a:pos x="297" y="30"/>
              </a:cxn>
            </a:cxnLst>
            <a:rect l="0" t="0" r="r" b="b"/>
            <a:pathLst>
              <a:path w="297" h="242">
                <a:moveTo>
                  <a:pt x="297" y="30"/>
                </a:moveTo>
                <a:lnTo>
                  <a:pt x="297" y="30"/>
                </a:lnTo>
                <a:lnTo>
                  <a:pt x="295" y="30"/>
                </a:lnTo>
                <a:lnTo>
                  <a:pt x="295" y="30"/>
                </a:lnTo>
                <a:lnTo>
                  <a:pt x="282" y="33"/>
                </a:lnTo>
                <a:lnTo>
                  <a:pt x="267" y="37"/>
                </a:lnTo>
                <a:lnTo>
                  <a:pt x="267" y="37"/>
                </a:lnTo>
                <a:lnTo>
                  <a:pt x="274" y="31"/>
                </a:lnTo>
                <a:lnTo>
                  <a:pt x="280" y="24"/>
                </a:lnTo>
                <a:lnTo>
                  <a:pt x="286" y="17"/>
                </a:lnTo>
                <a:lnTo>
                  <a:pt x="289" y="7"/>
                </a:lnTo>
                <a:lnTo>
                  <a:pt x="289" y="7"/>
                </a:lnTo>
                <a:lnTo>
                  <a:pt x="289" y="6"/>
                </a:lnTo>
                <a:lnTo>
                  <a:pt x="289" y="6"/>
                </a:lnTo>
                <a:lnTo>
                  <a:pt x="287" y="6"/>
                </a:lnTo>
                <a:lnTo>
                  <a:pt x="287" y="6"/>
                </a:lnTo>
                <a:lnTo>
                  <a:pt x="269" y="15"/>
                </a:lnTo>
                <a:lnTo>
                  <a:pt x="250" y="20"/>
                </a:lnTo>
                <a:lnTo>
                  <a:pt x="250" y="20"/>
                </a:lnTo>
                <a:lnTo>
                  <a:pt x="241" y="11"/>
                </a:lnTo>
                <a:lnTo>
                  <a:pt x="230" y="6"/>
                </a:lnTo>
                <a:lnTo>
                  <a:pt x="217" y="2"/>
                </a:lnTo>
                <a:lnTo>
                  <a:pt x="206" y="0"/>
                </a:lnTo>
                <a:lnTo>
                  <a:pt x="206" y="0"/>
                </a:lnTo>
                <a:lnTo>
                  <a:pt x="193" y="2"/>
                </a:lnTo>
                <a:lnTo>
                  <a:pt x="182" y="6"/>
                </a:lnTo>
                <a:lnTo>
                  <a:pt x="171" y="11"/>
                </a:lnTo>
                <a:lnTo>
                  <a:pt x="161" y="18"/>
                </a:lnTo>
                <a:lnTo>
                  <a:pt x="154" y="28"/>
                </a:lnTo>
                <a:lnTo>
                  <a:pt x="149" y="39"/>
                </a:lnTo>
                <a:lnTo>
                  <a:pt x="145" y="50"/>
                </a:lnTo>
                <a:lnTo>
                  <a:pt x="143" y="63"/>
                </a:lnTo>
                <a:lnTo>
                  <a:pt x="143" y="63"/>
                </a:lnTo>
                <a:lnTo>
                  <a:pt x="145" y="74"/>
                </a:lnTo>
                <a:lnTo>
                  <a:pt x="145" y="74"/>
                </a:lnTo>
                <a:lnTo>
                  <a:pt x="126" y="72"/>
                </a:lnTo>
                <a:lnTo>
                  <a:pt x="110" y="68"/>
                </a:lnTo>
                <a:lnTo>
                  <a:pt x="93" y="63"/>
                </a:lnTo>
                <a:lnTo>
                  <a:pt x="78" y="55"/>
                </a:lnTo>
                <a:lnTo>
                  <a:pt x="62" y="48"/>
                </a:lnTo>
                <a:lnTo>
                  <a:pt x="49" y="37"/>
                </a:lnTo>
                <a:lnTo>
                  <a:pt x="36" y="26"/>
                </a:lnTo>
                <a:lnTo>
                  <a:pt x="23" y="13"/>
                </a:lnTo>
                <a:lnTo>
                  <a:pt x="23" y="13"/>
                </a:lnTo>
                <a:lnTo>
                  <a:pt x="23" y="11"/>
                </a:lnTo>
                <a:lnTo>
                  <a:pt x="23" y="11"/>
                </a:lnTo>
                <a:lnTo>
                  <a:pt x="21" y="13"/>
                </a:lnTo>
                <a:lnTo>
                  <a:pt x="21" y="13"/>
                </a:lnTo>
                <a:lnTo>
                  <a:pt x="15" y="28"/>
                </a:lnTo>
                <a:lnTo>
                  <a:pt x="13" y="43"/>
                </a:lnTo>
                <a:lnTo>
                  <a:pt x="13" y="43"/>
                </a:lnTo>
                <a:lnTo>
                  <a:pt x="13" y="57"/>
                </a:lnTo>
                <a:lnTo>
                  <a:pt x="19" y="70"/>
                </a:lnTo>
                <a:lnTo>
                  <a:pt x="26" y="81"/>
                </a:lnTo>
                <a:lnTo>
                  <a:pt x="36" y="93"/>
                </a:lnTo>
                <a:lnTo>
                  <a:pt x="36" y="93"/>
                </a:lnTo>
                <a:lnTo>
                  <a:pt x="24" y="89"/>
                </a:lnTo>
                <a:lnTo>
                  <a:pt x="13" y="85"/>
                </a:lnTo>
                <a:lnTo>
                  <a:pt x="13" y="85"/>
                </a:lnTo>
                <a:lnTo>
                  <a:pt x="13" y="85"/>
                </a:lnTo>
                <a:lnTo>
                  <a:pt x="13" y="85"/>
                </a:lnTo>
                <a:lnTo>
                  <a:pt x="12" y="87"/>
                </a:lnTo>
                <a:lnTo>
                  <a:pt x="12" y="87"/>
                </a:lnTo>
                <a:lnTo>
                  <a:pt x="12" y="87"/>
                </a:lnTo>
                <a:lnTo>
                  <a:pt x="13" y="96"/>
                </a:lnTo>
                <a:lnTo>
                  <a:pt x="15" y="107"/>
                </a:lnTo>
                <a:lnTo>
                  <a:pt x="19" y="115"/>
                </a:lnTo>
                <a:lnTo>
                  <a:pt x="24" y="124"/>
                </a:lnTo>
                <a:lnTo>
                  <a:pt x="30" y="131"/>
                </a:lnTo>
                <a:lnTo>
                  <a:pt x="37" y="137"/>
                </a:lnTo>
                <a:lnTo>
                  <a:pt x="47" y="143"/>
                </a:lnTo>
                <a:lnTo>
                  <a:pt x="56" y="146"/>
                </a:lnTo>
                <a:lnTo>
                  <a:pt x="56" y="146"/>
                </a:lnTo>
                <a:lnTo>
                  <a:pt x="45" y="146"/>
                </a:lnTo>
                <a:lnTo>
                  <a:pt x="36" y="146"/>
                </a:lnTo>
                <a:lnTo>
                  <a:pt x="36" y="146"/>
                </a:lnTo>
                <a:lnTo>
                  <a:pt x="34" y="146"/>
                </a:lnTo>
                <a:lnTo>
                  <a:pt x="34" y="146"/>
                </a:lnTo>
                <a:lnTo>
                  <a:pt x="34" y="148"/>
                </a:lnTo>
                <a:lnTo>
                  <a:pt x="34" y="148"/>
                </a:lnTo>
                <a:lnTo>
                  <a:pt x="37" y="155"/>
                </a:lnTo>
                <a:lnTo>
                  <a:pt x="41" y="165"/>
                </a:lnTo>
                <a:lnTo>
                  <a:pt x="47" y="170"/>
                </a:lnTo>
                <a:lnTo>
                  <a:pt x="54" y="178"/>
                </a:lnTo>
                <a:lnTo>
                  <a:pt x="62" y="181"/>
                </a:lnTo>
                <a:lnTo>
                  <a:pt x="69" y="187"/>
                </a:lnTo>
                <a:lnTo>
                  <a:pt x="78" y="189"/>
                </a:lnTo>
                <a:lnTo>
                  <a:pt x="87" y="191"/>
                </a:lnTo>
                <a:lnTo>
                  <a:pt x="87" y="191"/>
                </a:lnTo>
                <a:lnTo>
                  <a:pt x="71" y="200"/>
                </a:lnTo>
                <a:lnTo>
                  <a:pt x="54" y="207"/>
                </a:lnTo>
                <a:lnTo>
                  <a:pt x="36" y="211"/>
                </a:lnTo>
                <a:lnTo>
                  <a:pt x="15" y="213"/>
                </a:lnTo>
                <a:lnTo>
                  <a:pt x="15" y="213"/>
                </a:lnTo>
                <a:lnTo>
                  <a:pt x="2" y="213"/>
                </a:lnTo>
                <a:lnTo>
                  <a:pt x="2" y="213"/>
                </a:lnTo>
                <a:lnTo>
                  <a:pt x="0" y="213"/>
                </a:lnTo>
                <a:lnTo>
                  <a:pt x="0" y="213"/>
                </a:lnTo>
                <a:lnTo>
                  <a:pt x="0" y="215"/>
                </a:lnTo>
                <a:lnTo>
                  <a:pt x="0" y="215"/>
                </a:lnTo>
                <a:lnTo>
                  <a:pt x="23" y="228"/>
                </a:lnTo>
                <a:lnTo>
                  <a:pt x="45" y="235"/>
                </a:lnTo>
                <a:lnTo>
                  <a:pt x="69" y="241"/>
                </a:lnTo>
                <a:lnTo>
                  <a:pt x="95" y="242"/>
                </a:lnTo>
                <a:lnTo>
                  <a:pt x="95" y="242"/>
                </a:lnTo>
                <a:lnTo>
                  <a:pt x="113" y="241"/>
                </a:lnTo>
                <a:lnTo>
                  <a:pt x="132" y="239"/>
                </a:lnTo>
                <a:lnTo>
                  <a:pt x="150" y="233"/>
                </a:lnTo>
                <a:lnTo>
                  <a:pt x="167" y="228"/>
                </a:lnTo>
                <a:lnTo>
                  <a:pt x="182" y="220"/>
                </a:lnTo>
                <a:lnTo>
                  <a:pt x="197" y="211"/>
                </a:lnTo>
                <a:lnTo>
                  <a:pt x="210" y="200"/>
                </a:lnTo>
                <a:lnTo>
                  <a:pt x="221" y="189"/>
                </a:lnTo>
                <a:lnTo>
                  <a:pt x="232" y="176"/>
                </a:lnTo>
                <a:lnTo>
                  <a:pt x="241" y="161"/>
                </a:lnTo>
                <a:lnTo>
                  <a:pt x="248" y="148"/>
                </a:lnTo>
                <a:lnTo>
                  <a:pt x="256" y="133"/>
                </a:lnTo>
                <a:lnTo>
                  <a:pt x="261" y="117"/>
                </a:lnTo>
                <a:lnTo>
                  <a:pt x="265" y="102"/>
                </a:lnTo>
                <a:lnTo>
                  <a:pt x="267" y="85"/>
                </a:lnTo>
                <a:lnTo>
                  <a:pt x="267" y="70"/>
                </a:lnTo>
                <a:lnTo>
                  <a:pt x="267" y="70"/>
                </a:lnTo>
                <a:lnTo>
                  <a:pt x="267" y="63"/>
                </a:lnTo>
                <a:lnTo>
                  <a:pt x="267" y="63"/>
                </a:lnTo>
                <a:lnTo>
                  <a:pt x="284" y="48"/>
                </a:lnTo>
                <a:lnTo>
                  <a:pt x="297" y="31"/>
                </a:lnTo>
                <a:lnTo>
                  <a:pt x="297" y="31"/>
                </a:lnTo>
                <a:lnTo>
                  <a:pt x="297" y="30"/>
                </a:lnTo>
                <a:lnTo>
                  <a:pt x="297" y="30"/>
                </a:lnTo>
                <a:close/>
              </a:path>
            </a:pathLst>
          </a:custGeom>
          <a:solidFill>
            <a:schemeClr val="bg1"/>
          </a:solidFill>
          <a:ln w="9525">
            <a:noFill/>
            <a:round/>
            <a:headEnd/>
            <a:tailEnd/>
          </a:ln>
        </p:spPr>
        <p:txBody>
          <a:bodyPr/>
          <a:lstStyle/>
          <a:p>
            <a:pPr>
              <a:defRPr/>
            </a:pPr>
            <a:endParaRPr lang="en-US" sz="2400"/>
          </a:p>
        </p:txBody>
      </p:sp>
    </p:spTree>
    <p:extLst>
      <p:ext uri="{BB962C8B-B14F-4D97-AF65-F5344CB8AC3E}">
        <p14:creationId xmlns:p14="http://schemas.microsoft.com/office/powerpoint/2010/main" val="232680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Key Components of an Accountability System</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838199" y="1520825"/>
            <a:ext cx="11150601" cy="4678808"/>
          </a:xfrm>
        </p:spPr>
        <p:txBody>
          <a:bodyPr>
            <a:normAutofit fontScale="77500" lnSpcReduction="20000"/>
          </a:bodyPr>
          <a:lstStyle/>
          <a:p>
            <a:pPr marL="285750" indent="-285750">
              <a:spcAft>
                <a:spcPts val="1200"/>
              </a:spcAft>
              <a:buFont typeface="Arial" panose="020B0604020202020204" pitchFamily="34" charset="0"/>
              <a:buChar char="•"/>
            </a:pPr>
            <a:r>
              <a:rPr lang="en-US" sz="3600" b="1" dirty="0">
                <a:latin typeface="Calibri" panose="020F0502020204030204" pitchFamily="34" charset="0"/>
                <a:cs typeface="Calibri" panose="020F0502020204030204" pitchFamily="34" charset="0"/>
              </a:rPr>
              <a:t>System for differentiating school quality </a:t>
            </a:r>
            <a:r>
              <a:rPr lang="en-US" sz="3600" dirty="0">
                <a:latin typeface="Calibri" panose="020F0502020204030204" pitchFamily="34" charset="0"/>
                <a:cs typeface="Calibri" panose="020F0502020204030204" pitchFamily="34" charset="0"/>
              </a:rPr>
              <a:t>based on federally required and state-selected indicators</a:t>
            </a:r>
          </a:p>
          <a:p>
            <a:pPr marL="742950" lvl="1" indent="-285750">
              <a:spcAft>
                <a:spcPts val="1200"/>
              </a:spcAft>
            </a:pPr>
            <a:r>
              <a:rPr lang="en-US" sz="2900" dirty="0">
                <a:latin typeface="Calibri" panose="020F0502020204030204" pitchFamily="34" charset="0"/>
                <a:cs typeface="Calibri" panose="020F0502020204030204" pitchFamily="34" charset="0"/>
              </a:rPr>
              <a:t>Which indicators should be used? </a:t>
            </a:r>
          </a:p>
          <a:p>
            <a:pPr marL="742950" lvl="1" indent="-285750">
              <a:spcAft>
                <a:spcPts val="1200"/>
              </a:spcAft>
            </a:pPr>
            <a:r>
              <a:rPr lang="en-US" sz="2900" dirty="0">
                <a:latin typeface="Calibri" panose="020F0502020204030204" pitchFamily="34" charset="0"/>
                <a:cs typeface="Calibri" panose="020F0502020204030204" pitchFamily="34" charset="0"/>
              </a:rPr>
              <a:t>How should indicators be calculated and reported? </a:t>
            </a:r>
          </a:p>
          <a:p>
            <a:pPr marL="742950" lvl="1" indent="-285750">
              <a:spcAft>
                <a:spcPts val="1200"/>
              </a:spcAft>
            </a:pPr>
            <a:r>
              <a:rPr lang="en-US" sz="2900" dirty="0">
                <a:latin typeface="Calibri" panose="020F0502020204030204" pitchFamily="34" charset="0"/>
                <a:cs typeface="Calibri" panose="020F0502020204030204" pitchFamily="34" charset="0"/>
              </a:rPr>
              <a:t>Should the system provide an overall school rating/score based on all of the indicators? If so, how should indicators be weighted or combined to produce an overall rating/score? </a:t>
            </a:r>
          </a:p>
          <a:p>
            <a:pPr marL="285750" indent="-285750">
              <a:spcAft>
                <a:spcPts val="1200"/>
              </a:spcAft>
            </a:pPr>
            <a:r>
              <a:rPr lang="en-US" sz="3500" b="1" dirty="0">
                <a:latin typeface="Calibri" panose="020F0502020204030204" pitchFamily="34" charset="0"/>
                <a:cs typeface="Calibri" panose="020F0502020204030204" pitchFamily="34" charset="0"/>
              </a:rPr>
              <a:t>Inclusion of individual student groups</a:t>
            </a:r>
            <a:endParaRPr lang="en-US" sz="3500" dirty="0">
              <a:latin typeface="Calibri" panose="020F0502020204030204" pitchFamily="34" charset="0"/>
              <a:cs typeface="Calibri" panose="020F0502020204030204" pitchFamily="34" charset="0"/>
            </a:endParaRPr>
          </a:p>
          <a:p>
            <a:pPr marL="742950" lvl="1" indent="-285750">
              <a:spcAft>
                <a:spcPts val="1200"/>
              </a:spcAft>
            </a:pPr>
            <a:r>
              <a:rPr lang="en-US" sz="2800" dirty="0">
                <a:latin typeface="Calibri" panose="020F0502020204030204" pitchFamily="34" charset="0"/>
                <a:cs typeface="Calibri" panose="020F0502020204030204" pitchFamily="34" charset="0"/>
              </a:rPr>
              <a:t>Can a school earn high ratings overall if it has a struggling group of students?</a:t>
            </a:r>
          </a:p>
          <a:p>
            <a:pPr marL="742950" lvl="1" indent="-285750">
              <a:spcAft>
                <a:spcPts val="1200"/>
              </a:spcAft>
            </a:pPr>
            <a:r>
              <a:rPr lang="en-US" sz="2800" dirty="0">
                <a:latin typeface="Calibri" panose="020F0502020204030204" pitchFamily="34" charset="0"/>
                <a:cs typeface="Calibri" panose="020F0502020204030204" pitchFamily="34" charset="0"/>
              </a:rPr>
              <a:t>Which indicators are disaggregated by student groups for accountability purposes?</a:t>
            </a:r>
          </a:p>
          <a:p>
            <a:pPr marL="742950" lvl="1" indent="-285750">
              <a:spcAft>
                <a:spcPts val="1200"/>
              </a:spcAft>
            </a:pPr>
            <a:r>
              <a:rPr lang="en-US" sz="2800" dirty="0">
                <a:latin typeface="Calibri" panose="020F0502020204030204" pitchFamily="34" charset="0"/>
                <a:cs typeface="Calibri" panose="020F0502020204030204" pitchFamily="34" charset="0"/>
              </a:rPr>
              <a:t>How many students must be enrolled in a group to “count” (i.e., n-size)?</a:t>
            </a: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708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007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ECC1E5-F07C-E5A6-41F7-068C48B388DD}"/>
              </a:ext>
            </a:extLst>
          </p:cNvPr>
          <p:cNvSpPr txBox="1"/>
          <p:nvPr/>
        </p:nvSpPr>
        <p:spPr>
          <a:xfrm>
            <a:off x="0" y="2481450"/>
            <a:ext cx="12192000" cy="2492990"/>
          </a:xfrm>
          <a:prstGeom prst="rect">
            <a:avLst/>
          </a:prstGeom>
          <a:noFill/>
        </p:spPr>
        <p:txBody>
          <a:bodyPr wrap="square">
            <a:spAutoFit/>
          </a:bodyPr>
          <a:lstStyle/>
          <a:p>
            <a:pPr algn="ctr"/>
            <a:r>
              <a:rPr lang="en-US" sz="4800" b="1" dirty="0">
                <a:solidFill>
                  <a:schemeClr val="bg1"/>
                </a:solidFill>
                <a:latin typeface="Calibri" panose="020F0502020204030204" pitchFamily="34" charset="0"/>
                <a:cs typeface="Calibri" panose="020F0502020204030204" pitchFamily="34" charset="0"/>
              </a:rPr>
              <a:t>Accountability Indicator Considerations</a:t>
            </a:r>
          </a:p>
          <a:p>
            <a:pPr algn="ctr"/>
            <a:r>
              <a:rPr lang="en-US" sz="3000" dirty="0">
                <a:solidFill>
                  <a:schemeClr val="bg1"/>
                </a:solidFill>
                <a:latin typeface="Calibri" panose="020F0502020204030204" pitchFamily="34" charset="0"/>
                <a:cs typeface="Calibri" panose="020F0502020204030204" pitchFamily="34" charset="0"/>
              </a:rPr>
              <a:t>Which indicators should be used? </a:t>
            </a:r>
          </a:p>
          <a:p>
            <a:pPr algn="ctr"/>
            <a:r>
              <a:rPr lang="en-US" sz="3000" dirty="0">
                <a:solidFill>
                  <a:schemeClr val="bg1"/>
                </a:solidFill>
                <a:latin typeface="Calibri" panose="020F0502020204030204" pitchFamily="34" charset="0"/>
                <a:cs typeface="Calibri" panose="020F0502020204030204" pitchFamily="34" charset="0"/>
              </a:rPr>
              <a:t>How should indicators be calculated and reported? </a:t>
            </a:r>
          </a:p>
          <a:p>
            <a:pPr algn="ctr"/>
            <a:endParaRPr lang="en-US" sz="4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50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Four Federally Required Accountability Indicators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838200" y="1625600"/>
            <a:ext cx="10515601" cy="4667249"/>
          </a:xfrm>
        </p:spPr>
        <p:txBody>
          <a:bodyPr>
            <a:normAutofit fontScale="77500" lnSpcReduction="20000"/>
          </a:bodyPr>
          <a:lstStyle/>
          <a:p>
            <a:pPr marL="457200" indent="-457200">
              <a:spcAft>
                <a:spcPts val="1200"/>
              </a:spcAft>
              <a:buFont typeface="+mj-lt"/>
              <a:buAutoNum type="arabicPeriod"/>
            </a:pPr>
            <a:r>
              <a:rPr lang="en-US" sz="2800" b="1" dirty="0">
                <a:latin typeface="Calibri" panose="020F0502020204030204" pitchFamily="34" charset="0"/>
                <a:cs typeface="Calibri" panose="020F0502020204030204" pitchFamily="34" charset="0"/>
              </a:rPr>
              <a:t>Academic achievement* </a:t>
            </a:r>
            <a:r>
              <a:rPr lang="en-US" sz="2800" dirty="0">
                <a:latin typeface="Calibri" panose="020F0502020204030204" pitchFamily="34" charset="0"/>
                <a:cs typeface="Calibri" panose="020F0502020204030204" pitchFamily="34" charset="0"/>
              </a:rPr>
              <a:t>in math and ELA, 95%+ of students must be included in the denominator (may include growth in math and ELA for high schools)</a:t>
            </a:r>
          </a:p>
          <a:p>
            <a:pPr marL="457200" indent="-457200">
              <a:spcAft>
                <a:spcPts val="1200"/>
              </a:spcAft>
              <a:buFont typeface="+mj-lt"/>
              <a:buAutoNum type="arabicPeriod"/>
            </a:pPr>
            <a:r>
              <a:rPr lang="en-US" sz="2800" dirty="0">
                <a:latin typeface="Calibri" panose="020F0502020204030204" pitchFamily="34" charset="0"/>
                <a:cs typeface="Calibri" panose="020F0502020204030204" pitchFamily="34" charset="0"/>
              </a:rPr>
              <a:t>Varies by grade-span</a:t>
            </a:r>
          </a:p>
          <a:p>
            <a:pPr lvl="1">
              <a:spcAft>
                <a:spcPts val="1200"/>
              </a:spcAft>
            </a:pPr>
            <a:r>
              <a:rPr lang="en-US" sz="2800" dirty="0">
                <a:latin typeface="Calibri" panose="020F0502020204030204" pitchFamily="34" charset="0"/>
                <a:cs typeface="Calibri" panose="020F0502020204030204" pitchFamily="34" charset="0"/>
              </a:rPr>
              <a:t>K-8 schools: </a:t>
            </a:r>
            <a:r>
              <a:rPr lang="en-US" sz="2800" b="1" dirty="0">
                <a:latin typeface="Calibri" panose="020F0502020204030204" pitchFamily="34" charset="0"/>
                <a:cs typeface="Calibri" panose="020F0502020204030204" pitchFamily="34" charset="0"/>
              </a:rPr>
              <a:t>Another academic indicator* </a:t>
            </a:r>
            <a:r>
              <a:rPr lang="en-US" sz="2800" dirty="0">
                <a:latin typeface="Calibri" panose="020F0502020204030204" pitchFamily="34" charset="0"/>
                <a:cs typeface="Calibri" panose="020F0502020204030204" pitchFamily="34" charset="0"/>
              </a:rPr>
              <a:t>(e.g., academic growth in math and ELA)</a:t>
            </a:r>
          </a:p>
          <a:p>
            <a:pPr lvl="1">
              <a:spcAft>
                <a:spcPts val="1200"/>
              </a:spcAft>
            </a:pPr>
            <a:r>
              <a:rPr lang="en-US" sz="2800" dirty="0">
                <a:latin typeface="Calibri" panose="020F0502020204030204" pitchFamily="34" charset="0"/>
                <a:cs typeface="Calibri" panose="020F0502020204030204" pitchFamily="34" charset="0"/>
              </a:rPr>
              <a:t>HS: </a:t>
            </a:r>
            <a:r>
              <a:rPr lang="en-US" sz="2800" b="1" dirty="0">
                <a:latin typeface="Calibri" panose="020F0502020204030204" pitchFamily="34" charset="0"/>
                <a:cs typeface="Calibri" panose="020F0502020204030204" pitchFamily="34" charset="0"/>
              </a:rPr>
              <a:t>4-Year adjusted cohort graduation rate* </a:t>
            </a:r>
            <a:r>
              <a:rPr lang="en-US" sz="2800" dirty="0">
                <a:latin typeface="Calibri" panose="020F0502020204030204" pitchFamily="34" charset="0"/>
                <a:cs typeface="Calibri" panose="020F0502020204030204" pitchFamily="34" charset="0"/>
              </a:rPr>
              <a:t>(may also use extended-year rates)</a:t>
            </a:r>
          </a:p>
          <a:p>
            <a:pPr marL="457200" indent="-457200">
              <a:spcAft>
                <a:spcPts val="1200"/>
              </a:spcAft>
              <a:buFont typeface="+mj-lt"/>
              <a:buAutoNum type="arabicPeriod"/>
            </a:pPr>
            <a:r>
              <a:rPr lang="en-US" sz="2800" b="1" dirty="0">
                <a:latin typeface="Calibri" panose="020F0502020204030204" pitchFamily="34" charset="0"/>
                <a:cs typeface="Calibri" panose="020F0502020204030204" pitchFamily="34" charset="0"/>
              </a:rPr>
              <a:t>Progress toward English language proficiency (ELP)*</a:t>
            </a:r>
            <a:r>
              <a:rPr lang="en-US" sz="2800" dirty="0">
                <a:latin typeface="Calibri" panose="020F0502020204030204" pitchFamily="34" charset="0"/>
                <a:cs typeface="Calibri" panose="020F0502020204030204" pitchFamily="34" charset="0"/>
              </a:rPr>
              <a:t> for English learners</a:t>
            </a:r>
          </a:p>
          <a:p>
            <a:pPr marL="457200" indent="-457200">
              <a:spcAft>
                <a:spcPts val="1200"/>
              </a:spcAft>
              <a:buFont typeface="+mj-lt"/>
              <a:buAutoNum type="arabicPeriod"/>
            </a:pPr>
            <a:r>
              <a:rPr lang="en-US" sz="2800" b="1" dirty="0">
                <a:latin typeface="Calibri" panose="020F0502020204030204" pitchFamily="34" charset="0"/>
                <a:cs typeface="Calibri" panose="020F0502020204030204" pitchFamily="34" charset="0"/>
              </a:rPr>
              <a:t>School quality or student success </a:t>
            </a:r>
            <a:r>
              <a:rPr lang="en-US" sz="2800" dirty="0">
                <a:latin typeface="Calibri" panose="020F0502020204030204" pitchFamily="34" charset="0"/>
                <a:cs typeface="Calibri" panose="020F0502020204030204" pitchFamily="34" charset="0"/>
              </a:rPr>
              <a:t>(SQSS): must be valid, reliable, statewide, comparable, and meaningfully differentiate schools (ESEA section 1111(c)(4)(B)(v))</a:t>
            </a:r>
          </a:p>
          <a:p>
            <a:pPr marL="457200" indent="-457200">
              <a:spcAft>
                <a:spcPts val="1200"/>
              </a:spcAft>
              <a:buFont typeface="+mj-lt"/>
              <a:buAutoNum type="arabicPeriod" startAt="2"/>
            </a:pPr>
            <a:endParaRPr lang="en-US" sz="1400" dirty="0">
              <a:latin typeface="Calibri" panose="020F0502020204030204" pitchFamily="34" charset="0"/>
              <a:cs typeface="Calibri" panose="020F0502020204030204" pitchFamily="34" charset="0"/>
            </a:endParaRPr>
          </a:p>
          <a:p>
            <a:pPr marL="0" indent="0">
              <a:spcAft>
                <a:spcPts val="1200"/>
              </a:spcAft>
              <a:buNone/>
            </a:pPr>
            <a:r>
              <a:rPr lang="en-US" sz="2800" dirty="0">
                <a:latin typeface="Calibri" panose="020F0502020204030204" pitchFamily="34" charset="0"/>
                <a:cs typeface="Calibri" panose="020F0502020204030204" pitchFamily="34" charset="0"/>
              </a:rPr>
              <a:t>* Must receive “substantial weight” individually and “much greater weight” in the aggregate than SQSS indicators (ESEA section 1111(c)(4)(C)(ii))</a:t>
            </a:r>
            <a:endParaRPr lang="en-US"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1761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Four Questions to Ask About Indicators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9E879E9D-C907-5C40-6BBE-62229E0C0D4C}"/>
              </a:ext>
            </a:extLst>
          </p:cNvPr>
          <p:cNvSpPr>
            <a:spLocks noGrp="1"/>
          </p:cNvSpPr>
          <p:nvPr>
            <p:ph idx="1"/>
          </p:nvPr>
        </p:nvSpPr>
        <p:spPr>
          <a:xfrm>
            <a:off x="838200" y="1625600"/>
            <a:ext cx="10515601" cy="4667249"/>
          </a:xfrm>
        </p:spPr>
        <p:txBody>
          <a:bodyPr>
            <a:normAutofit/>
          </a:bodyPr>
          <a:lstStyle/>
          <a:p>
            <a:pPr marL="457200" indent="-457200">
              <a:spcAft>
                <a:spcPts val="1200"/>
              </a:spcAft>
              <a:buFont typeface="+mj-lt"/>
              <a:buAutoNum type="arabicPeriod"/>
            </a:pPr>
            <a:r>
              <a:rPr lang="en-US" dirty="0">
                <a:latin typeface="Calibri" panose="020F0502020204030204" pitchFamily="34" charset="0"/>
                <a:cs typeface="Calibri" panose="020F0502020204030204" pitchFamily="34" charset="0"/>
              </a:rPr>
              <a:t>Is the measure valid, reliable, comparable, and measured in the same way across schools and districts, and available statewide?</a:t>
            </a:r>
          </a:p>
          <a:p>
            <a:pPr marL="457200" indent="-457200">
              <a:spcAft>
                <a:spcPts val="1200"/>
              </a:spcAft>
              <a:buFont typeface="+mj-lt"/>
              <a:buAutoNum type="arabicPeriod"/>
            </a:pPr>
            <a:r>
              <a:rPr lang="en-US" dirty="0">
                <a:latin typeface="Calibri" panose="020F0502020204030204" pitchFamily="34" charset="0"/>
                <a:cs typeface="Calibri" panose="020F0502020204030204" pitchFamily="34" charset="0"/>
              </a:rPr>
              <a:t>Can the measure be disaggregated for each student subgroup?</a:t>
            </a:r>
          </a:p>
          <a:p>
            <a:pPr marL="457200" indent="-457200">
              <a:spcAft>
                <a:spcPts val="1200"/>
              </a:spcAft>
              <a:buFont typeface="+mj-lt"/>
              <a:buAutoNum type="arabicPeriod"/>
            </a:pPr>
            <a:r>
              <a:rPr lang="en-US" dirty="0">
                <a:latin typeface="Calibri" panose="020F0502020204030204" pitchFamily="34" charset="0"/>
                <a:cs typeface="Calibri" panose="020F0502020204030204" pitchFamily="34" charset="0"/>
              </a:rPr>
              <a:t>Does the measure allow for “meaningful differentiation ”between schools by detecting significant differences in school performance across the state?</a:t>
            </a:r>
          </a:p>
          <a:p>
            <a:pPr marL="457200" indent="-457200">
              <a:spcAft>
                <a:spcPts val="1200"/>
              </a:spcAft>
              <a:buFont typeface="+mj-lt"/>
              <a:buAutoNum type="arabicPeriod"/>
            </a:pPr>
            <a:r>
              <a:rPr lang="en-US" dirty="0">
                <a:latin typeface="Calibri" panose="020F0502020204030204" pitchFamily="34" charset="0"/>
                <a:cs typeface="Calibri" panose="020F0502020204030204" pitchFamily="34" charset="0"/>
              </a:rPr>
              <a:t>Is progress on this measure related to improvements in student learning?</a:t>
            </a:r>
          </a:p>
          <a:p>
            <a:pPr marL="457200" indent="-457200">
              <a:spcAft>
                <a:spcPts val="1200"/>
              </a:spcAft>
              <a:buFont typeface="+mj-lt"/>
              <a:buAutoNum type="arabicPeriod"/>
            </a:pPr>
            <a:endParaRPr lang="en-US"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867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34E5-9B2E-4837-8EEC-7056776B9FE1}"/>
              </a:ext>
            </a:extLst>
          </p:cNvPr>
          <p:cNvSpPr>
            <a:spLocks noGrp="1"/>
          </p:cNvSpPr>
          <p:nvPr>
            <p:ph type="title"/>
          </p:nvPr>
        </p:nvSpPr>
        <p:spPr>
          <a:xfrm>
            <a:off x="7653866" y="365126"/>
            <a:ext cx="3699933" cy="2533650"/>
          </a:xfrm>
        </p:spPr>
        <p:txBody>
          <a:bodyPr>
            <a:normAutofit/>
          </a:bodyPr>
          <a:lstStyle/>
          <a:p>
            <a:r>
              <a:rPr lang="en-US" sz="4000" b="1" dirty="0">
                <a:solidFill>
                  <a:srgbClr val="330072"/>
                </a:solidFill>
                <a:latin typeface="Calibri Light" panose="020F0302020204030204" pitchFamily="34" charset="0"/>
                <a:ea typeface="+mj-lt"/>
                <a:cs typeface="Calibri Light" panose="020F0302020204030204" pitchFamily="34" charset="0"/>
              </a:rPr>
              <a:t>Most Common State-Selected Indicators</a:t>
            </a:r>
            <a:endParaRPr lang="en-US" sz="4000" b="1" dirty="0">
              <a:solidFill>
                <a:srgbClr val="330072"/>
              </a:solidFill>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707D44CF-5DD1-874F-2D29-81A678CABC7F}"/>
              </a:ext>
            </a:extLst>
          </p:cNvPr>
          <p:cNvSpPr/>
          <p:nvPr/>
        </p:nvSpPr>
        <p:spPr>
          <a:xfrm>
            <a:off x="7678" y="6181660"/>
            <a:ext cx="12184322" cy="676340"/>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sz="1400"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DF966684-30D3-EEFF-A736-0381C29A1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07" y="6199633"/>
            <a:ext cx="676340" cy="676340"/>
          </a:xfrm>
          <a:prstGeom prst="rect">
            <a:avLst/>
          </a:prstGeom>
        </p:spPr>
      </p:pic>
      <p:sp>
        <p:nvSpPr>
          <p:cNvPr id="19" name="Rectangle 7">
            <a:extLst>
              <a:ext uri="{FF2B5EF4-FFF2-40B4-BE49-F238E27FC236}">
                <a16:creationId xmlns:a16="http://schemas.microsoft.com/office/drawing/2014/main" id="{FBB26D84-ADA5-DC50-5A37-E8669F011620}"/>
              </a:ext>
            </a:extLst>
          </p:cNvPr>
          <p:cNvSpPr>
            <a:spLocks noChangeArrowheads="1"/>
          </p:cNvSpPr>
          <p:nvPr/>
        </p:nvSpPr>
        <p:spPr bwMode="auto">
          <a:xfrm>
            <a:off x="3140075"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descr="5th_indicator_v4">
            <a:extLst>
              <a:ext uri="{FF2B5EF4-FFF2-40B4-BE49-F238E27FC236}">
                <a16:creationId xmlns:a16="http://schemas.microsoft.com/office/drawing/2014/main" id="{78CEC031-0A9F-F145-0BEB-2DE99EAA709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576" y="-43396"/>
            <a:ext cx="7473531" cy="69013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6F9D96-D5DB-1FF7-B452-AFAD20D24669}"/>
              </a:ext>
            </a:extLst>
          </p:cNvPr>
          <p:cNvSpPr txBox="1"/>
          <p:nvPr/>
        </p:nvSpPr>
        <p:spPr>
          <a:xfrm>
            <a:off x="3823447" y="6371794"/>
            <a:ext cx="3770489" cy="646331"/>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Source: </a:t>
            </a:r>
            <a:r>
              <a:rPr lang="en-US" sz="1200" dirty="0">
                <a:solidFill>
                  <a:srgbClr val="00BAB3"/>
                </a:solidFill>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https://www.future-ed.org/how-did-essas-non-academic-indicator-get-so-academic/</a:t>
            </a:r>
            <a:r>
              <a:rPr lang="en-US" sz="1200" dirty="0">
                <a:solidFill>
                  <a:srgbClr val="00BAB3"/>
                </a:solidFill>
                <a:latin typeface="Calibri" panose="020F0502020204030204" pitchFamily="34" charset="0"/>
                <a:cs typeface="Calibri" panose="020F0502020204030204" pitchFamily="34" charset="0"/>
              </a:rPr>
              <a:t> </a:t>
            </a:r>
          </a:p>
          <a:p>
            <a:endParaRPr lang="en-US" sz="1200" dirty="0"/>
          </a:p>
        </p:txBody>
      </p:sp>
      <p:sp>
        <p:nvSpPr>
          <p:cNvPr id="11" name="Arrow: Right 10">
            <a:extLst>
              <a:ext uri="{FF2B5EF4-FFF2-40B4-BE49-F238E27FC236}">
                <a16:creationId xmlns:a16="http://schemas.microsoft.com/office/drawing/2014/main" id="{4026F24E-946F-FA20-CA54-985B22084B31}"/>
              </a:ext>
            </a:extLst>
          </p:cNvPr>
          <p:cNvSpPr/>
          <p:nvPr/>
        </p:nvSpPr>
        <p:spPr>
          <a:xfrm rot="10800000">
            <a:off x="4713893" y="2579406"/>
            <a:ext cx="633610" cy="289821"/>
          </a:xfrm>
          <a:prstGeom prst="rightArrow">
            <a:avLst/>
          </a:prstGeom>
          <a:ln w="28575">
            <a:solidFill>
              <a:srgbClr val="981D97"/>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BAB3"/>
              </a:solidFill>
            </a:endParaRPr>
          </a:p>
        </p:txBody>
      </p:sp>
      <p:sp>
        <p:nvSpPr>
          <p:cNvPr id="13" name="Arrow: Right 12">
            <a:extLst>
              <a:ext uri="{FF2B5EF4-FFF2-40B4-BE49-F238E27FC236}">
                <a16:creationId xmlns:a16="http://schemas.microsoft.com/office/drawing/2014/main" id="{DFC6D65E-E75D-92EB-F650-449F584CB1A4}"/>
              </a:ext>
            </a:extLst>
          </p:cNvPr>
          <p:cNvSpPr/>
          <p:nvPr/>
        </p:nvSpPr>
        <p:spPr>
          <a:xfrm rot="10800000">
            <a:off x="5215895" y="2009324"/>
            <a:ext cx="633610" cy="289821"/>
          </a:xfrm>
          <a:prstGeom prst="rightArrow">
            <a:avLst/>
          </a:prstGeom>
          <a:ln w="28575">
            <a:solidFill>
              <a:srgbClr val="981D97"/>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BAB3"/>
              </a:solidFill>
            </a:endParaRPr>
          </a:p>
        </p:txBody>
      </p:sp>
      <p:sp>
        <p:nvSpPr>
          <p:cNvPr id="14" name="Arrow: Right 13">
            <a:extLst>
              <a:ext uri="{FF2B5EF4-FFF2-40B4-BE49-F238E27FC236}">
                <a16:creationId xmlns:a16="http://schemas.microsoft.com/office/drawing/2014/main" id="{91579A17-82AC-F0FD-B275-460FB1CF5964}"/>
              </a:ext>
            </a:extLst>
          </p:cNvPr>
          <p:cNvSpPr/>
          <p:nvPr/>
        </p:nvSpPr>
        <p:spPr>
          <a:xfrm rot="10800000">
            <a:off x="4126581" y="3012990"/>
            <a:ext cx="633610" cy="289821"/>
          </a:xfrm>
          <a:prstGeom prst="rightArrow">
            <a:avLst/>
          </a:prstGeom>
          <a:ln w="28575">
            <a:solidFill>
              <a:srgbClr val="981D97"/>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BAB3"/>
              </a:solidFill>
            </a:endParaRPr>
          </a:p>
        </p:txBody>
      </p:sp>
      <p:sp>
        <p:nvSpPr>
          <p:cNvPr id="15" name="Arrow: Right 14">
            <a:extLst>
              <a:ext uri="{FF2B5EF4-FFF2-40B4-BE49-F238E27FC236}">
                <a16:creationId xmlns:a16="http://schemas.microsoft.com/office/drawing/2014/main" id="{4F56E05D-A1EE-F806-FCB2-EBF884468C60}"/>
              </a:ext>
            </a:extLst>
          </p:cNvPr>
          <p:cNvSpPr/>
          <p:nvPr/>
        </p:nvSpPr>
        <p:spPr>
          <a:xfrm rot="10800000">
            <a:off x="2727974" y="5353005"/>
            <a:ext cx="633610" cy="289821"/>
          </a:xfrm>
          <a:prstGeom prst="rightArrow">
            <a:avLst/>
          </a:prstGeom>
          <a:ln w="28575">
            <a:solidFill>
              <a:srgbClr val="981D97"/>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BAB3"/>
              </a:solidFill>
            </a:endParaRPr>
          </a:p>
        </p:txBody>
      </p:sp>
      <p:sp>
        <p:nvSpPr>
          <p:cNvPr id="16" name="Arrow: Right 15">
            <a:extLst>
              <a:ext uri="{FF2B5EF4-FFF2-40B4-BE49-F238E27FC236}">
                <a16:creationId xmlns:a16="http://schemas.microsoft.com/office/drawing/2014/main" id="{467915D4-9CFA-EBCB-F65E-AB58D8DFB862}"/>
              </a:ext>
            </a:extLst>
          </p:cNvPr>
          <p:cNvSpPr/>
          <p:nvPr/>
        </p:nvSpPr>
        <p:spPr>
          <a:xfrm rot="10800000">
            <a:off x="10685464" y="3714309"/>
            <a:ext cx="633610" cy="289821"/>
          </a:xfrm>
          <a:prstGeom prst="rightArrow">
            <a:avLst/>
          </a:prstGeom>
          <a:ln w="28575">
            <a:solidFill>
              <a:srgbClr val="981D97"/>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BAB3"/>
              </a:solidFill>
            </a:endParaRPr>
          </a:p>
        </p:txBody>
      </p:sp>
      <p:sp>
        <p:nvSpPr>
          <p:cNvPr id="17" name="TextBox 16">
            <a:extLst>
              <a:ext uri="{FF2B5EF4-FFF2-40B4-BE49-F238E27FC236}">
                <a16:creationId xmlns:a16="http://schemas.microsoft.com/office/drawing/2014/main" id="{DCBEF714-222B-FE54-0C1F-53431BB46E67}"/>
              </a:ext>
            </a:extLst>
          </p:cNvPr>
          <p:cNvSpPr txBox="1"/>
          <p:nvPr/>
        </p:nvSpPr>
        <p:spPr>
          <a:xfrm>
            <a:off x="7789819" y="2724317"/>
            <a:ext cx="4085805" cy="3170099"/>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College- and career-ready measures are the most popular SQSS indicators  (e.g., ACT/SAT, AP/IB and dual credit)</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Career-ready measures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Non-CCR measures include: (1) chronic absenteeism, (2) school climate or student engagement survey, (3) arts or PE, (4) suspension rates, and (5) early literacy/reading</a:t>
            </a:r>
          </a:p>
        </p:txBody>
      </p:sp>
    </p:spTree>
    <p:extLst>
      <p:ext uri="{BB962C8B-B14F-4D97-AF65-F5344CB8AC3E}">
        <p14:creationId xmlns:p14="http://schemas.microsoft.com/office/powerpoint/2010/main" val="364667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D8F9C5-680F-83A2-034A-8AB9EB7836C0}"/>
              </a:ext>
            </a:extLst>
          </p:cNvPr>
          <p:cNvGrpSpPr/>
          <p:nvPr/>
        </p:nvGrpSpPr>
        <p:grpSpPr>
          <a:xfrm>
            <a:off x="0" y="5068843"/>
            <a:ext cx="12184322" cy="1840244"/>
            <a:chOff x="0" y="5068843"/>
            <a:chExt cx="12184322" cy="1840244"/>
          </a:xfrm>
        </p:grpSpPr>
        <p:sp>
          <p:nvSpPr>
            <p:cNvPr id="4" name="Rectangle 3">
              <a:extLst>
                <a:ext uri="{FF2B5EF4-FFF2-40B4-BE49-F238E27FC236}">
                  <a16:creationId xmlns:a16="http://schemas.microsoft.com/office/drawing/2014/main" id="{3A390767-BF35-4C59-2D8E-C34CD1BADA1E}"/>
                </a:ext>
              </a:extLst>
            </p:cNvPr>
            <p:cNvSpPr/>
            <p:nvPr/>
          </p:nvSpPr>
          <p:spPr>
            <a:xfrm>
              <a:off x="0" y="5354608"/>
              <a:ext cx="12184322" cy="1554479"/>
            </a:xfrm>
            <a:prstGeom prst="rect">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libri" panose="020F0502020204030204" pitchFamily="34" charset="0"/>
                <a:cs typeface="Calibri" panose="020F0502020204030204" pitchFamily="34" charset="0"/>
              </a:endParaRPr>
            </a:p>
          </p:txBody>
        </p:sp>
        <p:pic>
          <p:nvPicPr>
            <p:cNvPr id="5" name="Picture 4" descr="Icon&#10;&#10;Description automatically generated">
              <a:extLst>
                <a:ext uri="{FF2B5EF4-FFF2-40B4-BE49-F238E27FC236}">
                  <a16:creationId xmlns:a16="http://schemas.microsoft.com/office/drawing/2014/main" id="{490E5ABC-6A99-BB04-FD1C-9E9BCCF8950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908695" y="5391169"/>
              <a:ext cx="1159903" cy="1159903"/>
            </a:xfrm>
            <a:prstGeom prst="rect">
              <a:avLst/>
            </a:prstGeom>
          </p:spPr>
        </p:pic>
        <p:sp>
          <p:nvSpPr>
            <p:cNvPr id="6" name="Freeform: Shape 5">
              <a:extLst>
                <a:ext uri="{FF2B5EF4-FFF2-40B4-BE49-F238E27FC236}">
                  <a16:creationId xmlns:a16="http://schemas.microsoft.com/office/drawing/2014/main" id="{BB1B9D1C-6713-9F32-68DB-0D1452EC5266}"/>
                </a:ext>
              </a:extLst>
            </p:cNvPr>
            <p:cNvSpPr/>
            <p:nvPr/>
          </p:nvSpPr>
          <p:spPr>
            <a:xfrm>
              <a:off x="0" y="5068843"/>
              <a:ext cx="6009537" cy="1063004"/>
            </a:xfrm>
            <a:custGeom>
              <a:avLst/>
              <a:gdLst>
                <a:gd name="connsiteX0" fmla="*/ 0 w 6009537"/>
                <a:gd name="connsiteY0" fmla="*/ 0 h 1063004"/>
                <a:gd name="connsiteX1" fmla="*/ 2662552 w 6009537"/>
                <a:gd name="connsiteY1" fmla="*/ 0 h 1063004"/>
                <a:gd name="connsiteX2" fmla="*/ 4466380 w 6009537"/>
                <a:gd name="connsiteY2" fmla="*/ 0 h 1063004"/>
                <a:gd name="connsiteX3" fmla="*/ 5367840 w 6009537"/>
                <a:gd name="connsiteY3" fmla="*/ 0 h 1063004"/>
                <a:gd name="connsiteX4" fmla="*/ 6009537 w 6009537"/>
                <a:gd name="connsiteY4" fmla="*/ 528717 h 1063004"/>
                <a:gd name="connsiteX5" fmla="*/ 5367840 w 6009537"/>
                <a:gd name="connsiteY5" fmla="*/ 1057434 h 1063004"/>
                <a:gd name="connsiteX6" fmla="*/ 5019731 w 6009537"/>
                <a:gd name="connsiteY6" fmla="*/ 1057434 h 1063004"/>
                <a:gd name="connsiteX7" fmla="*/ 5019731 w 6009537"/>
                <a:gd name="connsiteY7" fmla="*/ 1063004 h 1063004"/>
                <a:gd name="connsiteX8" fmla="*/ 0 w 6009537"/>
                <a:gd name="connsiteY8" fmla="*/ 1063004 h 1063004"/>
                <a:gd name="connsiteX9" fmla="*/ 0 w 6009537"/>
                <a:gd name="connsiteY9" fmla="*/ 1060704 h 1063004"/>
                <a:gd name="connsiteX10" fmla="*/ 0 w 6009537"/>
                <a:gd name="connsiteY10" fmla="*/ 5571 h 10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9537" h="1063004">
                  <a:moveTo>
                    <a:pt x="0" y="0"/>
                  </a:moveTo>
                  <a:lnTo>
                    <a:pt x="2662552" y="0"/>
                  </a:lnTo>
                  <a:lnTo>
                    <a:pt x="4466380" y="0"/>
                  </a:lnTo>
                  <a:lnTo>
                    <a:pt x="5367840" y="0"/>
                  </a:lnTo>
                  <a:cubicBezTo>
                    <a:pt x="5722205" y="0"/>
                    <a:pt x="6009537" y="236699"/>
                    <a:pt x="6009537" y="528717"/>
                  </a:cubicBezTo>
                  <a:cubicBezTo>
                    <a:pt x="6009537" y="820735"/>
                    <a:pt x="5722205" y="1057434"/>
                    <a:pt x="5367840" y="1057434"/>
                  </a:cubicBezTo>
                  <a:lnTo>
                    <a:pt x="5019731" y="1057434"/>
                  </a:lnTo>
                  <a:lnTo>
                    <a:pt x="5019731" y="1063004"/>
                  </a:lnTo>
                  <a:lnTo>
                    <a:pt x="0" y="1063004"/>
                  </a:lnTo>
                  <a:lnTo>
                    <a:pt x="0" y="1060704"/>
                  </a:lnTo>
                  <a:lnTo>
                    <a:pt x="0" y="5571"/>
                  </a:lnTo>
                  <a:close/>
                </a:path>
              </a:pathLst>
            </a:custGeom>
            <a:ln>
              <a:solidFill>
                <a:srgbClr val="78BE2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4000" b="1" dirty="0">
                  <a:latin typeface="Calibri" panose="020F0502020204030204" pitchFamily="34" charset="0"/>
                  <a:cs typeface="Calibri" panose="020F0502020204030204" pitchFamily="34" charset="0"/>
                </a:rPr>
                <a:t>Current Indicators: K-8</a:t>
              </a:r>
            </a:p>
          </p:txBody>
        </p:sp>
      </p:grpSp>
      <p:sp>
        <p:nvSpPr>
          <p:cNvPr id="8" name="Text Placeholder 7">
            <a:extLst>
              <a:ext uri="{FF2B5EF4-FFF2-40B4-BE49-F238E27FC236}">
                <a16:creationId xmlns:a16="http://schemas.microsoft.com/office/drawing/2014/main" id="{D3621D67-2B49-37D5-A2AE-D9457E8D4B09}"/>
              </a:ext>
            </a:extLst>
          </p:cNvPr>
          <p:cNvSpPr>
            <a:spLocks noGrp="1"/>
          </p:cNvSpPr>
          <p:nvPr>
            <p:ph type="body" idx="1"/>
          </p:nvPr>
        </p:nvSpPr>
        <p:spPr>
          <a:xfrm>
            <a:off x="839788" y="325123"/>
            <a:ext cx="5157787" cy="823912"/>
          </a:xfrm>
        </p:spPr>
        <p:txBody>
          <a:bodyPr/>
          <a:lstStyle/>
          <a:p>
            <a:r>
              <a:rPr lang="en-US" dirty="0">
                <a:latin typeface="Calibri" panose="020F0502020204030204" pitchFamily="34" charset="0"/>
                <a:cs typeface="Calibri" panose="020F0502020204030204" pitchFamily="34" charset="0"/>
              </a:rPr>
              <a:t>Virginia Accreditation Indicators</a:t>
            </a:r>
          </a:p>
        </p:txBody>
      </p:sp>
      <p:sp>
        <p:nvSpPr>
          <p:cNvPr id="7" name="Content Placeholder 6">
            <a:extLst>
              <a:ext uri="{FF2B5EF4-FFF2-40B4-BE49-F238E27FC236}">
                <a16:creationId xmlns:a16="http://schemas.microsoft.com/office/drawing/2014/main" id="{CD054D53-4EFF-BF4F-94EA-699B904A3120}"/>
              </a:ext>
            </a:extLst>
          </p:cNvPr>
          <p:cNvSpPr>
            <a:spLocks noGrp="1"/>
          </p:cNvSpPr>
          <p:nvPr>
            <p:ph sz="half" idx="2"/>
          </p:nvPr>
        </p:nvSpPr>
        <p:spPr>
          <a:xfrm>
            <a:off x="839788" y="1149034"/>
            <a:ext cx="5157787" cy="4032565"/>
          </a:xfrm>
        </p:spPr>
        <p:txBody>
          <a:bodyPr>
            <a:normAutofit fontScale="85000" lnSpcReduction="20000"/>
          </a:bodyPr>
          <a:lstStyle/>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Overall proficiency and growth in English reading/writing achievement (including progress of English learners toward English-language proficiency)</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Overall proficiency and growth in mathematics </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Overall proficiency in science</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English achievement gaps among student groups</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Mathematics achievement gaps among student groups</a:t>
            </a:r>
          </a:p>
          <a:p>
            <a:pPr algn="l">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Absenteeism</a:t>
            </a:r>
          </a:p>
        </p:txBody>
      </p:sp>
      <p:sp>
        <p:nvSpPr>
          <p:cNvPr id="9" name="Text Placeholder 8">
            <a:extLst>
              <a:ext uri="{FF2B5EF4-FFF2-40B4-BE49-F238E27FC236}">
                <a16:creationId xmlns:a16="http://schemas.microsoft.com/office/drawing/2014/main" id="{D4E29DA8-44A9-786F-CC8D-B43706E9C374}"/>
              </a:ext>
            </a:extLst>
          </p:cNvPr>
          <p:cNvSpPr>
            <a:spLocks noGrp="1"/>
          </p:cNvSpPr>
          <p:nvPr>
            <p:ph type="body" sz="quarter" idx="3"/>
          </p:nvPr>
        </p:nvSpPr>
        <p:spPr>
          <a:xfrm>
            <a:off x="6172200" y="325123"/>
            <a:ext cx="5183188" cy="823912"/>
          </a:xfrm>
        </p:spPr>
        <p:txBody>
          <a:bodyPr/>
          <a:lstStyle/>
          <a:p>
            <a:r>
              <a:rPr lang="en-US" dirty="0">
                <a:latin typeface="Calibri" panose="020F0502020204030204" pitchFamily="34" charset="0"/>
                <a:cs typeface="Calibri" panose="020F0502020204030204" pitchFamily="34" charset="0"/>
              </a:rPr>
              <a:t>Federal Indicators Met</a:t>
            </a:r>
          </a:p>
        </p:txBody>
      </p:sp>
      <p:sp>
        <p:nvSpPr>
          <p:cNvPr id="10" name="Content Placeholder 9">
            <a:extLst>
              <a:ext uri="{FF2B5EF4-FFF2-40B4-BE49-F238E27FC236}">
                <a16:creationId xmlns:a16="http://schemas.microsoft.com/office/drawing/2014/main" id="{A1A3504A-508D-9ACF-F36E-BADBF16DF7CE}"/>
              </a:ext>
            </a:extLst>
          </p:cNvPr>
          <p:cNvSpPr>
            <a:spLocks noGrp="1"/>
          </p:cNvSpPr>
          <p:nvPr>
            <p:ph sz="quarter" idx="4"/>
          </p:nvPr>
        </p:nvSpPr>
        <p:spPr>
          <a:xfrm>
            <a:off x="6172200" y="1047434"/>
            <a:ext cx="5183188" cy="3684588"/>
          </a:xfrm>
        </p:spPr>
        <p:txBody>
          <a:bodyPr>
            <a:normAutofit fontScale="92500" lnSpcReduction="10000"/>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Academic Achievement Indicator</a:t>
            </a:r>
          </a:p>
          <a:p>
            <a:r>
              <a:rPr lang="en-US" dirty="0">
                <a:latin typeface="Calibri" panose="020F0502020204030204" pitchFamily="34" charset="0"/>
                <a:cs typeface="Calibri" panose="020F0502020204030204" pitchFamily="34" charset="0"/>
              </a:rPr>
              <a:t>Other Academic Indicator</a:t>
            </a:r>
          </a:p>
          <a:p>
            <a:r>
              <a:rPr lang="en-US" dirty="0">
                <a:latin typeface="Calibri" panose="020F0502020204030204" pitchFamily="34" charset="0"/>
                <a:cs typeface="Calibri" panose="020F0502020204030204" pitchFamily="34" charset="0"/>
              </a:rPr>
              <a:t>Progress in Achieving ELP Indicator</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SQSS Indicators</a:t>
            </a:r>
          </a:p>
        </p:txBody>
      </p:sp>
      <p:sp>
        <p:nvSpPr>
          <p:cNvPr id="11" name="Right Brace 10">
            <a:extLst>
              <a:ext uri="{FF2B5EF4-FFF2-40B4-BE49-F238E27FC236}">
                <a16:creationId xmlns:a16="http://schemas.microsoft.com/office/drawing/2014/main" id="{CF931AAB-8637-160D-E577-042F2B06CB91}"/>
              </a:ext>
            </a:extLst>
          </p:cNvPr>
          <p:cNvSpPr/>
          <p:nvPr/>
        </p:nvSpPr>
        <p:spPr>
          <a:xfrm>
            <a:off x="5825068" y="1149035"/>
            <a:ext cx="248707" cy="16393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7197E42E-957E-15D5-6CE2-9EFA1C93C515}"/>
              </a:ext>
            </a:extLst>
          </p:cNvPr>
          <p:cNvSpPr/>
          <p:nvPr/>
        </p:nvSpPr>
        <p:spPr>
          <a:xfrm>
            <a:off x="5821228" y="2876523"/>
            <a:ext cx="274772" cy="20193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41433268"/>
      </p:ext>
    </p:extLst>
  </p:cSld>
  <p:clrMapOvr>
    <a:masterClrMapping/>
  </p:clrMapOvr>
</p:sld>
</file>

<file path=ppt/theme/theme1.xml><?xml version="1.0" encoding="utf-8"?>
<a:theme xmlns:a="http://schemas.openxmlformats.org/drawingml/2006/main" name="A4E">
  <a:themeElements>
    <a:clrScheme name="A4E">
      <a:dk1>
        <a:sysClr val="windowText" lastClr="000000"/>
      </a:dk1>
      <a:lt1>
        <a:sysClr val="window" lastClr="FFFFFF"/>
      </a:lt1>
      <a:dk2>
        <a:srgbClr val="44546A"/>
      </a:dk2>
      <a:lt2>
        <a:srgbClr val="E7E6E6"/>
      </a:lt2>
      <a:accent1>
        <a:srgbClr val="330072"/>
      </a:accent1>
      <a:accent2>
        <a:srgbClr val="78BE20"/>
      </a:accent2>
      <a:accent3>
        <a:srgbClr val="00BAB3"/>
      </a:accent3>
      <a:accent4>
        <a:srgbClr val="FFE900"/>
      </a:accent4>
      <a:accent5>
        <a:srgbClr val="981D97"/>
      </a:accent5>
      <a:accent6>
        <a:srgbClr val="A5A5A5"/>
      </a:accent6>
      <a:hlink>
        <a:srgbClr val="981D97"/>
      </a:hlink>
      <a:folHlink>
        <a:srgbClr val="7F7F7F"/>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4E" id="{733813B9-99FA-4D85-A2E8-CEC71300EDD4}" vid="{205B4261-0721-4677-A76A-A41C9C69D4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1806</TotalTime>
  <Words>2138</Words>
  <Application>Microsoft Office PowerPoint</Application>
  <PresentationFormat>Widescreen</PresentationFormat>
  <Paragraphs>283</Paragraphs>
  <Slides>34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Raleway</vt:lpstr>
      <vt:lpstr>A4E</vt:lpstr>
      <vt:lpstr>PowerPoint Presentation</vt:lpstr>
      <vt:lpstr>PowerPoint Presentation</vt:lpstr>
      <vt:lpstr>Key Goals of an Accountability System</vt:lpstr>
      <vt:lpstr>Key Components of an Accountability System</vt:lpstr>
      <vt:lpstr>PowerPoint Presentation</vt:lpstr>
      <vt:lpstr>Four Federally Required Accountability Indicators</vt:lpstr>
      <vt:lpstr>Four Questions to Ask About Indicators</vt:lpstr>
      <vt:lpstr>Most Common State-Selected Indicators</vt:lpstr>
      <vt:lpstr>PowerPoint Presentation</vt:lpstr>
      <vt:lpstr>PowerPoint Presentation</vt:lpstr>
      <vt:lpstr>Considerations to Improve Virginia’s Indicators</vt:lpstr>
      <vt:lpstr>College, Career, and Civic Readiness Index Ideas</vt:lpstr>
      <vt:lpstr>College, Career, and Civic Readiness Index Ideas</vt:lpstr>
      <vt:lpstr>PowerPoint Presentation</vt:lpstr>
      <vt:lpstr>Federal Requirements for Differentiation of Schools</vt:lpstr>
      <vt:lpstr>Federal Requirements for School Identification</vt:lpstr>
      <vt:lpstr>Arguments For and Against School Ratings</vt:lpstr>
      <vt:lpstr>PowerPoint Presentation</vt:lpstr>
      <vt:lpstr>Virginia’s “Ratings” vs. Other States</vt:lpstr>
      <vt:lpstr>Considerations to Improve Virginia’s “Ratings”</vt:lpstr>
      <vt:lpstr>Weighting Growth vs. Proficiency</vt:lpstr>
      <vt:lpstr>PowerPoint Presentation</vt:lpstr>
      <vt:lpstr>Maryland: overall ratings (stars) AND detailed point breakdown by indicator   Source: https://reportcard.msde.maryland.gov/Graphs/#/ReportCards/ReportCardSchool/1/E/1/15/0504/0 </vt:lpstr>
      <vt:lpstr>Maryland: dashboard showing points earned for each indicator, with results for each measure within each indicator displayed  Source: https://reportcard.msde.maryland.gov/Graphs/#/ReportCards/ReportCardSchool/1/E/1/15/0504/0 </vt:lpstr>
      <vt:lpstr>PowerPoint Presentation</vt:lpstr>
      <vt:lpstr>Overall School Performance vs.  Individual Group Performance</vt:lpstr>
      <vt:lpstr>Overall School Performance vs.  Individual Group Performance</vt:lpstr>
      <vt:lpstr>Do School Ratings Mask Performance of Individual Student Groups?</vt:lpstr>
      <vt:lpstr>States Are Selecting Lower N-Sizes</vt:lpstr>
      <vt:lpstr>The Impact of N-Size in Virginia</vt:lpstr>
      <vt:lpstr>Inclusion of English Learners</vt:lpstr>
      <vt:lpstr>Inclusion of English Learners</vt:lpstr>
      <vt:lpstr>Considerations to Improve Inclusion of All Students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Rebeca Shackleford</dc:creator>
  <cp:lastModifiedBy>Emily V. Webb</cp:lastModifiedBy>
  <cp:revision>2</cp:revision>
  <dcterms:created xsi:type="dcterms:W3CDTF">2021-11-15T21:10:24Z</dcterms:created>
  <dcterms:modified xsi:type="dcterms:W3CDTF">2022-11-16T02:55:25Z</dcterms:modified>
</cp:coreProperties>
</file>