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89" r:id="rId3"/>
    <p:sldMasterId id="2147483705" r:id="rId4"/>
    <p:sldMasterId id="2147483723"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24384000" cy="13716000"/>
  <p:notesSz cx="6858000" cy="9144000"/>
  <p:embeddedFontLst>
    <p:embeddedFont>
      <p:font typeface="Montserrat" panose="020B060402020202020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Cardo" panose="020B0604020202020204" charset="-79"/>
      <p:regular r:id="rId26"/>
      <p:bold r:id="rId27"/>
      <p:italic r:id="rId28"/>
    </p:embeddedFont>
    <p:embeddedFont>
      <p:font typeface="Josefin Sans" panose="020B0604020202020204" charset="0"/>
      <p:regular r:id="rId29"/>
      <p:bold r:id="rId30"/>
      <p:italic r:id="rId31"/>
      <p:boldItalic r:id="rId32"/>
    </p:embeddedFont>
    <p:embeddedFont>
      <p:font typeface="Helvetica Neue Light" panose="020B060402020202020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Abel"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snREdWN/SVH3UGJzy5rTfKLpL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A75F5B-0BF2-4107-9AE8-7E292ACA7587}">
  <a:tblStyle styleId="{80A75F5B-0BF2-4107-9AE8-7E292ACA75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customschemas.google.com/relationships/presentationmetadata" Target="meta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ableStyles" Target="tableStyles.xml"/><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1840337728_0_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2" name="Google Shape;432;g1184033772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839454418_0_1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526" name="Google Shape;526;g11839454418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18394545b5_0_1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36" name="Google Shape;536;g118394545b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83c28fd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g1183c28fde6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183c28fde6_0_6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53" name="Google Shape;453;g1183c28fde6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840337728_0_1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4" name="Google Shape;464;g1184033772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75" name="Google Shape;4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839454418_0_2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4" name="Google Shape;484;g11839454418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1839454418_0_2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5" name="Google Shape;495;g1183945441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839454418_0_1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506" name="Google Shape;506;g1183945441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18394545b5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516" name="Google Shape;516;g118394545b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5"/>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35"/>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35"/>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3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49"/>
        <p:cNvGrpSpPr/>
        <p:nvPr/>
      </p:nvGrpSpPr>
      <p:grpSpPr>
        <a:xfrm>
          <a:off x="0" y="0"/>
          <a:ext cx="0" cy="0"/>
          <a:chOff x="0" y="0"/>
          <a:chExt cx="0" cy="0"/>
        </a:xfrm>
      </p:grpSpPr>
      <p:sp>
        <p:nvSpPr>
          <p:cNvPr id="50" name="Google Shape;50;p44"/>
          <p:cNvSpPr>
            <a:spLocks noGrp="1"/>
          </p:cNvSpPr>
          <p:nvPr>
            <p:ph type="pic" idx="2"/>
          </p:nvPr>
        </p:nvSpPr>
        <p:spPr>
          <a:xfrm>
            <a:off x="10972800" y="-203200"/>
            <a:ext cx="12144836" cy="14135100"/>
          </a:xfrm>
          <a:prstGeom prst="rect">
            <a:avLst/>
          </a:prstGeom>
          <a:noFill/>
          <a:ln>
            <a:noFill/>
          </a:ln>
        </p:spPr>
      </p:sp>
      <p:sp>
        <p:nvSpPr>
          <p:cNvPr id="51" name="Google Shape;51;p44"/>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2" name="Google Shape;52;p44"/>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44"/>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6" name="Google Shape;56;p4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45"/>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9"/>
        <p:cNvGrpSpPr/>
        <p:nvPr/>
      </p:nvGrpSpPr>
      <p:grpSpPr>
        <a:xfrm>
          <a:off x="0" y="0"/>
          <a:ext cx="0" cy="0"/>
          <a:chOff x="0" y="0"/>
          <a:chExt cx="0" cy="0"/>
        </a:xfrm>
      </p:grpSpPr>
      <p:sp>
        <p:nvSpPr>
          <p:cNvPr id="60" name="Google Shape;60;p46"/>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62"/>
        <p:cNvGrpSpPr/>
        <p:nvPr/>
      </p:nvGrpSpPr>
      <p:grpSpPr>
        <a:xfrm>
          <a:off x="0" y="0"/>
          <a:ext cx="0" cy="0"/>
          <a:chOff x="0" y="0"/>
          <a:chExt cx="0" cy="0"/>
        </a:xfrm>
      </p:grpSpPr>
      <p:sp>
        <p:nvSpPr>
          <p:cNvPr id="63" name="Google Shape;63;p47"/>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4" name="Google Shape;64;p47"/>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47"/>
          <p:cNvSpPr>
            <a:spLocks noGrp="1"/>
          </p:cNvSpPr>
          <p:nvPr>
            <p:ph type="pic" idx="3"/>
          </p:nvPr>
        </p:nvSpPr>
        <p:spPr>
          <a:xfrm>
            <a:off x="12192000" y="-407266"/>
            <a:ext cx="10916874" cy="14555832"/>
          </a:xfrm>
          <a:prstGeom prst="rect">
            <a:avLst/>
          </a:prstGeom>
          <a:noFill/>
          <a:ln>
            <a:noFill/>
          </a:ln>
        </p:spPr>
      </p:sp>
      <p:sp>
        <p:nvSpPr>
          <p:cNvPr id="66" name="Google Shape;66;p47"/>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7" name="Google Shape;67;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0" name="Google Shape;70;p4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49"/>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3" name="Google Shape;73;p4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4" name="Google Shape;74;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7" name="Google Shape;77;p5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8" name="Google Shape;78;p5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9" name="Google Shape;79;p5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0"/>
        <p:cNvGrpSpPr/>
        <p:nvPr/>
      </p:nvGrpSpPr>
      <p:grpSpPr>
        <a:xfrm>
          <a:off x="0" y="0"/>
          <a:ext cx="0" cy="0"/>
          <a:chOff x="0" y="0"/>
          <a:chExt cx="0" cy="0"/>
        </a:xfrm>
      </p:grpSpPr>
      <p:sp>
        <p:nvSpPr>
          <p:cNvPr id="81" name="Google Shape;81;p5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2" name="Google Shape;82;p5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83"/>
        <p:cNvGrpSpPr/>
        <p:nvPr/>
      </p:nvGrpSpPr>
      <p:grpSpPr>
        <a:xfrm>
          <a:off x="0" y="0"/>
          <a:ext cx="0" cy="0"/>
          <a:chOff x="0" y="0"/>
          <a:chExt cx="0" cy="0"/>
        </a:xfrm>
      </p:grpSpPr>
      <p:sp>
        <p:nvSpPr>
          <p:cNvPr id="84" name="Google Shape;84;p5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5" name="Google Shape;85;p5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6" name="Google Shape;86;p5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7"/>
        <p:cNvGrpSpPr/>
        <p:nvPr/>
      </p:nvGrpSpPr>
      <p:grpSpPr>
        <a:xfrm>
          <a:off x="0" y="0"/>
          <a:ext cx="0" cy="0"/>
          <a:chOff x="0" y="0"/>
          <a:chExt cx="0" cy="0"/>
        </a:xfrm>
      </p:grpSpPr>
      <p:sp>
        <p:nvSpPr>
          <p:cNvPr id="88" name="Google Shape;88;p5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9" name="Google Shape;89;p53"/>
          <p:cNvSpPr txBox="1">
            <a:spLocks noGrp="1"/>
          </p:cNvSpPr>
          <p:nvPr>
            <p:ph type="body" idx="2"/>
          </p:nvPr>
        </p:nvSpPr>
        <p:spPr>
          <a:xfrm>
            <a:off x="1753923" y="4939860"/>
            <a:ext cx="20876153"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90" name="Google Shape;90;p5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Dark" type="tx">
  <p:cSld name="TITLE_AND_BODY">
    <p:bg>
      <p:bgPr>
        <a:solidFill>
          <a:srgbClr val="141820"/>
        </a:solidFill>
        <a:effectLst/>
      </p:bgPr>
    </p:bg>
    <p:spTree>
      <p:nvGrpSpPr>
        <p:cNvPr id="1" name="Shape 14"/>
        <p:cNvGrpSpPr/>
        <p:nvPr/>
      </p:nvGrpSpPr>
      <p:grpSpPr>
        <a:xfrm>
          <a:off x="0" y="0"/>
          <a:ext cx="0" cy="0"/>
          <a:chOff x="0" y="0"/>
          <a:chExt cx="0" cy="0"/>
        </a:xfrm>
      </p:grpSpPr>
      <p:sp>
        <p:nvSpPr>
          <p:cNvPr id="15" name="Google Shape;15;p36"/>
          <p:cNvSpPr/>
          <p:nvPr/>
        </p:nvSpPr>
        <p:spPr>
          <a:xfrm rot="-2700000">
            <a:off x="-2019167" y="-28593"/>
            <a:ext cx="7016067" cy="1270001"/>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 name="Google Shape;16;p36"/>
          <p:cNvSpPr/>
          <p:nvPr/>
        </p:nvSpPr>
        <p:spPr>
          <a:xfrm rot="-2700000">
            <a:off x="14324854" y="14461999"/>
            <a:ext cx="12795822" cy="49067"/>
          </a:xfrm>
          <a:prstGeom prst="rect">
            <a:avLst/>
          </a:prstGeom>
          <a:solidFill>
            <a:srgbClr val="4B9291">
              <a:alpha val="5019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 name="Google Shape;17;p36"/>
          <p:cNvSpPr/>
          <p:nvPr/>
        </p:nvSpPr>
        <p:spPr>
          <a:xfrm rot="-8100000">
            <a:off x="-2396976" y="11675366"/>
            <a:ext cx="5333558" cy="2665527"/>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 name="Google Shape;18;p36"/>
          <p:cNvSpPr/>
          <p:nvPr/>
        </p:nvSpPr>
        <p:spPr>
          <a:xfrm rot="-2700000">
            <a:off x="-11333947" y="946246"/>
            <a:ext cx="12013368" cy="19562171"/>
          </a:xfrm>
          <a:prstGeom prst="roundRect">
            <a:avLst>
              <a:gd name="adj" fmla="val 28923"/>
            </a:avLst>
          </a:prstGeom>
          <a:solidFill>
            <a:srgbClr val="D5D5D5">
              <a:alpha val="5882"/>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 name="Google Shape;19;p3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91"/>
        <p:cNvGrpSpPr/>
        <p:nvPr/>
      </p:nvGrpSpPr>
      <p:grpSpPr>
        <a:xfrm>
          <a:off x="0" y="0"/>
          <a:ext cx="0" cy="0"/>
          <a:chOff x="0" y="0"/>
          <a:chExt cx="0" cy="0"/>
        </a:xfrm>
      </p:grpSpPr>
      <p:sp>
        <p:nvSpPr>
          <p:cNvPr id="92" name="Google Shape;92;p54"/>
          <p:cNvSpPr>
            <a:spLocks noGrp="1"/>
          </p:cNvSpPr>
          <p:nvPr>
            <p:ph type="pic" idx="2"/>
          </p:nvPr>
        </p:nvSpPr>
        <p:spPr>
          <a:xfrm>
            <a:off x="15760700" y="1016000"/>
            <a:ext cx="7439099" cy="5949678"/>
          </a:xfrm>
          <a:prstGeom prst="rect">
            <a:avLst/>
          </a:prstGeom>
          <a:noFill/>
          <a:ln>
            <a:noFill/>
          </a:ln>
        </p:spPr>
      </p:sp>
      <p:sp>
        <p:nvSpPr>
          <p:cNvPr id="93" name="Google Shape;93;p54"/>
          <p:cNvSpPr>
            <a:spLocks noGrp="1"/>
          </p:cNvSpPr>
          <p:nvPr>
            <p:ph type="pic" idx="3"/>
          </p:nvPr>
        </p:nvSpPr>
        <p:spPr>
          <a:xfrm>
            <a:off x="13500100" y="3978275"/>
            <a:ext cx="10439400" cy="12150181"/>
          </a:xfrm>
          <a:prstGeom prst="rect">
            <a:avLst/>
          </a:prstGeom>
          <a:noFill/>
          <a:ln>
            <a:noFill/>
          </a:ln>
        </p:spPr>
      </p:sp>
      <p:sp>
        <p:nvSpPr>
          <p:cNvPr id="94" name="Google Shape;94;p54"/>
          <p:cNvSpPr>
            <a:spLocks noGrp="1"/>
          </p:cNvSpPr>
          <p:nvPr>
            <p:ph type="pic" idx="4"/>
          </p:nvPr>
        </p:nvSpPr>
        <p:spPr>
          <a:xfrm>
            <a:off x="-139700" y="495300"/>
            <a:ext cx="16611600" cy="12458701"/>
          </a:xfrm>
          <a:prstGeom prst="rect">
            <a:avLst/>
          </a:prstGeom>
          <a:noFill/>
          <a:ln>
            <a:noFill/>
          </a:ln>
        </p:spPr>
      </p:sp>
      <p:sp>
        <p:nvSpPr>
          <p:cNvPr id="95" name="Google Shape;95;p5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96"/>
        <p:cNvGrpSpPr/>
        <p:nvPr/>
      </p:nvGrpSpPr>
      <p:grpSpPr>
        <a:xfrm>
          <a:off x="0" y="0"/>
          <a:ext cx="0" cy="0"/>
          <a:chOff x="0" y="0"/>
          <a:chExt cx="0" cy="0"/>
        </a:xfrm>
      </p:grpSpPr>
      <p:sp>
        <p:nvSpPr>
          <p:cNvPr id="97" name="Google Shape;97;p55"/>
          <p:cNvSpPr>
            <a:spLocks noGrp="1"/>
          </p:cNvSpPr>
          <p:nvPr>
            <p:ph type="pic" idx="2"/>
          </p:nvPr>
        </p:nvSpPr>
        <p:spPr>
          <a:xfrm>
            <a:off x="-1333500" y="-5524500"/>
            <a:ext cx="27051001" cy="21640800"/>
          </a:xfrm>
          <a:prstGeom prst="rect">
            <a:avLst/>
          </a:prstGeom>
          <a:noFill/>
          <a:ln>
            <a:noFill/>
          </a:ln>
        </p:spPr>
      </p:sp>
      <p:sp>
        <p:nvSpPr>
          <p:cNvPr id="98" name="Google Shape;98;p5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gd5b791412a_0_788"/>
          <p:cNvSpPr txBox="1">
            <a:spLocks noGrp="1"/>
          </p:cNvSpPr>
          <p:nvPr>
            <p:ph type="title"/>
          </p:nvPr>
        </p:nvSpPr>
        <p:spPr>
          <a:xfrm>
            <a:off x="1676400" y="730248"/>
            <a:ext cx="21031199" cy="26520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accent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gd5b791412a_0_788"/>
          <p:cNvSpPr txBox="1">
            <a:spLocks noGrp="1"/>
          </p:cNvSpPr>
          <p:nvPr>
            <p:ph type="body" idx="1"/>
          </p:nvPr>
        </p:nvSpPr>
        <p:spPr>
          <a:xfrm>
            <a:off x="1676400" y="3651250"/>
            <a:ext cx="21031199"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rgbClr val="C22536"/>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rgbClr val="901A28"/>
              </a:buClr>
              <a:buSzPts val="3600"/>
              <a:buChar char="•"/>
              <a:defRPr/>
            </a:lvl4pPr>
            <a:lvl5pPr marL="2286000" lvl="4" indent="-457200" algn="l">
              <a:lnSpc>
                <a:spcPct val="90000"/>
              </a:lnSpc>
              <a:spcBef>
                <a:spcPts val="1000"/>
              </a:spcBef>
              <a:spcAft>
                <a:spcPts val="0"/>
              </a:spcAft>
              <a:buClr>
                <a:srgbClr val="525252"/>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02" name="Google Shape;102;gd5b791412a_0_78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3" name="Google Shape;103;gd5b791412a_0_78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4" name="Google Shape;104;gd5b791412a_0_788"/>
          <p:cNvSpPr txBox="1">
            <a:spLocks noGrp="1"/>
          </p:cNvSpPr>
          <p:nvPr>
            <p:ph type="sldNum" idx="12"/>
          </p:nvPr>
        </p:nvSpPr>
        <p:spPr>
          <a:xfrm>
            <a:off x="17221200" y="12712700"/>
            <a:ext cx="2023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gd5b791412a_0_788" descr="Virginia Department of Education"/>
          <p:cNvPicPr preferRelativeResize="0"/>
          <p:nvPr/>
        </p:nvPicPr>
        <p:blipFill rotWithShape="1">
          <a:blip r:embed="rId2">
            <a:alphaModFix/>
          </a:blip>
          <a:srcRect/>
          <a:stretch/>
        </p:blipFill>
        <p:spPr>
          <a:xfrm rot="-5400000">
            <a:off x="-6054839" y="6446699"/>
            <a:ext cx="13329208" cy="762328"/>
          </a:xfrm>
          <a:prstGeom prst="rect">
            <a:avLst/>
          </a:prstGeom>
          <a:noFill/>
          <a:ln>
            <a:noFill/>
          </a:ln>
        </p:spPr>
      </p:pic>
      <p:pic>
        <p:nvPicPr>
          <p:cNvPr id="106" name="Google Shape;106;gd5b791412a_0_788" descr="VDOE Logo&#10;"/>
          <p:cNvPicPr preferRelativeResize="0"/>
          <p:nvPr/>
        </p:nvPicPr>
        <p:blipFill rotWithShape="1">
          <a:blip r:embed="rId3">
            <a:alphaModFix/>
          </a:blip>
          <a:srcRect/>
          <a:stretch/>
        </p:blipFill>
        <p:spPr>
          <a:xfrm>
            <a:off x="19244680" y="12233888"/>
            <a:ext cx="5063613" cy="16878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Bullets">
  <p:cSld name="Title &amp; Bullets">
    <p:bg>
      <p:bgPr>
        <a:solidFill>
          <a:srgbClr val="FFFFFF"/>
        </a:solidFill>
        <a:effectLst/>
      </p:bgPr>
    </p:bg>
    <p:spTree>
      <p:nvGrpSpPr>
        <p:cNvPr id="1" name="Shape 111"/>
        <p:cNvGrpSpPr/>
        <p:nvPr/>
      </p:nvGrpSpPr>
      <p:grpSpPr>
        <a:xfrm>
          <a:off x="0" y="0"/>
          <a:ext cx="0" cy="0"/>
          <a:chOff x="0" y="0"/>
          <a:chExt cx="0" cy="0"/>
        </a:xfrm>
      </p:grpSpPr>
      <p:sp>
        <p:nvSpPr>
          <p:cNvPr id="112" name="Google Shape;112;g1183c28fde6_0_746"/>
          <p:cNvSpPr txBox="1">
            <a:spLocks noGrp="1"/>
          </p:cNvSpPr>
          <p:nvPr>
            <p:ph type="title"/>
          </p:nvPr>
        </p:nvSpPr>
        <p:spPr>
          <a:xfrm>
            <a:off x="2569633" y="728133"/>
            <a:ext cx="21005700" cy="2286000"/>
          </a:xfrm>
          <a:prstGeom prst="rect">
            <a:avLst/>
          </a:prstGeom>
          <a:noFill/>
          <a:ln>
            <a:noFill/>
          </a:ln>
        </p:spPr>
        <p:txBody>
          <a:bodyPr spcFirstLastPara="1" wrap="square" lIns="50800" tIns="50800" rIns="50800" bIns="50800" anchor="t" anchorCtr="0">
            <a:normAutofit/>
          </a:bodyPr>
          <a:lstStyle>
            <a:lvl1pPr lvl="0" algn="r">
              <a:lnSpc>
                <a:spcPct val="100000"/>
              </a:lnSpc>
              <a:spcBef>
                <a:spcPts val="0"/>
              </a:spcBef>
              <a:spcAft>
                <a:spcPts val="0"/>
              </a:spcAft>
              <a:buClr>
                <a:srgbClr val="141820"/>
              </a:buClr>
              <a:buSzPts val="9600"/>
              <a:buFont typeface="Arial"/>
              <a:buNone/>
              <a:defRPr sz="9600" b="0" cap="none">
                <a:solidFill>
                  <a:srgbClr val="141820"/>
                </a:solidFill>
                <a:latin typeface="Arial"/>
                <a:ea typeface="Arial"/>
                <a:cs typeface="Arial"/>
                <a:sym typeface="Arial"/>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13" name="Google Shape;113;g1183c28fde6_0_746"/>
          <p:cNvSpPr txBox="1">
            <a:spLocks noGrp="1"/>
          </p:cNvSpPr>
          <p:nvPr>
            <p:ph type="body" idx="1"/>
          </p:nvPr>
        </p:nvSpPr>
        <p:spPr>
          <a:xfrm>
            <a:off x="452966" y="3759200"/>
            <a:ext cx="9325500"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1pPr>
            <a:lvl2pPr marL="914400" lvl="1" indent="-228600" algn="l">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2pPr>
            <a:lvl3pPr marL="1371600" lvl="2" indent="-228600" algn="l">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3pPr>
            <a:lvl4pPr marL="1828800" lvl="3" indent="-228600" algn="l">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4pPr>
            <a:lvl5pPr marL="2286000" lvl="4" indent="-228600" algn="l">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14" name="Google Shape;114;g1183c28fde6_0_746"/>
          <p:cNvSpPr/>
          <p:nvPr/>
        </p:nvSpPr>
        <p:spPr>
          <a:xfrm rot="-331630">
            <a:off x="-7687760" y="-2548815"/>
            <a:ext cx="34436006" cy="3594511"/>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 name="Google Shape;115;g1183c28fde6_0_746"/>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80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6"/>
        <p:cNvGrpSpPr/>
        <p:nvPr/>
      </p:nvGrpSpPr>
      <p:grpSpPr>
        <a:xfrm>
          <a:off x="0" y="0"/>
          <a:ext cx="0" cy="0"/>
          <a:chOff x="0" y="0"/>
          <a:chExt cx="0" cy="0"/>
        </a:xfrm>
      </p:grpSpPr>
      <p:sp>
        <p:nvSpPr>
          <p:cNvPr id="117" name="Google Shape;117;g1183c28fde6_0_739"/>
          <p:cNvSpPr txBox="1">
            <a:spLocks noGrp="1"/>
          </p:cNvSpPr>
          <p:nvPr>
            <p:ph type="body" idx="1"/>
          </p:nvPr>
        </p:nvSpPr>
        <p:spPr>
          <a:xfrm>
            <a:off x="1206498" y="11839048"/>
            <a:ext cx="21971100" cy="6369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18" name="Google Shape;118;g1183c28fde6_0_739"/>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19" name="Google Shape;119;g1183c28fde6_0_739"/>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20" name="Google Shape;120;g1183c28fde6_0_73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21"/>
        <p:cNvGrpSpPr/>
        <p:nvPr/>
      </p:nvGrpSpPr>
      <p:grpSpPr>
        <a:xfrm>
          <a:off x="0" y="0"/>
          <a:ext cx="0" cy="0"/>
          <a:chOff x="0" y="0"/>
          <a:chExt cx="0" cy="0"/>
        </a:xfrm>
      </p:grpSpPr>
      <p:sp>
        <p:nvSpPr>
          <p:cNvPr id="122" name="Google Shape;122;g1183c28fde6_0_74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FFFFFF"/>
        </a:solidFill>
        <a:effectLst/>
      </p:bgPr>
    </p:bg>
    <p:spTree>
      <p:nvGrpSpPr>
        <p:cNvPr id="1" name="Shape 123"/>
        <p:cNvGrpSpPr/>
        <p:nvPr/>
      </p:nvGrpSpPr>
      <p:grpSpPr>
        <a:xfrm>
          <a:off x="0" y="0"/>
          <a:ext cx="0" cy="0"/>
          <a:chOff x="0" y="0"/>
          <a:chExt cx="0" cy="0"/>
        </a:xfrm>
      </p:grpSpPr>
      <p:sp>
        <p:nvSpPr>
          <p:cNvPr id="124" name="Google Shape;124;g1183c28fde6_0_75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solidFill>
                  <a:srgbClr val="000000"/>
                </a:solidFill>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25" name="Google Shape;125;g1183c28fde6_0_75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solidFill>
                  <a:srgbClr val="000000"/>
                </a:solidFill>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26" name="Google Shape;126;g1183c28fde6_0_75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solidFill>
                  <a:srgbClr val="000000"/>
                </a:solidFill>
              </a:defRPr>
            </a:lvl1pPr>
            <a:lvl2pPr marL="914400" lvl="1" indent="-228600" algn="l">
              <a:lnSpc>
                <a:spcPct val="100000"/>
              </a:lnSpc>
              <a:spcBef>
                <a:spcPts val="0"/>
              </a:spcBef>
              <a:spcAft>
                <a:spcPts val="0"/>
              </a:spcAft>
              <a:buClr>
                <a:srgbClr val="000000"/>
              </a:buClr>
              <a:buSzPts val="5500"/>
              <a:buFont typeface="Helvetica Neue"/>
              <a:buNone/>
              <a:defRPr sz="5500" b="1">
                <a:solidFill>
                  <a:srgbClr val="000000"/>
                </a:solidFill>
              </a:defRPr>
            </a:lvl2pPr>
            <a:lvl3pPr marL="1371600" lvl="2" indent="-228600" algn="l">
              <a:lnSpc>
                <a:spcPct val="100000"/>
              </a:lnSpc>
              <a:spcBef>
                <a:spcPts val="0"/>
              </a:spcBef>
              <a:spcAft>
                <a:spcPts val="0"/>
              </a:spcAft>
              <a:buClr>
                <a:srgbClr val="000000"/>
              </a:buClr>
              <a:buSzPts val="5500"/>
              <a:buFont typeface="Helvetica Neue"/>
              <a:buNone/>
              <a:defRPr sz="5500" b="1">
                <a:solidFill>
                  <a:srgbClr val="000000"/>
                </a:solidFill>
              </a:defRPr>
            </a:lvl3pPr>
            <a:lvl4pPr marL="1828800" lvl="3" indent="-228600" algn="l">
              <a:lnSpc>
                <a:spcPct val="100000"/>
              </a:lnSpc>
              <a:spcBef>
                <a:spcPts val="0"/>
              </a:spcBef>
              <a:spcAft>
                <a:spcPts val="0"/>
              </a:spcAft>
              <a:buClr>
                <a:srgbClr val="000000"/>
              </a:buClr>
              <a:buSzPts val="5500"/>
              <a:buFont typeface="Helvetica Neue"/>
              <a:buNone/>
              <a:defRPr sz="5500" b="1">
                <a:solidFill>
                  <a:srgbClr val="000000"/>
                </a:solidFill>
              </a:defRPr>
            </a:lvl4pPr>
            <a:lvl5pPr marL="2286000" lvl="4" indent="-228600" algn="l">
              <a:lnSpc>
                <a:spcPct val="100000"/>
              </a:lnSpc>
              <a:spcBef>
                <a:spcPts val="0"/>
              </a:spcBef>
              <a:spcAft>
                <a:spcPts val="0"/>
              </a:spcAft>
              <a:buClr>
                <a:srgbClr val="000000"/>
              </a:buClr>
              <a:buSzPts val="5500"/>
              <a:buFont typeface="Helvetica Neue"/>
              <a:buNone/>
              <a:defRPr sz="5500" b="1">
                <a:solidFill>
                  <a:srgbClr val="000000"/>
                </a:solidFill>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27" name="Google Shape;127;g1183c28fde6_0_75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28"/>
        <p:cNvGrpSpPr/>
        <p:nvPr/>
      </p:nvGrpSpPr>
      <p:grpSpPr>
        <a:xfrm>
          <a:off x="0" y="0"/>
          <a:ext cx="0" cy="0"/>
          <a:chOff x="0" y="0"/>
          <a:chExt cx="0" cy="0"/>
        </a:xfrm>
      </p:grpSpPr>
      <p:sp>
        <p:nvSpPr>
          <p:cNvPr id="129" name="Google Shape;129;g1183c28fde6_0_756"/>
          <p:cNvSpPr>
            <a:spLocks noGrp="1"/>
          </p:cNvSpPr>
          <p:nvPr>
            <p:ph type="pic" idx="2"/>
          </p:nvPr>
        </p:nvSpPr>
        <p:spPr>
          <a:xfrm>
            <a:off x="-431800" y="-4038600"/>
            <a:ext cx="29463900" cy="18033900"/>
          </a:xfrm>
          <a:prstGeom prst="rect">
            <a:avLst/>
          </a:prstGeom>
          <a:noFill/>
          <a:ln>
            <a:noFill/>
          </a:ln>
        </p:spPr>
      </p:sp>
      <p:sp>
        <p:nvSpPr>
          <p:cNvPr id="130" name="Google Shape;130;g1183c28fde6_0_756"/>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31" name="Google Shape;131;g1183c28fde6_0_756"/>
          <p:cNvSpPr txBox="1">
            <a:spLocks noGrp="1"/>
          </p:cNvSpPr>
          <p:nvPr>
            <p:ph type="body" idx="1"/>
          </p:nvPr>
        </p:nvSpPr>
        <p:spPr>
          <a:xfrm>
            <a:off x="1207690" y="1106137"/>
            <a:ext cx="21968700" cy="6369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32" name="Google Shape;132;g1183c28fde6_0_756"/>
          <p:cNvSpPr txBox="1">
            <a:spLocks noGrp="1"/>
          </p:cNvSpPr>
          <p:nvPr>
            <p:ph type="body" idx="3"/>
          </p:nvPr>
        </p:nvSpPr>
        <p:spPr>
          <a:xfrm>
            <a:off x="1206500" y="11609910"/>
            <a:ext cx="21971100" cy="11448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33" name="Google Shape;133;g1183c28fde6_0_75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134"/>
        <p:cNvGrpSpPr/>
        <p:nvPr/>
      </p:nvGrpSpPr>
      <p:grpSpPr>
        <a:xfrm>
          <a:off x="0" y="0"/>
          <a:ext cx="0" cy="0"/>
          <a:chOff x="0" y="0"/>
          <a:chExt cx="0" cy="0"/>
        </a:xfrm>
      </p:grpSpPr>
      <p:sp>
        <p:nvSpPr>
          <p:cNvPr id="135" name="Google Shape;135;g1183c28fde6_0_762"/>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36" name="Google Shape;136;g1183c28fde6_0_762"/>
          <p:cNvSpPr txBox="1">
            <a:spLocks noGrp="1"/>
          </p:cNvSpPr>
          <p:nvPr>
            <p:ph type="body" idx="1"/>
          </p:nvPr>
        </p:nvSpPr>
        <p:spPr>
          <a:xfrm>
            <a:off x="1206500" y="7060576"/>
            <a:ext cx="9779100" cy="53823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37" name="Google Shape;137;g1183c28fde6_0_762"/>
          <p:cNvSpPr>
            <a:spLocks noGrp="1"/>
          </p:cNvSpPr>
          <p:nvPr>
            <p:ph type="pic" idx="2"/>
          </p:nvPr>
        </p:nvSpPr>
        <p:spPr>
          <a:xfrm>
            <a:off x="12052303" y="1270000"/>
            <a:ext cx="11188500" cy="11209800"/>
          </a:xfrm>
          <a:prstGeom prst="rect">
            <a:avLst/>
          </a:prstGeom>
          <a:noFill/>
          <a:ln>
            <a:noFill/>
          </a:ln>
        </p:spPr>
      </p:sp>
      <p:sp>
        <p:nvSpPr>
          <p:cNvPr id="138" name="Google Shape;138;g1183c28fde6_0_762"/>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139"/>
        <p:cNvGrpSpPr/>
        <p:nvPr/>
      </p:nvGrpSpPr>
      <p:grpSpPr>
        <a:xfrm>
          <a:off x="0" y="0"/>
          <a:ext cx="0" cy="0"/>
          <a:chOff x="0" y="0"/>
          <a:chExt cx="0" cy="0"/>
        </a:xfrm>
      </p:grpSpPr>
      <p:sp>
        <p:nvSpPr>
          <p:cNvPr id="140" name="Google Shape;140;g1183c28fde6_0_767"/>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41" name="Google Shape;141;g1183c28fde6_0_767"/>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42" name="Google Shape;142;g1183c28fde6_0_767"/>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43" name="Google Shape;143;g1183c28fde6_0_76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2">
    <p:bg>
      <p:bgPr>
        <a:solidFill>
          <a:srgbClr val="000000"/>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1206497" y="11839047"/>
            <a:ext cx="21971005" cy="636980"/>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solidFill>
                  <a:srgbClr val="FFFFFF"/>
                </a:solidFill>
              </a:defRPr>
            </a:lvl1pPr>
            <a:lvl2pPr marL="914400" lvl="1" indent="-457200" algn="l">
              <a:lnSpc>
                <a:spcPct val="100000"/>
              </a:lnSpc>
              <a:spcBef>
                <a:spcPts val="0"/>
              </a:spcBef>
              <a:spcAft>
                <a:spcPts val="0"/>
              </a:spcAft>
              <a:buClr>
                <a:srgbClr val="FFFFFF"/>
              </a:buClr>
              <a:buSzPts val="3600"/>
              <a:buFont typeface="Helvetica Neue"/>
              <a:buChar char="•"/>
              <a:defRPr sz="3600" b="1">
                <a:solidFill>
                  <a:srgbClr val="FFFFFF"/>
                </a:solidFill>
              </a:defRPr>
            </a:lvl2pPr>
            <a:lvl3pPr marL="1371600" lvl="2" indent="-457200" algn="l">
              <a:lnSpc>
                <a:spcPct val="100000"/>
              </a:lnSpc>
              <a:spcBef>
                <a:spcPts val="0"/>
              </a:spcBef>
              <a:spcAft>
                <a:spcPts val="0"/>
              </a:spcAft>
              <a:buClr>
                <a:srgbClr val="FFFFFF"/>
              </a:buClr>
              <a:buSzPts val="3600"/>
              <a:buFont typeface="Helvetica Neue"/>
              <a:buChar char="•"/>
              <a:defRPr sz="3600" b="1">
                <a:solidFill>
                  <a:srgbClr val="FFFFFF"/>
                </a:solidFill>
              </a:defRPr>
            </a:lvl3pPr>
            <a:lvl4pPr marL="1828800" lvl="3" indent="-457200" algn="l">
              <a:lnSpc>
                <a:spcPct val="100000"/>
              </a:lnSpc>
              <a:spcBef>
                <a:spcPts val="0"/>
              </a:spcBef>
              <a:spcAft>
                <a:spcPts val="0"/>
              </a:spcAft>
              <a:buClr>
                <a:srgbClr val="FFFFFF"/>
              </a:buClr>
              <a:buSzPts val="3600"/>
              <a:buFont typeface="Helvetica Neue"/>
              <a:buChar char="•"/>
              <a:defRPr sz="3600" b="1">
                <a:solidFill>
                  <a:srgbClr val="FFFFFF"/>
                </a:solidFill>
              </a:defRPr>
            </a:lvl4pPr>
            <a:lvl5pPr marL="2286000" lvl="4" indent="-457200" algn="l">
              <a:lnSpc>
                <a:spcPct val="100000"/>
              </a:lnSpc>
              <a:spcBef>
                <a:spcPts val="0"/>
              </a:spcBef>
              <a:spcAft>
                <a:spcPts val="0"/>
              </a:spcAft>
              <a:buClr>
                <a:srgbClr val="FFFFFF"/>
              </a:buClr>
              <a:buSzPts val="3600"/>
              <a:buFont typeface="Helvetica Neue"/>
              <a:buChar char="•"/>
              <a:defRPr sz="3600" b="1">
                <a:solidFill>
                  <a:srgbClr val="FFFFF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2" name="Google Shape;22;p37"/>
          <p:cNvSpPr txBox="1">
            <a:spLocks noGrp="1"/>
          </p:cNvSpPr>
          <p:nvPr>
            <p:ph type="title"/>
          </p:nvPr>
        </p:nvSpPr>
        <p:spPr>
          <a:xfrm>
            <a:off x="1206496" y="2574991"/>
            <a:ext cx="21971005" cy="4648202"/>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37"/>
          <p:cNvSpPr txBox="1">
            <a:spLocks noGrp="1"/>
          </p:cNvSpPr>
          <p:nvPr>
            <p:ph type="body" idx="2"/>
          </p:nvPr>
        </p:nvSpPr>
        <p:spPr>
          <a:xfrm>
            <a:off x="1206500" y="7196865"/>
            <a:ext cx="21971000" cy="190500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37"/>
          <p:cNvSpPr txBox="1">
            <a:spLocks noGrp="1"/>
          </p:cNvSpPr>
          <p:nvPr>
            <p:ph type="sldNum" idx="12"/>
          </p:nvPr>
        </p:nvSpPr>
        <p:spPr>
          <a:xfrm>
            <a:off x="12007748"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44"/>
        <p:cNvGrpSpPr/>
        <p:nvPr/>
      </p:nvGrpSpPr>
      <p:grpSpPr>
        <a:xfrm>
          <a:off x="0" y="0"/>
          <a:ext cx="0" cy="0"/>
          <a:chOff x="0" y="0"/>
          <a:chExt cx="0" cy="0"/>
        </a:xfrm>
      </p:grpSpPr>
      <p:sp>
        <p:nvSpPr>
          <p:cNvPr id="145" name="Google Shape;145;g1183c28fde6_0_772"/>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46" name="Google Shape;146;g1183c28fde6_0_772"/>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47"/>
        <p:cNvGrpSpPr/>
        <p:nvPr/>
      </p:nvGrpSpPr>
      <p:grpSpPr>
        <a:xfrm>
          <a:off x="0" y="0"/>
          <a:ext cx="0" cy="0"/>
          <a:chOff x="0" y="0"/>
          <a:chExt cx="0" cy="0"/>
        </a:xfrm>
      </p:grpSpPr>
      <p:sp>
        <p:nvSpPr>
          <p:cNvPr id="148" name="Google Shape;148;g1183c28fde6_0_775"/>
          <p:cNvSpPr txBox="1">
            <a:spLocks noGrp="1"/>
          </p:cNvSpPr>
          <p:nvPr>
            <p:ph type="title"/>
          </p:nvPr>
        </p:nvSpPr>
        <p:spPr>
          <a:xfrm>
            <a:off x="1206500" y="952500"/>
            <a:ext cx="9779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49" name="Google Shape;149;g1183c28fde6_0_775"/>
          <p:cNvSpPr txBox="1">
            <a:spLocks noGrp="1"/>
          </p:cNvSpPr>
          <p:nvPr>
            <p:ph type="body" idx="1"/>
          </p:nvPr>
        </p:nvSpPr>
        <p:spPr>
          <a:xfrm>
            <a:off x="1206500" y="2245962"/>
            <a:ext cx="9779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50" name="Google Shape;150;g1183c28fde6_0_775"/>
          <p:cNvSpPr txBox="1">
            <a:spLocks noGrp="1"/>
          </p:cNvSpPr>
          <p:nvPr>
            <p:ph type="body" idx="2"/>
          </p:nvPr>
        </p:nvSpPr>
        <p:spPr>
          <a:xfrm>
            <a:off x="1206500" y="4248504"/>
            <a:ext cx="9779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51" name="Google Shape;151;g1183c28fde6_0_775"/>
          <p:cNvSpPr>
            <a:spLocks noGrp="1"/>
          </p:cNvSpPr>
          <p:nvPr>
            <p:ph type="pic" idx="3"/>
          </p:nvPr>
        </p:nvSpPr>
        <p:spPr>
          <a:xfrm>
            <a:off x="6380200" y="1263848"/>
            <a:ext cx="22529700" cy="11193600"/>
          </a:xfrm>
          <a:prstGeom prst="rect">
            <a:avLst/>
          </a:prstGeom>
          <a:noFill/>
          <a:ln>
            <a:noFill/>
          </a:ln>
        </p:spPr>
      </p:sp>
      <p:sp>
        <p:nvSpPr>
          <p:cNvPr id="152" name="Google Shape;152;g1183c28fde6_0_77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53"/>
        <p:cNvGrpSpPr/>
        <p:nvPr/>
      </p:nvGrpSpPr>
      <p:grpSpPr>
        <a:xfrm>
          <a:off x="0" y="0"/>
          <a:ext cx="0" cy="0"/>
          <a:chOff x="0" y="0"/>
          <a:chExt cx="0" cy="0"/>
        </a:xfrm>
      </p:grpSpPr>
      <p:sp>
        <p:nvSpPr>
          <p:cNvPr id="154" name="Google Shape;154;g1183c28fde6_0_781"/>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FFFFFF"/>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55" name="Google Shape;155;g1183c28fde6_0_781"/>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6"/>
        <p:cNvGrpSpPr/>
        <p:nvPr/>
      </p:nvGrpSpPr>
      <p:grpSpPr>
        <a:xfrm>
          <a:off x="0" y="0"/>
          <a:ext cx="0" cy="0"/>
          <a:chOff x="0" y="0"/>
          <a:chExt cx="0" cy="0"/>
        </a:xfrm>
      </p:grpSpPr>
      <p:sp>
        <p:nvSpPr>
          <p:cNvPr id="157" name="Google Shape;157;g1183c28fde6_0_784"/>
          <p:cNvSpPr txBox="1">
            <a:spLocks noGrp="1"/>
          </p:cNvSpPr>
          <p:nvPr>
            <p:ph type="title"/>
          </p:nvPr>
        </p:nvSpPr>
        <p:spPr>
          <a:xfrm>
            <a:off x="1206500" y="952500"/>
            <a:ext cx="21971100" cy="14349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58" name="Google Shape;158;g1183c28fde6_0_784"/>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59" name="Google Shape;159;g1183c28fde6_0_78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0"/>
        <p:cNvGrpSpPr/>
        <p:nvPr/>
      </p:nvGrpSpPr>
      <p:grpSpPr>
        <a:xfrm>
          <a:off x="0" y="0"/>
          <a:ext cx="0" cy="0"/>
          <a:chOff x="0" y="0"/>
          <a:chExt cx="0" cy="0"/>
        </a:xfrm>
      </p:grpSpPr>
      <p:sp>
        <p:nvSpPr>
          <p:cNvPr id="161" name="Google Shape;161;g1183c28fde6_0_788"/>
          <p:cNvSpPr txBox="1">
            <a:spLocks noGrp="1"/>
          </p:cNvSpPr>
          <p:nvPr>
            <p:ph type="title"/>
          </p:nvPr>
        </p:nvSpPr>
        <p:spPr>
          <a:xfrm>
            <a:off x="1206500" y="952500"/>
            <a:ext cx="21971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162" name="Google Shape;162;g1183c28fde6_0_788"/>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63" name="Google Shape;163;g1183c28fde6_0_788"/>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FFFFFF"/>
              </a:buClr>
              <a:buSzPts val="5500"/>
              <a:buFont typeface="Helvetica Neue"/>
              <a:buNone/>
              <a:defRPr sz="5500"/>
            </a:lvl1pPr>
            <a:lvl2pPr marL="914400" lvl="1" indent="-228600" algn="l">
              <a:lnSpc>
                <a:spcPct val="100000"/>
              </a:lnSpc>
              <a:spcBef>
                <a:spcPts val="1800"/>
              </a:spcBef>
              <a:spcAft>
                <a:spcPts val="0"/>
              </a:spcAft>
              <a:buClr>
                <a:srgbClr val="FFFFFF"/>
              </a:buClr>
              <a:buSzPts val="5500"/>
              <a:buFont typeface="Helvetica Neue"/>
              <a:buNone/>
              <a:defRPr sz="5500"/>
            </a:lvl2pPr>
            <a:lvl3pPr marL="1371600" lvl="2" indent="-228600" algn="l">
              <a:lnSpc>
                <a:spcPct val="100000"/>
              </a:lnSpc>
              <a:spcBef>
                <a:spcPts val="1800"/>
              </a:spcBef>
              <a:spcAft>
                <a:spcPts val="0"/>
              </a:spcAft>
              <a:buClr>
                <a:srgbClr val="FFFFFF"/>
              </a:buClr>
              <a:buSzPts val="5500"/>
              <a:buFont typeface="Helvetica Neue"/>
              <a:buNone/>
              <a:defRPr sz="5500"/>
            </a:lvl3pPr>
            <a:lvl4pPr marL="1828800" lvl="3" indent="-228600" algn="l">
              <a:lnSpc>
                <a:spcPct val="100000"/>
              </a:lnSpc>
              <a:spcBef>
                <a:spcPts val="1800"/>
              </a:spcBef>
              <a:spcAft>
                <a:spcPts val="0"/>
              </a:spcAft>
              <a:buClr>
                <a:srgbClr val="FFFFFF"/>
              </a:buClr>
              <a:buSzPts val="5500"/>
              <a:buFont typeface="Helvetica Neue"/>
              <a:buNone/>
              <a:defRPr sz="5500"/>
            </a:lvl4pPr>
            <a:lvl5pPr marL="2286000" lvl="4" indent="-228600" algn="l">
              <a:lnSpc>
                <a:spcPct val="100000"/>
              </a:lnSpc>
              <a:spcBef>
                <a:spcPts val="1800"/>
              </a:spcBef>
              <a:spcAft>
                <a:spcPts val="0"/>
              </a:spcAft>
              <a:buClr>
                <a:srgbClr val="FFFFFF"/>
              </a:buClr>
              <a:buSzPts val="5500"/>
              <a:buFont typeface="Helvetica Neue"/>
              <a:buNone/>
              <a:defRPr sz="5500"/>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64" name="Google Shape;164;g1183c28fde6_0_78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65"/>
        <p:cNvGrpSpPr/>
        <p:nvPr/>
      </p:nvGrpSpPr>
      <p:grpSpPr>
        <a:xfrm>
          <a:off x="0" y="0"/>
          <a:ext cx="0" cy="0"/>
          <a:chOff x="0" y="0"/>
          <a:chExt cx="0" cy="0"/>
        </a:xfrm>
      </p:grpSpPr>
      <p:sp>
        <p:nvSpPr>
          <p:cNvPr id="166" name="Google Shape;166;g1183c28fde6_0_793"/>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67" name="Google Shape;167;g1183c28fde6_0_79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168"/>
        <p:cNvGrpSpPr/>
        <p:nvPr/>
      </p:nvGrpSpPr>
      <p:grpSpPr>
        <a:xfrm>
          <a:off x="0" y="0"/>
          <a:ext cx="0" cy="0"/>
          <a:chOff x="0" y="0"/>
          <a:chExt cx="0" cy="0"/>
        </a:xfrm>
      </p:grpSpPr>
      <p:sp>
        <p:nvSpPr>
          <p:cNvPr id="169" name="Google Shape;169;g1183c28fde6_0_796"/>
          <p:cNvSpPr txBox="1">
            <a:spLocks noGrp="1"/>
          </p:cNvSpPr>
          <p:nvPr>
            <p:ph type="body" idx="1"/>
          </p:nvPr>
        </p:nvSpPr>
        <p:spPr>
          <a:xfrm>
            <a:off x="1206500" y="8262180"/>
            <a:ext cx="21971100" cy="934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70" name="Google Shape;170;g1183c28fde6_0_796"/>
          <p:cNvSpPr txBox="1">
            <a:spLocks noGrp="1"/>
          </p:cNvSpPr>
          <p:nvPr>
            <p:ph type="body" idx="2"/>
          </p:nvPr>
        </p:nvSpPr>
        <p:spPr>
          <a:xfrm>
            <a:off x="1206500" y="935258"/>
            <a:ext cx="21971100" cy="7359000"/>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FFFFFF"/>
              </a:buClr>
              <a:buSzPts val="25000"/>
              <a:buFont typeface="Helvetica Neue"/>
              <a:buNone/>
              <a:defRPr sz="25000" b="1"/>
            </a:lvl1pPr>
            <a:lvl2pPr marL="914400" lvl="1" indent="-228600" algn="ctr">
              <a:lnSpc>
                <a:spcPct val="80000"/>
              </a:lnSpc>
              <a:spcBef>
                <a:spcPts val="0"/>
              </a:spcBef>
              <a:spcAft>
                <a:spcPts val="0"/>
              </a:spcAft>
              <a:buClr>
                <a:srgbClr val="FFFFFF"/>
              </a:buClr>
              <a:buSzPts val="25000"/>
              <a:buFont typeface="Helvetica Neue"/>
              <a:buNone/>
              <a:defRPr sz="25000" b="1"/>
            </a:lvl2pPr>
            <a:lvl3pPr marL="1371600" lvl="2" indent="-228600" algn="ctr">
              <a:lnSpc>
                <a:spcPct val="80000"/>
              </a:lnSpc>
              <a:spcBef>
                <a:spcPts val="0"/>
              </a:spcBef>
              <a:spcAft>
                <a:spcPts val="0"/>
              </a:spcAft>
              <a:buClr>
                <a:srgbClr val="FFFFFF"/>
              </a:buClr>
              <a:buSzPts val="25000"/>
              <a:buFont typeface="Helvetica Neue"/>
              <a:buNone/>
              <a:defRPr sz="25000" b="1"/>
            </a:lvl3pPr>
            <a:lvl4pPr marL="1828800" lvl="3" indent="-228600" algn="ctr">
              <a:lnSpc>
                <a:spcPct val="80000"/>
              </a:lnSpc>
              <a:spcBef>
                <a:spcPts val="0"/>
              </a:spcBef>
              <a:spcAft>
                <a:spcPts val="0"/>
              </a:spcAft>
              <a:buClr>
                <a:srgbClr val="FFFFFF"/>
              </a:buClr>
              <a:buSzPts val="25000"/>
              <a:buFont typeface="Helvetica Neue"/>
              <a:buNone/>
              <a:defRPr sz="25000" b="1"/>
            </a:lvl4pPr>
            <a:lvl5pPr marL="2286000" lvl="4" indent="-228600" algn="ctr">
              <a:lnSpc>
                <a:spcPct val="80000"/>
              </a:lnSpc>
              <a:spcBef>
                <a:spcPts val="0"/>
              </a:spcBef>
              <a:spcAft>
                <a:spcPts val="0"/>
              </a:spcAft>
              <a:buClr>
                <a:srgbClr val="FFFFFF"/>
              </a:buClr>
              <a:buSzPts val="25000"/>
              <a:buFont typeface="Helvetica Neue"/>
              <a:buNone/>
              <a:defRPr sz="250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71" name="Google Shape;171;g1183c28fde6_0_79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2"/>
        <p:cNvGrpSpPr/>
        <p:nvPr/>
      </p:nvGrpSpPr>
      <p:grpSpPr>
        <a:xfrm>
          <a:off x="0" y="0"/>
          <a:ext cx="0" cy="0"/>
          <a:chOff x="0" y="0"/>
          <a:chExt cx="0" cy="0"/>
        </a:xfrm>
      </p:grpSpPr>
      <p:sp>
        <p:nvSpPr>
          <p:cNvPr id="173" name="Google Shape;173;g1183c28fde6_0_800"/>
          <p:cNvSpPr txBox="1">
            <a:spLocks noGrp="1"/>
          </p:cNvSpPr>
          <p:nvPr>
            <p:ph type="body" idx="1"/>
          </p:nvPr>
        </p:nvSpPr>
        <p:spPr>
          <a:xfrm>
            <a:off x="2480825" y="10675453"/>
            <a:ext cx="20149200" cy="6369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74" name="Google Shape;174;g1183c28fde6_0_800"/>
          <p:cNvSpPr txBox="1">
            <a:spLocks noGrp="1"/>
          </p:cNvSpPr>
          <p:nvPr>
            <p:ph type="body" idx="2"/>
          </p:nvPr>
        </p:nvSpPr>
        <p:spPr>
          <a:xfrm>
            <a:off x="1753923" y="4939860"/>
            <a:ext cx="20876100" cy="3836400"/>
          </a:xfrm>
          <a:prstGeom prst="rect">
            <a:avLst/>
          </a:prstGeom>
          <a:noFill/>
          <a:ln>
            <a:noFill/>
          </a:ln>
        </p:spPr>
        <p:txBody>
          <a:bodyPr spcFirstLastPara="1" wrap="square" lIns="50800" tIns="50800" rIns="50800" bIns="50800" anchor="ctr" anchorCtr="0">
            <a:normAutofit/>
          </a:bodyPr>
          <a:lstStyle>
            <a:lvl1pPr marL="457200" lvl="0"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175" name="Google Shape;175;g1183c28fde6_0_80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76"/>
        <p:cNvGrpSpPr/>
        <p:nvPr/>
      </p:nvGrpSpPr>
      <p:grpSpPr>
        <a:xfrm>
          <a:off x="0" y="0"/>
          <a:ext cx="0" cy="0"/>
          <a:chOff x="0" y="0"/>
          <a:chExt cx="0" cy="0"/>
        </a:xfrm>
      </p:grpSpPr>
      <p:sp>
        <p:nvSpPr>
          <p:cNvPr id="177" name="Google Shape;177;g1183c28fde6_0_804"/>
          <p:cNvSpPr>
            <a:spLocks noGrp="1"/>
          </p:cNvSpPr>
          <p:nvPr>
            <p:ph type="pic" idx="2"/>
          </p:nvPr>
        </p:nvSpPr>
        <p:spPr>
          <a:xfrm>
            <a:off x="15430500" y="7085409"/>
            <a:ext cx="8127900" cy="5410200"/>
          </a:xfrm>
          <a:prstGeom prst="rect">
            <a:avLst/>
          </a:prstGeom>
          <a:noFill/>
          <a:ln>
            <a:noFill/>
          </a:ln>
        </p:spPr>
      </p:sp>
      <p:sp>
        <p:nvSpPr>
          <p:cNvPr id="178" name="Google Shape;178;g1183c28fde6_0_804"/>
          <p:cNvSpPr>
            <a:spLocks noGrp="1"/>
          </p:cNvSpPr>
          <p:nvPr>
            <p:ph type="pic" idx="3"/>
          </p:nvPr>
        </p:nvSpPr>
        <p:spPr>
          <a:xfrm>
            <a:off x="-2933700" y="1270000"/>
            <a:ext cx="22699200" cy="11277600"/>
          </a:xfrm>
          <a:prstGeom prst="rect">
            <a:avLst/>
          </a:prstGeom>
          <a:noFill/>
          <a:ln>
            <a:noFill/>
          </a:ln>
        </p:spPr>
      </p:sp>
      <p:sp>
        <p:nvSpPr>
          <p:cNvPr id="179" name="Google Shape;179;g1183c28fde6_0_804"/>
          <p:cNvSpPr>
            <a:spLocks noGrp="1"/>
          </p:cNvSpPr>
          <p:nvPr>
            <p:ph type="pic" idx="4"/>
          </p:nvPr>
        </p:nvSpPr>
        <p:spPr>
          <a:xfrm>
            <a:off x="15430500" y="1270000"/>
            <a:ext cx="8127900" cy="5410200"/>
          </a:xfrm>
          <a:prstGeom prst="rect">
            <a:avLst/>
          </a:prstGeom>
          <a:noFill/>
          <a:ln>
            <a:noFill/>
          </a:ln>
        </p:spPr>
      </p:sp>
      <p:sp>
        <p:nvSpPr>
          <p:cNvPr id="180" name="Google Shape;180;g1183c28fde6_0_80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81"/>
        <p:cNvGrpSpPr/>
        <p:nvPr/>
      </p:nvGrpSpPr>
      <p:grpSpPr>
        <a:xfrm>
          <a:off x="0" y="0"/>
          <a:ext cx="0" cy="0"/>
          <a:chOff x="0" y="0"/>
          <a:chExt cx="0" cy="0"/>
        </a:xfrm>
      </p:grpSpPr>
      <p:sp>
        <p:nvSpPr>
          <p:cNvPr id="182" name="Google Shape;182;g1183c28fde6_0_809"/>
          <p:cNvSpPr>
            <a:spLocks noGrp="1"/>
          </p:cNvSpPr>
          <p:nvPr>
            <p:ph type="pic" idx="2"/>
          </p:nvPr>
        </p:nvSpPr>
        <p:spPr>
          <a:xfrm>
            <a:off x="-1511300" y="-3721100"/>
            <a:ext cx="28511400" cy="19030200"/>
          </a:xfrm>
          <a:prstGeom prst="rect">
            <a:avLst/>
          </a:prstGeom>
          <a:noFill/>
          <a:ln>
            <a:noFill/>
          </a:ln>
        </p:spPr>
      </p:sp>
      <p:sp>
        <p:nvSpPr>
          <p:cNvPr id="183" name="Google Shape;183;g1183c28fde6_0_80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p:cSld name="TITLE_AND_BODY 2">
    <p:bg>
      <p:bgPr>
        <a:solidFill>
          <a:srgbClr val="000000"/>
        </a:solidFill>
        <a:effectLst/>
      </p:bgPr>
    </p:bg>
    <p:spTree>
      <p:nvGrpSpPr>
        <p:cNvPr id="1" name="Shape 25"/>
        <p:cNvGrpSpPr/>
        <p:nvPr/>
      </p:nvGrpSpPr>
      <p:grpSpPr>
        <a:xfrm>
          <a:off x="0" y="0"/>
          <a:ext cx="0" cy="0"/>
          <a:chOff x="0" y="0"/>
          <a:chExt cx="0" cy="0"/>
        </a:xfrm>
      </p:grpSpPr>
      <p:sp>
        <p:nvSpPr>
          <p:cNvPr id="26" name="Google Shape;26;p3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88"/>
        <p:cNvGrpSpPr/>
        <p:nvPr/>
      </p:nvGrpSpPr>
      <p:grpSpPr>
        <a:xfrm>
          <a:off x="0" y="0"/>
          <a:ext cx="0" cy="0"/>
          <a:chOff x="0" y="0"/>
          <a:chExt cx="0" cy="0"/>
        </a:xfrm>
      </p:grpSpPr>
      <p:sp>
        <p:nvSpPr>
          <p:cNvPr id="189" name="Google Shape;189;g11840337728_0_89"/>
          <p:cNvSpPr txBox="1">
            <a:spLocks noGrp="1"/>
          </p:cNvSpPr>
          <p:nvPr>
            <p:ph type="body" idx="1"/>
          </p:nvPr>
        </p:nvSpPr>
        <p:spPr>
          <a:xfrm>
            <a:off x="1206498" y="11839048"/>
            <a:ext cx="21971100" cy="636900"/>
          </a:xfrm>
          <a:prstGeom prst="rect">
            <a:avLst/>
          </a:prstGeom>
          <a:noFill/>
          <a:ln>
            <a:noFill/>
          </a:ln>
        </p:spPr>
        <p:txBody>
          <a:bodyPr spcFirstLastPara="1" wrap="square" lIns="45700" tIns="45700" rIns="45700" bIns="45700" anchor="b"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190" name="Google Shape;190;g11840337728_0_89"/>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191" name="Google Shape;191;g11840337728_0_89"/>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192" name="Google Shape;192;g11840337728_0_8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93"/>
        <p:cNvGrpSpPr/>
        <p:nvPr/>
      </p:nvGrpSpPr>
      <p:grpSpPr>
        <a:xfrm>
          <a:off x="0" y="0"/>
          <a:ext cx="0" cy="0"/>
          <a:chOff x="0" y="0"/>
          <a:chExt cx="0" cy="0"/>
        </a:xfrm>
      </p:grpSpPr>
      <p:sp>
        <p:nvSpPr>
          <p:cNvPr id="194" name="Google Shape;194;g11840337728_0_9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5"/>
        <p:cNvGrpSpPr/>
        <p:nvPr/>
      </p:nvGrpSpPr>
      <p:grpSpPr>
        <a:xfrm>
          <a:off x="0" y="0"/>
          <a:ext cx="0" cy="0"/>
          <a:chOff x="0" y="0"/>
          <a:chExt cx="0" cy="0"/>
        </a:xfrm>
      </p:grpSpPr>
      <p:sp>
        <p:nvSpPr>
          <p:cNvPr id="196" name="Google Shape;196;g11840337728_0_96"/>
          <p:cNvSpPr>
            <a:spLocks noGrp="1"/>
          </p:cNvSpPr>
          <p:nvPr>
            <p:ph type="pic" idx="2"/>
          </p:nvPr>
        </p:nvSpPr>
        <p:spPr>
          <a:xfrm>
            <a:off x="-431800" y="-4038600"/>
            <a:ext cx="29463900" cy="18033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197" name="Google Shape;197;g11840337728_0_96"/>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198" name="Google Shape;198;g11840337728_0_96"/>
          <p:cNvSpPr txBox="1">
            <a:spLocks noGrp="1"/>
          </p:cNvSpPr>
          <p:nvPr>
            <p:ph type="body" idx="1"/>
          </p:nvPr>
        </p:nvSpPr>
        <p:spPr>
          <a:xfrm>
            <a:off x="1207690" y="1106137"/>
            <a:ext cx="219687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199" name="Google Shape;199;g11840337728_0_96"/>
          <p:cNvSpPr txBox="1">
            <a:spLocks noGrp="1"/>
          </p:cNvSpPr>
          <p:nvPr>
            <p:ph type="body" idx="3"/>
          </p:nvPr>
        </p:nvSpPr>
        <p:spPr>
          <a:xfrm>
            <a:off x="1206500" y="11609910"/>
            <a:ext cx="21971100" cy="11448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00" name="Google Shape;200;g11840337728_0_9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01"/>
        <p:cNvGrpSpPr/>
        <p:nvPr/>
      </p:nvGrpSpPr>
      <p:grpSpPr>
        <a:xfrm>
          <a:off x="0" y="0"/>
          <a:ext cx="0" cy="0"/>
          <a:chOff x="0" y="0"/>
          <a:chExt cx="0" cy="0"/>
        </a:xfrm>
      </p:grpSpPr>
      <p:sp>
        <p:nvSpPr>
          <p:cNvPr id="202" name="Google Shape;202;g11840337728_0_102"/>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03" name="Google Shape;203;g11840337728_0_102"/>
          <p:cNvSpPr txBox="1">
            <a:spLocks noGrp="1"/>
          </p:cNvSpPr>
          <p:nvPr>
            <p:ph type="body" idx="1"/>
          </p:nvPr>
        </p:nvSpPr>
        <p:spPr>
          <a:xfrm>
            <a:off x="1206500" y="7060576"/>
            <a:ext cx="9779100" cy="53823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04" name="Google Shape;204;g11840337728_0_102"/>
          <p:cNvSpPr>
            <a:spLocks noGrp="1"/>
          </p:cNvSpPr>
          <p:nvPr>
            <p:ph type="pic" idx="2"/>
          </p:nvPr>
        </p:nvSpPr>
        <p:spPr>
          <a:xfrm>
            <a:off x="12052303" y="1270000"/>
            <a:ext cx="11188500" cy="1120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05" name="Google Shape;205;g11840337728_0_102"/>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06"/>
        <p:cNvGrpSpPr/>
        <p:nvPr/>
      </p:nvGrpSpPr>
      <p:grpSpPr>
        <a:xfrm>
          <a:off x="0" y="0"/>
          <a:ext cx="0" cy="0"/>
          <a:chOff x="0" y="0"/>
          <a:chExt cx="0" cy="0"/>
        </a:xfrm>
      </p:grpSpPr>
      <p:sp>
        <p:nvSpPr>
          <p:cNvPr id="207" name="Google Shape;207;g11840337728_0_107"/>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08" name="Google Shape;208;g11840337728_0_107"/>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09" name="Google Shape;209;g11840337728_0_107"/>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10" name="Google Shape;210;g11840337728_0_10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11"/>
        <p:cNvGrpSpPr/>
        <p:nvPr/>
      </p:nvGrpSpPr>
      <p:grpSpPr>
        <a:xfrm>
          <a:off x="0" y="0"/>
          <a:ext cx="0" cy="0"/>
          <a:chOff x="0" y="0"/>
          <a:chExt cx="0" cy="0"/>
        </a:xfrm>
      </p:grpSpPr>
      <p:sp>
        <p:nvSpPr>
          <p:cNvPr id="212" name="Google Shape;212;g11840337728_0_112"/>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13" name="Google Shape;213;g11840337728_0_112"/>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14"/>
        <p:cNvGrpSpPr/>
        <p:nvPr/>
      </p:nvGrpSpPr>
      <p:grpSpPr>
        <a:xfrm>
          <a:off x="0" y="0"/>
          <a:ext cx="0" cy="0"/>
          <a:chOff x="0" y="0"/>
          <a:chExt cx="0" cy="0"/>
        </a:xfrm>
      </p:grpSpPr>
      <p:sp>
        <p:nvSpPr>
          <p:cNvPr id="215" name="Google Shape;215;g11840337728_0_115"/>
          <p:cNvSpPr txBox="1">
            <a:spLocks noGrp="1"/>
          </p:cNvSpPr>
          <p:nvPr>
            <p:ph type="title"/>
          </p:nvPr>
        </p:nvSpPr>
        <p:spPr>
          <a:xfrm>
            <a:off x="1206500" y="952500"/>
            <a:ext cx="9779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16" name="Google Shape;216;g11840337728_0_115"/>
          <p:cNvSpPr txBox="1">
            <a:spLocks noGrp="1"/>
          </p:cNvSpPr>
          <p:nvPr>
            <p:ph type="body" idx="1"/>
          </p:nvPr>
        </p:nvSpPr>
        <p:spPr>
          <a:xfrm>
            <a:off x="1206500" y="2245962"/>
            <a:ext cx="9779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17" name="Google Shape;217;g11840337728_0_115"/>
          <p:cNvSpPr txBox="1">
            <a:spLocks noGrp="1"/>
          </p:cNvSpPr>
          <p:nvPr>
            <p:ph type="body" idx="2"/>
          </p:nvPr>
        </p:nvSpPr>
        <p:spPr>
          <a:xfrm>
            <a:off x="1206500" y="4248504"/>
            <a:ext cx="9779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18" name="Google Shape;218;g11840337728_0_115"/>
          <p:cNvSpPr>
            <a:spLocks noGrp="1"/>
          </p:cNvSpPr>
          <p:nvPr>
            <p:ph type="pic" idx="3"/>
          </p:nvPr>
        </p:nvSpPr>
        <p:spPr>
          <a:xfrm>
            <a:off x="6380200" y="1263848"/>
            <a:ext cx="22529700" cy="11193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19" name="Google Shape;219;g11840337728_0_11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20"/>
        <p:cNvGrpSpPr/>
        <p:nvPr/>
      </p:nvGrpSpPr>
      <p:grpSpPr>
        <a:xfrm>
          <a:off x="0" y="0"/>
          <a:ext cx="0" cy="0"/>
          <a:chOff x="0" y="0"/>
          <a:chExt cx="0" cy="0"/>
        </a:xfrm>
      </p:grpSpPr>
      <p:sp>
        <p:nvSpPr>
          <p:cNvPr id="221" name="Google Shape;221;g11840337728_0_121"/>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rmAutofit/>
          </a:bodyPr>
          <a:lstStyle>
            <a:lvl1pPr lvl="0" algn="l" rtl="0">
              <a:lnSpc>
                <a:spcPct val="80000"/>
              </a:lnSpc>
              <a:spcBef>
                <a:spcPts val="0"/>
              </a:spcBef>
              <a:spcAft>
                <a:spcPts val="0"/>
              </a:spcAft>
              <a:buClr>
                <a:srgbClr val="FFFFFF"/>
              </a:buClr>
              <a:buSzPts val="11600"/>
              <a:buFont typeface="Helvetica Neue"/>
              <a:buNone/>
              <a:defRPr sz="11600" b="0">
                <a:latin typeface="Helvetica Neue"/>
                <a:ea typeface="Helvetica Neue"/>
                <a:cs typeface="Helvetica Neue"/>
                <a:sym typeface="Helvetica Neu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22" name="Google Shape;222;g11840337728_0_121"/>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3"/>
        <p:cNvGrpSpPr/>
        <p:nvPr/>
      </p:nvGrpSpPr>
      <p:grpSpPr>
        <a:xfrm>
          <a:off x="0" y="0"/>
          <a:ext cx="0" cy="0"/>
          <a:chOff x="0" y="0"/>
          <a:chExt cx="0" cy="0"/>
        </a:xfrm>
      </p:grpSpPr>
      <p:sp>
        <p:nvSpPr>
          <p:cNvPr id="224" name="Google Shape;224;g11840337728_0_124"/>
          <p:cNvSpPr txBox="1">
            <a:spLocks noGrp="1"/>
          </p:cNvSpPr>
          <p:nvPr>
            <p:ph type="title"/>
          </p:nvPr>
        </p:nvSpPr>
        <p:spPr>
          <a:xfrm>
            <a:off x="1206500" y="952500"/>
            <a:ext cx="21971100" cy="14349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25" name="Google Shape;225;g11840337728_0_124"/>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26" name="Google Shape;226;g11840337728_0_12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27"/>
        <p:cNvGrpSpPr/>
        <p:nvPr/>
      </p:nvGrpSpPr>
      <p:grpSpPr>
        <a:xfrm>
          <a:off x="0" y="0"/>
          <a:ext cx="0" cy="0"/>
          <a:chOff x="0" y="0"/>
          <a:chExt cx="0" cy="0"/>
        </a:xfrm>
      </p:grpSpPr>
      <p:sp>
        <p:nvSpPr>
          <p:cNvPr id="228" name="Google Shape;228;g11840337728_0_128"/>
          <p:cNvSpPr txBox="1">
            <a:spLocks noGrp="1"/>
          </p:cNvSpPr>
          <p:nvPr>
            <p:ph type="title"/>
          </p:nvPr>
        </p:nvSpPr>
        <p:spPr>
          <a:xfrm>
            <a:off x="1206500" y="952500"/>
            <a:ext cx="21971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29" name="Google Shape;229;g11840337728_0_128"/>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30" name="Google Shape;230;g11840337728_0_128"/>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00"/>
              </a:spcBef>
              <a:spcAft>
                <a:spcPts val="0"/>
              </a:spcAft>
              <a:buClr>
                <a:srgbClr val="FFFFFF"/>
              </a:buClr>
              <a:buSzPts val="5500"/>
              <a:buFont typeface="Helvetica Neue"/>
              <a:buNone/>
              <a:defRPr sz="5500"/>
            </a:lvl1pPr>
            <a:lvl2pPr marL="914400" lvl="1" indent="-228600" algn="l" rtl="0">
              <a:lnSpc>
                <a:spcPct val="100000"/>
              </a:lnSpc>
              <a:spcBef>
                <a:spcPts val="1800"/>
              </a:spcBef>
              <a:spcAft>
                <a:spcPts val="0"/>
              </a:spcAft>
              <a:buClr>
                <a:srgbClr val="FFFFFF"/>
              </a:buClr>
              <a:buSzPts val="5500"/>
              <a:buFont typeface="Helvetica Neue"/>
              <a:buNone/>
              <a:defRPr sz="5500"/>
            </a:lvl2pPr>
            <a:lvl3pPr marL="1371600" lvl="2" indent="-228600" algn="l" rtl="0">
              <a:lnSpc>
                <a:spcPct val="100000"/>
              </a:lnSpc>
              <a:spcBef>
                <a:spcPts val="1800"/>
              </a:spcBef>
              <a:spcAft>
                <a:spcPts val="0"/>
              </a:spcAft>
              <a:buClr>
                <a:srgbClr val="FFFFFF"/>
              </a:buClr>
              <a:buSzPts val="5500"/>
              <a:buFont typeface="Helvetica Neue"/>
              <a:buNone/>
              <a:defRPr sz="5500"/>
            </a:lvl3pPr>
            <a:lvl4pPr marL="1828800" lvl="3" indent="-228600" algn="l" rtl="0">
              <a:lnSpc>
                <a:spcPct val="100000"/>
              </a:lnSpc>
              <a:spcBef>
                <a:spcPts val="1800"/>
              </a:spcBef>
              <a:spcAft>
                <a:spcPts val="0"/>
              </a:spcAft>
              <a:buClr>
                <a:srgbClr val="FFFFFF"/>
              </a:buClr>
              <a:buSzPts val="5500"/>
              <a:buFont typeface="Helvetica Neue"/>
              <a:buNone/>
              <a:defRPr sz="5500"/>
            </a:lvl4pPr>
            <a:lvl5pPr marL="2286000" lvl="4" indent="-228600" algn="l" rtl="0">
              <a:lnSpc>
                <a:spcPct val="100000"/>
              </a:lnSpc>
              <a:spcBef>
                <a:spcPts val="1800"/>
              </a:spcBef>
              <a:spcAft>
                <a:spcPts val="0"/>
              </a:spcAft>
              <a:buClr>
                <a:srgbClr val="FFFFFF"/>
              </a:buClr>
              <a:buSzPts val="5500"/>
              <a:buFont typeface="Helvetica Neue"/>
              <a:buNone/>
              <a:defRPr sz="5500"/>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31" name="Google Shape;231;g11840337728_0_12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3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232"/>
        <p:cNvGrpSpPr/>
        <p:nvPr/>
      </p:nvGrpSpPr>
      <p:grpSpPr>
        <a:xfrm>
          <a:off x="0" y="0"/>
          <a:ext cx="0" cy="0"/>
          <a:chOff x="0" y="0"/>
          <a:chExt cx="0" cy="0"/>
        </a:xfrm>
      </p:grpSpPr>
      <p:sp>
        <p:nvSpPr>
          <p:cNvPr id="233" name="Google Shape;233;g11840337728_0_133"/>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rmAutofit/>
          </a:bodyPr>
          <a:lstStyle>
            <a:lvl1pPr marL="457200" lvl="0"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34" name="Google Shape;234;g11840337728_0_13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235"/>
        <p:cNvGrpSpPr/>
        <p:nvPr/>
      </p:nvGrpSpPr>
      <p:grpSpPr>
        <a:xfrm>
          <a:off x="0" y="0"/>
          <a:ext cx="0" cy="0"/>
          <a:chOff x="0" y="0"/>
          <a:chExt cx="0" cy="0"/>
        </a:xfrm>
      </p:grpSpPr>
      <p:sp>
        <p:nvSpPr>
          <p:cNvPr id="236" name="Google Shape;236;g11840337728_0_136"/>
          <p:cNvSpPr txBox="1">
            <a:spLocks noGrp="1"/>
          </p:cNvSpPr>
          <p:nvPr>
            <p:ph type="body" idx="1"/>
          </p:nvPr>
        </p:nvSpPr>
        <p:spPr>
          <a:xfrm>
            <a:off x="1206500" y="8262180"/>
            <a:ext cx="21971100" cy="934800"/>
          </a:xfrm>
          <a:prstGeom prst="rect">
            <a:avLst/>
          </a:prstGeom>
          <a:noFill/>
          <a:ln>
            <a:noFill/>
          </a:ln>
        </p:spPr>
        <p:txBody>
          <a:bodyPr spcFirstLastPara="1" wrap="square" lIns="45700" tIns="45700" rIns="45700" bIns="45700" anchor="t" anchorCtr="0">
            <a:normAutofit/>
          </a:bodyPr>
          <a:lstStyle>
            <a:lvl1pPr marL="457200" lvl="0" indent="-228600" algn="ctr"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37" name="Google Shape;237;g11840337728_0_136"/>
          <p:cNvSpPr txBox="1">
            <a:spLocks noGrp="1"/>
          </p:cNvSpPr>
          <p:nvPr>
            <p:ph type="body" idx="2"/>
          </p:nvPr>
        </p:nvSpPr>
        <p:spPr>
          <a:xfrm>
            <a:off x="1206500" y="935258"/>
            <a:ext cx="21971100" cy="7359000"/>
          </a:xfrm>
          <a:prstGeom prst="rect">
            <a:avLst/>
          </a:prstGeom>
          <a:noFill/>
          <a:ln>
            <a:noFill/>
          </a:ln>
        </p:spPr>
        <p:txBody>
          <a:bodyPr spcFirstLastPara="1" wrap="square" lIns="50800" tIns="50800" rIns="50800" bIns="50800" anchor="b" anchorCtr="0">
            <a:normAutofit/>
          </a:bodyPr>
          <a:lstStyle>
            <a:lvl1pPr marL="457200" lvl="0" indent="-228600" algn="ctr" rtl="0">
              <a:lnSpc>
                <a:spcPct val="80000"/>
              </a:lnSpc>
              <a:spcBef>
                <a:spcPts val="0"/>
              </a:spcBef>
              <a:spcAft>
                <a:spcPts val="0"/>
              </a:spcAft>
              <a:buClr>
                <a:srgbClr val="FFFFFF"/>
              </a:buClr>
              <a:buSzPts val="25000"/>
              <a:buFont typeface="Helvetica Neue"/>
              <a:buNone/>
              <a:defRPr sz="25000" b="1"/>
            </a:lvl1pPr>
            <a:lvl2pPr marL="914400" lvl="1" indent="-228600" algn="ctr" rtl="0">
              <a:lnSpc>
                <a:spcPct val="80000"/>
              </a:lnSpc>
              <a:spcBef>
                <a:spcPts val="0"/>
              </a:spcBef>
              <a:spcAft>
                <a:spcPts val="0"/>
              </a:spcAft>
              <a:buClr>
                <a:srgbClr val="FFFFFF"/>
              </a:buClr>
              <a:buSzPts val="25000"/>
              <a:buFont typeface="Helvetica Neue"/>
              <a:buNone/>
              <a:defRPr sz="25000" b="1"/>
            </a:lvl2pPr>
            <a:lvl3pPr marL="1371600" lvl="2" indent="-228600" algn="ctr" rtl="0">
              <a:lnSpc>
                <a:spcPct val="80000"/>
              </a:lnSpc>
              <a:spcBef>
                <a:spcPts val="0"/>
              </a:spcBef>
              <a:spcAft>
                <a:spcPts val="0"/>
              </a:spcAft>
              <a:buClr>
                <a:srgbClr val="FFFFFF"/>
              </a:buClr>
              <a:buSzPts val="25000"/>
              <a:buFont typeface="Helvetica Neue"/>
              <a:buNone/>
              <a:defRPr sz="25000" b="1"/>
            </a:lvl3pPr>
            <a:lvl4pPr marL="1828800" lvl="3" indent="-228600" algn="ctr" rtl="0">
              <a:lnSpc>
                <a:spcPct val="80000"/>
              </a:lnSpc>
              <a:spcBef>
                <a:spcPts val="0"/>
              </a:spcBef>
              <a:spcAft>
                <a:spcPts val="0"/>
              </a:spcAft>
              <a:buClr>
                <a:srgbClr val="FFFFFF"/>
              </a:buClr>
              <a:buSzPts val="25000"/>
              <a:buFont typeface="Helvetica Neue"/>
              <a:buNone/>
              <a:defRPr sz="25000" b="1"/>
            </a:lvl4pPr>
            <a:lvl5pPr marL="2286000" lvl="4" indent="-228600" algn="ctr" rtl="0">
              <a:lnSpc>
                <a:spcPct val="80000"/>
              </a:lnSpc>
              <a:spcBef>
                <a:spcPts val="0"/>
              </a:spcBef>
              <a:spcAft>
                <a:spcPts val="0"/>
              </a:spcAft>
              <a:buClr>
                <a:srgbClr val="FFFFFF"/>
              </a:buClr>
              <a:buSzPts val="25000"/>
              <a:buFont typeface="Helvetica Neue"/>
              <a:buNone/>
              <a:defRPr sz="250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38" name="Google Shape;238;g11840337728_0_13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9"/>
        <p:cNvGrpSpPr/>
        <p:nvPr/>
      </p:nvGrpSpPr>
      <p:grpSpPr>
        <a:xfrm>
          <a:off x="0" y="0"/>
          <a:ext cx="0" cy="0"/>
          <a:chOff x="0" y="0"/>
          <a:chExt cx="0" cy="0"/>
        </a:xfrm>
      </p:grpSpPr>
      <p:sp>
        <p:nvSpPr>
          <p:cNvPr id="240" name="Google Shape;240;g11840337728_0_140"/>
          <p:cNvSpPr txBox="1">
            <a:spLocks noGrp="1"/>
          </p:cNvSpPr>
          <p:nvPr>
            <p:ph type="body" idx="1"/>
          </p:nvPr>
        </p:nvSpPr>
        <p:spPr>
          <a:xfrm>
            <a:off x="2480825" y="10675453"/>
            <a:ext cx="201492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41" name="Google Shape;241;g11840337728_0_140"/>
          <p:cNvSpPr txBox="1">
            <a:spLocks noGrp="1"/>
          </p:cNvSpPr>
          <p:nvPr>
            <p:ph type="body" idx="2"/>
          </p:nvPr>
        </p:nvSpPr>
        <p:spPr>
          <a:xfrm>
            <a:off x="1753923" y="4939860"/>
            <a:ext cx="20876100" cy="3836400"/>
          </a:xfrm>
          <a:prstGeom prst="rect">
            <a:avLst/>
          </a:prstGeom>
          <a:noFill/>
          <a:ln>
            <a:noFill/>
          </a:ln>
        </p:spPr>
        <p:txBody>
          <a:bodyPr spcFirstLastPara="1" wrap="square" lIns="50800" tIns="50800" rIns="50800" bIns="50800" anchor="ctr" anchorCtr="0">
            <a:normAutofit/>
          </a:bodyPr>
          <a:lstStyle>
            <a:lvl1pPr marL="457200" lvl="0"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42" name="Google Shape;242;g11840337728_0_14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243"/>
        <p:cNvGrpSpPr/>
        <p:nvPr/>
      </p:nvGrpSpPr>
      <p:grpSpPr>
        <a:xfrm>
          <a:off x="0" y="0"/>
          <a:ext cx="0" cy="0"/>
          <a:chOff x="0" y="0"/>
          <a:chExt cx="0" cy="0"/>
        </a:xfrm>
      </p:grpSpPr>
      <p:sp>
        <p:nvSpPr>
          <p:cNvPr id="244" name="Google Shape;244;g11840337728_0_144"/>
          <p:cNvSpPr>
            <a:spLocks noGrp="1"/>
          </p:cNvSpPr>
          <p:nvPr>
            <p:ph type="pic" idx="2"/>
          </p:nvPr>
        </p:nvSpPr>
        <p:spPr>
          <a:xfrm>
            <a:off x="15430500" y="7085409"/>
            <a:ext cx="8127900" cy="5410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45" name="Google Shape;245;g11840337728_0_144"/>
          <p:cNvSpPr>
            <a:spLocks noGrp="1"/>
          </p:cNvSpPr>
          <p:nvPr>
            <p:ph type="pic" idx="3"/>
          </p:nvPr>
        </p:nvSpPr>
        <p:spPr>
          <a:xfrm>
            <a:off x="-2933700" y="1270000"/>
            <a:ext cx="22699200" cy="11277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46" name="Google Shape;246;g11840337728_0_144"/>
          <p:cNvSpPr>
            <a:spLocks noGrp="1"/>
          </p:cNvSpPr>
          <p:nvPr>
            <p:ph type="pic" idx="4"/>
          </p:nvPr>
        </p:nvSpPr>
        <p:spPr>
          <a:xfrm>
            <a:off x="15430500" y="1270000"/>
            <a:ext cx="8127900" cy="5410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47" name="Google Shape;247;g11840337728_0_14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248"/>
        <p:cNvGrpSpPr/>
        <p:nvPr/>
      </p:nvGrpSpPr>
      <p:grpSpPr>
        <a:xfrm>
          <a:off x="0" y="0"/>
          <a:ext cx="0" cy="0"/>
          <a:chOff x="0" y="0"/>
          <a:chExt cx="0" cy="0"/>
        </a:xfrm>
      </p:grpSpPr>
      <p:sp>
        <p:nvSpPr>
          <p:cNvPr id="249" name="Google Shape;249;g11840337728_0_149"/>
          <p:cNvSpPr>
            <a:spLocks noGrp="1"/>
          </p:cNvSpPr>
          <p:nvPr>
            <p:ph type="pic" idx="2"/>
          </p:nvPr>
        </p:nvSpPr>
        <p:spPr>
          <a:xfrm>
            <a:off x="-1511300" y="-3721100"/>
            <a:ext cx="28511400" cy="19030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50" name="Google Shape;250;g11840337728_0_14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5"/>
        <p:cNvGrpSpPr/>
        <p:nvPr/>
      </p:nvGrpSpPr>
      <p:grpSpPr>
        <a:xfrm>
          <a:off x="0" y="0"/>
          <a:ext cx="0" cy="0"/>
          <a:chOff x="0" y="0"/>
          <a:chExt cx="0" cy="0"/>
        </a:xfrm>
      </p:grpSpPr>
      <p:sp>
        <p:nvSpPr>
          <p:cNvPr id="256" name="Google Shape;256;g11839454418_0_149"/>
          <p:cNvSpPr txBox="1">
            <a:spLocks noGrp="1"/>
          </p:cNvSpPr>
          <p:nvPr>
            <p:ph type="body" idx="1"/>
          </p:nvPr>
        </p:nvSpPr>
        <p:spPr>
          <a:xfrm>
            <a:off x="1206498" y="11839048"/>
            <a:ext cx="21971100" cy="636900"/>
          </a:xfrm>
          <a:prstGeom prst="rect">
            <a:avLst/>
          </a:prstGeom>
          <a:noFill/>
          <a:ln>
            <a:noFill/>
          </a:ln>
        </p:spPr>
        <p:txBody>
          <a:bodyPr spcFirstLastPara="1" wrap="square" lIns="45700" tIns="45700" rIns="45700" bIns="45700" anchor="b"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57" name="Google Shape;257;g11839454418_0_149"/>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58" name="Google Shape;258;g11839454418_0_149"/>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59" name="Google Shape;259;g11839454418_0_14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0"/>
        <p:cNvGrpSpPr/>
        <p:nvPr/>
      </p:nvGrpSpPr>
      <p:grpSpPr>
        <a:xfrm>
          <a:off x="0" y="0"/>
          <a:ext cx="0" cy="0"/>
          <a:chOff x="0" y="0"/>
          <a:chExt cx="0" cy="0"/>
        </a:xfrm>
      </p:grpSpPr>
      <p:sp>
        <p:nvSpPr>
          <p:cNvPr id="261" name="Google Shape;261;g11839454418_0_15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mp; Bullets">
  <p:cSld name="Title &amp; Bullets">
    <p:bg>
      <p:bgPr>
        <a:solidFill>
          <a:srgbClr val="FFFFFF"/>
        </a:solidFill>
        <a:effectLst/>
      </p:bgPr>
    </p:bg>
    <p:spTree>
      <p:nvGrpSpPr>
        <p:cNvPr id="1" name="Shape 262"/>
        <p:cNvGrpSpPr/>
        <p:nvPr/>
      </p:nvGrpSpPr>
      <p:grpSpPr>
        <a:xfrm>
          <a:off x="0" y="0"/>
          <a:ext cx="0" cy="0"/>
          <a:chOff x="0" y="0"/>
          <a:chExt cx="0" cy="0"/>
        </a:xfrm>
      </p:grpSpPr>
      <p:sp>
        <p:nvSpPr>
          <p:cNvPr id="263" name="Google Shape;263;g11839454418_0_156"/>
          <p:cNvSpPr txBox="1">
            <a:spLocks noGrp="1"/>
          </p:cNvSpPr>
          <p:nvPr>
            <p:ph type="title"/>
          </p:nvPr>
        </p:nvSpPr>
        <p:spPr>
          <a:xfrm>
            <a:off x="2569633" y="728133"/>
            <a:ext cx="21005700" cy="2286000"/>
          </a:xfrm>
          <a:prstGeom prst="rect">
            <a:avLst/>
          </a:prstGeom>
          <a:noFill/>
          <a:ln>
            <a:noFill/>
          </a:ln>
        </p:spPr>
        <p:txBody>
          <a:bodyPr spcFirstLastPara="1" wrap="square" lIns="50800" tIns="50800" rIns="50800" bIns="50800" anchor="t" anchorCtr="0">
            <a:normAutofit/>
          </a:bodyPr>
          <a:lstStyle>
            <a:lvl1pPr lvl="0" algn="r" rtl="0">
              <a:lnSpc>
                <a:spcPct val="100000"/>
              </a:lnSpc>
              <a:spcBef>
                <a:spcPts val="0"/>
              </a:spcBef>
              <a:spcAft>
                <a:spcPts val="0"/>
              </a:spcAft>
              <a:buClr>
                <a:srgbClr val="141820"/>
              </a:buClr>
              <a:buSzPts val="9600"/>
              <a:buFont typeface="Arial"/>
              <a:buNone/>
              <a:defRPr sz="9600" b="0" cap="none">
                <a:solidFill>
                  <a:srgbClr val="141820"/>
                </a:solidFill>
                <a:latin typeface="Arial"/>
                <a:ea typeface="Arial"/>
                <a:cs typeface="Arial"/>
                <a:sym typeface="Arial"/>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64" name="Google Shape;264;g11839454418_0_156"/>
          <p:cNvSpPr txBox="1">
            <a:spLocks noGrp="1"/>
          </p:cNvSpPr>
          <p:nvPr>
            <p:ph type="body" idx="1"/>
          </p:nvPr>
        </p:nvSpPr>
        <p:spPr>
          <a:xfrm>
            <a:off x="452966" y="3759200"/>
            <a:ext cx="9325500" cy="92964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1pPr>
            <a:lvl2pPr marL="914400" lvl="1"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2pPr>
            <a:lvl3pPr marL="1371600" lvl="2"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3pPr>
            <a:lvl4pPr marL="1828800" lvl="3"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4pPr>
            <a:lvl5pPr marL="2286000" lvl="4"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65" name="Google Shape;265;g11839454418_0_156"/>
          <p:cNvSpPr/>
          <p:nvPr/>
        </p:nvSpPr>
        <p:spPr>
          <a:xfrm rot="-331630">
            <a:off x="-7687760" y="-2548815"/>
            <a:ext cx="34436006" cy="3594511"/>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66" name="Google Shape;266;g11839454418_0_156"/>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800">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FFFFFF"/>
        </a:solidFill>
        <a:effectLst/>
      </p:bgPr>
    </p:bg>
    <p:spTree>
      <p:nvGrpSpPr>
        <p:cNvPr id="1" name="Shape 267"/>
        <p:cNvGrpSpPr/>
        <p:nvPr/>
      </p:nvGrpSpPr>
      <p:grpSpPr>
        <a:xfrm>
          <a:off x="0" y="0"/>
          <a:ext cx="0" cy="0"/>
          <a:chOff x="0" y="0"/>
          <a:chExt cx="0" cy="0"/>
        </a:xfrm>
      </p:grpSpPr>
      <p:sp>
        <p:nvSpPr>
          <p:cNvPr id="268" name="Google Shape;268;g11839454418_0_16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solidFill>
                  <a:srgbClr val="000000"/>
                </a:solidFill>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69" name="Google Shape;269;g11839454418_0_16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1600"/>
              <a:buFont typeface="Helvetica Neue"/>
              <a:buNone/>
              <a:defRPr sz="11600">
                <a:solidFill>
                  <a:srgbClr val="000000"/>
                </a:solidFill>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70" name="Google Shape;270;g11839454418_0_16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solidFill>
                  <a:srgbClr val="000000"/>
                </a:solidFill>
              </a:defRPr>
            </a:lvl1pPr>
            <a:lvl2pPr marL="914400" lvl="1" indent="-228600" algn="l" rtl="0">
              <a:lnSpc>
                <a:spcPct val="100000"/>
              </a:lnSpc>
              <a:spcBef>
                <a:spcPts val="0"/>
              </a:spcBef>
              <a:spcAft>
                <a:spcPts val="0"/>
              </a:spcAft>
              <a:buClr>
                <a:srgbClr val="000000"/>
              </a:buClr>
              <a:buSzPts val="5500"/>
              <a:buFont typeface="Helvetica Neue"/>
              <a:buNone/>
              <a:defRPr sz="5500" b="1">
                <a:solidFill>
                  <a:srgbClr val="000000"/>
                </a:solidFill>
              </a:defRPr>
            </a:lvl2pPr>
            <a:lvl3pPr marL="1371600" lvl="2" indent="-228600" algn="l" rtl="0">
              <a:lnSpc>
                <a:spcPct val="100000"/>
              </a:lnSpc>
              <a:spcBef>
                <a:spcPts val="0"/>
              </a:spcBef>
              <a:spcAft>
                <a:spcPts val="0"/>
              </a:spcAft>
              <a:buClr>
                <a:srgbClr val="000000"/>
              </a:buClr>
              <a:buSzPts val="5500"/>
              <a:buFont typeface="Helvetica Neue"/>
              <a:buNone/>
              <a:defRPr sz="5500" b="1">
                <a:solidFill>
                  <a:srgbClr val="000000"/>
                </a:solidFill>
              </a:defRPr>
            </a:lvl3pPr>
            <a:lvl4pPr marL="1828800" lvl="3" indent="-228600" algn="l" rtl="0">
              <a:lnSpc>
                <a:spcPct val="100000"/>
              </a:lnSpc>
              <a:spcBef>
                <a:spcPts val="0"/>
              </a:spcBef>
              <a:spcAft>
                <a:spcPts val="0"/>
              </a:spcAft>
              <a:buClr>
                <a:srgbClr val="000000"/>
              </a:buClr>
              <a:buSzPts val="5500"/>
              <a:buFont typeface="Helvetica Neue"/>
              <a:buNone/>
              <a:defRPr sz="5500" b="1">
                <a:solidFill>
                  <a:srgbClr val="000000"/>
                </a:solidFill>
              </a:defRPr>
            </a:lvl4pPr>
            <a:lvl5pPr marL="2286000" lvl="4" indent="-228600" algn="l" rtl="0">
              <a:lnSpc>
                <a:spcPct val="100000"/>
              </a:lnSpc>
              <a:spcBef>
                <a:spcPts val="0"/>
              </a:spcBef>
              <a:spcAft>
                <a:spcPts val="0"/>
              </a:spcAft>
              <a:buClr>
                <a:srgbClr val="000000"/>
              </a:buClr>
              <a:buSzPts val="5500"/>
              <a:buFont typeface="Helvetica Neue"/>
              <a:buNone/>
              <a:defRPr sz="5500" b="1">
                <a:solidFill>
                  <a:srgbClr val="000000"/>
                </a:solidFill>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71" name="Google Shape;271;g11839454418_0_16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72"/>
        <p:cNvGrpSpPr/>
        <p:nvPr/>
      </p:nvGrpSpPr>
      <p:grpSpPr>
        <a:xfrm>
          <a:off x="0" y="0"/>
          <a:ext cx="0" cy="0"/>
          <a:chOff x="0" y="0"/>
          <a:chExt cx="0" cy="0"/>
        </a:xfrm>
      </p:grpSpPr>
      <p:sp>
        <p:nvSpPr>
          <p:cNvPr id="273" name="Google Shape;273;g11839454418_0_166"/>
          <p:cNvSpPr>
            <a:spLocks noGrp="1"/>
          </p:cNvSpPr>
          <p:nvPr>
            <p:ph type="pic" idx="2"/>
          </p:nvPr>
        </p:nvSpPr>
        <p:spPr>
          <a:xfrm>
            <a:off x="-431800" y="-4038600"/>
            <a:ext cx="29463900" cy="18033900"/>
          </a:xfrm>
          <a:prstGeom prst="rect">
            <a:avLst/>
          </a:prstGeom>
          <a:noFill/>
          <a:ln>
            <a:noFill/>
          </a:ln>
        </p:spPr>
      </p:sp>
      <p:sp>
        <p:nvSpPr>
          <p:cNvPr id="274" name="Google Shape;274;g11839454418_0_166"/>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75" name="Google Shape;275;g11839454418_0_166"/>
          <p:cNvSpPr txBox="1">
            <a:spLocks noGrp="1"/>
          </p:cNvSpPr>
          <p:nvPr>
            <p:ph type="body" idx="1"/>
          </p:nvPr>
        </p:nvSpPr>
        <p:spPr>
          <a:xfrm>
            <a:off x="1207690" y="1106137"/>
            <a:ext cx="219687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76" name="Google Shape;276;g11839454418_0_166"/>
          <p:cNvSpPr txBox="1">
            <a:spLocks noGrp="1"/>
          </p:cNvSpPr>
          <p:nvPr>
            <p:ph type="body" idx="3"/>
          </p:nvPr>
        </p:nvSpPr>
        <p:spPr>
          <a:xfrm>
            <a:off x="1206500" y="11609910"/>
            <a:ext cx="21971100" cy="11448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77" name="Google Shape;277;g11839454418_0_16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2569633" y="728133"/>
            <a:ext cx="21005801" cy="2286001"/>
          </a:xfrm>
          <a:prstGeom prst="rect">
            <a:avLst/>
          </a:prstGeom>
          <a:noFill/>
          <a:ln>
            <a:noFill/>
          </a:ln>
        </p:spPr>
        <p:txBody>
          <a:bodyPr spcFirstLastPara="1" wrap="square" lIns="50800" tIns="50800" rIns="50800" bIns="50800" anchor="t" anchorCtr="0">
            <a:normAutofit/>
          </a:bodyPr>
          <a:lstStyle>
            <a:lvl1pPr lvl="0" algn="r">
              <a:lnSpc>
                <a:spcPct val="100000"/>
              </a:lnSpc>
              <a:spcBef>
                <a:spcPts val="0"/>
              </a:spcBef>
              <a:spcAft>
                <a:spcPts val="0"/>
              </a:spcAft>
              <a:buClr>
                <a:srgbClr val="141820"/>
              </a:buClr>
              <a:buSzPts val="9600"/>
              <a:buFont typeface="Abel"/>
              <a:buNone/>
              <a:defRPr sz="9600" b="0" cap="none">
                <a:solidFill>
                  <a:srgbClr val="141820"/>
                </a:solidFill>
                <a:latin typeface="Abel"/>
                <a:ea typeface="Abel"/>
                <a:cs typeface="Abel"/>
                <a:sym typeface="Abe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1" name="Google Shape;31;p40"/>
          <p:cNvSpPr txBox="1">
            <a:spLocks noGrp="1"/>
          </p:cNvSpPr>
          <p:nvPr>
            <p:ph type="body" idx="1"/>
          </p:nvPr>
        </p:nvSpPr>
        <p:spPr>
          <a:xfrm>
            <a:off x="452966" y="3759200"/>
            <a:ext cx="9325377"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1pPr>
            <a:lvl2pPr marL="914400" lvl="1"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2pPr>
            <a:lvl3pPr marL="1371600" lvl="2"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3pPr>
            <a:lvl4pPr marL="1828800" lvl="3"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4pPr>
            <a:lvl5pPr marL="2286000" lvl="4"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40"/>
          <p:cNvSpPr/>
          <p:nvPr/>
        </p:nvSpPr>
        <p:spPr>
          <a:xfrm rot="-331642">
            <a:off x="-7687758" y="-2548880"/>
            <a:ext cx="34436131" cy="3594382"/>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 name="Google Shape;33;p4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78"/>
        <p:cNvGrpSpPr/>
        <p:nvPr/>
      </p:nvGrpSpPr>
      <p:grpSpPr>
        <a:xfrm>
          <a:off x="0" y="0"/>
          <a:ext cx="0" cy="0"/>
          <a:chOff x="0" y="0"/>
          <a:chExt cx="0" cy="0"/>
        </a:xfrm>
      </p:grpSpPr>
      <p:sp>
        <p:nvSpPr>
          <p:cNvPr id="279" name="Google Shape;279;g11839454418_0_172"/>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80" name="Google Shape;280;g11839454418_0_172"/>
          <p:cNvSpPr txBox="1">
            <a:spLocks noGrp="1"/>
          </p:cNvSpPr>
          <p:nvPr>
            <p:ph type="body" idx="1"/>
          </p:nvPr>
        </p:nvSpPr>
        <p:spPr>
          <a:xfrm>
            <a:off x="1206500" y="7060576"/>
            <a:ext cx="9779100" cy="53823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81" name="Google Shape;281;g11839454418_0_172"/>
          <p:cNvSpPr>
            <a:spLocks noGrp="1"/>
          </p:cNvSpPr>
          <p:nvPr>
            <p:ph type="pic" idx="2"/>
          </p:nvPr>
        </p:nvSpPr>
        <p:spPr>
          <a:xfrm>
            <a:off x="12052303" y="1270000"/>
            <a:ext cx="11188500" cy="11209800"/>
          </a:xfrm>
          <a:prstGeom prst="rect">
            <a:avLst/>
          </a:prstGeom>
          <a:noFill/>
          <a:ln>
            <a:noFill/>
          </a:ln>
        </p:spPr>
      </p:sp>
      <p:sp>
        <p:nvSpPr>
          <p:cNvPr id="282" name="Google Shape;282;g11839454418_0_172"/>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283"/>
        <p:cNvGrpSpPr/>
        <p:nvPr/>
      </p:nvGrpSpPr>
      <p:grpSpPr>
        <a:xfrm>
          <a:off x="0" y="0"/>
          <a:ext cx="0" cy="0"/>
          <a:chOff x="0" y="0"/>
          <a:chExt cx="0" cy="0"/>
        </a:xfrm>
      </p:grpSpPr>
      <p:sp>
        <p:nvSpPr>
          <p:cNvPr id="284" name="Google Shape;284;g11839454418_0_177"/>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85" name="Google Shape;285;g11839454418_0_177"/>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86" name="Google Shape;286;g11839454418_0_177"/>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87" name="Google Shape;287;g11839454418_0_17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88"/>
        <p:cNvGrpSpPr/>
        <p:nvPr/>
      </p:nvGrpSpPr>
      <p:grpSpPr>
        <a:xfrm>
          <a:off x="0" y="0"/>
          <a:ext cx="0" cy="0"/>
          <a:chOff x="0" y="0"/>
          <a:chExt cx="0" cy="0"/>
        </a:xfrm>
      </p:grpSpPr>
      <p:sp>
        <p:nvSpPr>
          <p:cNvPr id="289" name="Google Shape;289;g11839454418_0_182"/>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90" name="Google Shape;290;g11839454418_0_182"/>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91"/>
        <p:cNvGrpSpPr/>
        <p:nvPr/>
      </p:nvGrpSpPr>
      <p:grpSpPr>
        <a:xfrm>
          <a:off x="0" y="0"/>
          <a:ext cx="0" cy="0"/>
          <a:chOff x="0" y="0"/>
          <a:chExt cx="0" cy="0"/>
        </a:xfrm>
      </p:grpSpPr>
      <p:sp>
        <p:nvSpPr>
          <p:cNvPr id="292" name="Google Shape;292;g11839454418_0_185"/>
          <p:cNvSpPr txBox="1">
            <a:spLocks noGrp="1"/>
          </p:cNvSpPr>
          <p:nvPr>
            <p:ph type="title"/>
          </p:nvPr>
        </p:nvSpPr>
        <p:spPr>
          <a:xfrm>
            <a:off x="1206500" y="952500"/>
            <a:ext cx="9779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93" name="Google Shape;293;g11839454418_0_185"/>
          <p:cNvSpPr txBox="1">
            <a:spLocks noGrp="1"/>
          </p:cNvSpPr>
          <p:nvPr>
            <p:ph type="body" idx="1"/>
          </p:nvPr>
        </p:nvSpPr>
        <p:spPr>
          <a:xfrm>
            <a:off x="1206500" y="2245962"/>
            <a:ext cx="9779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94" name="Google Shape;294;g11839454418_0_185"/>
          <p:cNvSpPr txBox="1">
            <a:spLocks noGrp="1"/>
          </p:cNvSpPr>
          <p:nvPr>
            <p:ph type="body" idx="2"/>
          </p:nvPr>
        </p:nvSpPr>
        <p:spPr>
          <a:xfrm>
            <a:off x="1206500" y="4248504"/>
            <a:ext cx="9779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295" name="Google Shape;295;g11839454418_0_185"/>
          <p:cNvSpPr>
            <a:spLocks noGrp="1"/>
          </p:cNvSpPr>
          <p:nvPr>
            <p:ph type="pic" idx="3"/>
          </p:nvPr>
        </p:nvSpPr>
        <p:spPr>
          <a:xfrm>
            <a:off x="6380200" y="1263848"/>
            <a:ext cx="22529700" cy="11193600"/>
          </a:xfrm>
          <a:prstGeom prst="rect">
            <a:avLst/>
          </a:prstGeom>
          <a:noFill/>
          <a:ln>
            <a:noFill/>
          </a:ln>
        </p:spPr>
      </p:sp>
      <p:sp>
        <p:nvSpPr>
          <p:cNvPr id="296" name="Google Shape;296;g11839454418_0_18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97"/>
        <p:cNvGrpSpPr/>
        <p:nvPr/>
      </p:nvGrpSpPr>
      <p:grpSpPr>
        <a:xfrm>
          <a:off x="0" y="0"/>
          <a:ext cx="0" cy="0"/>
          <a:chOff x="0" y="0"/>
          <a:chExt cx="0" cy="0"/>
        </a:xfrm>
      </p:grpSpPr>
      <p:sp>
        <p:nvSpPr>
          <p:cNvPr id="298" name="Google Shape;298;g11839454418_0_191"/>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rmAutofit/>
          </a:bodyPr>
          <a:lstStyle>
            <a:lvl1pPr lvl="0" algn="l" rtl="0">
              <a:lnSpc>
                <a:spcPct val="80000"/>
              </a:lnSpc>
              <a:spcBef>
                <a:spcPts val="0"/>
              </a:spcBef>
              <a:spcAft>
                <a:spcPts val="0"/>
              </a:spcAft>
              <a:buClr>
                <a:srgbClr val="FFFFFF"/>
              </a:buClr>
              <a:buSzPts val="11600"/>
              <a:buFont typeface="Helvetica Neue"/>
              <a:buNone/>
              <a:defRPr sz="11600" b="0">
                <a:latin typeface="Helvetica Neue"/>
                <a:ea typeface="Helvetica Neue"/>
                <a:cs typeface="Helvetica Neue"/>
                <a:sym typeface="Helvetica Neu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299" name="Google Shape;299;g11839454418_0_191"/>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0"/>
        <p:cNvGrpSpPr/>
        <p:nvPr/>
      </p:nvGrpSpPr>
      <p:grpSpPr>
        <a:xfrm>
          <a:off x="0" y="0"/>
          <a:ext cx="0" cy="0"/>
          <a:chOff x="0" y="0"/>
          <a:chExt cx="0" cy="0"/>
        </a:xfrm>
      </p:grpSpPr>
      <p:sp>
        <p:nvSpPr>
          <p:cNvPr id="301" name="Google Shape;301;g11839454418_0_194"/>
          <p:cNvSpPr txBox="1">
            <a:spLocks noGrp="1"/>
          </p:cNvSpPr>
          <p:nvPr>
            <p:ph type="title"/>
          </p:nvPr>
        </p:nvSpPr>
        <p:spPr>
          <a:xfrm>
            <a:off x="1206500" y="952500"/>
            <a:ext cx="21971100" cy="14349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02" name="Google Shape;302;g11839454418_0_194"/>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03" name="Google Shape;303;g11839454418_0_19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4"/>
        <p:cNvGrpSpPr/>
        <p:nvPr/>
      </p:nvGrpSpPr>
      <p:grpSpPr>
        <a:xfrm>
          <a:off x="0" y="0"/>
          <a:ext cx="0" cy="0"/>
          <a:chOff x="0" y="0"/>
          <a:chExt cx="0" cy="0"/>
        </a:xfrm>
      </p:grpSpPr>
      <p:sp>
        <p:nvSpPr>
          <p:cNvPr id="305" name="Google Shape;305;g11839454418_0_198"/>
          <p:cNvSpPr txBox="1">
            <a:spLocks noGrp="1"/>
          </p:cNvSpPr>
          <p:nvPr>
            <p:ph type="title"/>
          </p:nvPr>
        </p:nvSpPr>
        <p:spPr>
          <a:xfrm>
            <a:off x="1206500" y="952500"/>
            <a:ext cx="21971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06" name="Google Shape;306;g11839454418_0_198"/>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07" name="Google Shape;307;g11839454418_0_198"/>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00"/>
              </a:spcBef>
              <a:spcAft>
                <a:spcPts val="0"/>
              </a:spcAft>
              <a:buClr>
                <a:srgbClr val="FFFFFF"/>
              </a:buClr>
              <a:buSzPts val="5500"/>
              <a:buFont typeface="Helvetica Neue"/>
              <a:buNone/>
              <a:defRPr sz="5500"/>
            </a:lvl1pPr>
            <a:lvl2pPr marL="914400" lvl="1" indent="-228600" algn="l" rtl="0">
              <a:lnSpc>
                <a:spcPct val="100000"/>
              </a:lnSpc>
              <a:spcBef>
                <a:spcPts val="1800"/>
              </a:spcBef>
              <a:spcAft>
                <a:spcPts val="0"/>
              </a:spcAft>
              <a:buClr>
                <a:srgbClr val="FFFFFF"/>
              </a:buClr>
              <a:buSzPts val="5500"/>
              <a:buFont typeface="Helvetica Neue"/>
              <a:buNone/>
              <a:defRPr sz="5500"/>
            </a:lvl2pPr>
            <a:lvl3pPr marL="1371600" lvl="2" indent="-228600" algn="l" rtl="0">
              <a:lnSpc>
                <a:spcPct val="100000"/>
              </a:lnSpc>
              <a:spcBef>
                <a:spcPts val="1800"/>
              </a:spcBef>
              <a:spcAft>
                <a:spcPts val="0"/>
              </a:spcAft>
              <a:buClr>
                <a:srgbClr val="FFFFFF"/>
              </a:buClr>
              <a:buSzPts val="5500"/>
              <a:buFont typeface="Helvetica Neue"/>
              <a:buNone/>
              <a:defRPr sz="5500"/>
            </a:lvl3pPr>
            <a:lvl4pPr marL="1828800" lvl="3" indent="-228600" algn="l" rtl="0">
              <a:lnSpc>
                <a:spcPct val="100000"/>
              </a:lnSpc>
              <a:spcBef>
                <a:spcPts val="1800"/>
              </a:spcBef>
              <a:spcAft>
                <a:spcPts val="0"/>
              </a:spcAft>
              <a:buClr>
                <a:srgbClr val="FFFFFF"/>
              </a:buClr>
              <a:buSzPts val="5500"/>
              <a:buFont typeface="Helvetica Neue"/>
              <a:buNone/>
              <a:defRPr sz="5500"/>
            </a:lvl4pPr>
            <a:lvl5pPr marL="2286000" lvl="4" indent="-228600" algn="l" rtl="0">
              <a:lnSpc>
                <a:spcPct val="100000"/>
              </a:lnSpc>
              <a:spcBef>
                <a:spcPts val="1800"/>
              </a:spcBef>
              <a:spcAft>
                <a:spcPts val="0"/>
              </a:spcAft>
              <a:buClr>
                <a:srgbClr val="FFFFFF"/>
              </a:buClr>
              <a:buSzPts val="5500"/>
              <a:buFont typeface="Helvetica Neue"/>
              <a:buNone/>
              <a:defRPr sz="5500"/>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08" name="Google Shape;308;g11839454418_0_19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09"/>
        <p:cNvGrpSpPr/>
        <p:nvPr/>
      </p:nvGrpSpPr>
      <p:grpSpPr>
        <a:xfrm>
          <a:off x="0" y="0"/>
          <a:ext cx="0" cy="0"/>
          <a:chOff x="0" y="0"/>
          <a:chExt cx="0" cy="0"/>
        </a:xfrm>
      </p:grpSpPr>
      <p:sp>
        <p:nvSpPr>
          <p:cNvPr id="310" name="Google Shape;310;g11839454418_0_203"/>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rmAutofit/>
          </a:bodyPr>
          <a:lstStyle>
            <a:lvl1pPr marL="457200" lvl="0"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11" name="Google Shape;311;g11839454418_0_20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312"/>
        <p:cNvGrpSpPr/>
        <p:nvPr/>
      </p:nvGrpSpPr>
      <p:grpSpPr>
        <a:xfrm>
          <a:off x="0" y="0"/>
          <a:ext cx="0" cy="0"/>
          <a:chOff x="0" y="0"/>
          <a:chExt cx="0" cy="0"/>
        </a:xfrm>
      </p:grpSpPr>
      <p:sp>
        <p:nvSpPr>
          <p:cNvPr id="313" name="Google Shape;313;g11839454418_0_206"/>
          <p:cNvSpPr txBox="1">
            <a:spLocks noGrp="1"/>
          </p:cNvSpPr>
          <p:nvPr>
            <p:ph type="body" idx="1"/>
          </p:nvPr>
        </p:nvSpPr>
        <p:spPr>
          <a:xfrm>
            <a:off x="1206500" y="8262180"/>
            <a:ext cx="21971100" cy="934800"/>
          </a:xfrm>
          <a:prstGeom prst="rect">
            <a:avLst/>
          </a:prstGeom>
          <a:noFill/>
          <a:ln>
            <a:noFill/>
          </a:ln>
        </p:spPr>
        <p:txBody>
          <a:bodyPr spcFirstLastPara="1" wrap="square" lIns="45700" tIns="45700" rIns="45700" bIns="45700" anchor="t" anchorCtr="0">
            <a:normAutofit/>
          </a:bodyPr>
          <a:lstStyle>
            <a:lvl1pPr marL="457200" lvl="0" indent="-228600" algn="ctr"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14" name="Google Shape;314;g11839454418_0_206"/>
          <p:cNvSpPr txBox="1">
            <a:spLocks noGrp="1"/>
          </p:cNvSpPr>
          <p:nvPr>
            <p:ph type="body" idx="2"/>
          </p:nvPr>
        </p:nvSpPr>
        <p:spPr>
          <a:xfrm>
            <a:off x="1206500" y="935258"/>
            <a:ext cx="21971100" cy="7359000"/>
          </a:xfrm>
          <a:prstGeom prst="rect">
            <a:avLst/>
          </a:prstGeom>
          <a:noFill/>
          <a:ln>
            <a:noFill/>
          </a:ln>
        </p:spPr>
        <p:txBody>
          <a:bodyPr spcFirstLastPara="1" wrap="square" lIns="50800" tIns="50800" rIns="50800" bIns="50800" anchor="b" anchorCtr="0">
            <a:normAutofit/>
          </a:bodyPr>
          <a:lstStyle>
            <a:lvl1pPr marL="457200" lvl="0" indent="-228600" algn="ctr" rtl="0">
              <a:lnSpc>
                <a:spcPct val="80000"/>
              </a:lnSpc>
              <a:spcBef>
                <a:spcPts val="0"/>
              </a:spcBef>
              <a:spcAft>
                <a:spcPts val="0"/>
              </a:spcAft>
              <a:buClr>
                <a:srgbClr val="FFFFFF"/>
              </a:buClr>
              <a:buSzPts val="25000"/>
              <a:buFont typeface="Helvetica Neue"/>
              <a:buNone/>
              <a:defRPr sz="25000" b="1"/>
            </a:lvl1pPr>
            <a:lvl2pPr marL="914400" lvl="1" indent="-228600" algn="ctr" rtl="0">
              <a:lnSpc>
                <a:spcPct val="80000"/>
              </a:lnSpc>
              <a:spcBef>
                <a:spcPts val="0"/>
              </a:spcBef>
              <a:spcAft>
                <a:spcPts val="0"/>
              </a:spcAft>
              <a:buClr>
                <a:srgbClr val="FFFFFF"/>
              </a:buClr>
              <a:buSzPts val="25000"/>
              <a:buFont typeface="Helvetica Neue"/>
              <a:buNone/>
              <a:defRPr sz="25000" b="1"/>
            </a:lvl2pPr>
            <a:lvl3pPr marL="1371600" lvl="2" indent="-228600" algn="ctr" rtl="0">
              <a:lnSpc>
                <a:spcPct val="80000"/>
              </a:lnSpc>
              <a:spcBef>
                <a:spcPts val="0"/>
              </a:spcBef>
              <a:spcAft>
                <a:spcPts val="0"/>
              </a:spcAft>
              <a:buClr>
                <a:srgbClr val="FFFFFF"/>
              </a:buClr>
              <a:buSzPts val="25000"/>
              <a:buFont typeface="Helvetica Neue"/>
              <a:buNone/>
              <a:defRPr sz="25000" b="1"/>
            </a:lvl3pPr>
            <a:lvl4pPr marL="1828800" lvl="3" indent="-228600" algn="ctr" rtl="0">
              <a:lnSpc>
                <a:spcPct val="80000"/>
              </a:lnSpc>
              <a:spcBef>
                <a:spcPts val="0"/>
              </a:spcBef>
              <a:spcAft>
                <a:spcPts val="0"/>
              </a:spcAft>
              <a:buClr>
                <a:srgbClr val="FFFFFF"/>
              </a:buClr>
              <a:buSzPts val="25000"/>
              <a:buFont typeface="Helvetica Neue"/>
              <a:buNone/>
              <a:defRPr sz="25000" b="1"/>
            </a:lvl4pPr>
            <a:lvl5pPr marL="2286000" lvl="4" indent="-228600" algn="ctr" rtl="0">
              <a:lnSpc>
                <a:spcPct val="80000"/>
              </a:lnSpc>
              <a:spcBef>
                <a:spcPts val="0"/>
              </a:spcBef>
              <a:spcAft>
                <a:spcPts val="0"/>
              </a:spcAft>
              <a:buClr>
                <a:srgbClr val="FFFFFF"/>
              </a:buClr>
              <a:buSzPts val="25000"/>
              <a:buFont typeface="Helvetica Neue"/>
              <a:buNone/>
              <a:defRPr sz="250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15" name="Google Shape;315;g11839454418_0_20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6"/>
        <p:cNvGrpSpPr/>
        <p:nvPr/>
      </p:nvGrpSpPr>
      <p:grpSpPr>
        <a:xfrm>
          <a:off x="0" y="0"/>
          <a:ext cx="0" cy="0"/>
          <a:chOff x="0" y="0"/>
          <a:chExt cx="0" cy="0"/>
        </a:xfrm>
      </p:grpSpPr>
      <p:sp>
        <p:nvSpPr>
          <p:cNvPr id="317" name="Google Shape;317;g11839454418_0_210"/>
          <p:cNvSpPr txBox="1">
            <a:spLocks noGrp="1"/>
          </p:cNvSpPr>
          <p:nvPr>
            <p:ph type="body" idx="1"/>
          </p:nvPr>
        </p:nvSpPr>
        <p:spPr>
          <a:xfrm>
            <a:off x="2480825" y="10675453"/>
            <a:ext cx="201492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18" name="Google Shape;318;g11839454418_0_210"/>
          <p:cNvSpPr txBox="1">
            <a:spLocks noGrp="1"/>
          </p:cNvSpPr>
          <p:nvPr>
            <p:ph type="body" idx="2"/>
          </p:nvPr>
        </p:nvSpPr>
        <p:spPr>
          <a:xfrm>
            <a:off x="1753923" y="4939860"/>
            <a:ext cx="20876100" cy="3836400"/>
          </a:xfrm>
          <a:prstGeom prst="rect">
            <a:avLst/>
          </a:prstGeom>
          <a:noFill/>
          <a:ln>
            <a:noFill/>
          </a:ln>
        </p:spPr>
        <p:txBody>
          <a:bodyPr spcFirstLastPara="1" wrap="square" lIns="50800" tIns="50800" rIns="50800" bIns="50800" anchor="ctr" anchorCtr="0">
            <a:normAutofit/>
          </a:bodyPr>
          <a:lstStyle>
            <a:lvl1pPr marL="457200" lvl="0"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19" name="Google Shape;319;g11839454418_0_21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4"/>
        <p:cNvGrpSpPr/>
        <p:nvPr/>
      </p:nvGrpSpPr>
      <p:grpSpPr>
        <a:xfrm>
          <a:off x="0" y="0"/>
          <a:ext cx="0" cy="0"/>
          <a:chOff x="0" y="0"/>
          <a:chExt cx="0" cy="0"/>
        </a:xfrm>
      </p:grpSpPr>
      <p:pic>
        <p:nvPicPr>
          <p:cNvPr id="35" name="Google Shape;35;p41" descr="Picture 7"/>
          <p:cNvPicPr preferRelativeResize="0"/>
          <p:nvPr/>
        </p:nvPicPr>
        <p:blipFill rotWithShape="1">
          <a:blip r:embed="rId2">
            <a:alphaModFix/>
          </a:blip>
          <a:srcRect/>
          <a:stretch/>
        </p:blipFill>
        <p:spPr>
          <a:xfrm>
            <a:off x="0" y="0"/>
            <a:ext cx="24383999" cy="13716000"/>
          </a:xfrm>
          <a:prstGeom prst="rect">
            <a:avLst/>
          </a:prstGeom>
          <a:noFill/>
          <a:ln>
            <a:noFill/>
          </a:ln>
        </p:spPr>
      </p:pic>
      <p:sp>
        <p:nvSpPr>
          <p:cNvPr id="36" name="Google Shape;36;p41"/>
          <p:cNvSpPr txBox="1">
            <a:spLocks noGrp="1"/>
          </p:cNvSpPr>
          <p:nvPr>
            <p:ph type="title"/>
          </p:nvPr>
        </p:nvSpPr>
        <p:spPr>
          <a:xfrm>
            <a:off x="1673224" y="2226363"/>
            <a:ext cx="7864475" cy="3200401"/>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D50032"/>
              </a:buClr>
              <a:buSzPts val="6400"/>
              <a:buFont typeface="Trebuchet MS"/>
              <a:buNone/>
              <a:defRPr sz="6400" b="0">
                <a:solidFill>
                  <a:srgbClr val="D50032"/>
                </a:solidFill>
                <a:latin typeface="Trebuchet MS"/>
                <a:ea typeface="Trebuchet MS"/>
                <a:cs typeface="Trebuchet MS"/>
                <a:sym typeface="Trebuchet MS"/>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7" name="Google Shape;37;p41"/>
          <p:cNvSpPr>
            <a:spLocks noGrp="1"/>
          </p:cNvSpPr>
          <p:nvPr>
            <p:ph type="pic" idx="2"/>
          </p:nvPr>
        </p:nvSpPr>
        <p:spPr>
          <a:xfrm>
            <a:off x="10366375" y="1974850"/>
            <a:ext cx="12344401" cy="9747250"/>
          </a:xfrm>
          <a:prstGeom prst="rect">
            <a:avLst/>
          </a:prstGeom>
          <a:noFill/>
          <a:ln>
            <a:noFill/>
          </a:ln>
        </p:spPr>
      </p:sp>
      <p:sp>
        <p:nvSpPr>
          <p:cNvPr id="38" name="Google Shape;38;p41"/>
          <p:cNvSpPr txBox="1">
            <a:spLocks noGrp="1"/>
          </p:cNvSpPr>
          <p:nvPr>
            <p:ph type="body" idx="1"/>
          </p:nvPr>
        </p:nvSpPr>
        <p:spPr>
          <a:xfrm>
            <a:off x="1679575" y="5645425"/>
            <a:ext cx="7864476" cy="6092549"/>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1pPr>
            <a:lvl2pPr marL="914400" lvl="1"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2pPr>
            <a:lvl3pPr marL="1371600" lvl="2"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3pPr>
            <a:lvl4pPr marL="1828800" lvl="3"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4pPr>
            <a:lvl5pPr marL="2286000" lvl="4"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9" name="Google Shape;39;p41"/>
          <p:cNvSpPr txBox="1">
            <a:spLocks noGrp="1"/>
          </p:cNvSpPr>
          <p:nvPr>
            <p:ph type="sldNum" idx="12"/>
          </p:nvPr>
        </p:nvSpPr>
        <p:spPr>
          <a:xfrm>
            <a:off x="18947825" y="12821409"/>
            <a:ext cx="500381" cy="512832"/>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320"/>
        <p:cNvGrpSpPr/>
        <p:nvPr/>
      </p:nvGrpSpPr>
      <p:grpSpPr>
        <a:xfrm>
          <a:off x="0" y="0"/>
          <a:ext cx="0" cy="0"/>
          <a:chOff x="0" y="0"/>
          <a:chExt cx="0" cy="0"/>
        </a:xfrm>
      </p:grpSpPr>
      <p:sp>
        <p:nvSpPr>
          <p:cNvPr id="321" name="Google Shape;321;g11839454418_0_214"/>
          <p:cNvSpPr>
            <a:spLocks noGrp="1"/>
          </p:cNvSpPr>
          <p:nvPr>
            <p:ph type="pic" idx="2"/>
          </p:nvPr>
        </p:nvSpPr>
        <p:spPr>
          <a:xfrm>
            <a:off x="15430500" y="7085409"/>
            <a:ext cx="8127900" cy="5410200"/>
          </a:xfrm>
          <a:prstGeom prst="rect">
            <a:avLst/>
          </a:prstGeom>
          <a:noFill/>
          <a:ln>
            <a:noFill/>
          </a:ln>
        </p:spPr>
      </p:sp>
      <p:sp>
        <p:nvSpPr>
          <p:cNvPr id="322" name="Google Shape;322;g11839454418_0_214"/>
          <p:cNvSpPr>
            <a:spLocks noGrp="1"/>
          </p:cNvSpPr>
          <p:nvPr>
            <p:ph type="pic" idx="3"/>
          </p:nvPr>
        </p:nvSpPr>
        <p:spPr>
          <a:xfrm>
            <a:off x="-2933700" y="1270000"/>
            <a:ext cx="22699200" cy="11277600"/>
          </a:xfrm>
          <a:prstGeom prst="rect">
            <a:avLst/>
          </a:prstGeom>
          <a:noFill/>
          <a:ln>
            <a:noFill/>
          </a:ln>
        </p:spPr>
      </p:sp>
      <p:sp>
        <p:nvSpPr>
          <p:cNvPr id="323" name="Google Shape;323;g11839454418_0_214"/>
          <p:cNvSpPr>
            <a:spLocks noGrp="1"/>
          </p:cNvSpPr>
          <p:nvPr>
            <p:ph type="pic" idx="4"/>
          </p:nvPr>
        </p:nvSpPr>
        <p:spPr>
          <a:xfrm>
            <a:off x="15430500" y="1270000"/>
            <a:ext cx="8127900" cy="5410200"/>
          </a:xfrm>
          <a:prstGeom prst="rect">
            <a:avLst/>
          </a:prstGeom>
          <a:noFill/>
          <a:ln>
            <a:noFill/>
          </a:ln>
        </p:spPr>
      </p:sp>
      <p:sp>
        <p:nvSpPr>
          <p:cNvPr id="324" name="Google Shape;324;g11839454418_0_21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325"/>
        <p:cNvGrpSpPr/>
        <p:nvPr/>
      </p:nvGrpSpPr>
      <p:grpSpPr>
        <a:xfrm>
          <a:off x="0" y="0"/>
          <a:ext cx="0" cy="0"/>
          <a:chOff x="0" y="0"/>
          <a:chExt cx="0" cy="0"/>
        </a:xfrm>
      </p:grpSpPr>
      <p:sp>
        <p:nvSpPr>
          <p:cNvPr id="326" name="Google Shape;326;g11839454418_0_219"/>
          <p:cNvSpPr>
            <a:spLocks noGrp="1"/>
          </p:cNvSpPr>
          <p:nvPr>
            <p:ph type="pic" idx="2"/>
          </p:nvPr>
        </p:nvSpPr>
        <p:spPr>
          <a:xfrm>
            <a:off x="-1511300" y="-3721100"/>
            <a:ext cx="28511400" cy="19030200"/>
          </a:xfrm>
          <a:prstGeom prst="rect">
            <a:avLst/>
          </a:prstGeom>
          <a:noFill/>
          <a:ln>
            <a:noFill/>
          </a:ln>
        </p:spPr>
      </p:sp>
      <p:sp>
        <p:nvSpPr>
          <p:cNvPr id="327" name="Google Shape;327;g11839454418_0_21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2"/>
        <p:cNvGrpSpPr/>
        <p:nvPr/>
      </p:nvGrpSpPr>
      <p:grpSpPr>
        <a:xfrm>
          <a:off x="0" y="0"/>
          <a:ext cx="0" cy="0"/>
          <a:chOff x="0" y="0"/>
          <a:chExt cx="0" cy="0"/>
        </a:xfrm>
      </p:grpSpPr>
      <p:sp>
        <p:nvSpPr>
          <p:cNvPr id="333" name="Google Shape;333;g118394545b5_0_14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34" name="Google Shape;334;g118394545b5_0_14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1600"/>
              <a:buFont typeface="Helvetica Neue"/>
              <a:buNone/>
              <a:defRPr sz="11600"/>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35" name="Google Shape;335;g118394545b5_0_14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228600" algn="l" rtl="0">
              <a:lnSpc>
                <a:spcPct val="100000"/>
              </a:lnSpc>
              <a:spcBef>
                <a:spcPts val="0"/>
              </a:spcBef>
              <a:spcAft>
                <a:spcPts val="0"/>
              </a:spcAft>
              <a:buClr>
                <a:srgbClr val="000000"/>
              </a:buClr>
              <a:buSzPts val="5500"/>
              <a:buFont typeface="Helvetica Neue"/>
              <a:buNone/>
              <a:defRPr sz="5500" b="1"/>
            </a:lvl2pPr>
            <a:lvl3pPr marL="1371600" lvl="2" indent="-228600" algn="l" rtl="0">
              <a:lnSpc>
                <a:spcPct val="100000"/>
              </a:lnSpc>
              <a:spcBef>
                <a:spcPts val="0"/>
              </a:spcBef>
              <a:spcAft>
                <a:spcPts val="0"/>
              </a:spcAft>
              <a:buClr>
                <a:srgbClr val="000000"/>
              </a:buClr>
              <a:buSzPts val="5500"/>
              <a:buFont typeface="Helvetica Neue"/>
              <a:buNone/>
              <a:defRPr sz="5500" b="1"/>
            </a:lvl3pPr>
            <a:lvl4pPr marL="1828800" lvl="3" indent="-228600" algn="l" rtl="0">
              <a:lnSpc>
                <a:spcPct val="100000"/>
              </a:lnSpc>
              <a:spcBef>
                <a:spcPts val="0"/>
              </a:spcBef>
              <a:spcAft>
                <a:spcPts val="0"/>
              </a:spcAft>
              <a:buClr>
                <a:srgbClr val="000000"/>
              </a:buClr>
              <a:buSzPts val="5500"/>
              <a:buFont typeface="Helvetica Neue"/>
              <a:buNone/>
              <a:defRPr sz="5500" b="1"/>
            </a:lvl4pPr>
            <a:lvl5pPr marL="2286000" lvl="4" indent="-228600" algn="l" rtl="0">
              <a:lnSpc>
                <a:spcPct val="100000"/>
              </a:lnSpc>
              <a:spcBef>
                <a:spcPts val="0"/>
              </a:spcBef>
              <a:spcAft>
                <a:spcPts val="0"/>
              </a:spcAft>
              <a:buClr>
                <a:srgbClr val="000000"/>
              </a:buClr>
              <a:buSzPts val="5500"/>
              <a:buFont typeface="Helvetica Neue"/>
              <a:buNone/>
              <a:defRPr sz="5500" b="1"/>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36" name="Google Shape;336;g118394545b5_0_14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_AND_BODY">
  <p:cSld name="TITLE_AND_BODY 2">
    <p:bg>
      <p:bgPr>
        <a:solidFill>
          <a:srgbClr val="000000"/>
        </a:solidFill>
        <a:effectLst/>
      </p:bgPr>
    </p:bg>
    <p:spTree>
      <p:nvGrpSpPr>
        <p:cNvPr id="1" name="Shape 337"/>
        <p:cNvGrpSpPr/>
        <p:nvPr/>
      </p:nvGrpSpPr>
      <p:grpSpPr>
        <a:xfrm>
          <a:off x="0" y="0"/>
          <a:ext cx="0" cy="0"/>
          <a:chOff x="0" y="0"/>
          <a:chExt cx="0" cy="0"/>
        </a:xfrm>
      </p:grpSpPr>
      <p:sp>
        <p:nvSpPr>
          <p:cNvPr id="338" name="Google Shape;338;g118394545b5_0_14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p:cSld name="TITLE 2">
    <p:bg>
      <p:bgPr>
        <a:solidFill>
          <a:srgbClr val="000000"/>
        </a:solidFill>
        <a:effectLst/>
      </p:bgPr>
    </p:bg>
    <p:spTree>
      <p:nvGrpSpPr>
        <p:cNvPr id="1" name="Shape 339"/>
        <p:cNvGrpSpPr/>
        <p:nvPr/>
      </p:nvGrpSpPr>
      <p:grpSpPr>
        <a:xfrm>
          <a:off x="0" y="0"/>
          <a:ext cx="0" cy="0"/>
          <a:chOff x="0" y="0"/>
          <a:chExt cx="0" cy="0"/>
        </a:xfrm>
      </p:grpSpPr>
      <p:sp>
        <p:nvSpPr>
          <p:cNvPr id="340" name="Google Shape;340;g118394545b5_0_148"/>
          <p:cNvSpPr txBox="1">
            <a:spLocks noGrp="1"/>
          </p:cNvSpPr>
          <p:nvPr>
            <p:ph type="body" idx="1"/>
          </p:nvPr>
        </p:nvSpPr>
        <p:spPr>
          <a:xfrm>
            <a:off x="1206497" y="11839047"/>
            <a:ext cx="21971100" cy="636900"/>
          </a:xfrm>
          <a:prstGeom prst="rect">
            <a:avLst/>
          </a:prstGeom>
          <a:noFill/>
          <a:ln>
            <a:noFill/>
          </a:ln>
        </p:spPr>
        <p:txBody>
          <a:bodyPr spcFirstLastPara="1" wrap="square" lIns="45675" tIns="45675" rIns="45675" bIns="45675" anchor="b"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solidFill>
                  <a:srgbClr val="FFFFFF"/>
                </a:solidFill>
              </a:defRPr>
            </a:lvl1pPr>
            <a:lvl2pPr marL="914400" lvl="1" indent="-457200" algn="l" rtl="0">
              <a:lnSpc>
                <a:spcPct val="100000"/>
              </a:lnSpc>
              <a:spcBef>
                <a:spcPts val="0"/>
              </a:spcBef>
              <a:spcAft>
                <a:spcPts val="0"/>
              </a:spcAft>
              <a:buClr>
                <a:srgbClr val="FFFFFF"/>
              </a:buClr>
              <a:buSzPts val="3600"/>
              <a:buFont typeface="Helvetica Neue"/>
              <a:buChar char="•"/>
              <a:defRPr sz="3600" b="1">
                <a:solidFill>
                  <a:srgbClr val="FFFFFF"/>
                </a:solidFill>
              </a:defRPr>
            </a:lvl2pPr>
            <a:lvl3pPr marL="1371600" lvl="2" indent="-457200" algn="l" rtl="0">
              <a:lnSpc>
                <a:spcPct val="100000"/>
              </a:lnSpc>
              <a:spcBef>
                <a:spcPts val="0"/>
              </a:spcBef>
              <a:spcAft>
                <a:spcPts val="0"/>
              </a:spcAft>
              <a:buClr>
                <a:srgbClr val="FFFFFF"/>
              </a:buClr>
              <a:buSzPts val="3600"/>
              <a:buFont typeface="Helvetica Neue"/>
              <a:buChar char="•"/>
              <a:defRPr sz="3600" b="1">
                <a:solidFill>
                  <a:srgbClr val="FFFFFF"/>
                </a:solidFill>
              </a:defRPr>
            </a:lvl3pPr>
            <a:lvl4pPr marL="1828800" lvl="3" indent="-457200" algn="l" rtl="0">
              <a:lnSpc>
                <a:spcPct val="100000"/>
              </a:lnSpc>
              <a:spcBef>
                <a:spcPts val="0"/>
              </a:spcBef>
              <a:spcAft>
                <a:spcPts val="0"/>
              </a:spcAft>
              <a:buClr>
                <a:srgbClr val="FFFFFF"/>
              </a:buClr>
              <a:buSzPts val="3600"/>
              <a:buFont typeface="Helvetica Neue"/>
              <a:buChar char="•"/>
              <a:defRPr sz="3600" b="1">
                <a:solidFill>
                  <a:srgbClr val="FFFFFF"/>
                </a:solidFill>
              </a:defRPr>
            </a:lvl4pPr>
            <a:lvl5pPr marL="2286000" lvl="4" indent="-457200" algn="l" rtl="0">
              <a:lnSpc>
                <a:spcPct val="100000"/>
              </a:lnSpc>
              <a:spcBef>
                <a:spcPts val="0"/>
              </a:spcBef>
              <a:spcAft>
                <a:spcPts val="0"/>
              </a:spcAft>
              <a:buClr>
                <a:srgbClr val="FFFFFF"/>
              </a:buClr>
              <a:buSzPts val="3600"/>
              <a:buFont typeface="Helvetica Neue"/>
              <a:buChar char="•"/>
              <a:defRPr sz="3600" b="1">
                <a:solidFill>
                  <a:srgbClr val="FFFFFF"/>
                </a:solidFill>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41" name="Google Shape;341;g118394545b5_0_148"/>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solidFill>
                  <a:srgbClr val="FFFFFF"/>
                </a:solidFill>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42" name="Google Shape;342;g118394545b5_0_148"/>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43" name="Google Shape;343;g118394545b5_0_148"/>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Center Dark" type="tx">
  <p:cSld name="TITLE_AND_BODY">
    <p:bg>
      <p:bgPr>
        <a:solidFill>
          <a:srgbClr val="141820"/>
        </a:solidFill>
        <a:effectLst/>
      </p:bgPr>
    </p:bg>
    <p:spTree>
      <p:nvGrpSpPr>
        <p:cNvPr id="1" name="Shape 344"/>
        <p:cNvGrpSpPr/>
        <p:nvPr/>
      </p:nvGrpSpPr>
      <p:grpSpPr>
        <a:xfrm>
          <a:off x="0" y="0"/>
          <a:ext cx="0" cy="0"/>
          <a:chOff x="0" y="0"/>
          <a:chExt cx="0" cy="0"/>
        </a:xfrm>
      </p:grpSpPr>
      <p:sp>
        <p:nvSpPr>
          <p:cNvPr id="345" name="Google Shape;345;g118394545b5_0_153"/>
          <p:cNvSpPr/>
          <p:nvPr/>
        </p:nvSpPr>
        <p:spPr>
          <a:xfrm rot="-2700000">
            <a:off x="-2019228" y="-28563"/>
            <a:ext cx="7016055" cy="1269822"/>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6" name="Google Shape;346;g118394545b5_0_153"/>
          <p:cNvSpPr/>
          <p:nvPr/>
        </p:nvSpPr>
        <p:spPr>
          <a:xfrm rot="-2700000">
            <a:off x="14324909" y="14461984"/>
            <a:ext cx="12795804" cy="49215"/>
          </a:xfrm>
          <a:prstGeom prst="rect">
            <a:avLst/>
          </a:prstGeom>
          <a:solidFill>
            <a:srgbClr val="4B9291">
              <a:alpha val="5059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7" name="Google Shape;347;g118394545b5_0_153"/>
          <p:cNvSpPr/>
          <p:nvPr/>
        </p:nvSpPr>
        <p:spPr>
          <a:xfrm rot="-8100000">
            <a:off x="-2396817" y="11675308"/>
            <a:ext cx="5333424" cy="2665651"/>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8" name="Google Shape;348;g118394545b5_0_153"/>
          <p:cNvSpPr/>
          <p:nvPr/>
        </p:nvSpPr>
        <p:spPr>
          <a:xfrm rot="-2700000">
            <a:off x="-11334033" y="946243"/>
            <a:ext cx="12013461" cy="19561968"/>
          </a:xfrm>
          <a:prstGeom prst="roundRect">
            <a:avLst>
              <a:gd name="adj" fmla="val 28923"/>
            </a:avLst>
          </a:prstGeom>
          <a:solidFill>
            <a:srgbClr val="D5D5D5">
              <a:alpha val="627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9" name="Google Shape;349;g118394545b5_0_153"/>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0"/>
        <p:cNvGrpSpPr/>
        <p:nvPr/>
      </p:nvGrpSpPr>
      <p:grpSpPr>
        <a:xfrm>
          <a:off x="0" y="0"/>
          <a:ext cx="0" cy="0"/>
          <a:chOff x="0" y="0"/>
          <a:chExt cx="0" cy="0"/>
        </a:xfrm>
      </p:grpSpPr>
      <p:sp>
        <p:nvSpPr>
          <p:cNvPr id="351" name="Google Shape;351;g118394545b5_0_15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52"/>
        <p:cNvGrpSpPr/>
        <p:nvPr/>
      </p:nvGrpSpPr>
      <p:grpSpPr>
        <a:xfrm>
          <a:off x="0" y="0"/>
          <a:ext cx="0" cy="0"/>
          <a:chOff x="0" y="0"/>
          <a:chExt cx="0" cy="0"/>
        </a:xfrm>
      </p:grpSpPr>
      <p:sp>
        <p:nvSpPr>
          <p:cNvPr id="353" name="Google Shape;353;g118394545b5_0_161"/>
          <p:cNvSpPr txBox="1">
            <a:spLocks noGrp="1"/>
          </p:cNvSpPr>
          <p:nvPr>
            <p:ph type="title"/>
          </p:nvPr>
        </p:nvSpPr>
        <p:spPr>
          <a:xfrm>
            <a:off x="2569633" y="728133"/>
            <a:ext cx="21005700" cy="2286000"/>
          </a:xfrm>
          <a:prstGeom prst="rect">
            <a:avLst/>
          </a:prstGeom>
          <a:noFill/>
          <a:ln>
            <a:noFill/>
          </a:ln>
        </p:spPr>
        <p:txBody>
          <a:bodyPr spcFirstLastPara="1" wrap="square" lIns="50800" tIns="50800" rIns="50800" bIns="50800" anchor="t" anchorCtr="0">
            <a:normAutofit/>
          </a:bodyPr>
          <a:lstStyle>
            <a:lvl1pPr lvl="0" algn="r" rtl="0">
              <a:lnSpc>
                <a:spcPct val="100000"/>
              </a:lnSpc>
              <a:spcBef>
                <a:spcPts val="0"/>
              </a:spcBef>
              <a:spcAft>
                <a:spcPts val="0"/>
              </a:spcAft>
              <a:buClr>
                <a:srgbClr val="141820"/>
              </a:buClr>
              <a:buSzPts val="9600"/>
              <a:buFont typeface="Abel"/>
              <a:buNone/>
              <a:defRPr sz="9600" b="0" cap="none">
                <a:solidFill>
                  <a:srgbClr val="141820"/>
                </a:solidFill>
                <a:latin typeface="Abel"/>
                <a:ea typeface="Abel"/>
                <a:cs typeface="Abel"/>
                <a:sym typeface="Abel"/>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54" name="Google Shape;354;g118394545b5_0_161"/>
          <p:cNvSpPr txBox="1">
            <a:spLocks noGrp="1"/>
          </p:cNvSpPr>
          <p:nvPr>
            <p:ph type="body" idx="1"/>
          </p:nvPr>
        </p:nvSpPr>
        <p:spPr>
          <a:xfrm>
            <a:off x="452966" y="3759200"/>
            <a:ext cx="9325500" cy="92964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1pPr>
            <a:lvl2pPr marL="914400" lvl="1" indent="-228600" algn="l" rtl="0">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2pPr>
            <a:lvl3pPr marL="1371600" lvl="2" indent="-228600" algn="l" rtl="0">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3pPr>
            <a:lvl4pPr marL="1828800" lvl="3" indent="-228600" algn="l" rtl="0">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4pPr>
            <a:lvl5pPr marL="2286000" lvl="4" indent="-228600" algn="l" rtl="0">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55" name="Google Shape;355;g118394545b5_0_161"/>
          <p:cNvSpPr/>
          <p:nvPr/>
        </p:nvSpPr>
        <p:spPr>
          <a:xfrm rot="-331630">
            <a:off x="-7687760" y="-2548815"/>
            <a:ext cx="34436006" cy="3594511"/>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6" name="Google Shape;356;g118394545b5_0_161"/>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7"/>
        <p:cNvGrpSpPr/>
        <p:nvPr/>
      </p:nvGrpSpPr>
      <p:grpSpPr>
        <a:xfrm>
          <a:off x="0" y="0"/>
          <a:ext cx="0" cy="0"/>
          <a:chOff x="0" y="0"/>
          <a:chExt cx="0" cy="0"/>
        </a:xfrm>
      </p:grpSpPr>
      <p:pic>
        <p:nvPicPr>
          <p:cNvPr id="358" name="Google Shape;358;g118394545b5_0_166" descr="Picture 7"/>
          <p:cNvPicPr preferRelativeResize="0"/>
          <p:nvPr/>
        </p:nvPicPr>
        <p:blipFill rotWithShape="1">
          <a:blip r:embed="rId2">
            <a:alphaModFix/>
          </a:blip>
          <a:srcRect/>
          <a:stretch/>
        </p:blipFill>
        <p:spPr>
          <a:xfrm>
            <a:off x="0" y="0"/>
            <a:ext cx="24384000" cy="13716001"/>
          </a:xfrm>
          <a:prstGeom prst="rect">
            <a:avLst/>
          </a:prstGeom>
          <a:noFill/>
          <a:ln>
            <a:noFill/>
          </a:ln>
        </p:spPr>
      </p:pic>
      <p:sp>
        <p:nvSpPr>
          <p:cNvPr id="359" name="Google Shape;359;g118394545b5_0_166"/>
          <p:cNvSpPr txBox="1">
            <a:spLocks noGrp="1"/>
          </p:cNvSpPr>
          <p:nvPr>
            <p:ph type="title"/>
          </p:nvPr>
        </p:nvSpPr>
        <p:spPr>
          <a:xfrm>
            <a:off x="1673224" y="2226363"/>
            <a:ext cx="7864500" cy="32004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Clr>
                <a:srgbClr val="D50032"/>
              </a:buClr>
              <a:buSzPts val="6400"/>
              <a:buFont typeface="Trebuchet MS"/>
              <a:buNone/>
              <a:defRPr sz="6400" b="0">
                <a:solidFill>
                  <a:srgbClr val="D50032"/>
                </a:solidFill>
                <a:latin typeface="Trebuchet MS"/>
                <a:ea typeface="Trebuchet MS"/>
                <a:cs typeface="Trebuchet MS"/>
                <a:sym typeface="Trebuchet MS"/>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60" name="Google Shape;360;g118394545b5_0_166"/>
          <p:cNvSpPr>
            <a:spLocks noGrp="1"/>
          </p:cNvSpPr>
          <p:nvPr>
            <p:ph type="pic" idx="2"/>
          </p:nvPr>
        </p:nvSpPr>
        <p:spPr>
          <a:xfrm>
            <a:off x="10366375" y="1974850"/>
            <a:ext cx="12344400" cy="9747300"/>
          </a:xfrm>
          <a:prstGeom prst="rect">
            <a:avLst/>
          </a:prstGeom>
          <a:noFill/>
          <a:ln>
            <a:noFill/>
          </a:ln>
        </p:spPr>
      </p:sp>
      <p:sp>
        <p:nvSpPr>
          <p:cNvPr id="361" name="Google Shape;361;g118394545b5_0_166"/>
          <p:cNvSpPr txBox="1">
            <a:spLocks noGrp="1"/>
          </p:cNvSpPr>
          <p:nvPr>
            <p:ph type="body" idx="1"/>
          </p:nvPr>
        </p:nvSpPr>
        <p:spPr>
          <a:xfrm>
            <a:off x="1679575" y="5645425"/>
            <a:ext cx="7864500" cy="6092400"/>
          </a:xfrm>
          <a:prstGeom prst="rect">
            <a:avLst/>
          </a:prstGeom>
          <a:noFill/>
          <a:ln>
            <a:noFill/>
          </a:ln>
        </p:spPr>
        <p:txBody>
          <a:bodyPr spcFirstLastPara="1" wrap="square" lIns="91425" tIns="91425" rIns="91425" bIns="91425" anchor="t" anchorCtr="0">
            <a:normAutofit/>
          </a:bodyPr>
          <a:lstStyle>
            <a:lvl1pPr marL="457200" lvl="0" indent="-228600" algn="l" rtl="0">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1pPr>
            <a:lvl2pPr marL="914400" lvl="1" indent="-228600" algn="l" rtl="0">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2pPr>
            <a:lvl3pPr marL="1371600" lvl="2" indent="-228600" algn="l" rtl="0">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3pPr>
            <a:lvl4pPr marL="1828800" lvl="3" indent="-228600" algn="l" rtl="0">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4pPr>
            <a:lvl5pPr marL="2286000" lvl="4" indent="-228600" algn="l" rtl="0">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62" name="Google Shape;362;g118394545b5_0_166"/>
          <p:cNvSpPr txBox="1">
            <a:spLocks noGrp="1"/>
          </p:cNvSpPr>
          <p:nvPr>
            <p:ph type="sldNum" idx="12"/>
          </p:nvPr>
        </p:nvSpPr>
        <p:spPr>
          <a:xfrm>
            <a:off x="18947825" y="12821409"/>
            <a:ext cx="500400" cy="554100"/>
          </a:xfrm>
          <a:prstGeom prst="rect">
            <a:avLst/>
          </a:prstGeom>
          <a:noFill/>
          <a:ln>
            <a:noFill/>
          </a:ln>
        </p:spPr>
        <p:txBody>
          <a:bodyPr spcFirstLastPara="1" wrap="square" lIns="91425" tIns="91425" rIns="91425" bIns="91425" anchor="ctr" anchorCtr="0">
            <a:spAutoFit/>
          </a:bodyPr>
          <a:lstStyle>
            <a:lvl1pPr marL="0" marR="0" lvl="0"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363"/>
        <p:cNvGrpSpPr/>
        <p:nvPr/>
      </p:nvGrpSpPr>
      <p:grpSpPr>
        <a:xfrm>
          <a:off x="0" y="0"/>
          <a:ext cx="0" cy="0"/>
          <a:chOff x="0" y="0"/>
          <a:chExt cx="0" cy="0"/>
        </a:xfrm>
      </p:grpSpPr>
      <p:pic>
        <p:nvPicPr>
          <p:cNvPr id="364" name="Google Shape;364;g118394545b5_0_172" descr="Picture 7"/>
          <p:cNvPicPr preferRelativeResize="0"/>
          <p:nvPr/>
        </p:nvPicPr>
        <p:blipFill rotWithShape="1">
          <a:blip r:embed="rId2">
            <a:alphaModFix/>
          </a:blip>
          <a:srcRect/>
          <a:stretch/>
        </p:blipFill>
        <p:spPr>
          <a:xfrm>
            <a:off x="0" y="0"/>
            <a:ext cx="24384000" cy="13716001"/>
          </a:xfrm>
          <a:prstGeom prst="rect">
            <a:avLst/>
          </a:prstGeom>
          <a:noFill/>
          <a:ln>
            <a:noFill/>
          </a:ln>
        </p:spPr>
      </p:pic>
      <p:sp>
        <p:nvSpPr>
          <p:cNvPr id="365" name="Google Shape;365;g118394545b5_0_172"/>
          <p:cNvSpPr txBox="1">
            <a:spLocks noGrp="1"/>
          </p:cNvSpPr>
          <p:nvPr>
            <p:ph type="sldNum" idx="12"/>
          </p:nvPr>
        </p:nvSpPr>
        <p:spPr>
          <a:xfrm>
            <a:off x="18908497" y="12821409"/>
            <a:ext cx="500400" cy="554100"/>
          </a:xfrm>
          <a:prstGeom prst="rect">
            <a:avLst/>
          </a:prstGeom>
          <a:noFill/>
          <a:ln>
            <a:noFill/>
          </a:ln>
        </p:spPr>
        <p:txBody>
          <a:bodyPr spcFirstLastPara="1" wrap="square" lIns="91425" tIns="91425" rIns="91425" bIns="91425" anchor="ctr" anchorCtr="0">
            <a:spAutoFit/>
          </a:bodyPr>
          <a:lstStyle>
            <a:lvl1pPr marL="0" marR="0" lvl="0"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0"/>
        <p:cNvGrpSpPr/>
        <p:nvPr/>
      </p:nvGrpSpPr>
      <p:grpSpPr>
        <a:xfrm>
          <a:off x="0" y="0"/>
          <a:ext cx="0" cy="0"/>
          <a:chOff x="0" y="0"/>
          <a:chExt cx="0" cy="0"/>
        </a:xfrm>
      </p:grpSpPr>
      <p:pic>
        <p:nvPicPr>
          <p:cNvPr id="41" name="Google Shape;41;p42" descr="Picture 7"/>
          <p:cNvPicPr preferRelativeResize="0"/>
          <p:nvPr/>
        </p:nvPicPr>
        <p:blipFill rotWithShape="1">
          <a:blip r:embed="rId2">
            <a:alphaModFix/>
          </a:blip>
          <a:srcRect/>
          <a:stretch/>
        </p:blipFill>
        <p:spPr>
          <a:xfrm>
            <a:off x="0" y="0"/>
            <a:ext cx="24383999" cy="13716000"/>
          </a:xfrm>
          <a:prstGeom prst="rect">
            <a:avLst/>
          </a:prstGeom>
          <a:noFill/>
          <a:ln>
            <a:noFill/>
          </a:ln>
        </p:spPr>
      </p:pic>
      <p:sp>
        <p:nvSpPr>
          <p:cNvPr id="42" name="Google Shape;42;p42"/>
          <p:cNvSpPr txBox="1">
            <a:spLocks noGrp="1"/>
          </p:cNvSpPr>
          <p:nvPr>
            <p:ph type="sldNum" idx="12"/>
          </p:nvPr>
        </p:nvSpPr>
        <p:spPr>
          <a:xfrm>
            <a:off x="18908497" y="12821409"/>
            <a:ext cx="500381" cy="512832"/>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366"/>
        <p:cNvGrpSpPr/>
        <p:nvPr/>
      </p:nvGrpSpPr>
      <p:grpSpPr>
        <a:xfrm>
          <a:off x="0" y="0"/>
          <a:ext cx="0" cy="0"/>
          <a:chOff x="0" y="0"/>
          <a:chExt cx="0" cy="0"/>
        </a:xfrm>
      </p:grpSpPr>
      <p:sp>
        <p:nvSpPr>
          <p:cNvPr id="367" name="Google Shape;367;g118394545b5_0_175"/>
          <p:cNvSpPr>
            <a:spLocks noGrp="1"/>
          </p:cNvSpPr>
          <p:nvPr>
            <p:ph type="pic" idx="2"/>
          </p:nvPr>
        </p:nvSpPr>
        <p:spPr>
          <a:xfrm>
            <a:off x="-1155700" y="-1295400"/>
            <a:ext cx="26746200" cy="16018800"/>
          </a:xfrm>
          <a:prstGeom prst="rect">
            <a:avLst/>
          </a:prstGeom>
          <a:noFill/>
          <a:ln>
            <a:noFill/>
          </a:ln>
        </p:spPr>
      </p:sp>
      <p:sp>
        <p:nvSpPr>
          <p:cNvPr id="368" name="Google Shape;368;g118394545b5_0_175"/>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1600"/>
              <a:buFont typeface="Helvetica Neue"/>
              <a:buNone/>
              <a:defRPr sz="11600"/>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69" name="Google Shape;369;g118394545b5_0_175"/>
          <p:cNvSpPr txBox="1">
            <a:spLocks noGrp="1"/>
          </p:cNvSpPr>
          <p:nvPr>
            <p:ph type="body" idx="1"/>
          </p:nvPr>
        </p:nvSpPr>
        <p:spPr>
          <a:xfrm>
            <a:off x="1207690" y="1106137"/>
            <a:ext cx="219687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0" name="Google Shape;370;g118394545b5_0_175"/>
          <p:cNvSpPr txBox="1">
            <a:spLocks noGrp="1"/>
          </p:cNvSpPr>
          <p:nvPr>
            <p:ph type="body" idx="3"/>
          </p:nvPr>
        </p:nvSpPr>
        <p:spPr>
          <a:xfrm>
            <a:off x="1206500" y="11609910"/>
            <a:ext cx="21971100" cy="11169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228600" algn="l" rtl="0">
              <a:lnSpc>
                <a:spcPct val="100000"/>
              </a:lnSpc>
              <a:spcBef>
                <a:spcPts val="0"/>
              </a:spcBef>
              <a:spcAft>
                <a:spcPts val="0"/>
              </a:spcAft>
              <a:buClr>
                <a:srgbClr val="000000"/>
              </a:buClr>
              <a:buSzPts val="5500"/>
              <a:buFont typeface="Helvetica Neue"/>
              <a:buNone/>
              <a:defRPr sz="5500" b="1"/>
            </a:lvl2pPr>
            <a:lvl3pPr marL="1371600" lvl="2" indent="-228600" algn="l" rtl="0">
              <a:lnSpc>
                <a:spcPct val="100000"/>
              </a:lnSpc>
              <a:spcBef>
                <a:spcPts val="0"/>
              </a:spcBef>
              <a:spcAft>
                <a:spcPts val="0"/>
              </a:spcAft>
              <a:buClr>
                <a:srgbClr val="000000"/>
              </a:buClr>
              <a:buSzPts val="5500"/>
              <a:buFont typeface="Helvetica Neue"/>
              <a:buNone/>
              <a:defRPr sz="5500" b="1"/>
            </a:lvl3pPr>
            <a:lvl4pPr marL="1828800" lvl="3" indent="-228600" algn="l" rtl="0">
              <a:lnSpc>
                <a:spcPct val="100000"/>
              </a:lnSpc>
              <a:spcBef>
                <a:spcPts val="0"/>
              </a:spcBef>
              <a:spcAft>
                <a:spcPts val="0"/>
              </a:spcAft>
              <a:buClr>
                <a:srgbClr val="000000"/>
              </a:buClr>
              <a:buSzPts val="5500"/>
              <a:buFont typeface="Helvetica Neue"/>
              <a:buNone/>
              <a:defRPr sz="5500" b="1"/>
            </a:lvl4pPr>
            <a:lvl5pPr marL="2286000" lvl="4" indent="-228600" algn="l" rtl="0">
              <a:lnSpc>
                <a:spcPct val="100000"/>
              </a:lnSpc>
              <a:spcBef>
                <a:spcPts val="0"/>
              </a:spcBef>
              <a:spcAft>
                <a:spcPts val="0"/>
              </a:spcAft>
              <a:buClr>
                <a:srgbClr val="000000"/>
              </a:buClr>
              <a:buSzPts val="5500"/>
              <a:buFont typeface="Helvetica Neue"/>
              <a:buNone/>
              <a:defRPr sz="5500" b="1"/>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1" name="Google Shape;371;g118394545b5_0_17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372"/>
        <p:cNvGrpSpPr/>
        <p:nvPr/>
      </p:nvGrpSpPr>
      <p:grpSpPr>
        <a:xfrm>
          <a:off x="0" y="0"/>
          <a:ext cx="0" cy="0"/>
          <a:chOff x="0" y="0"/>
          <a:chExt cx="0" cy="0"/>
        </a:xfrm>
      </p:grpSpPr>
      <p:sp>
        <p:nvSpPr>
          <p:cNvPr id="373" name="Google Shape;373;g118394545b5_0_181"/>
          <p:cNvSpPr>
            <a:spLocks noGrp="1"/>
          </p:cNvSpPr>
          <p:nvPr>
            <p:ph type="pic" idx="2"/>
          </p:nvPr>
        </p:nvSpPr>
        <p:spPr>
          <a:xfrm>
            <a:off x="10972800" y="-203200"/>
            <a:ext cx="12144900" cy="14135100"/>
          </a:xfrm>
          <a:prstGeom prst="rect">
            <a:avLst/>
          </a:prstGeom>
          <a:noFill/>
          <a:ln>
            <a:noFill/>
          </a:ln>
        </p:spPr>
      </p:sp>
      <p:sp>
        <p:nvSpPr>
          <p:cNvPr id="374" name="Google Shape;374;g118394545b5_0_181"/>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75" name="Google Shape;375;g118394545b5_0_181"/>
          <p:cNvSpPr txBox="1">
            <a:spLocks noGrp="1"/>
          </p:cNvSpPr>
          <p:nvPr>
            <p:ph type="body" idx="1"/>
          </p:nvPr>
        </p:nvSpPr>
        <p:spPr>
          <a:xfrm>
            <a:off x="1206500" y="7060576"/>
            <a:ext cx="9779100" cy="53853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228600" algn="l" rtl="0">
              <a:lnSpc>
                <a:spcPct val="100000"/>
              </a:lnSpc>
              <a:spcBef>
                <a:spcPts val="0"/>
              </a:spcBef>
              <a:spcAft>
                <a:spcPts val="0"/>
              </a:spcAft>
              <a:buClr>
                <a:srgbClr val="000000"/>
              </a:buClr>
              <a:buSzPts val="5500"/>
              <a:buFont typeface="Helvetica Neue"/>
              <a:buNone/>
              <a:defRPr sz="5500" b="1"/>
            </a:lvl2pPr>
            <a:lvl3pPr marL="1371600" lvl="2" indent="-228600" algn="l" rtl="0">
              <a:lnSpc>
                <a:spcPct val="100000"/>
              </a:lnSpc>
              <a:spcBef>
                <a:spcPts val="0"/>
              </a:spcBef>
              <a:spcAft>
                <a:spcPts val="0"/>
              </a:spcAft>
              <a:buClr>
                <a:srgbClr val="000000"/>
              </a:buClr>
              <a:buSzPts val="5500"/>
              <a:buFont typeface="Helvetica Neue"/>
              <a:buNone/>
              <a:defRPr sz="5500" b="1"/>
            </a:lvl3pPr>
            <a:lvl4pPr marL="1828800" lvl="3" indent="-228600" algn="l" rtl="0">
              <a:lnSpc>
                <a:spcPct val="100000"/>
              </a:lnSpc>
              <a:spcBef>
                <a:spcPts val="0"/>
              </a:spcBef>
              <a:spcAft>
                <a:spcPts val="0"/>
              </a:spcAft>
              <a:buClr>
                <a:srgbClr val="000000"/>
              </a:buClr>
              <a:buSzPts val="5500"/>
              <a:buFont typeface="Helvetica Neue"/>
              <a:buNone/>
              <a:defRPr sz="5500" b="1"/>
            </a:lvl4pPr>
            <a:lvl5pPr marL="2286000" lvl="4" indent="-228600" algn="l" rtl="0">
              <a:lnSpc>
                <a:spcPct val="100000"/>
              </a:lnSpc>
              <a:spcBef>
                <a:spcPts val="0"/>
              </a:spcBef>
              <a:spcAft>
                <a:spcPts val="0"/>
              </a:spcAft>
              <a:buClr>
                <a:srgbClr val="000000"/>
              </a:buClr>
              <a:buSzPts val="5500"/>
              <a:buFont typeface="Helvetica Neue"/>
              <a:buNone/>
              <a:defRPr sz="5500" b="1"/>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6" name="Google Shape;376;g118394545b5_0_181"/>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377"/>
        <p:cNvGrpSpPr/>
        <p:nvPr/>
      </p:nvGrpSpPr>
      <p:grpSpPr>
        <a:xfrm>
          <a:off x="0" y="0"/>
          <a:ext cx="0" cy="0"/>
          <a:chOff x="0" y="0"/>
          <a:chExt cx="0" cy="0"/>
        </a:xfrm>
      </p:grpSpPr>
      <p:sp>
        <p:nvSpPr>
          <p:cNvPr id="378" name="Google Shape;378;g118394545b5_0_186"/>
          <p:cNvSpPr txBox="1">
            <a:spLocks noGrp="1"/>
          </p:cNvSpPr>
          <p:nvPr>
            <p:ph type="title"/>
          </p:nvPr>
        </p:nvSpPr>
        <p:spPr>
          <a:xfrm>
            <a:off x="1206500" y="1079500"/>
            <a:ext cx="21971100" cy="14331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79" name="Google Shape;379;g118394545b5_0_186"/>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80" name="Google Shape;380;g118394545b5_0_186"/>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81" name="Google Shape;381;g118394545b5_0_18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2"/>
        <p:cNvGrpSpPr/>
        <p:nvPr/>
      </p:nvGrpSpPr>
      <p:grpSpPr>
        <a:xfrm>
          <a:off x="0" y="0"/>
          <a:ext cx="0" cy="0"/>
          <a:chOff x="0" y="0"/>
          <a:chExt cx="0" cy="0"/>
        </a:xfrm>
      </p:grpSpPr>
      <p:sp>
        <p:nvSpPr>
          <p:cNvPr id="383" name="Google Shape;383;g118394545b5_0_191"/>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84" name="Google Shape;384;g118394545b5_0_19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85"/>
        <p:cNvGrpSpPr/>
        <p:nvPr/>
      </p:nvGrpSpPr>
      <p:grpSpPr>
        <a:xfrm>
          <a:off x="0" y="0"/>
          <a:ext cx="0" cy="0"/>
          <a:chOff x="0" y="0"/>
          <a:chExt cx="0" cy="0"/>
        </a:xfrm>
      </p:grpSpPr>
      <p:sp>
        <p:nvSpPr>
          <p:cNvPr id="386" name="Google Shape;386;g118394545b5_0_194"/>
          <p:cNvSpPr txBox="1">
            <a:spLocks noGrp="1"/>
          </p:cNvSpPr>
          <p:nvPr>
            <p:ph type="body" idx="1"/>
          </p:nvPr>
        </p:nvSpPr>
        <p:spPr>
          <a:xfrm>
            <a:off x="1206500" y="2372962"/>
            <a:ext cx="9779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87" name="Google Shape;387;g118394545b5_0_194"/>
          <p:cNvSpPr txBox="1">
            <a:spLocks noGrp="1"/>
          </p:cNvSpPr>
          <p:nvPr>
            <p:ph type="body" idx="2"/>
          </p:nvPr>
        </p:nvSpPr>
        <p:spPr>
          <a:xfrm>
            <a:off x="1206500" y="4248504"/>
            <a:ext cx="9779100" cy="82566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88" name="Google Shape;388;g118394545b5_0_194"/>
          <p:cNvSpPr>
            <a:spLocks noGrp="1"/>
          </p:cNvSpPr>
          <p:nvPr>
            <p:ph type="pic" idx="3"/>
          </p:nvPr>
        </p:nvSpPr>
        <p:spPr>
          <a:xfrm>
            <a:off x="12192000" y="-407266"/>
            <a:ext cx="10917000" cy="14555700"/>
          </a:xfrm>
          <a:prstGeom prst="rect">
            <a:avLst/>
          </a:prstGeom>
          <a:noFill/>
          <a:ln>
            <a:noFill/>
          </a:ln>
        </p:spPr>
      </p:sp>
      <p:sp>
        <p:nvSpPr>
          <p:cNvPr id="389" name="Google Shape;389;g118394545b5_0_194"/>
          <p:cNvSpPr txBox="1">
            <a:spLocks noGrp="1"/>
          </p:cNvSpPr>
          <p:nvPr>
            <p:ph type="title"/>
          </p:nvPr>
        </p:nvSpPr>
        <p:spPr>
          <a:xfrm>
            <a:off x="1206500" y="1079500"/>
            <a:ext cx="9779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90" name="Google Shape;390;g118394545b5_0_19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91"/>
        <p:cNvGrpSpPr/>
        <p:nvPr/>
      </p:nvGrpSpPr>
      <p:grpSpPr>
        <a:xfrm>
          <a:off x="0" y="0"/>
          <a:ext cx="0" cy="0"/>
          <a:chOff x="0" y="0"/>
          <a:chExt cx="0" cy="0"/>
        </a:xfrm>
      </p:grpSpPr>
      <p:sp>
        <p:nvSpPr>
          <p:cNvPr id="392" name="Google Shape;392;g118394545b5_0_200"/>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rmAutofit/>
          </a:bodyPr>
          <a:lstStyle>
            <a:lvl1pPr lvl="0" algn="l" rtl="0">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93" name="Google Shape;393;g118394545b5_0_200"/>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4"/>
        <p:cNvGrpSpPr/>
        <p:nvPr/>
      </p:nvGrpSpPr>
      <p:grpSpPr>
        <a:xfrm>
          <a:off x="0" y="0"/>
          <a:ext cx="0" cy="0"/>
          <a:chOff x="0" y="0"/>
          <a:chExt cx="0" cy="0"/>
        </a:xfrm>
      </p:grpSpPr>
      <p:sp>
        <p:nvSpPr>
          <p:cNvPr id="395" name="Google Shape;395;g118394545b5_0_203"/>
          <p:cNvSpPr txBox="1">
            <a:spLocks noGrp="1"/>
          </p:cNvSpPr>
          <p:nvPr>
            <p:ph type="title"/>
          </p:nvPr>
        </p:nvSpPr>
        <p:spPr>
          <a:xfrm>
            <a:off x="1206500" y="1079500"/>
            <a:ext cx="21971100" cy="14349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96" name="Google Shape;396;g118394545b5_0_203"/>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97" name="Google Shape;397;g118394545b5_0_20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98"/>
        <p:cNvGrpSpPr/>
        <p:nvPr/>
      </p:nvGrpSpPr>
      <p:grpSpPr>
        <a:xfrm>
          <a:off x="0" y="0"/>
          <a:ext cx="0" cy="0"/>
          <a:chOff x="0" y="0"/>
          <a:chExt cx="0" cy="0"/>
        </a:xfrm>
      </p:grpSpPr>
      <p:sp>
        <p:nvSpPr>
          <p:cNvPr id="399" name="Google Shape;399;g118394545b5_0_207"/>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400" name="Google Shape;400;g118394545b5_0_207"/>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01" name="Google Shape;401;g118394545b5_0_207"/>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00"/>
              </a:spcBef>
              <a:spcAft>
                <a:spcPts val="0"/>
              </a:spcAft>
              <a:buClr>
                <a:srgbClr val="000000"/>
              </a:buClr>
              <a:buSzPts val="5500"/>
              <a:buFont typeface="Helvetica Neue"/>
              <a:buNone/>
              <a:defRPr sz="5500"/>
            </a:lvl1pPr>
            <a:lvl2pPr marL="914400" lvl="1" indent="-228600" algn="l" rtl="0">
              <a:lnSpc>
                <a:spcPct val="100000"/>
              </a:lnSpc>
              <a:spcBef>
                <a:spcPts val="1800"/>
              </a:spcBef>
              <a:spcAft>
                <a:spcPts val="0"/>
              </a:spcAft>
              <a:buClr>
                <a:srgbClr val="000000"/>
              </a:buClr>
              <a:buSzPts val="5500"/>
              <a:buFont typeface="Helvetica Neue"/>
              <a:buNone/>
              <a:defRPr sz="5500"/>
            </a:lvl2pPr>
            <a:lvl3pPr marL="1371600" lvl="2" indent="-228600" algn="l" rtl="0">
              <a:lnSpc>
                <a:spcPct val="100000"/>
              </a:lnSpc>
              <a:spcBef>
                <a:spcPts val="1800"/>
              </a:spcBef>
              <a:spcAft>
                <a:spcPts val="0"/>
              </a:spcAft>
              <a:buClr>
                <a:srgbClr val="000000"/>
              </a:buClr>
              <a:buSzPts val="5500"/>
              <a:buFont typeface="Helvetica Neue"/>
              <a:buNone/>
              <a:defRPr sz="5500"/>
            </a:lvl3pPr>
            <a:lvl4pPr marL="1828800" lvl="3" indent="-228600" algn="l" rtl="0">
              <a:lnSpc>
                <a:spcPct val="100000"/>
              </a:lnSpc>
              <a:spcBef>
                <a:spcPts val="1800"/>
              </a:spcBef>
              <a:spcAft>
                <a:spcPts val="0"/>
              </a:spcAft>
              <a:buClr>
                <a:srgbClr val="000000"/>
              </a:buClr>
              <a:buSzPts val="5500"/>
              <a:buFont typeface="Helvetica Neue"/>
              <a:buNone/>
              <a:defRPr sz="5500"/>
            </a:lvl4pPr>
            <a:lvl5pPr marL="2286000" lvl="4" indent="-228600" algn="l" rtl="0">
              <a:lnSpc>
                <a:spcPct val="100000"/>
              </a:lnSpc>
              <a:spcBef>
                <a:spcPts val="1800"/>
              </a:spcBef>
              <a:spcAft>
                <a:spcPts val="0"/>
              </a:spcAft>
              <a:buClr>
                <a:srgbClr val="000000"/>
              </a:buClr>
              <a:buSzPts val="5500"/>
              <a:buFont typeface="Helvetica Neue"/>
              <a:buNone/>
              <a:defRPr sz="5500"/>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02" name="Google Shape;402;g118394545b5_0_20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403"/>
        <p:cNvGrpSpPr/>
        <p:nvPr/>
      </p:nvGrpSpPr>
      <p:grpSpPr>
        <a:xfrm>
          <a:off x="0" y="0"/>
          <a:ext cx="0" cy="0"/>
          <a:chOff x="0" y="0"/>
          <a:chExt cx="0" cy="0"/>
        </a:xfrm>
      </p:grpSpPr>
      <p:sp>
        <p:nvSpPr>
          <p:cNvPr id="404" name="Google Shape;404;g118394545b5_0_212"/>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rmAutofit/>
          </a:bodyPr>
          <a:lstStyle>
            <a:lvl1pPr marL="457200" lvl="0" indent="-228600" algn="ctr" rtl="0">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05" name="Google Shape;405;g118394545b5_0_212"/>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406"/>
        <p:cNvGrpSpPr/>
        <p:nvPr/>
      </p:nvGrpSpPr>
      <p:grpSpPr>
        <a:xfrm>
          <a:off x="0" y="0"/>
          <a:ext cx="0" cy="0"/>
          <a:chOff x="0" y="0"/>
          <a:chExt cx="0" cy="0"/>
        </a:xfrm>
      </p:grpSpPr>
      <p:sp>
        <p:nvSpPr>
          <p:cNvPr id="407" name="Google Shape;407;g118394545b5_0_215"/>
          <p:cNvSpPr txBox="1">
            <a:spLocks noGrp="1"/>
          </p:cNvSpPr>
          <p:nvPr>
            <p:ph type="body" idx="1"/>
          </p:nvPr>
        </p:nvSpPr>
        <p:spPr>
          <a:xfrm>
            <a:off x="1206500" y="1075927"/>
            <a:ext cx="21971100" cy="7241700"/>
          </a:xfrm>
          <a:prstGeom prst="rect">
            <a:avLst/>
          </a:prstGeom>
          <a:noFill/>
          <a:ln>
            <a:noFill/>
          </a:ln>
        </p:spPr>
        <p:txBody>
          <a:bodyPr spcFirstLastPara="1" wrap="square" lIns="50800" tIns="50800" rIns="50800" bIns="50800" anchor="b" anchorCtr="0">
            <a:normAutofit/>
          </a:bodyPr>
          <a:lstStyle>
            <a:lvl1pPr marL="457200" lvl="0" indent="-228600" algn="ctr" rtl="0">
              <a:lnSpc>
                <a:spcPct val="80000"/>
              </a:lnSpc>
              <a:spcBef>
                <a:spcPts val="0"/>
              </a:spcBef>
              <a:spcAft>
                <a:spcPts val="0"/>
              </a:spcAft>
              <a:buClr>
                <a:srgbClr val="000000"/>
              </a:buClr>
              <a:buSzPts val="25000"/>
              <a:buFont typeface="Helvetica Neue"/>
              <a:buNone/>
              <a:defRPr sz="25000" b="1"/>
            </a:lvl1pPr>
            <a:lvl2pPr marL="914400" lvl="1" indent="-228600" algn="ctr" rtl="0">
              <a:lnSpc>
                <a:spcPct val="80000"/>
              </a:lnSpc>
              <a:spcBef>
                <a:spcPts val="0"/>
              </a:spcBef>
              <a:spcAft>
                <a:spcPts val="0"/>
              </a:spcAft>
              <a:buClr>
                <a:srgbClr val="000000"/>
              </a:buClr>
              <a:buSzPts val="25000"/>
              <a:buFont typeface="Helvetica Neue"/>
              <a:buNone/>
              <a:defRPr sz="25000" b="1"/>
            </a:lvl2pPr>
            <a:lvl3pPr marL="1371600" lvl="2" indent="-228600" algn="ctr" rtl="0">
              <a:lnSpc>
                <a:spcPct val="80000"/>
              </a:lnSpc>
              <a:spcBef>
                <a:spcPts val="0"/>
              </a:spcBef>
              <a:spcAft>
                <a:spcPts val="0"/>
              </a:spcAft>
              <a:buClr>
                <a:srgbClr val="000000"/>
              </a:buClr>
              <a:buSzPts val="25000"/>
              <a:buFont typeface="Helvetica Neue"/>
              <a:buNone/>
              <a:defRPr sz="25000" b="1"/>
            </a:lvl3pPr>
            <a:lvl4pPr marL="1828800" lvl="3" indent="-228600" algn="ctr" rtl="0">
              <a:lnSpc>
                <a:spcPct val="80000"/>
              </a:lnSpc>
              <a:spcBef>
                <a:spcPts val="0"/>
              </a:spcBef>
              <a:spcAft>
                <a:spcPts val="0"/>
              </a:spcAft>
              <a:buClr>
                <a:srgbClr val="000000"/>
              </a:buClr>
              <a:buSzPts val="25000"/>
              <a:buFont typeface="Helvetica Neue"/>
              <a:buNone/>
              <a:defRPr sz="25000" b="1"/>
            </a:lvl4pPr>
            <a:lvl5pPr marL="2286000" lvl="4" indent="-228600" algn="ctr" rtl="0">
              <a:lnSpc>
                <a:spcPct val="80000"/>
              </a:lnSpc>
              <a:spcBef>
                <a:spcPts val="0"/>
              </a:spcBef>
              <a:spcAft>
                <a:spcPts val="0"/>
              </a:spcAft>
              <a:buClr>
                <a:srgbClr val="000000"/>
              </a:buClr>
              <a:buSzPts val="25000"/>
              <a:buFont typeface="Helvetica Neue"/>
              <a:buNone/>
              <a:defRPr sz="25000" b="1"/>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08" name="Google Shape;408;g118394545b5_0_215"/>
          <p:cNvSpPr txBox="1">
            <a:spLocks noGrp="1"/>
          </p:cNvSpPr>
          <p:nvPr>
            <p:ph type="body" idx="2"/>
          </p:nvPr>
        </p:nvSpPr>
        <p:spPr>
          <a:xfrm>
            <a:off x="1206500" y="8262180"/>
            <a:ext cx="21971100" cy="934800"/>
          </a:xfrm>
          <a:prstGeom prst="rect">
            <a:avLst/>
          </a:prstGeom>
          <a:noFill/>
          <a:ln>
            <a:noFill/>
          </a:ln>
        </p:spPr>
        <p:txBody>
          <a:bodyPr spcFirstLastPara="1" wrap="square" lIns="45700" tIns="45700" rIns="45700" bIns="45700" anchor="t" anchorCtr="0">
            <a:normAutofit/>
          </a:bodyPr>
          <a:lstStyle>
            <a:lvl1pPr marL="457200" lvl="0" indent="-228600" algn="ctr" rtl="0">
              <a:lnSpc>
                <a:spcPct val="100000"/>
              </a:lnSpc>
              <a:spcBef>
                <a:spcPts val="0"/>
              </a:spcBef>
              <a:spcAft>
                <a:spcPts val="0"/>
              </a:spcAft>
              <a:buClr>
                <a:srgbClr val="000000"/>
              </a:buClr>
              <a:buSzPts val="5500"/>
              <a:buFont typeface="Helvetica Neue"/>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09" name="Google Shape;409;g118394545b5_0_21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43"/>
        <p:cNvGrpSpPr/>
        <p:nvPr/>
      </p:nvGrpSpPr>
      <p:grpSpPr>
        <a:xfrm>
          <a:off x="0" y="0"/>
          <a:ext cx="0" cy="0"/>
          <a:chOff x="0" y="0"/>
          <a:chExt cx="0" cy="0"/>
        </a:xfrm>
      </p:grpSpPr>
      <p:sp>
        <p:nvSpPr>
          <p:cNvPr id="44" name="Google Shape;44;p43"/>
          <p:cNvSpPr>
            <a:spLocks noGrp="1"/>
          </p:cNvSpPr>
          <p:nvPr>
            <p:ph type="pic" idx="2"/>
          </p:nvPr>
        </p:nvSpPr>
        <p:spPr>
          <a:xfrm>
            <a:off x="-1155700" y="-1295400"/>
            <a:ext cx="26746199" cy="16018933"/>
          </a:xfrm>
          <a:prstGeom prst="rect">
            <a:avLst/>
          </a:prstGeom>
          <a:noFill/>
          <a:ln>
            <a:noFill/>
          </a:ln>
        </p:spPr>
      </p:sp>
      <p:sp>
        <p:nvSpPr>
          <p:cNvPr id="45" name="Google Shape;45;p4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4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4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8" name="Google Shape;48;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10"/>
        <p:cNvGrpSpPr/>
        <p:nvPr/>
      </p:nvGrpSpPr>
      <p:grpSpPr>
        <a:xfrm>
          <a:off x="0" y="0"/>
          <a:ext cx="0" cy="0"/>
          <a:chOff x="0" y="0"/>
          <a:chExt cx="0" cy="0"/>
        </a:xfrm>
      </p:grpSpPr>
      <p:sp>
        <p:nvSpPr>
          <p:cNvPr id="411" name="Google Shape;411;g118394545b5_0_219"/>
          <p:cNvSpPr txBox="1">
            <a:spLocks noGrp="1"/>
          </p:cNvSpPr>
          <p:nvPr>
            <p:ph type="body" idx="1"/>
          </p:nvPr>
        </p:nvSpPr>
        <p:spPr>
          <a:xfrm>
            <a:off x="2430025" y="10675453"/>
            <a:ext cx="202002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12" name="Google Shape;412;g118394545b5_0_219"/>
          <p:cNvSpPr txBox="1">
            <a:spLocks noGrp="1"/>
          </p:cNvSpPr>
          <p:nvPr>
            <p:ph type="body" idx="2"/>
          </p:nvPr>
        </p:nvSpPr>
        <p:spPr>
          <a:xfrm>
            <a:off x="1753923" y="4939860"/>
            <a:ext cx="20876100" cy="3836400"/>
          </a:xfrm>
          <a:prstGeom prst="rect">
            <a:avLst/>
          </a:prstGeom>
          <a:noFill/>
          <a:ln>
            <a:noFill/>
          </a:ln>
        </p:spPr>
        <p:txBody>
          <a:bodyPr spcFirstLastPara="1" wrap="square" lIns="50800" tIns="50800" rIns="50800" bIns="50800" anchor="t" anchorCtr="0">
            <a:normAutofit/>
          </a:bodyPr>
          <a:lstStyle>
            <a:lvl1pPr marL="457200" lvl="0" indent="-228600" algn="l" rtl="0">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413" name="Google Shape;413;g118394545b5_0_21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4"/>
        <p:cNvGrpSpPr/>
        <p:nvPr/>
      </p:nvGrpSpPr>
      <p:grpSpPr>
        <a:xfrm>
          <a:off x="0" y="0"/>
          <a:ext cx="0" cy="0"/>
          <a:chOff x="0" y="0"/>
          <a:chExt cx="0" cy="0"/>
        </a:xfrm>
      </p:grpSpPr>
      <p:sp>
        <p:nvSpPr>
          <p:cNvPr id="415" name="Google Shape;415;g118394545b5_0_223"/>
          <p:cNvSpPr>
            <a:spLocks noGrp="1"/>
          </p:cNvSpPr>
          <p:nvPr>
            <p:ph type="pic" idx="2"/>
          </p:nvPr>
        </p:nvSpPr>
        <p:spPr>
          <a:xfrm>
            <a:off x="15760700" y="1016000"/>
            <a:ext cx="7439100" cy="5949600"/>
          </a:xfrm>
          <a:prstGeom prst="rect">
            <a:avLst/>
          </a:prstGeom>
          <a:noFill/>
          <a:ln>
            <a:noFill/>
          </a:ln>
        </p:spPr>
      </p:sp>
      <p:sp>
        <p:nvSpPr>
          <p:cNvPr id="416" name="Google Shape;416;g118394545b5_0_223"/>
          <p:cNvSpPr>
            <a:spLocks noGrp="1"/>
          </p:cNvSpPr>
          <p:nvPr>
            <p:ph type="pic" idx="3"/>
          </p:nvPr>
        </p:nvSpPr>
        <p:spPr>
          <a:xfrm>
            <a:off x="13500100" y="3978275"/>
            <a:ext cx="10439400" cy="12150300"/>
          </a:xfrm>
          <a:prstGeom prst="rect">
            <a:avLst/>
          </a:prstGeom>
          <a:noFill/>
          <a:ln>
            <a:noFill/>
          </a:ln>
        </p:spPr>
      </p:sp>
      <p:sp>
        <p:nvSpPr>
          <p:cNvPr id="417" name="Google Shape;417;g118394545b5_0_223"/>
          <p:cNvSpPr>
            <a:spLocks noGrp="1"/>
          </p:cNvSpPr>
          <p:nvPr>
            <p:ph type="pic" idx="4"/>
          </p:nvPr>
        </p:nvSpPr>
        <p:spPr>
          <a:xfrm>
            <a:off x="-139700" y="495300"/>
            <a:ext cx="16611600" cy="12458700"/>
          </a:xfrm>
          <a:prstGeom prst="rect">
            <a:avLst/>
          </a:prstGeom>
          <a:noFill/>
          <a:ln>
            <a:noFill/>
          </a:ln>
        </p:spPr>
      </p:sp>
      <p:sp>
        <p:nvSpPr>
          <p:cNvPr id="418" name="Google Shape;418;g118394545b5_0_22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419"/>
        <p:cNvGrpSpPr/>
        <p:nvPr/>
      </p:nvGrpSpPr>
      <p:grpSpPr>
        <a:xfrm>
          <a:off x="0" y="0"/>
          <a:ext cx="0" cy="0"/>
          <a:chOff x="0" y="0"/>
          <a:chExt cx="0" cy="0"/>
        </a:xfrm>
      </p:grpSpPr>
      <p:sp>
        <p:nvSpPr>
          <p:cNvPr id="420" name="Google Shape;420;g118394545b5_0_228"/>
          <p:cNvSpPr>
            <a:spLocks noGrp="1"/>
          </p:cNvSpPr>
          <p:nvPr>
            <p:ph type="pic" idx="2"/>
          </p:nvPr>
        </p:nvSpPr>
        <p:spPr>
          <a:xfrm>
            <a:off x="-1333500" y="-5524500"/>
            <a:ext cx="27051000" cy="21640800"/>
          </a:xfrm>
          <a:prstGeom prst="rect">
            <a:avLst/>
          </a:prstGeom>
          <a:noFill/>
          <a:ln>
            <a:noFill/>
          </a:ln>
        </p:spPr>
      </p:sp>
      <p:sp>
        <p:nvSpPr>
          <p:cNvPr id="421" name="Google Shape;421;g118394545b5_0_22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2"/>
        <p:cNvGrpSpPr/>
        <p:nvPr/>
      </p:nvGrpSpPr>
      <p:grpSpPr>
        <a:xfrm>
          <a:off x="0" y="0"/>
          <a:ext cx="0" cy="0"/>
          <a:chOff x="0" y="0"/>
          <a:chExt cx="0" cy="0"/>
        </a:xfrm>
      </p:grpSpPr>
      <p:sp>
        <p:nvSpPr>
          <p:cNvPr id="423" name="Google Shape;423;g118394545b5_0_231"/>
          <p:cNvSpPr txBox="1">
            <a:spLocks noGrp="1"/>
          </p:cNvSpPr>
          <p:nvPr>
            <p:ph type="title"/>
          </p:nvPr>
        </p:nvSpPr>
        <p:spPr>
          <a:xfrm>
            <a:off x="1676400" y="730248"/>
            <a:ext cx="21031200" cy="26520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accent2"/>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24" name="Google Shape;424;g118394545b5_0_231"/>
          <p:cNvSpPr txBox="1">
            <a:spLocks noGrp="1"/>
          </p:cNvSpPr>
          <p:nvPr>
            <p:ph type="body" idx="1"/>
          </p:nvPr>
        </p:nvSpPr>
        <p:spPr>
          <a:xfrm>
            <a:off x="1676400" y="3651250"/>
            <a:ext cx="21031200" cy="87024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rgbClr val="C22536"/>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rgbClr val="901A28"/>
              </a:buClr>
              <a:buSzPts val="3600"/>
              <a:buChar char="•"/>
              <a:defRPr/>
            </a:lvl4pPr>
            <a:lvl5pPr marL="2286000" lvl="4" indent="-457200" algn="l" rtl="0">
              <a:lnSpc>
                <a:spcPct val="90000"/>
              </a:lnSpc>
              <a:spcBef>
                <a:spcPts val="1000"/>
              </a:spcBef>
              <a:spcAft>
                <a:spcPts val="0"/>
              </a:spcAft>
              <a:buClr>
                <a:srgbClr val="525252"/>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425" name="Google Shape;425;g118394545b5_0_231"/>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26" name="Google Shape;426;g118394545b5_0_231"/>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27" name="Google Shape;427;g118394545b5_0_231"/>
          <p:cNvSpPr txBox="1">
            <a:spLocks noGrp="1"/>
          </p:cNvSpPr>
          <p:nvPr>
            <p:ph type="sldNum" idx="12"/>
          </p:nvPr>
        </p:nvSpPr>
        <p:spPr>
          <a:xfrm>
            <a:off x="17221200" y="12712700"/>
            <a:ext cx="20232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428" name="Google Shape;428;g118394545b5_0_231" descr="Virginia Department of Education"/>
          <p:cNvPicPr preferRelativeResize="0"/>
          <p:nvPr/>
        </p:nvPicPr>
        <p:blipFill rotWithShape="1">
          <a:blip r:embed="rId2">
            <a:alphaModFix/>
          </a:blip>
          <a:srcRect/>
          <a:stretch/>
        </p:blipFill>
        <p:spPr>
          <a:xfrm rot="-5400000">
            <a:off x="-6054839" y="6446699"/>
            <a:ext cx="13329208" cy="762328"/>
          </a:xfrm>
          <a:prstGeom prst="rect">
            <a:avLst/>
          </a:prstGeom>
          <a:noFill/>
          <a:ln>
            <a:noFill/>
          </a:ln>
        </p:spPr>
      </p:pic>
      <p:pic>
        <p:nvPicPr>
          <p:cNvPr id="429" name="Google Shape;429;g118394545b5_0_231" descr="VDOE Logo&#10;"/>
          <p:cNvPicPr preferRelativeResize="0"/>
          <p:nvPr/>
        </p:nvPicPr>
        <p:blipFill rotWithShape="1">
          <a:blip r:embed="rId3">
            <a:alphaModFix/>
          </a:blip>
          <a:srcRect/>
          <a:stretch/>
        </p:blipFill>
        <p:spPr>
          <a:xfrm>
            <a:off x="19244680" y="12233888"/>
            <a:ext cx="5063613" cy="16878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4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5.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34"/>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sp>
        <p:nvSpPr>
          <p:cNvPr id="108" name="Google Shape;108;g1183c28fde6_0_735"/>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9pPr>
          </a:lstStyle>
          <a:p>
            <a:endParaRPr/>
          </a:p>
        </p:txBody>
      </p:sp>
      <p:sp>
        <p:nvSpPr>
          <p:cNvPr id="109" name="Google Shape;109;g1183c28fde6_0_735"/>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110" name="Google Shape;110;g1183c28fde6_0_73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4"/>
        <p:cNvGrpSpPr/>
        <p:nvPr/>
      </p:nvGrpSpPr>
      <p:grpSpPr>
        <a:xfrm>
          <a:off x="0" y="0"/>
          <a:ext cx="0" cy="0"/>
          <a:chOff x="0" y="0"/>
          <a:chExt cx="0" cy="0"/>
        </a:xfrm>
      </p:grpSpPr>
      <p:sp>
        <p:nvSpPr>
          <p:cNvPr id="185" name="Google Shape;185;g11840337728_0_85"/>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9pPr>
          </a:lstStyle>
          <a:p>
            <a:endParaRPr/>
          </a:p>
        </p:txBody>
      </p:sp>
      <p:sp>
        <p:nvSpPr>
          <p:cNvPr id="186" name="Google Shape;186;g11840337728_0_85"/>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187" name="Google Shape;187;g11840337728_0_8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1"/>
        <p:cNvGrpSpPr/>
        <p:nvPr/>
      </p:nvGrpSpPr>
      <p:grpSpPr>
        <a:xfrm>
          <a:off x="0" y="0"/>
          <a:ext cx="0" cy="0"/>
          <a:chOff x="0" y="0"/>
          <a:chExt cx="0" cy="0"/>
        </a:xfrm>
      </p:grpSpPr>
      <p:sp>
        <p:nvSpPr>
          <p:cNvPr id="252" name="Google Shape;252;g11839454418_0_145"/>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9pPr>
          </a:lstStyle>
          <a:p>
            <a:endParaRPr/>
          </a:p>
        </p:txBody>
      </p:sp>
      <p:sp>
        <p:nvSpPr>
          <p:cNvPr id="253" name="Google Shape;253;g11839454418_0_145"/>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54" name="Google Shape;254;g11839454418_0_14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8"/>
        <p:cNvGrpSpPr/>
        <p:nvPr/>
      </p:nvGrpSpPr>
      <p:grpSpPr>
        <a:xfrm>
          <a:off x="0" y="0"/>
          <a:ext cx="0" cy="0"/>
          <a:chOff x="0" y="0"/>
          <a:chExt cx="0" cy="0"/>
        </a:xfrm>
      </p:grpSpPr>
      <p:sp>
        <p:nvSpPr>
          <p:cNvPr id="329" name="Google Shape;329;g118394545b5_0_137"/>
          <p:cNvSpPr txBox="1">
            <a:spLocks noGrp="1"/>
          </p:cNvSpPr>
          <p:nvPr>
            <p:ph type="title"/>
          </p:nvPr>
        </p:nvSpPr>
        <p:spPr>
          <a:xfrm>
            <a:off x="1206500" y="1079500"/>
            <a:ext cx="21971100" cy="1433100"/>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330" name="Google Shape;330;g118394545b5_0_137"/>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31" name="Google Shape;331;g118394545b5_0_13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820"/>
        </a:solidFill>
        <a:effectLst/>
      </p:bgPr>
    </p:bg>
    <p:spTree>
      <p:nvGrpSpPr>
        <p:cNvPr id="1" name="Shape 433"/>
        <p:cNvGrpSpPr/>
        <p:nvPr/>
      </p:nvGrpSpPr>
      <p:grpSpPr>
        <a:xfrm>
          <a:off x="0" y="0"/>
          <a:ext cx="0" cy="0"/>
          <a:chOff x="0" y="0"/>
          <a:chExt cx="0" cy="0"/>
        </a:xfrm>
      </p:grpSpPr>
      <p:sp>
        <p:nvSpPr>
          <p:cNvPr id="434" name="Google Shape;434;g11840337728_0_76"/>
          <p:cNvSpPr txBox="1">
            <a:spLocks noGrp="1"/>
          </p:cNvSpPr>
          <p:nvPr>
            <p:ph type="body" idx="1"/>
          </p:nvPr>
        </p:nvSpPr>
        <p:spPr>
          <a:xfrm>
            <a:off x="13603975" y="9623325"/>
            <a:ext cx="9858000" cy="2565000"/>
          </a:xfrm>
          <a:prstGeom prst="rect">
            <a:avLst/>
          </a:prstGeom>
          <a:noFill/>
          <a:ln>
            <a:noFill/>
          </a:ln>
        </p:spPr>
        <p:txBody>
          <a:bodyPr spcFirstLastPara="1" wrap="square" lIns="45700" tIns="45700" rIns="45700" bIns="45700" anchor="b" anchorCtr="0">
            <a:noAutofit/>
          </a:bodyPr>
          <a:lstStyle/>
          <a:p>
            <a:pPr marL="0" marR="0" lvl="0" indent="0" algn="ctr" rtl="0">
              <a:lnSpc>
                <a:spcPct val="80000"/>
              </a:lnSpc>
              <a:spcBef>
                <a:spcPts val="0"/>
              </a:spcBef>
              <a:spcAft>
                <a:spcPts val="0"/>
              </a:spcAft>
              <a:buClr>
                <a:srgbClr val="FFFFFF"/>
              </a:buClr>
              <a:buSzPts val="2070"/>
              <a:buFont typeface="Arial"/>
              <a:buNone/>
            </a:pPr>
            <a:r>
              <a:rPr lang="en-US" sz="4770" b="0">
                <a:latin typeface="Josefin Sans"/>
                <a:ea typeface="Josefin Sans"/>
                <a:cs typeface="Josefin Sans"/>
                <a:sym typeface="Josefin Sans"/>
              </a:rPr>
              <a:t>Presented to the </a:t>
            </a:r>
            <a:endParaRPr sz="4770" b="0">
              <a:latin typeface="Josefin Sans"/>
              <a:ea typeface="Josefin Sans"/>
              <a:cs typeface="Josefin Sans"/>
              <a:sym typeface="Josefin Sans"/>
            </a:endParaRPr>
          </a:p>
          <a:p>
            <a:pPr marL="0" marR="0" lvl="0" indent="0" algn="ctr" rtl="0">
              <a:lnSpc>
                <a:spcPct val="80000"/>
              </a:lnSpc>
              <a:spcBef>
                <a:spcPts val="0"/>
              </a:spcBef>
              <a:spcAft>
                <a:spcPts val="0"/>
              </a:spcAft>
              <a:buClr>
                <a:srgbClr val="FFFFFF"/>
              </a:buClr>
              <a:buSzPts val="2070"/>
              <a:buFont typeface="Arial"/>
              <a:buNone/>
            </a:pPr>
            <a:r>
              <a:rPr lang="en-US" sz="4770" b="0">
                <a:latin typeface="Josefin Sans"/>
                <a:ea typeface="Josefin Sans"/>
                <a:cs typeface="Josefin Sans"/>
                <a:sym typeface="Josefin Sans"/>
              </a:rPr>
              <a:t>Virginia Board of Education</a:t>
            </a:r>
            <a:endParaRPr sz="4770" b="0">
              <a:latin typeface="Josefin Sans"/>
              <a:ea typeface="Josefin Sans"/>
              <a:cs typeface="Josefin Sans"/>
              <a:sym typeface="Josefin Sans"/>
            </a:endParaRPr>
          </a:p>
          <a:p>
            <a:pPr marL="0" marR="0" lvl="0" indent="0" algn="ctr" rtl="0">
              <a:lnSpc>
                <a:spcPct val="80000"/>
              </a:lnSpc>
              <a:spcBef>
                <a:spcPts val="0"/>
              </a:spcBef>
              <a:spcAft>
                <a:spcPts val="0"/>
              </a:spcAft>
              <a:buClr>
                <a:srgbClr val="FFFFFF"/>
              </a:buClr>
              <a:buSzPts val="2070"/>
              <a:buFont typeface="Arial"/>
              <a:buNone/>
            </a:pPr>
            <a:endParaRPr sz="4770" b="0">
              <a:latin typeface="Josefin Sans"/>
              <a:ea typeface="Josefin Sans"/>
              <a:cs typeface="Josefin Sans"/>
              <a:sym typeface="Josefin Sans"/>
            </a:endParaRPr>
          </a:p>
          <a:p>
            <a:pPr marL="0" marR="0" lvl="0" indent="0" algn="ctr" rtl="0">
              <a:lnSpc>
                <a:spcPct val="80000"/>
              </a:lnSpc>
              <a:spcBef>
                <a:spcPts val="0"/>
              </a:spcBef>
              <a:spcAft>
                <a:spcPts val="0"/>
              </a:spcAft>
              <a:buClr>
                <a:srgbClr val="FFFFFF"/>
              </a:buClr>
              <a:buSzPts val="2070"/>
              <a:buFont typeface="Arial"/>
              <a:buNone/>
            </a:pPr>
            <a:r>
              <a:rPr lang="en-US" sz="4770" b="0">
                <a:latin typeface="Josefin Sans"/>
                <a:ea typeface="Josefin Sans"/>
                <a:cs typeface="Josefin Sans"/>
                <a:sym typeface="Josefin Sans"/>
              </a:rPr>
              <a:t>March 16, 2022</a:t>
            </a:r>
            <a:endParaRPr sz="4770" b="0">
              <a:latin typeface="Josefin Sans"/>
              <a:ea typeface="Josefin Sans"/>
              <a:cs typeface="Josefin Sans"/>
              <a:sym typeface="Josefin Sans"/>
            </a:endParaRPr>
          </a:p>
        </p:txBody>
      </p:sp>
      <p:sp>
        <p:nvSpPr>
          <p:cNvPr id="435" name="Google Shape;435;g11840337728_0_76"/>
          <p:cNvSpPr txBox="1">
            <a:spLocks noGrp="1"/>
          </p:cNvSpPr>
          <p:nvPr>
            <p:ph type="subTitle" idx="4294967295"/>
          </p:nvPr>
        </p:nvSpPr>
        <p:spPr>
          <a:xfrm>
            <a:off x="13603975" y="5004875"/>
            <a:ext cx="9858000" cy="45180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FFFF"/>
              </a:buClr>
              <a:buSzPts val="5500"/>
              <a:buFont typeface="Arial"/>
              <a:buNone/>
            </a:pPr>
            <a:r>
              <a:rPr lang="en-US" sz="8400" b="1">
                <a:latin typeface="Montserrat"/>
                <a:ea typeface="Montserrat"/>
                <a:cs typeface="Montserrat"/>
                <a:sym typeface="Montserrat"/>
              </a:rPr>
              <a:t>OVERVIEW OF THE VIRGINIA LITERACY ACT</a:t>
            </a:r>
            <a:endParaRPr sz="8400" i="0" u="none" strike="noStrike" cap="none">
              <a:solidFill>
                <a:srgbClr val="FFFFFF"/>
              </a:solidFill>
              <a:latin typeface="Montserrat"/>
              <a:ea typeface="Montserrat"/>
              <a:cs typeface="Montserrat"/>
              <a:sym typeface="Montserrat"/>
            </a:endParaRPr>
          </a:p>
        </p:txBody>
      </p:sp>
      <p:pic>
        <p:nvPicPr>
          <p:cNvPr id="436" name="Google Shape;436;g11840337728_0_76" descr="Image"/>
          <p:cNvPicPr preferRelativeResize="0"/>
          <p:nvPr/>
        </p:nvPicPr>
        <p:blipFill rotWithShape="1">
          <a:blip r:embed="rId3">
            <a:alphaModFix/>
          </a:blip>
          <a:srcRect/>
          <a:stretch/>
        </p:blipFill>
        <p:spPr>
          <a:xfrm>
            <a:off x="17143298" y="563691"/>
            <a:ext cx="6326550" cy="3098413"/>
          </a:xfrm>
          <a:prstGeom prst="rect">
            <a:avLst/>
          </a:prstGeom>
          <a:noFill/>
          <a:ln>
            <a:noFill/>
          </a:ln>
        </p:spPr>
      </p:pic>
      <p:cxnSp>
        <p:nvCxnSpPr>
          <p:cNvPr id="437" name="Google Shape;437;g11840337728_0_76"/>
          <p:cNvCxnSpPr/>
          <p:nvPr/>
        </p:nvCxnSpPr>
        <p:spPr>
          <a:xfrm rot="10800000">
            <a:off x="262466" y="-270"/>
            <a:ext cx="0" cy="14153700"/>
          </a:xfrm>
          <a:prstGeom prst="straightConnector1">
            <a:avLst/>
          </a:prstGeom>
          <a:noFill/>
          <a:ln w="25400" cap="flat" cmpd="sng">
            <a:solidFill>
              <a:srgbClr val="FFFFFF"/>
            </a:solidFill>
            <a:prstDash val="solid"/>
            <a:miter lim="400000"/>
            <a:headEnd type="none" w="sm" len="sm"/>
            <a:tailEnd type="none" w="sm" len="sm"/>
          </a:ln>
        </p:spPr>
      </p:cxnSp>
      <p:cxnSp>
        <p:nvCxnSpPr>
          <p:cNvPr id="438" name="Google Shape;438;g11840337728_0_76"/>
          <p:cNvCxnSpPr/>
          <p:nvPr/>
        </p:nvCxnSpPr>
        <p:spPr>
          <a:xfrm rot="10800000">
            <a:off x="126999" y="-112"/>
            <a:ext cx="0" cy="13716300"/>
          </a:xfrm>
          <a:prstGeom prst="straightConnector1">
            <a:avLst/>
          </a:prstGeom>
          <a:noFill/>
          <a:ln w="63500" cap="flat" cmpd="sng">
            <a:solidFill>
              <a:srgbClr val="C92D3A"/>
            </a:solidFill>
            <a:prstDash val="solid"/>
            <a:miter lim="400000"/>
            <a:headEnd type="none" w="sm" len="sm"/>
            <a:tailEnd type="none" w="sm" len="sm"/>
          </a:ln>
        </p:spPr>
      </p:cxnSp>
      <p:pic>
        <p:nvPicPr>
          <p:cNvPr id="439" name="Google Shape;439;g11840337728_0_76"/>
          <p:cNvPicPr preferRelativeResize="0"/>
          <p:nvPr/>
        </p:nvPicPr>
        <p:blipFill rotWithShape="1">
          <a:blip r:embed="rId4">
            <a:alphaModFix/>
          </a:blip>
          <a:srcRect l="16294" r="16288"/>
          <a:stretch/>
        </p:blipFill>
        <p:spPr>
          <a:xfrm>
            <a:off x="921477" y="588875"/>
            <a:ext cx="12682486" cy="12538350"/>
          </a:xfrm>
          <a:custGeom>
            <a:avLst/>
            <a:gdLst/>
            <a:ahLst/>
            <a:cxnLst/>
            <a:rect l="l" t="t" r="r" b="b"/>
            <a:pathLst>
              <a:path w="21386" h="21383" extrusionOk="0">
                <a:moveTo>
                  <a:pt x="11478" y="1268"/>
                </a:moveTo>
                <a:cubicBezTo>
                  <a:pt x="10339" y="566"/>
                  <a:pt x="9655" y="144"/>
                  <a:pt x="9083" y="55"/>
                </a:cubicBezTo>
                <a:cubicBezTo>
                  <a:pt x="8280" y="-108"/>
                  <a:pt x="7448" y="96"/>
                  <a:pt x="6809" y="613"/>
                </a:cubicBezTo>
                <a:cubicBezTo>
                  <a:pt x="6341" y="956"/>
                  <a:pt x="5923" y="1647"/>
                  <a:pt x="5228" y="2799"/>
                </a:cubicBezTo>
                <a:lnTo>
                  <a:pt x="1253" y="9390"/>
                </a:lnTo>
                <a:cubicBezTo>
                  <a:pt x="558" y="10542"/>
                  <a:pt x="142" y="11232"/>
                  <a:pt x="55" y="11811"/>
                </a:cubicBezTo>
                <a:cubicBezTo>
                  <a:pt x="-107" y="12622"/>
                  <a:pt x="94" y="13465"/>
                  <a:pt x="605" y="14112"/>
                </a:cubicBezTo>
                <a:cubicBezTo>
                  <a:pt x="944" y="14585"/>
                  <a:pt x="1628" y="15008"/>
                  <a:pt x="2767" y="15710"/>
                </a:cubicBezTo>
                <a:lnTo>
                  <a:pt x="9908" y="20116"/>
                </a:lnTo>
                <a:cubicBezTo>
                  <a:pt x="11047" y="20818"/>
                  <a:pt x="11731" y="21240"/>
                  <a:pt x="12302" y="21329"/>
                </a:cubicBezTo>
                <a:cubicBezTo>
                  <a:pt x="13105" y="21492"/>
                  <a:pt x="13938" y="21287"/>
                  <a:pt x="14577" y="20770"/>
                </a:cubicBezTo>
                <a:cubicBezTo>
                  <a:pt x="15045" y="20427"/>
                  <a:pt x="15462" y="19737"/>
                  <a:pt x="16157" y="18585"/>
                </a:cubicBezTo>
                <a:lnTo>
                  <a:pt x="20132" y="11994"/>
                </a:lnTo>
                <a:cubicBezTo>
                  <a:pt x="20827" y="10842"/>
                  <a:pt x="21244" y="10150"/>
                  <a:pt x="21331" y="9572"/>
                </a:cubicBezTo>
                <a:cubicBezTo>
                  <a:pt x="21493" y="8760"/>
                  <a:pt x="21291" y="7919"/>
                  <a:pt x="20781" y="7272"/>
                </a:cubicBezTo>
                <a:cubicBezTo>
                  <a:pt x="20441" y="6799"/>
                  <a:pt x="19757" y="6376"/>
                  <a:pt x="18618" y="5674"/>
                </a:cubicBezTo>
                <a:lnTo>
                  <a:pt x="11478" y="1268"/>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1839454418_0_136"/>
          <p:cNvSpPr/>
          <p:nvPr/>
        </p:nvSpPr>
        <p:spPr>
          <a:xfrm rot="5222738">
            <a:off x="12173035" y="494862"/>
            <a:ext cx="2072154" cy="26463381"/>
          </a:xfrm>
          <a:prstGeom prst="rect">
            <a:avLst/>
          </a:prstGeom>
          <a:solidFill>
            <a:srgbClr val="F8C64D"/>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529" name="Google Shape;529;g11839454418_0_136"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530" name="Google Shape;530;g11839454418_0_136"/>
          <p:cNvSpPr/>
          <p:nvPr/>
        </p:nvSpPr>
        <p:spPr>
          <a:xfrm rot="-331630">
            <a:off x="-7687760" y="-2548815"/>
            <a:ext cx="34436006" cy="3594511"/>
          </a:xfrm>
          <a:prstGeom prst="rect">
            <a:avLst/>
          </a:prstGeom>
          <a:solidFill>
            <a:srgbClr val="4B929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1" name="Google Shape;531;g11839454418_0_136"/>
          <p:cNvSpPr/>
          <p:nvPr/>
        </p:nvSpPr>
        <p:spPr>
          <a:xfrm rot="-197977">
            <a:off x="605415" y="-855237"/>
            <a:ext cx="21396070" cy="3790180"/>
          </a:xfrm>
          <a:prstGeom prst="rect">
            <a:avLst/>
          </a:prstGeom>
          <a:solidFill>
            <a:srgbClr val="C92D3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32" name="Google Shape;532;g11839454418_0_136"/>
          <p:cNvSpPr txBox="1">
            <a:spLocks noGrp="1"/>
          </p:cNvSpPr>
          <p:nvPr>
            <p:ph type="title"/>
          </p:nvPr>
        </p:nvSpPr>
        <p:spPr>
          <a:xfrm>
            <a:off x="1219200" y="6858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9000" b="1">
                <a:solidFill>
                  <a:schemeClr val="lt1"/>
                </a:solidFill>
                <a:latin typeface="Montserrat"/>
                <a:ea typeface="Montserrat"/>
                <a:cs typeface="Montserrat"/>
                <a:sym typeface="Montserrat"/>
              </a:rPr>
              <a:t>TEACHER EDUCATION AND LICENSURE</a:t>
            </a:r>
            <a:endParaRPr sz="9000"/>
          </a:p>
        </p:txBody>
      </p:sp>
      <p:graphicFrame>
        <p:nvGraphicFramePr>
          <p:cNvPr id="533" name="Google Shape;533;g11839454418_0_136"/>
          <p:cNvGraphicFramePr/>
          <p:nvPr/>
        </p:nvGraphicFramePr>
        <p:xfrm>
          <a:off x="1219200" y="3861338"/>
          <a:ext cx="3000000" cy="3000000"/>
        </p:xfrm>
        <a:graphic>
          <a:graphicData uri="http://schemas.openxmlformats.org/drawingml/2006/table">
            <a:tbl>
              <a:tblPr>
                <a:noFill/>
                <a:tableStyleId>{80A75F5B-0BF2-4107-9AE8-7E292ACA7587}</a:tableStyleId>
              </a:tblPr>
              <a:tblGrid>
                <a:gridCol w="10972800">
                  <a:extLst>
                    <a:ext uri="{9D8B030D-6E8A-4147-A177-3AD203B41FA5}">
                      <a16:colId xmlns:a16="http://schemas.microsoft.com/office/drawing/2014/main" val="20000"/>
                    </a:ext>
                  </a:extLst>
                </a:gridCol>
                <a:gridCol w="10972800">
                  <a:extLst>
                    <a:ext uri="{9D8B030D-6E8A-4147-A177-3AD203B41FA5}">
                      <a16:colId xmlns:a16="http://schemas.microsoft.com/office/drawing/2014/main" val="20001"/>
                    </a:ext>
                  </a:extLst>
                </a:gridCol>
              </a:tblGrid>
              <a:tr h="1496550">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DEPARTMENT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BOARD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0"/>
                  </a:ext>
                </a:extLst>
              </a:tr>
              <a:tr h="6376550">
                <a:tc>
                  <a:txBody>
                    <a:bodyPr/>
                    <a:lstStyle/>
                    <a:p>
                      <a:pPr marL="0" lvl="0" indent="0" algn="l" rtl="0">
                        <a:spcBef>
                          <a:spcPts val="0"/>
                        </a:spcBef>
                        <a:spcAft>
                          <a:spcPts val="0"/>
                        </a:spcAft>
                        <a:buNone/>
                      </a:pPr>
                      <a:r>
                        <a:rPr lang="en-US" sz="3100">
                          <a:latin typeface="Josefin Sans"/>
                          <a:ea typeface="Josefin Sans"/>
                          <a:cs typeface="Josefin Sans"/>
                          <a:sym typeface="Josefin Sans"/>
                        </a:rPr>
                        <a:t>Provide support to the Board in amending its regulations governing licensure and educator preparation programs.</a:t>
                      </a:r>
                      <a:endParaRPr sz="3100">
                        <a:latin typeface="Josefin Sans"/>
                        <a:ea typeface="Josefin Sans"/>
                        <a:cs typeface="Josefin Sans"/>
                        <a:sym typeface="Josefin Sans"/>
                      </a:endParaRPr>
                    </a:p>
                    <a:p>
                      <a:pPr marL="0" lvl="0" indent="0" algn="l" rtl="0">
                        <a:spcBef>
                          <a:spcPts val="0"/>
                        </a:spcBef>
                        <a:spcAft>
                          <a:spcPts val="0"/>
                        </a:spcAft>
                        <a:buNone/>
                      </a:pPr>
                      <a:endParaRPr sz="3200">
                        <a:latin typeface="Josefin Sans"/>
                        <a:ea typeface="Josefin Sans"/>
                        <a:cs typeface="Josefin Sans"/>
                        <a:sym typeface="Josefin Sans"/>
                      </a:endParaRPr>
                    </a:p>
                    <a:p>
                      <a:pPr marL="0" lvl="0" indent="0" algn="l" rtl="0">
                        <a:spcBef>
                          <a:spcPts val="0"/>
                        </a:spcBef>
                        <a:spcAft>
                          <a:spcPts val="0"/>
                        </a:spcAft>
                        <a:buNone/>
                      </a:pPr>
                      <a:endParaRPr sz="32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90000"/>
                        </a:lnSpc>
                        <a:spcBef>
                          <a:spcPts val="1000"/>
                        </a:spcBef>
                        <a:spcAft>
                          <a:spcPts val="0"/>
                        </a:spcAft>
                        <a:buNone/>
                      </a:pPr>
                      <a:r>
                        <a:rPr lang="en-US" sz="3100">
                          <a:solidFill>
                            <a:schemeClr val="dk1"/>
                          </a:solidFill>
                          <a:latin typeface="Josefin Sans"/>
                          <a:ea typeface="Josefin Sans"/>
                          <a:cs typeface="Josefin Sans"/>
                          <a:sym typeface="Josefin Sans"/>
                        </a:rPr>
                        <a:t>Amend regulations governing licensure and educator preparation programs to require that:</a:t>
                      </a:r>
                      <a:endParaRPr sz="3100">
                        <a:solidFill>
                          <a:schemeClr val="dk1"/>
                        </a:solidFill>
                        <a:latin typeface="Josefin Sans"/>
                        <a:ea typeface="Josefin Sans"/>
                        <a:cs typeface="Josefin Sans"/>
                        <a:sym typeface="Josefin Sans"/>
                      </a:endParaRPr>
                    </a:p>
                    <a:p>
                      <a:pPr marL="457200" lvl="0" indent="-425450" algn="l" rtl="0">
                        <a:lnSpc>
                          <a:spcPct val="90000"/>
                        </a:lnSpc>
                        <a:spcBef>
                          <a:spcPts val="1000"/>
                        </a:spcBef>
                        <a:spcAft>
                          <a:spcPts val="0"/>
                        </a:spcAft>
                        <a:buClr>
                          <a:schemeClr val="dk1"/>
                        </a:buClr>
                        <a:buSzPts val="3100"/>
                        <a:buFont typeface="Josefin Sans"/>
                        <a:buChar char="●"/>
                      </a:pPr>
                      <a:r>
                        <a:rPr lang="en-US" sz="3100">
                          <a:solidFill>
                            <a:schemeClr val="dk1"/>
                          </a:solidFill>
                          <a:latin typeface="Josefin Sans"/>
                          <a:ea typeface="Josefin Sans"/>
                          <a:cs typeface="Josefin Sans"/>
                          <a:sym typeface="Josefin Sans"/>
                        </a:rPr>
                        <a:t>The literacy assessment for certain endorsements include a rigorous test of science-based reading research and evidence-based literacy instruction (already addressed in most recent update to the assessment);</a:t>
                      </a:r>
                      <a:endParaRPr sz="3100">
                        <a:solidFill>
                          <a:schemeClr val="dk1"/>
                        </a:solidFill>
                        <a:latin typeface="Josefin Sans"/>
                        <a:ea typeface="Josefin Sans"/>
                        <a:cs typeface="Josefin Sans"/>
                        <a:sym typeface="Josefin Sans"/>
                      </a:endParaRPr>
                    </a:p>
                    <a:p>
                      <a:pPr marL="457200" lvl="0" indent="-425450" algn="l" rtl="0">
                        <a:lnSpc>
                          <a:spcPct val="90000"/>
                        </a:lnSpc>
                        <a:spcBef>
                          <a:spcPts val="0"/>
                        </a:spcBef>
                        <a:spcAft>
                          <a:spcPts val="0"/>
                        </a:spcAft>
                        <a:buClr>
                          <a:schemeClr val="dk1"/>
                        </a:buClr>
                        <a:buSzPts val="3100"/>
                        <a:buFont typeface="Josefin Sans"/>
                        <a:buChar char="●"/>
                      </a:pPr>
                      <a:r>
                        <a:rPr lang="en-US" sz="3100">
                          <a:solidFill>
                            <a:schemeClr val="dk1"/>
                          </a:solidFill>
                          <a:latin typeface="Josefin Sans"/>
                          <a:ea typeface="Josefin Sans"/>
                          <a:cs typeface="Josefin Sans"/>
                          <a:sym typeface="Josefin Sans"/>
                        </a:rPr>
                        <a:t>Candidates for certain endorsements complete study in science-based reading research and evidence-based literacy instruction; and</a:t>
                      </a:r>
                      <a:endParaRPr sz="3100">
                        <a:solidFill>
                          <a:schemeClr val="dk1"/>
                        </a:solidFill>
                        <a:latin typeface="Josefin Sans"/>
                        <a:ea typeface="Josefin Sans"/>
                        <a:cs typeface="Josefin Sans"/>
                        <a:sym typeface="Josefin Sans"/>
                      </a:endParaRPr>
                    </a:p>
                    <a:p>
                      <a:pPr marL="457200" lvl="0" indent="-425450" algn="l" rtl="0">
                        <a:lnSpc>
                          <a:spcPct val="90000"/>
                        </a:lnSpc>
                        <a:spcBef>
                          <a:spcPts val="0"/>
                        </a:spcBef>
                        <a:spcAft>
                          <a:spcPts val="0"/>
                        </a:spcAft>
                        <a:buClr>
                          <a:schemeClr val="dk1"/>
                        </a:buClr>
                        <a:buSzPts val="3100"/>
                        <a:buFont typeface="Josefin Sans"/>
                        <a:buChar char="●"/>
                      </a:pPr>
                      <a:r>
                        <a:rPr lang="en-US" sz="3100">
                          <a:solidFill>
                            <a:schemeClr val="dk1"/>
                          </a:solidFill>
                          <a:latin typeface="Josefin Sans"/>
                          <a:ea typeface="Josefin Sans"/>
                          <a:cs typeface="Josefin Sans"/>
                          <a:sym typeface="Josefin Sans"/>
                        </a:rPr>
                        <a:t>Enumerated programs provide a program of coursework and require such students to demonstrate mastery in science-based reading research and evidence-based literacy instruction.</a:t>
                      </a:r>
                      <a:endParaRPr sz="31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7"/>
        <p:cNvGrpSpPr/>
        <p:nvPr/>
      </p:nvGrpSpPr>
      <p:grpSpPr>
        <a:xfrm>
          <a:off x="0" y="0"/>
          <a:ext cx="0" cy="0"/>
          <a:chOff x="0" y="0"/>
          <a:chExt cx="0" cy="0"/>
        </a:xfrm>
      </p:grpSpPr>
      <p:sp>
        <p:nvSpPr>
          <p:cNvPr id="538" name="Google Shape;538;g118394545b5_0_129"/>
          <p:cNvSpPr/>
          <p:nvPr/>
        </p:nvSpPr>
        <p:spPr>
          <a:xfrm rot="-195033">
            <a:off x="1248410" y="1472028"/>
            <a:ext cx="15152779" cy="16117326"/>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39" name="Google Shape;539;g118394545b5_0_129"/>
          <p:cNvSpPr/>
          <p:nvPr/>
        </p:nvSpPr>
        <p:spPr>
          <a:xfrm rot="-195032">
            <a:off x="659247" y="-1096940"/>
            <a:ext cx="15010049" cy="16117326"/>
          </a:xfrm>
          <a:prstGeom prst="rect">
            <a:avLst/>
          </a:prstGeom>
          <a:solidFill>
            <a:srgbClr val="22222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40" name="Google Shape;540;g118394545b5_0_129"/>
          <p:cNvSpPr txBox="1">
            <a:spLocks noGrp="1"/>
          </p:cNvSpPr>
          <p:nvPr>
            <p:ph type="title"/>
          </p:nvPr>
        </p:nvSpPr>
        <p:spPr>
          <a:xfrm>
            <a:off x="1472798" y="7268625"/>
            <a:ext cx="13393500" cy="57111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10500">
                <a:solidFill>
                  <a:schemeClr val="lt1"/>
                </a:solidFill>
                <a:latin typeface="Montserrat"/>
                <a:ea typeface="Montserrat"/>
                <a:cs typeface="Montserrat"/>
                <a:sym typeface="Montserrat"/>
              </a:rPr>
              <a:t>QUESTIONS</a:t>
            </a:r>
            <a:endParaRPr sz="10500">
              <a:solidFill>
                <a:schemeClr val="lt1"/>
              </a:solidFill>
              <a:latin typeface="Montserrat"/>
              <a:ea typeface="Montserrat"/>
              <a:cs typeface="Montserrat"/>
              <a:sym typeface="Montserrat"/>
            </a:endParaRPr>
          </a:p>
        </p:txBody>
      </p:sp>
      <p:pic>
        <p:nvPicPr>
          <p:cNvPr id="541" name="Google Shape;541;g118394545b5_0_129" descr="Google Shape;382;p19"/>
          <p:cNvPicPr preferRelativeResize="0"/>
          <p:nvPr/>
        </p:nvPicPr>
        <p:blipFill rotWithShape="1">
          <a:blip r:embed="rId3">
            <a:alphaModFix/>
          </a:blip>
          <a:srcRect/>
          <a:stretch/>
        </p:blipFill>
        <p:spPr>
          <a:xfrm>
            <a:off x="20177759" y="12100559"/>
            <a:ext cx="3810003" cy="1270002"/>
          </a:xfrm>
          <a:prstGeom prst="rect">
            <a:avLst/>
          </a:prstGeom>
          <a:noFill/>
          <a:ln>
            <a:noFill/>
          </a:ln>
        </p:spPr>
      </p:pic>
      <p:sp>
        <p:nvSpPr>
          <p:cNvPr id="542" name="Google Shape;542;g118394545b5_0_12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t>11</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ECE4B8"/>
            </a:gs>
          </a:gsLst>
          <a:lin ang="4565671" scaled="0"/>
        </a:gradFill>
        <a:effectLst/>
      </p:bgPr>
    </p:bg>
    <p:spTree>
      <p:nvGrpSpPr>
        <p:cNvPr id="1" name="Shape 443"/>
        <p:cNvGrpSpPr/>
        <p:nvPr/>
      </p:nvGrpSpPr>
      <p:grpSpPr>
        <a:xfrm>
          <a:off x="0" y="0"/>
          <a:ext cx="0" cy="0"/>
          <a:chOff x="0" y="0"/>
          <a:chExt cx="0" cy="0"/>
        </a:xfrm>
      </p:grpSpPr>
      <p:pic>
        <p:nvPicPr>
          <p:cNvPr id="444" name="Google Shape;444;g1183c28fde6_0_0"/>
          <p:cNvPicPr preferRelativeResize="0"/>
          <p:nvPr/>
        </p:nvPicPr>
        <p:blipFill rotWithShape="1">
          <a:blip r:embed="rId3">
            <a:alphaModFix/>
          </a:blip>
          <a:srcRect t="7548" b="7540"/>
          <a:stretch/>
        </p:blipFill>
        <p:spPr>
          <a:xfrm>
            <a:off x="6871725" y="521138"/>
            <a:ext cx="23157448" cy="13105474"/>
          </a:xfrm>
          <a:prstGeom prst="rect">
            <a:avLst/>
          </a:prstGeom>
          <a:noFill/>
          <a:ln>
            <a:noFill/>
          </a:ln>
        </p:spPr>
      </p:pic>
      <p:sp>
        <p:nvSpPr>
          <p:cNvPr id="445" name="Google Shape;445;g1183c28fde6_0_0"/>
          <p:cNvSpPr/>
          <p:nvPr/>
        </p:nvSpPr>
        <p:spPr>
          <a:xfrm rot="5525940">
            <a:off x="11198778" y="-12652881"/>
            <a:ext cx="2072290" cy="24803840"/>
          </a:xfrm>
          <a:prstGeom prst="rect">
            <a:avLst/>
          </a:prstGeom>
          <a:solidFill>
            <a:srgbClr val="141820"/>
          </a:solidFill>
          <a:ln>
            <a:noFill/>
          </a:ln>
          <a:effectLst>
            <a:outerShdw blurRad="165100" dist="25400" dir="2101748" rotWithShape="0">
              <a:srgbClr val="000000">
                <a:alpha val="49019"/>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46" name="Google Shape;446;g1183c28fde6_0_0" descr="Image"/>
          <p:cNvPicPr preferRelativeResize="0"/>
          <p:nvPr/>
        </p:nvPicPr>
        <p:blipFill rotWithShape="1">
          <a:blip r:embed="rId4">
            <a:alphaModFix/>
          </a:blip>
          <a:srcRect/>
          <a:stretch/>
        </p:blipFill>
        <p:spPr>
          <a:xfrm>
            <a:off x="21230519" y="11659358"/>
            <a:ext cx="2995778" cy="1558708"/>
          </a:xfrm>
          <a:prstGeom prst="rect">
            <a:avLst/>
          </a:prstGeom>
          <a:noFill/>
          <a:ln>
            <a:noFill/>
          </a:ln>
        </p:spPr>
      </p:pic>
      <p:sp>
        <p:nvSpPr>
          <p:cNvPr id="447" name="Google Shape;447;g1183c28fde6_0_0"/>
          <p:cNvSpPr/>
          <p:nvPr/>
        </p:nvSpPr>
        <p:spPr>
          <a:xfrm rot="-235445">
            <a:off x="576726" y="-598014"/>
            <a:ext cx="13563298" cy="16109163"/>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48" name="Google Shape;448;g1183c28fde6_0_0"/>
          <p:cNvSpPr/>
          <p:nvPr/>
        </p:nvSpPr>
        <p:spPr>
          <a:xfrm rot="-235468">
            <a:off x="963905" y="-66225"/>
            <a:ext cx="13237640" cy="16109163"/>
          </a:xfrm>
          <a:prstGeom prst="rect">
            <a:avLst/>
          </a:prstGeom>
          <a:solidFill>
            <a:srgbClr val="C92D3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49" name="Google Shape;449;g1183c28fde6_0_0"/>
          <p:cNvSpPr txBox="1">
            <a:spLocks noGrp="1"/>
          </p:cNvSpPr>
          <p:nvPr>
            <p:ph type="body" idx="4294967295"/>
          </p:nvPr>
        </p:nvSpPr>
        <p:spPr>
          <a:xfrm>
            <a:off x="1473175" y="5614850"/>
            <a:ext cx="12150900" cy="5983200"/>
          </a:xfrm>
          <a:prstGeom prst="rect">
            <a:avLst/>
          </a:prstGeom>
          <a:noFill/>
          <a:ln>
            <a:noFill/>
          </a:ln>
        </p:spPr>
        <p:txBody>
          <a:bodyPr spcFirstLastPara="1" wrap="square" lIns="45700" tIns="45700" rIns="45700" bIns="45700" anchor="t" anchorCtr="0">
            <a:noAutofit/>
          </a:bodyPr>
          <a:lstStyle/>
          <a:p>
            <a:pPr marL="457200" lvl="0" indent="-410210" algn="l" rtl="0">
              <a:lnSpc>
                <a:spcPct val="90000"/>
              </a:lnSpc>
              <a:spcBef>
                <a:spcPts val="0"/>
              </a:spcBef>
              <a:spcAft>
                <a:spcPts val="0"/>
              </a:spcAft>
              <a:buClr>
                <a:schemeClr val="lt1"/>
              </a:buClr>
              <a:buSzPts val="2860"/>
              <a:buFont typeface="Josefin Sans"/>
              <a:buChar char="•"/>
            </a:pPr>
            <a:r>
              <a:rPr lang="en-US" sz="2860">
                <a:solidFill>
                  <a:schemeClr val="lt1"/>
                </a:solidFill>
                <a:latin typeface="Josefin Sans"/>
                <a:ea typeface="Josefin Sans"/>
                <a:cs typeface="Josefin Sans"/>
                <a:sym typeface="Josefin Sans"/>
              </a:rPr>
              <a:t>House Bill 319 (Coyner) and Senate Bill 616 (Lucas), both known as the Virginia Literacy Act, passed unanimously out of the 2022 General Assembly.</a:t>
            </a:r>
            <a:endParaRPr sz="2860">
              <a:solidFill>
                <a:schemeClr val="lt1"/>
              </a:solidFill>
              <a:latin typeface="Josefin Sans"/>
              <a:ea typeface="Josefin Sans"/>
              <a:cs typeface="Josefin Sans"/>
              <a:sym typeface="Josefin Sans"/>
            </a:endParaRPr>
          </a:p>
          <a:p>
            <a:pPr marL="914400" lvl="1" indent="-410210" algn="l" rtl="0">
              <a:lnSpc>
                <a:spcPct val="90000"/>
              </a:lnSpc>
              <a:spcBef>
                <a:spcPts val="0"/>
              </a:spcBef>
              <a:spcAft>
                <a:spcPts val="0"/>
              </a:spcAft>
              <a:buClr>
                <a:schemeClr val="lt1"/>
              </a:buClr>
              <a:buSzPts val="2860"/>
              <a:buFont typeface="Josefin Sans"/>
              <a:buChar char="•"/>
            </a:pPr>
            <a:r>
              <a:rPr lang="en-US" sz="2860">
                <a:solidFill>
                  <a:schemeClr val="lt1"/>
                </a:solidFill>
                <a:latin typeface="Josefin Sans"/>
                <a:ea typeface="Josefin Sans"/>
                <a:cs typeface="Josefin Sans"/>
                <a:sym typeface="Josefin Sans"/>
              </a:rPr>
              <a:t>The Virginia Literacy Act is a comprehensive, multi-pronged approach for ensuring evidence-based literacy instruction is implemented in all early learning classrooms. </a:t>
            </a:r>
            <a:endParaRPr sz="2860">
              <a:solidFill>
                <a:schemeClr val="lt1"/>
              </a:solidFill>
              <a:latin typeface="Josefin Sans"/>
              <a:ea typeface="Josefin Sans"/>
              <a:cs typeface="Josefin Sans"/>
              <a:sym typeface="Josefin Sans"/>
            </a:endParaRPr>
          </a:p>
          <a:p>
            <a:pPr marL="0" lvl="0" indent="0" algn="l" rtl="0">
              <a:lnSpc>
                <a:spcPct val="90000"/>
              </a:lnSpc>
              <a:spcBef>
                <a:spcPts val="0"/>
              </a:spcBef>
              <a:spcAft>
                <a:spcPts val="0"/>
              </a:spcAft>
              <a:buSzPts val="770"/>
              <a:buNone/>
            </a:pPr>
            <a:endParaRPr sz="2860">
              <a:solidFill>
                <a:schemeClr val="lt1"/>
              </a:solidFill>
              <a:latin typeface="Josefin Sans"/>
              <a:ea typeface="Josefin Sans"/>
              <a:cs typeface="Josefin Sans"/>
              <a:sym typeface="Josefin Sans"/>
            </a:endParaRPr>
          </a:p>
          <a:p>
            <a:pPr marL="457200" lvl="0" indent="-410210" algn="l" rtl="0">
              <a:lnSpc>
                <a:spcPct val="90000"/>
              </a:lnSpc>
              <a:spcBef>
                <a:spcPts val="0"/>
              </a:spcBef>
              <a:spcAft>
                <a:spcPts val="0"/>
              </a:spcAft>
              <a:buClr>
                <a:schemeClr val="lt1"/>
              </a:buClr>
              <a:buSzPts val="2860"/>
              <a:buFont typeface="Josefin Sans"/>
              <a:buChar char="•"/>
            </a:pPr>
            <a:r>
              <a:rPr lang="en-US" sz="2860">
                <a:solidFill>
                  <a:schemeClr val="lt1"/>
                </a:solidFill>
                <a:latin typeface="Josefin Sans"/>
                <a:ea typeface="Josefin Sans"/>
                <a:cs typeface="Josefin Sans"/>
                <a:sym typeface="Josefin Sans"/>
              </a:rPr>
              <a:t>There were corresponding amendments to the Appropriation Act to fund the state share of new initiatives, including staffing.</a:t>
            </a:r>
            <a:endParaRPr sz="2860">
              <a:solidFill>
                <a:schemeClr val="lt1"/>
              </a:solidFill>
              <a:latin typeface="Josefin Sans"/>
              <a:ea typeface="Josefin Sans"/>
              <a:cs typeface="Josefin Sans"/>
              <a:sym typeface="Josefin Sans"/>
            </a:endParaRPr>
          </a:p>
          <a:p>
            <a:pPr marL="0" lvl="0" indent="0" algn="l" rtl="0">
              <a:lnSpc>
                <a:spcPct val="90000"/>
              </a:lnSpc>
              <a:spcBef>
                <a:spcPts val="0"/>
              </a:spcBef>
              <a:spcAft>
                <a:spcPts val="0"/>
              </a:spcAft>
              <a:buSzPts val="770"/>
              <a:buNone/>
            </a:pPr>
            <a:endParaRPr sz="2860">
              <a:solidFill>
                <a:schemeClr val="lt1"/>
              </a:solidFill>
              <a:latin typeface="Josefin Sans"/>
              <a:ea typeface="Josefin Sans"/>
              <a:cs typeface="Josefin Sans"/>
              <a:sym typeface="Josefin Sans"/>
            </a:endParaRPr>
          </a:p>
          <a:p>
            <a:pPr marL="457200" lvl="0" indent="-410210" algn="l" rtl="0">
              <a:lnSpc>
                <a:spcPct val="90000"/>
              </a:lnSpc>
              <a:spcBef>
                <a:spcPts val="0"/>
              </a:spcBef>
              <a:spcAft>
                <a:spcPts val="0"/>
              </a:spcAft>
              <a:buClr>
                <a:schemeClr val="lt1"/>
              </a:buClr>
              <a:buSzPts val="2860"/>
              <a:buFont typeface="Josefin Sans"/>
              <a:buChar char="•"/>
            </a:pPr>
            <a:r>
              <a:rPr lang="en-US" sz="2860">
                <a:solidFill>
                  <a:schemeClr val="lt1"/>
                </a:solidFill>
                <a:latin typeface="Josefin Sans"/>
                <a:ea typeface="Josefin Sans"/>
                <a:cs typeface="Josefin Sans"/>
                <a:sym typeface="Josefin Sans"/>
              </a:rPr>
              <a:t>The provisions of the Act become effective beginning with the 24-25SY.</a:t>
            </a:r>
            <a:endParaRPr sz="2860">
              <a:solidFill>
                <a:schemeClr val="lt1"/>
              </a:solidFill>
              <a:latin typeface="Josefin Sans"/>
              <a:ea typeface="Josefin Sans"/>
              <a:cs typeface="Josefin Sans"/>
              <a:sym typeface="Josefin Sans"/>
            </a:endParaRPr>
          </a:p>
          <a:p>
            <a:pPr marL="0" lvl="0" indent="0" algn="l" rtl="0">
              <a:lnSpc>
                <a:spcPct val="90000"/>
              </a:lnSpc>
              <a:spcBef>
                <a:spcPts val="0"/>
              </a:spcBef>
              <a:spcAft>
                <a:spcPts val="0"/>
              </a:spcAft>
              <a:buSzPts val="770"/>
              <a:buNone/>
            </a:pPr>
            <a:endParaRPr sz="2860">
              <a:solidFill>
                <a:schemeClr val="lt1"/>
              </a:solidFill>
              <a:latin typeface="Josefin Sans"/>
              <a:ea typeface="Josefin Sans"/>
              <a:cs typeface="Josefin Sans"/>
              <a:sym typeface="Josefin Sans"/>
            </a:endParaRPr>
          </a:p>
          <a:p>
            <a:pPr marL="457200" lvl="0" indent="-410210" algn="l" rtl="0">
              <a:lnSpc>
                <a:spcPct val="90000"/>
              </a:lnSpc>
              <a:spcBef>
                <a:spcPts val="0"/>
              </a:spcBef>
              <a:spcAft>
                <a:spcPts val="0"/>
              </a:spcAft>
              <a:buClr>
                <a:schemeClr val="lt1"/>
              </a:buClr>
              <a:buSzPts val="2860"/>
              <a:buFont typeface="Josefin Sans"/>
              <a:buChar char="•"/>
            </a:pPr>
            <a:r>
              <a:rPr lang="en-US" sz="2860">
                <a:solidFill>
                  <a:schemeClr val="lt1"/>
                </a:solidFill>
                <a:latin typeface="Josefin Sans"/>
                <a:ea typeface="Josefin Sans"/>
                <a:cs typeface="Josefin Sans"/>
                <a:sym typeface="Josefin Sans"/>
              </a:rPr>
              <a:t>Delegate Delaney’s HB418  and HB419 are both complements to the Act and address the allowable uses of Early Intervention Reading Initiative funds as well as the audit and approval of educator preparation programs, respectively.</a:t>
            </a:r>
            <a:endParaRPr sz="2860">
              <a:solidFill>
                <a:schemeClr val="lt1"/>
              </a:solidFill>
              <a:latin typeface="Josefin Sans"/>
              <a:ea typeface="Josefin Sans"/>
              <a:cs typeface="Josefin Sans"/>
              <a:sym typeface="Josefin Sans"/>
            </a:endParaRPr>
          </a:p>
        </p:txBody>
      </p:sp>
      <p:sp>
        <p:nvSpPr>
          <p:cNvPr id="450" name="Google Shape;450;g1183c28fde6_0_0"/>
          <p:cNvSpPr txBox="1">
            <a:spLocks noGrp="1"/>
          </p:cNvSpPr>
          <p:nvPr>
            <p:ph type="ctrTitle" idx="4294967295"/>
          </p:nvPr>
        </p:nvSpPr>
        <p:spPr>
          <a:xfrm>
            <a:off x="1473174" y="521150"/>
            <a:ext cx="10831800" cy="4648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11600"/>
              <a:buFont typeface="Abel"/>
              <a:buNone/>
            </a:pPr>
            <a:r>
              <a:rPr lang="en-US" sz="10000">
                <a:solidFill>
                  <a:srgbClr val="FFFFFF"/>
                </a:solidFill>
                <a:latin typeface="Montserrat"/>
                <a:ea typeface="Montserrat"/>
                <a:cs typeface="Montserrat"/>
                <a:sym typeface="Montserrat"/>
              </a:rPr>
              <a:t>THE VIRGINIA LITERACY ACT</a:t>
            </a:r>
            <a:endParaRPr sz="6900" b="1"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183c28fde6_0_618"/>
          <p:cNvSpPr/>
          <p:nvPr/>
        </p:nvSpPr>
        <p:spPr>
          <a:xfrm rot="-2700000">
            <a:off x="-16780525" y="15388670"/>
            <a:ext cx="27860997" cy="13185703"/>
          </a:xfrm>
          <a:prstGeom prst="roundRect">
            <a:avLst>
              <a:gd name="adj" fmla="val 23883"/>
            </a:avLst>
          </a:prstGeom>
          <a:solidFill>
            <a:srgbClr val="000000">
              <a:alpha val="2745"/>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56" name="Google Shape;456;g1183c28fde6_0_618"/>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019"/>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57" name="Google Shape;457;g1183c28fde6_0_618"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58" name="Google Shape;458;g1183c28fde6_0_618"/>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59" name="Google Shape;459;g1183c28fde6_0_618"/>
          <p:cNvSpPr/>
          <p:nvPr/>
        </p:nvSpPr>
        <p:spPr>
          <a:xfrm rot="-197979">
            <a:off x="588003" y="-9626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60" name="Google Shape;460;g1183c28fde6_0_618"/>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b="1">
                <a:solidFill>
                  <a:schemeClr val="lt1"/>
                </a:solidFill>
                <a:latin typeface="Montserrat"/>
                <a:ea typeface="Montserrat"/>
                <a:cs typeface="Montserrat"/>
                <a:sym typeface="Montserrat"/>
              </a:rPr>
              <a:t>MAJOR COMPONENTS</a:t>
            </a:r>
            <a:endParaRPr/>
          </a:p>
        </p:txBody>
      </p:sp>
      <p:sp>
        <p:nvSpPr>
          <p:cNvPr id="461" name="Google Shape;461;g1183c28fde6_0_618"/>
          <p:cNvSpPr txBox="1"/>
          <p:nvPr/>
        </p:nvSpPr>
        <p:spPr>
          <a:xfrm>
            <a:off x="1253625" y="3392125"/>
            <a:ext cx="22098000" cy="9262200"/>
          </a:xfrm>
          <a:prstGeom prst="rect">
            <a:avLst/>
          </a:prstGeom>
          <a:noFill/>
          <a:ln>
            <a:noFill/>
          </a:ln>
        </p:spPr>
        <p:txBody>
          <a:bodyPr spcFirstLastPara="1" wrap="square" lIns="91425" tIns="91425" rIns="91425" bIns="91425" anchor="t" anchorCtr="0">
            <a:noAutofit/>
          </a:bodyPr>
          <a:lstStyle/>
          <a:p>
            <a:pPr marL="457200" marR="0" lvl="0" indent="-463550" algn="l" rtl="0">
              <a:lnSpc>
                <a:spcPct val="90000"/>
              </a:lnSpc>
              <a:spcBef>
                <a:spcPts val="500"/>
              </a:spcBef>
              <a:spcAft>
                <a:spcPts val="0"/>
              </a:spcAft>
              <a:buClr>
                <a:srgbClr val="1D7E74"/>
              </a:buClr>
              <a:buSzPts val="3700"/>
              <a:buFont typeface="Josefin Sans"/>
              <a:buAutoNum type="arabicPeriod"/>
            </a:pPr>
            <a:r>
              <a:rPr lang="en-US" sz="3700" b="1">
                <a:solidFill>
                  <a:srgbClr val="1D7E74"/>
                </a:solidFill>
                <a:latin typeface="Josefin Sans"/>
                <a:ea typeface="Josefin Sans"/>
                <a:cs typeface="Josefin Sans"/>
                <a:sym typeface="Josefin Sans"/>
              </a:rPr>
              <a:t>Definitions</a:t>
            </a:r>
            <a:endParaRPr sz="3700" b="1">
              <a:solidFill>
                <a:srgbClr val="1D7E74"/>
              </a:solidFill>
              <a:latin typeface="Josefin Sans"/>
              <a:ea typeface="Josefin Sans"/>
              <a:cs typeface="Josefin Sans"/>
              <a:sym typeface="Josefin Sans"/>
            </a:endParaRPr>
          </a:p>
          <a:p>
            <a:pPr marL="914400" marR="0" lvl="1" indent="-463550" algn="l" rtl="0">
              <a:lnSpc>
                <a:spcPct val="90000"/>
              </a:lnSpc>
              <a:spcBef>
                <a:spcPts val="0"/>
              </a:spcBef>
              <a:spcAft>
                <a:spcPts val="0"/>
              </a:spcAft>
              <a:buClr>
                <a:schemeClr val="dk1"/>
              </a:buClr>
              <a:buSzPts val="3700"/>
              <a:buFont typeface="Josefin Sans"/>
              <a:buAutoNum type="alphaLcPeriod"/>
            </a:pPr>
            <a:r>
              <a:rPr lang="en-US" sz="3700">
                <a:solidFill>
                  <a:schemeClr val="dk1"/>
                </a:solidFill>
                <a:latin typeface="Josefin Sans"/>
                <a:ea typeface="Josefin Sans"/>
                <a:cs typeface="Josefin Sans"/>
                <a:sym typeface="Josefin Sans"/>
              </a:rPr>
              <a:t>Establishes the definition of evidence-based literacy instruction and science-based reading instruction, terms that serve as the basis of the bill’s other new and amendment requirements.</a:t>
            </a:r>
            <a:endParaRPr sz="3700">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None/>
            </a:pPr>
            <a:endParaRPr sz="3700">
              <a:solidFill>
                <a:schemeClr val="dk1"/>
              </a:solidFill>
              <a:latin typeface="Josefin Sans"/>
              <a:ea typeface="Josefin Sans"/>
              <a:cs typeface="Josefin Sans"/>
              <a:sym typeface="Josefin Sans"/>
            </a:endParaRPr>
          </a:p>
          <a:p>
            <a:pPr marL="457200" marR="0" lvl="0" indent="-463550" algn="l" rtl="0">
              <a:lnSpc>
                <a:spcPct val="90000"/>
              </a:lnSpc>
              <a:spcBef>
                <a:spcPts val="500"/>
              </a:spcBef>
              <a:spcAft>
                <a:spcPts val="0"/>
              </a:spcAft>
              <a:buClr>
                <a:srgbClr val="1D7E74"/>
              </a:buClr>
              <a:buSzPts val="3700"/>
              <a:buFont typeface="Josefin Sans"/>
              <a:buAutoNum type="arabicPeriod"/>
            </a:pPr>
            <a:r>
              <a:rPr lang="en-US" sz="3700" b="1">
                <a:solidFill>
                  <a:srgbClr val="1D7E74"/>
                </a:solidFill>
                <a:latin typeface="Josefin Sans"/>
                <a:ea typeface="Josefin Sans"/>
                <a:cs typeface="Josefin Sans"/>
                <a:sym typeface="Josefin Sans"/>
              </a:rPr>
              <a:t>Instruction and Intervention Programs</a:t>
            </a:r>
            <a:endParaRPr sz="3700" b="1">
              <a:solidFill>
                <a:srgbClr val="1D7E74"/>
              </a:solidFill>
              <a:latin typeface="Josefin Sans"/>
              <a:ea typeface="Josefin Sans"/>
              <a:cs typeface="Josefin Sans"/>
              <a:sym typeface="Josefin Sans"/>
            </a:endParaRPr>
          </a:p>
          <a:p>
            <a:pPr marL="914400" marR="0" lvl="1" indent="-463550" algn="l" rtl="0">
              <a:lnSpc>
                <a:spcPct val="90000"/>
              </a:lnSpc>
              <a:spcBef>
                <a:spcPts val="0"/>
              </a:spcBef>
              <a:spcAft>
                <a:spcPts val="0"/>
              </a:spcAft>
              <a:buClr>
                <a:schemeClr val="dk1"/>
              </a:buClr>
              <a:buSzPts val="3700"/>
              <a:buFont typeface="Josefin Sans"/>
              <a:buAutoNum type="alphaLcPeriod"/>
            </a:pPr>
            <a:r>
              <a:rPr lang="en-US" sz="3700">
                <a:solidFill>
                  <a:schemeClr val="dk1"/>
                </a:solidFill>
                <a:latin typeface="Josefin Sans"/>
                <a:ea typeface="Josefin Sans"/>
                <a:cs typeface="Josefin Sans"/>
                <a:sym typeface="Josefin Sans"/>
              </a:rPr>
              <a:t>Requires both the instructional and intervention programs in grades K-3 be aligned with science-based reading research, as set out in a divisionwide literacy plan (part of the divisionwide comprehensive plan).</a:t>
            </a:r>
            <a:endParaRPr sz="3700">
              <a:solidFill>
                <a:schemeClr val="dk1"/>
              </a:solidFill>
              <a:latin typeface="Josefin Sans"/>
              <a:ea typeface="Josefin Sans"/>
              <a:cs typeface="Josefin Sans"/>
              <a:sym typeface="Josefin Sans"/>
            </a:endParaRPr>
          </a:p>
          <a:p>
            <a:pPr marL="914400" marR="0" lvl="1" indent="-463550" algn="l" rtl="0">
              <a:lnSpc>
                <a:spcPct val="90000"/>
              </a:lnSpc>
              <a:spcBef>
                <a:spcPts val="0"/>
              </a:spcBef>
              <a:spcAft>
                <a:spcPts val="0"/>
              </a:spcAft>
              <a:buClr>
                <a:schemeClr val="dk1"/>
              </a:buClr>
              <a:buSzPts val="3700"/>
              <a:buFont typeface="Josefin Sans"/>
              <a:buAutoNum type="alphaLcPeriod"/>
            </a:pPr>
            <a:r>
              <a:rPr lang="en-US" sz="3700">
                <a:solidFill>
                  <a:schemeClr val="dk1"/>
                </a:solidFill>
                <a:latin typeface="Josefin Sans"/>
                <a:ea typeface="Josefin Sans"/>
                <a:cs typeface="Josefin Sans"/>
                <a:sym typeface="Josefin Sans"/>
              </a:rPr>
              <a:t>Maintains the current screening model to identify students with reading deficiencies. Those students identified as in need of intervention services must now have those services documented in a student reading plan.</a:t>
            </a:r>
            <a:endParaRPr sz="3700">
              <a:solidFill>
                <a:schemeClr val="dk1"/>
              </a:solidFill>
              <a:latin typeface="Josefin Sans"/>
              <a:ea typeface="Josefin Sans"/>
              <a:cs typeface="Josefin Sans"/>
              <a:sym typeface="Josefin Sans"/>
            </a:endParaRPr>
          </a:p>
          <a:p>
            <a:pPr marL="914400" marR="0" lvl="1" indent="-463550" algn="l" rtl="0">
              <a:lnSpc>
                <a:spcPct val="90000"/>
              </a:lnSpc>
              <a:spcBef>
                <a:spcPts val="0"/>
              </a:spcBef>
              <a:spcAft>
                <a:spcPts val="0"/>
              </a:spcAft>
              <a:buClr>
                <a:schemeClr val="dk1"/>
              </a:buClr>
              <a:buSzPts val="3700"/>
              <a:buFont typeface="Josefin Sans"/>
              <a:buAutoNum type="alphaLcPeriod"/>
            </a:pPr>
            <a:r>
              <a:rPr lang="en-US" sz="3700">
                <a:solidFill>
                  <a:schemeClr val="dk1"/>
                </a:solidFill>
                <a:latin typeface="Josefin Sans"/>
                <a:ea typeface="Josefin Sans"/>
                <a:cs typeface="Josefin Sans"/>
                <a:sym typeface="Josefin Sans"/>
              </a:rPr>
              <a:t>Ensures parents are engaged in the development of the student reading plans and have access to resources to support literacy development at home.</a:t>
            </a:r>
            <a:endParaRPr sz="3700">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None/>
            </a:pPr>
            <a:endParaRPr sz="3700">
              <a:solidFill>
                <a:schemeClr val="dk1"/>
              </a:solidFill>
              <a:latin typeface="Josefin Sans"/>
              <a:ea typeface="Josefin Sans"/>
              <a:cs typeface="Josefin Sans"/>
              <a:sym typeface="Josefin Sans"/>
            </a:endParaRPr>
          </a:p>
          <a:p>
            <a:pPr marL="457200" marR="0" lvl="0" indent="-463550" algn="l" rtl="0">
              <a:lnSpc>
                <a:spcPct val="90000"/>
              </a:lnSpc>
              <a:spcBef>
                <a:spcPts val="500"/>
              </a:spcBef>
              <a:spcAft>
                <a:spcPts val="0"/>
              </a:spcAft>
              <a:buClr>
                <a:srgbClr val="1D7E74"/>
              </a:buClr>
              <a:buSzPts val="3700"/>
              <a:buFont typeface="Josefin Sans"/>
              <a:buAutoNum type="arabicPeriod"/>
            </a:pPr>
            <a:r>
              <a:rPr lang="en-US" sz="3700" b="1">
                <a:solidFill>
                  <a:srgbClr val="1D7E74"/>
                </a:solidFill>
                <a:latin typeface="Josefin Sans"/>
                <a:ea typeface="Josefin Sans"/>
                <a:cs typeface="Josefin Sans"/>
                <a:sym typeface="Josefin Sans"/>
              </a:rPr>
              <a:t>Staffing Requirements</a:t>
            </a:r>
            <a:endParaRPr sz="3700" b="1">
              <a:solidFill>
                <a:srgbClr val="1D7E74"/>
              </a:solidFill>
              <a:latin typeface="Josefin Sans"/>
              <a:ea typeface="Josefin Sans"/>
              <a:cs typeface="Josefin Sans"/>
              <a:sym typeface="Josefin Sans"/>
            </a:endParaRPr>
          </a:p>
          <a:p>
            <a:pPr marL="914400" marR="0" lvl="1" indent="-463550" algn="l" rtl="0">
              <a:lnSpc>
                <a:spcPct val="90000"/>
              </a:lnSpc>
              <a:spcBef>
                <a:spcPts val="0"/>
              </a:spcBef>
              <a:spcAft>
                <a:spcPts val="0"/>
              </a:spcAft>
              <a:buClr>
                <a:schemeClr val="dk1"/>
              </a:buClr>
              <a:buSzPts val="3700"/>
              <a:buFont typeface="Josefin Sans"/>
              <a:buAutoNum type="alphaLcPeriod"/>
            </a:pPr>
            <a:r>
              <a:rPr lang="en-US" sz="3700">
                <a:solidFill>
                  <a:schemeClr val="dk1"/>
                </a:solidFill>
                <a:latin typeface="Josefin Sans"/>
                <a:ea typeface="Josefin Sans"/>
                <a:cs typeface="Josefin Sans"/>
                <a:sym typeface="Josefin Sans"/>
              </a:rPr>
              <a:t>Adds a divisionwide staffing ratio of one reading specialist per 550 students in K-3.</a:t>
            </a:r>
            <a:endParaRPr sz="3700">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Clr>
                <a:srgbClr val="000000"/>
              </a:buClr>
              <a:buSzPts val="4500"/>
              <a:buFont typeface="Arial"/>
              <a:buNone/>
            </a:pPr>
            <a:endParaRPr sz="3700" b="0" i="0" u="none" strike="noStrike" cap="none">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Clr>
                <a:srgbClr val="000000"/>
              </a:buClr>
              <a:buSzPts val="4500"/>
              <a:buFont typeface="Arial"/>
              <a:buNone/>
            </a:pPr>
            <a:endParaRPr sz="37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1840337728_0_152"/>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7" name="Google Shape;467;g11840337728_0_152"/>
          <p:cNvSpPr/>
          <p:nvPr/>
        </p:nvSpPr>
        <p:spPr>
          <a:xfrm rot="5222738">
            <a:off x="12173039" y="494801"/>
            <a:ext cx="2072154" cy="26463365"/>
          </a:xfrm>
          <a:prstGeom prst="rect">
            <a:avLst/>
          </a:prstGeom>
          <a:solidFill>
            <a:srgbClr val="4B9291"/>
          </a:solidFill>
          <a:ln>
            <a:noFill/>
          </a:ln>
          <a:effectLst>
            <a:outerShdw blurRad="165100" dist="25400" dir="2101748" rotWithShape="0">
              <a:srgbClr val="000000">
                <a:alpha val="4902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68" name="Google Shape;468;g11840337728_0_152"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69" name="Google Shape;469;g11840337728_0_152"/>
          <p:cNvSpPr/>
          <p:nvPr/>
        </p:nvSpPr>
        <p:spPr>
          <a:xfrm rot="-331630">
            <a:off x="-7687768" y="-2015416"/>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0" name="Google Shape;470;g11840337728_0_152"/>
          <p:cNvSpPr/>
          <p:nvPr/>
        </p:nvSpPr>
        <p:spPr>
          <a:xfrm rot="-197979">
            <a:off x="587941" y="-962625"/>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71" name="Google Shape;471;g11840337728_0_152"/>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b="1">
                <a:solidFill>
                  <a:schemeClr val="lt1"/>
                </a:solidFill>
                <a:latin typeface="Montserrat"/>
                <a:ea typeface="Montserrat"/>
                <a:cs typeface="Montserrat"/>
                <a:sym typeface="Montserrat"/>
              </a:rPr>
              <a:t>MAJOR COMPONENTS </a:t>
            </a:r>
            <a:r>
              <a:rPr lang="en-US" sz="5500" b="1">
                <a:solidFill>
                  <a:schemeClr val="lt1"/>
                </a:solidFill>
                <a:latin typeface="Montserrat"/>
                <a:ea typeface="Montserrat"/>
                <a:cs typeface="Montserrat"/>
                <a:sym typeface="Montserrat"/>
              </a:rPr>
              <a:t>(CONT’D)</a:t>
            </a:r>
            <a:endParaRPr sz="5500"/>
          </a:p>
        </p:txBody>
      </p:sp>
      <p:sp>
        <p:nvSpPr>
          <p:cNvPr id="472" name="Google Shape;472;g11840337728_0_152"/>
          <p:cNvSpPr txBox="1"/>
          <p:nvPr/>
        </p:nvSpPr>
        <p:spPr>
          <a:xfrm>
            <a:off x="1253625" y="3392125"/>
            <a:ext cx="22098000" cy="9262200"/>
          </a:xfrm>
          <a:prstGeom prst="rect">
            <a:avLst/>
          </a:prstGeom>
          <a:noFill/>
          <a:ln>
            <a:noFill/>
          </a:ln>
        </p:spPr>
        <p:txBody>
          <a:bodyPr spcFirstLastPara="1" wrap="square" lIns="91425" tIns="91425" rIns="91425" bIns="91425" anchor="t" anchorCtr="0">
            <a:noAutofit/>
          </a:bodyPr>
          <a:lstStyle/>
          <a:p>
            <a:pPr marL="457200" marR="0" lvl="0" indent="-469900" algn="l" rtl="0">
              <a:lnSpc>
                <a:spcPct val="90000"/>
              </a:lnSpc>
              <a:spcBef>
                <a:spcPts val="500"/>
              </a:spcBef>
              <a:spcAft>
                <a:spcPts val="0"/>
              </a:spcAft>
              <a:buClr>
                <a:srgbClr val="1D7E74"/>
              </a:buClr>
              <a:buSzPts val="3800"/>
              <a:buFont typeface="Josefin Sans"/>
              <a:buAutoNum type="arabicPeriod" startAt="4"/>
            </a:pPr>
            <a:r>
              <a:rPr lang="en-US" sz="3800" b="1">
                <a:solidFill>
                  <a:srgbClr val="1D7E74"/>
                </a:solidFill>
                <a:latin typeface="Josefin Sans"/>
                <a:ea typeface="Josefin Sans"/>
                <a:cs typeface="Josefin Sans"/>
                <a:sym typeface="Josefin Sans"/>
              </a:rPr>
              <a:t>Professional Development and Training</a:t>
            </a:r>
            <a:endParaRPr sz="3800" b="1">
              <a:solidFill>
                <a:srgbClr val="1D7E74"/>
              </a:solidFill>
              <a:latin typeface="Josefin Sans"/>
              <a:ea typeface="Josefin Sans"/>
              <a:cs typeface="Josefin Sans"/>
              <a:sym typeface="Josefin Sans"/>
            </a:endParaRPr>
          </a:p>
          <a:p>
            <a:pPr marL="914400" marR="0" lvl="1" indent="-469900" algn="l" rtl="0">
              <a:lnSpc>
                <a:spcPct val="90000"/>
              </a:lnSpc>
              <a:spcBef>
                <a:spcPts val="0"/>
              </a:spcBef>
              <a:spcAft>
                <a:spcPts val="0"/>
              </a:spcAft>
              <a:buClr>
                <a:schemeClr val="dk1"/>
              </a:buClr>
              <a:buSzPts val="3800"/>
              <a:buFont typeface="Josefin Sans"/>
              <a:buAutoNum type="alphaLcPeriod"/>
            </a:pPr>
            <a:r>
              <a:rPr lang="en-US" sz="3800">
                <a:solidFill>
                  <a:schemeClr val="dk1"/>
                </a:solidFill>
                <a:latin typeface="Josefin Sans"/>
                <a:ea typeface="Josefin Sans"/>
                <a:cs typeface="Josefin Sans"/>
                <a:sym typeface="Josefin Sans"/>
              </a:rPr>
              <a:t>Requires principals and certain teachers be provided with professional development and training in science-based reading research and evidence-based literacy instruction.</a:t>
            </a:r>
            <a:endParaRPr sz="3800">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None/>
            </a:pPr>
            <a:endParaRPr sz="3800">
              <a:solidFill>
                <a:schemeClr val="dk1"/>
              </a:solidFill>
              <a:latin typeface="Josefin Sans"/>
              <a:ea typeface="Josefin Sans"/>
              <a:cs typeface="Josefin Sans"/>
              <a:sym typeface="Josefin Sans"/>
            </a:endParaRPr>
          </a:p>
          <a:p>
            <a:pPr marL="457200" marR="0" lvl="0" indent="-469900" algn="l" rtl="0">
              <a:lnSpc>
                <a:spcPct val="90000"/>
              </a:lnSpc>
              <a:spcBef>
                <a:spcPts val="500"/>
              </a:spcBef>
              <a:spcAft>
                <a:spcPts val="0"/>
              </a:spcAft>
              <a:buClr>
                <a:srgbClr val="1D7E74"/>
              </a:buClr>
              <a:buSzPts val="3800"/>
              <a:buFont typeface="Josefin Sans"/>
              <a:buAutoNum type="arabicPeriod" startAt="4"/>
            </a:pPr>
            <a:r>
              <a:rPr lang="en-US" sz="3800" b="1">
                <a:solidFill>
                  <a:srgbClr val="1D7E74"/>
                </a:solidFill>
                <a:latin typeface="Josefin Sans"/>
                <a:ea typeface="Josefin Sans"/>
                <a:cs typeface="Josefin Sans"/>
                <a:sym typeface="Josefin Sans"/>
              </a:rPr>
              <a:t>Teacher Licensure</a:t>
            </a:r>
            <a:endParaRPr sz="3800" b="1">
              <a:solidFill>
                <a:srgbClr val="1D7E74"/>
              </a:solidFill>
              <a:latin typeface="Josefin Sans"/>
              <a:ea typeface="Josefin Sans"/>
              <a:cs typeface="Josefin Sans"/>
              <a:sym typeface="Josefin Sans"/>
            </a:endParaRPr>
          </a:p>
          <a:p>
            <a:pPr marL="914400" marR="0" lvl="1" indent="-469900" algn="l" rtl="0">
              <a:lnSpc>
                <a:spcPct val="90000"/>
              </a:lnSpc>
              <a:spcBef>
                <a:spcPts val="0"/>
              </a:spcBef>
              <a:spcAft>
                <a:spcPts val="0"/>
              </a:spcAft>
              <a:buClr>
                <a:schemeClr val="dk1"/>
              </a:buClr>
              <a:buSzPts val="3800"/>
              <a:buFont typeface="Josefin Sans"/>
              <a:buAutoNum type="alphaLcPeriod"/>
            </a:pPr>
            <a:r>
              <a:rPr lang="en-US" sz="3800">
                <a:solidFill>
                  <a:schemeClr val="dk1"/>
                </a:solidFill>
                <a:latin typeface="Josefin Sans"/>
                <a:ea typeface="Josefin Sans"/>
                <a:cs typeface="Josefin Sans"/>
                <a:sym typeface="Josefin Sans"/>
              </a:rPr>
              <a:t>Stipulates that the literacy assessment for initial licensure or on an alternate route to licensure with certain endorsements include a rigorous test of science-based reading research and evidence-based literacy instruction.</a:t>
            </a:r>
            <a:endParaRPr sz="3800">
              <a:solidFill>
                <a:schemeClr val="dk1"/>
              </a:solidFill>
              <a:latin typeface="Josefin Sans"/>
              <a:ea typeface="Josefin Sans"/>
              <a:cs typeface="Josefin Sans"/>
              <a:sym typeface="Josefin Sans"/>
            </a:endParaRPr>
          </a:p>
          <a:p>
            <a:pPr marL="914400" marR="0" lvl="1" indent="-469900" algn="l" rtl="0">
              <a:lnSpc>
                <a:spcPct val="90000"/>
              </a:lnSpc>
              <a:spcBef>
                <a:spcPts val="0"/>
              </a:spcBef>
              <a:spcAft>
                <a:spcPts val="0"/>
              </a:spcAft>
              <a:buClr>
                <a:schemeClr val="dk1"/>
              </a:buClr>
              <a:buSzPts val="3800"/>
              <a:buFont typeface="Josefin Sans"/>
              <a:buAutoNum type="alphaLcPeriod"/>
            </a:pPr>
            <a:r>
              <a:rPr lang="en-US" sz="3800">
                <a:solidFill>
                  <a:schemeClr val="dk1"/>
                </a:solidFill>
                <a:latin typeface="Josefin Sans"/>
                <a:ea typeface="Josefin Sans"/>
                <a:cs typeface="Josefin Sans"/>
                <a:sym typeface="Josefin Sans"/>
              </a:rPr>
              <a:t>Requires every person seeking initial licensure with certain endorsements complete study in science-based reading research and evidence-based literacy instruction.</a:t>
            </a:r>
            <a:endParaRPr sz="3800">
              <a:solidFill>
                <a:schemeClr val="dk1"/>
              </a:solidFill>
              <a:latin typeface="Josefin Sans"/>
              <a:ea typeface="Josefin Sans"/>
              <a:cs typeface="Josefin Sans"/>
              <a:sym typeface="Josefin Sans"/>
            </a:endParaRPr>
          </a:p>
          <a:p>
            <a:pPr marL="914400" marR="0" lvl="1" indent="-469900" algn="l" rtl="0">
              <a:lnSpc>
                <a:spcPct val="90000"/>
              </a:lnSpc>
              <a:spcBef>
                <a:spcPts val="0"/>
              </a:spcBef>
              <a:spcAft>
                <a:spcPts val="0"/>
              </a:spcAft>
              <a:buClr>
                <a:schemeClr val="dk1"/>
              </a:buClr>
              <a:buSzPts val="3800"/>
              <a:buFont typeface="Josefin Sans"/>
              <a:buAutoNum type="alphaLcPeriod"/>
            </a:pPr>
            <a:r>
              <a:rPr lang="en-US" sz="3800">
                <a:solidFill>
                  <a:schemeClr val="dk1"/>
                </a:solidFill>
                <a:latin typeface="Josefin Sans"/>
                <a:ea typeface="Josefin Sans"/>
                <a:cs typeface="Josefin Sans"/>
                <a:sym typeface="Josefin Sans"/>
              </a:rPr>
              <a:t>Establishes a microcredential program for earning an add-on reading specialist endorsement.</a:t>
            </a:r>
            <a:endParaRPr sz="3800">
              <a:solidFill>
                <a:schemeClr val="dk1"/>
              </a:solidFill>
              <a:latin typeface="Josefin Sans"/>
              <a:ea typeface="Josefin Sans"/>
              <a:cs typeface="Josefin Sans"/>
              <a:sym typeface="Josefin Sans"/>
            </a:endParaRPr>
          </a:p>
          <a:p>
            <a:pPr marL="0" marR="0" lvl="0" indent="0" algn="l" rtl="0">
              <a:lnSpc>
                <a:spcPct val="90000"/>
              </a:lnSpc>
              <a:spcBef>
                <a:spcPts val="500"/>
              </a:spcBef>
              <a:spcAft>
                <a:spcPts val="0"/>
              </a:spcAft>
              <a:buNone/>
            </a:pPr>
            <a:endParaRPr sz="3800">
              <a:solidFill>
                <a:schemeClr val="dk1"/>
              </a:solidFill>
              <a:latin typeface="Josefin Sans"/>
              <a:ea typeface="Josefin Sans"/>
              <a:cs typeface="Josefin Sans"/>
              <a:sym typeface="Josefin Sans"/>
            </a:endParaRPr>
          </a:p>
          <a:p>
            <a:pPr marL="457200" marR="0" lvl="0" indent="-469900" algn="l" rtl="0">
              <a:lnSpc>
                <a:spcPct val="90000"/>
              </a:lnSpc>
              <a:spcBef>
                <a:spcPts val="500"/>
              </a:spcBef>
              <a:spcAft>
                <a:spcPts val="0"/>
              </a:spcAft>
              <a:buClr>
                <a:srgbClr val="1D7E74"/>
              </a:buClr>
              <a:buSzPts val="3800"/>
              <a:buFont typeface="Josefin Sans"/>
              <a:buAutoNum type="arabicPeriod" startAt="4"/>
            </a:pPr>
            <a:r>
              <a:rPr lang="en-US" sz="3800" b="1">
                <a:solidFill>
                  <a:srgbClr val="1D7E74"/>
                </a:solidFill>
                <a:latin typeface="Josefin Sans"/>
                <a:ea typeface="Josefin Sans"/>
                <a:cs typeface="Josefin Sans"/>
                <a:sym typeface="Josefin Sans"/>
              </a:rPr>
              <a:t>Educator Preparation </a:t>
            </a:r>
            <a:endParaRPr sz="3800" b="1">
              <a:solidFill>
                <a:srgbClr val="1D7E74"/>
              </a:solidFill>
              <a:latin typeface="Josefin Sans"/>
              <a:ea typeface="Josefin Sans"/>
              <a:cs typeface="Josefin Sans"/>
              <a:sym typeface="Josefin Sans"/>
            </a:endParaRPr>
          </a:p>
          <a:p>
            <a:pPr marL="914400" marR="0" lvl="0" indent="0" algn="l" rtl="0">
              <a:lnSpc>
                <a:spcPct val="90000"/>
              </a:lnSpc>
              <a:spcBef>
                <a:spcPts val="500"/>
              </a:spcBef>
              <a:spcAft>
                <a:spcPts val="0"/>
              </a:spcAft>
              <a:buClr>
                <a:srgbClr val="000000"/>
              </a:buClr>
              <a:buSzPts val="4500"/>
              <a:buFont typeface="Arial"/>
              <a:buNone/>
            </a:pPr>
            <a:r>
              <a:rPr lang="en-US" sz="3800">
                <a:solidFill>
                  <a:schemeClr val="dk1"/>
                </a:solidFill>
                <a:latin typeface="Josefin Sans"/>
                <a:ea typeface="Josefin Sans"/>
                <a:cs typeface="Josefin Sans"/>
                <a:sym typeface="Josefin Sans"/>
              </a:rPr>
              <a:t>Requires any educator preparation program providing coursework and/or training for certain endorsements or certifications ensure candidates have a program of coursework and demonstrate mastery in science-based reading research and evidence-based literacy instruction.</a:t>
            </a:r>
            <a:endParaRPr sz="3800">
              <a:solidFill>
                <a:schemeClr val="dk1"/>
              </a:solidFill>
              <a:latin typeface="Josefin Sans"/>
              <a:ea typeface="Josefin Sans"/>
              <a:cs typeface="Josefin Sans"/>
              <a:sym typeface="Josefin Sans"/>
            </a:endParaRPr>
          </a:p>
          <a:p>
            <a:pPr marL="914400" marR="0" lvl="0" indent="0" algn="l" rtl="0">
              <a:lnSpc>
                <a:spcPct val="90000"/>
              </a:lnSpc>
              <a:spcBef>
                <a:spcPts val="500"/>
              </a:spcBef>
              <a:spcAft>
                <a:spcPts val="0"/>
              </a:spcAft>
              <a:buClr>
                <a:srgbClr val="000000"/>
              </a:buClr>
              <a:buSzPts val="4500"/>
              <a:buFont typeface="Arial"/>
              <a:buNone/>
            </a:pPr>
            <a:endParaRPr sz="3800">
              <a:solidFill>
                <a:schemeClr val="dk1"/>
              </a:solidFill>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6"/>
        <p:cNvGrpSpPr/>
        <p:nvPr/>
      </p:nvGrpSpPr>
      <p:grpSpPr>
        <a:xfrm>
          <a:off x="0" y="0"/>
          <a:ext cx="0" cy="0"/>
          <a:chOff x="0" y="0"/>
          <a:chExt cx="0" cy="0"/>
        </a:xfrm>
      </p:grpSpPr>
      <p:sp>
        <p:nvSpPr>
          <p:cNvPr id="477" name="Google Shape;477;p14"/>
          <p:cNvSpPr/>
          <p:nvPr/>
        </p:nvSpPr>
        <p:spPr>
          <a:xfrm rot="-195013">
            <a:off x="1248455" y="1472070"/>
            <a:ext cx="15152818" cy="16117306"/>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78" name="Google Shape;478;p14"/>
          <p:cNvSpPr/>
          <p:nvPr/>
        </p:nvSpPr>
        <p:spPr>
          <a:xfrm rot="-195013">
            <a:off x="659290" y="-1096898"/>
            <a:ext cx="15009912" cy="16117308"/>
          </a:xfrm>
          <a:prstGeom prst="rect">
            <a:avLst/>
          </a:prstGeom>
          <a:solidFill>
            <a:srgbClr val="05A8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79" name="Google Shape;479;p14"/>
          <p:cNvSpPr txBox="1">
            <a:spLocks noGrp="1"/>
          </p:cNvSpPr>
          <p:nvPr>
            <p:ph type="title"/>
          </p:nvPr>
        </p:nvSpPr>
        <p:spPr>
          <a:xfrm>
            <a:off x="1472796" y="7298118"/>
            <a:ext cx="21971100" cy="57111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9000">
                <a:solidFill>
                  <a:srgbClr val="333333"/>
                </a:solidFill>
                <a:latin typeface="Montserrat"/>
                <a:ea typeface="Montserrat"/>
                <a:cs typeface="Montserrat"/>
                <a:sym typeface="Montserrat"/>
              </a:rPr>
              <a:t>BOARD AND </a:t>
            </a:r>
            <a:endParaRPr sz="9000">
              <a:solidFill>
                <a:srgbClr val="333333"/>
              </a:solidFill>
              <a:latin typeface="Montserrat"/>
              <a:ea typeface="Montserrat"/>
              <a:cs typeface="Montserrat"/>
              <a:sym typeface="Montserrat"/>
            </a:endParaRPr>
          </a:p>
          <a:p>
            <a:pPr marL="0" marR="0" lvl="0" indent="0" algn="l" rtl="0">
              <a:lnSpc>
                <a:spcPct val="80000"/>
              </a:lnSpc>
              <a:spcBef>
                <a:spcPts val="0"/>
              </a:spcBef>
              <a:spcAft>
                <a:spcPts val="0"/>
              </a:spcAft>
              <a:buClr>
                <a:srgbClr val="141820"/>
              </a:buClr>
              <a:buSzPts val="8500"/>
              <a:buFont typeface="Cardo"/>
              <a:buNone/>
            </a:pPr>
            <a:r>
              <a:rPr lang="en-US" sz="9000">
                <a:solidFill>
                  <a:srgbClr val="333333"/>
                </a:solidFill>
                <a:latin typeface="Montserrat"/>
                <a:ea typeface="Montserrat"/>
                <a:cs typeface="Montserrat"/>
                <a:sym typeface="Montserrat"/>
              </a:rPr>
              <a:t>DEPARTMENT </a:t>
            </a:r>
            <a:endParaRPr sz="9000">
              <a:solidFill>
                <a:srgbClr val="333333"/>
              </a:solidFill>
              <a:latin typeface="Montserrat"/>
              <a:ea typeface="Montserrat"/>
              <a:cs typeface="Montserrat"/>
              <a:sym typeface="Montserrat"/>
            </a:endParaRPr>
          </a:p>
          <a:p>
            <a:pPr marL="0" marR="0" lvl="0" indent="0" algn="l" rtl="0">
              <a:lnSpc>
                <a:spcPct val="80000"/>
              </a:lnSpc>
              <a:spcBef>
                <a:spcPts val="0"/>
              </a:spcBef>
              <a:spcAft>
                <a:spcPts val="0"/>
              </a:spcAft>
              <a:buClr>
                <a:srgbClr val="141820"/>
              </a:buClr>
              <a:buSzPts val="8500"/>
              <a:buFont typeface="Cardo"/>
              <a:buNone/>
            </a:pPr>
            <a:r>
              <a:rPr lang="en-US" sz="9000">
                <a:solidFill>
                  <a:srgbClr val="333333"/>
                </a:solidFill>
                <a:latin typeface="Montserrat"/>
                <a:ea typeface="Montserrat"/>
                <a:cs typeface="Montserrat"/>
                <a:sym typeface="Montserrat"/>
              </a:rPr>
              <a:t>RESPONSIBILITIES</a:t>
            </a:r>
            <a:endParaRPr sz="9000">
              <a:solidFill>
                <a:srgbClr val="333333"/>
              </a:solidFill>
              <a:latin typeface="Montserrat"/>
              <a:ea typeface="Montserrat"/>
              <a:cs typeface="Montserrat"/>
              <a:sym typeface="Montserrat"/>
            </a:endParaRPr>
          </a:p>
        </p:txBody>
      </p:sp>
      <p:pic>
        <p:nvPicPr>
          <p:cNvPr id="480" name="Google Shape;480;p14" descr="Google Shape;382;p19"/>
          <p:cNvPicPr preferRelativeResize="0"/>
          <p:nvPr/>
        </p:nvPicPr>
        <p:blipFill rotWithShape="1">
          <a:blip r:embed="rId3">
            <a:alphaModFix/>
          </a:blip>
          <a:srcRect/>
          <a:stretch/>
        </p:blipFill>
        <p:spPr>
          <a:xfrm>
            <a:off x="20177759" y="12100559"/>
            <a:ext cx="3810002" cy="1270002"/>
          </a:xfrm>
          <a:prstGeom prst="rect">
            <a:avLst/>
          </a:prstGeom>
          <a:noFill/>
          <a:ln>
            <a:noFill/>
          </a:ln>
        </p:spPr>
      </p:pic>
      <p:sp>
        <p:nvSpPr>
          <p:cNvPr id="481" name="Google Shape;481;p14"/>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solidFill>
                  <a:srgbClr val="222222"/>
                </a:solidFill>
              </a:rPr>
              <a:t>5</a:t>
            </a:fld>
            <a:endParaRPr>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1839454418_0_232"/>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7" name="Google Shape;487;g11839454418_0_232"/>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88" name="Google Shape;488;g11839454418_0_232"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89" name="Google Shape;489;g11839454418_0_232"/>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90" name="Google Shape;490;g11839454418_0_232"/>
          <p:cNvSpPr/>
          <p:nvPr/>
        </p:nvSpPr>
        <p:spPr>
          <a:xfrm rot="-197979">
            <a:off x="588003" y="-6578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91" name="Google Shape;491;g11839454418_0_232"/>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80000"/>
              </a:lnSpc>
              <a:spcBef>
                <a:spcPts val="0"/>
              </a:spcBef>
              <a:spcAft>
                <a:spcPts val="0"/>
              </a:spcAft>
              <a:buClr>
                <a:schemeClr val="lt1"/>
              </a:buClr>
              <a:buSzPts val="10440"/>
              <a:buFont typeface="Abel"/>
              <a:buNone/>
            </a:pPr>
            <a:r>
              <a:rPr lang="en-US" sz="8840" b="1">
                <a:solidFill>
                  <a:schemeClr val="lt1"/>
                </a:solidFill>
                <a:latin typeface="Montserrat"/>
                <a:ea typeface="Montserrat"/>
                <a:cs typeface="Montserrat"/>
                <a:sym typeface="Montserrat"/>
              </a:rPr>
              <a:t>INSTRUCTION AND INTERVENTION</a:t>
            </a:r>
            <a:endParaRPr b="1">
              <a:solidFill>
                <a:schemeClr val="lt1"/>
              </a:solidFill>
              <a:latin typeface="Montserrat"/>
              <a:ea typeface="Montserrat"/>
              <a:cs typeface="Montserrat"/>
              <a:sym typeface="Montserrat"/>
            </a:endParaRPr>
          </a:p>
        </p:txBody>
      </p:sp>
      <p:graphicFrame>
        <p:nvGraphicFramePr>
          <p:cNvPr id="492" name="Google Shape;492;g11839454418_0_232"/>
          <p:cNvGraphicFramePr/>
          <p:nvPr/>
        </p:nvGraphicFramePr>
        <p:xfrm>
          <a:off x="1219175" y="3870338"/>
          <a:ext cx="3000000" cy="3000000"/>
        </p:xfrm>
        <a:graphic>
          <a:graphicData uri="http://schemas.openxmlformats.org/drawingml/2006/table">
            <a:tbl>
              <a:tblPr>
                <a:noFill/>
                <a:tableStyleId>{80A75F5B-0BF2-4107-9AE8-7E292ACA7587}</a:tableStyleId>
              </a:tblPr>
              <a:tblGrid>
                <a:gridCol w="10972800">
                  <a:extLst>
                    <a:ext uri="{9D8B030D-6E8A-4147-A177-3AD203B41FA5}">
                      <a16:colId xmlns:a16="http://schemas.microsoft.com/office/drawing/2014/main" val="20000"/>
                    </a:ext>
                  </a:extLst>
                </a:gridCol>
                <a:gridCol w="10972800">
                  <a:extLst>
                    <a:ext uri="{9D8B030D-6E8A-4147-A177-3AD203B41FA5}">
                      <a16:colId xmlns:a16="http://schemas.microsoft.com/office/drawing/2014/main" val="20001"/>
                    </a:ext>
                  </a:extLst>
                </a:gridCol>
              </a:tblGrid>
              <a:tr h="1496550">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DEPARTMENT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BOARD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0"/>
                  </a:ext>
                </a:extLst>
              </a:tr>
              <a:tr h="2993950">
                <a:tc>
                  <a:txBody>
                    <a:bodyPr/>
                    <a:lstStyle/>
                    <a:p>
                      <a:pPr marL="0" lvl="0" indent="0" algn="l" rtl="0">
                        <a:lnSpc>
                          <a:spcPct val="100000"/>
                        </a:lnSpc>
                        <a:spcBef>
                          <a:spcPts val="0"/>
                        </a:spcBef>
                        <a:spcAft>
                          <a:spcPts val="0"/>
                        </a:spcAft>
                        <a:buNone/>
                      </a:pPr>
                      <a:r>
                        <a:rPr lang="en-US" sz="3500">
                          <a:solidFill>
                            <a:schemeClr val="dk1"/>
                          </a:solidFill>
                          <a:latin typeface="Josefin Sans"/>
                          <a:ea typeface="Josefin Sans"/>
                          <a:cs typeface="Josefin Sans"/>
                          <a:sym typeface="Josefin Sans"/>
                        </a:rPr>
                        <a:t>Develop a list of core literacy curricula, supplemental instruction practices and programs, and intervention programs that consist of evidence-based literacy instruction aligned with science-based reading research.</a:t>
                      </a: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00000"/>
                        </a:lnSpc>
                        <a:spcBef>
                          <a:spcPts val="0"/>
                        </a:spcBef>
                        <a:spcAft>
                          <a:spcPts val="0"/>
                        </a:spcAft>
                        <a:buNone/>
                      </a:pPr>
                      <a:r>
                        <a:rPr lang="en-US" sz="3500">
                          <a:solidFill>
                            <a:schemeClr val="dk1"/>
                          </a:solidFill>
                          <a:latin typeface="Josefin Sans"/>
                          <a:ea typeface="Josefin Sans"/>
                          <a:cs typeface="Josefin Sans"/>
                          <a:sym typeface="Josefin Sans"/>
                        </a:rPr>
                        <a:t>Approve the list developed by the VDOE.</a:t>
                      </a:r>
                      <a:endParaRPr sz="3500">
                        <a:solidFill>
                          <a:schemeClr val="dk1"/>
                        </a:solidFill>
                        <a:latin typeface="Josefin Sans"/>
                        <a:ea typeface="Josefin Sans"/>
                        <a:cs typeface="Josefin Sans"/>
                        <a:sym typeface="Josefin Sans"/>
                      </a:endParaRPr>
                    </a:p>
                    <a:p>
                      <a:pPr marL="0" lvl="0" indent="0" algn="l" rtl="0">
                        <a:lnSpc>
                          <a:spcPct val="100000"/>
                        </a:lnSpc>
                        <a:spcBef>
                          <a:spcPts val="0"/>
                        </a:spcBef>
                        <a:spcAft>
                          <a:spcPts val="0"/>
                        </a:spcAft>
                        <a:buNone/>
                      </a:pP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1"/>
                  </a:ext>
                </a:extLst>
              </a:tr>
              <a:tr h="2093900">
                <a:tc>
                  <a:txBody>
                    <a:bodyPr/>
                    <a:lstStyle/>
                    <a:p>
                      <a:pPr marL="0" lvl="0" indent="0" algn="l" rtl="0">
                        <a:lnSpc>
                          <a:spcPct val="100000"/>
                        </a:lnSpc>
                        <a:spcBef>
                          <a:spcPts val="0"/>
                        </a:spcBef>
                        <a:spcAft>
                          <a:spcPts val="0"/>
                        </a:spcAft>
                        <a:buNone/>
                      </a:pPr>
                      <a:r>
                        <a:rPr lang="en-US" sz="3500">
                          <a:solidFill>
                            <a:schemeClr val="dk1"/>
                          </a:solidFill>
                          <a:latin typeface="Josefin Sans"/>
                          <a:ea typeface="Josefin Sans"/>
                          <a:cs typeface="Josefin Sans"/>
                          <a:sym typeface="Josefin Sans"/>
                        </a:rPr>
                        <a:t>Approve alternative literacy programs submitted for use by school divisions that opt not to use one on the Department's list.</a:t>
                      </a: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00000"/>
                        </a:lnSpc>
                        <a:spcBef>
                          <a:spcPts val="0"/>
                        </a:spcBef>
                        <a:spcAft>
                          <a:spcPts val="0"/>
                        </a:spcAft>
                        <a:buNone/>
                      </a:pP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2"/>
                  </a:ext>
                </a:extLst>
              </a:tr>
              <a:tr h="1216425">
                <a:tc>
                  <a:txBody>
                    <a:bodyPr/>
                    <a:lstStyle/>
                    <a:p>
                      <a:pPr marL="0" lvl="0" indent="0" algn="l" rtl="0">
                        <a:lnSpc>
                          <a:spcPct val="100000"/>
                        </a:lnSpc>
                        <a:spcBef>
                          <a:spcPts val="1000"/>
                        </a:spcBef>
                        <a:spcAft>
                          <a:spcPts val="0"/>
                        </a:spcAft>
                        <a:buNone/>
                      </a:pPr>
                      <a:r>
                        <a:rPr lang="en-US" sz="3500">
                          <a:solidFill>
                            <a:schemeClr val="dk1"/>
                          </a:solidFill>
                          <a:latin typeface="Josefin Sans"/>
                          <a:ea typeface="Josefin Sans"/>
                          <a:cs typeface="Josefin Sans"/>
                          <a:sym typeface="Josefin Sans"/>
                        </a:rPr>
                        <a:t>Develop a template for student reading plans.</a:t>
                      </a: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00000"/>
                        </a:lnSpc>
                        <a:spcBef>
                          <a:spcPts val="1000"/>
                        </a:spcBef>
                        <a:spcAft>
                          <a:spcPts val="0"/>
                        </a:spcAft>
                        <a:buNone/>
                      </a:pPr>
                      <a:r>
                        <a:rPr lang="en-US" sz="3500">
                          <a:solidFill>
                            <a:schemeClr val="dk1"/>
                          </a:solidFill>
                          <a:latin typeface="Josefin Sans"/>
                          <a:ea typeface="Josefin Sans"/>
                          <a:cs typeface="Josefin Sans"/>
                          <a:sym typeface="Josefin Sans"/>
                        </a:rPr>
                        <a:t>Provide guidance on the content of the student reading plans.</a:t>
                      </a: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1839454418_0_222"/>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98" name="Google Shape;498;g11839454418_0_222"/>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99" name="Google Shape;499;g11839454418_0_222"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500" name="Google Shape;500;g11839454418_0_222"/>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1" name="Google Shape;501;g11839454418_0_222"/>
          <p:cNvSpPr/>
          <p:nvPr/>
        </p:nvSpPr>
        <p:spPr>
          <a:xfrm rot="-197979">
            <a:off x="588003" y="-6578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02" name="Google Shape;502;g11839454418_0_222"/>
          <p:cNvSpPr txBox="1">
            <a:spLocks noGrp="1"/>
          </p:cNvSpPr>
          <p:nvPr>
            <p:ph type="title"/>
          </p:nvPr>
        </p:nvSpPr>
        <p:spPr>
          <a:xfrm>
            <a:off x="1219200" y="4572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80000"/>
              </a:lnSpc>
              <a:spcBef>
                <a:spcPts val="0"/>
              </a:spcBef>
              <a:spcAft>
                <a:spcPts val="0"/>
              </a:spcAft>
              <a:buClr>
                <a:schemeClr val="lt1"/>
              </a:buClr>
              <a:buSzPts val="10440"/>
              <a:buFont typeface="Abel"/>
              <a:buNone/>
            </a:pPr>
            <a:r>
              <a:rPr lang="en-US" sz="8840" b="1">
                <a:solidFill>
                  <a:schemeClr val="lt1"/>
                </a:solidFill>
                <a:latin typeface="Montserrat"/>
                <a:ea typeface="Montserrat"/>
                <a:cs typeface="Montserrat"/>
                <a:sym typeface="Montserrat"/>
              </a:rPr>
              <a:t>INSTRUCTION AND INTERVENTION</a:t>
            </a:r>
            <a:endParaRPr sz="8840" b="1">
              <a:solidFill>
                <a:schemeClr val="lt1"/>
              </a:solidFill>
              <a:latin typeface="Montserrat"/>
              <a:ea typeface="Montserrat"/>
              <a:cs typeface="Montserrat"/>
              <a:sym typeface="Montserrat"/>
            </a:endParaRPr>
          </a:p>
          <a:p>
            <a:pPr marL="0" lvl="0" indent="0" algn="l" rtl="0">
              <a:lnSpc>
                <a:spcPct val="80000"/>
              </a:lnSpc>
              <a:spcBef>
                <a:spcPts val="0"/>
              </a:spcBef>
              <a:spcAft>
                <a:spcPts val="0"/>
              </a:spcAft>
              <a:buClr>
                <a:schemeClr val="lt1"/>
              </a:buClr>
              <a:buSzPts val="10440"/>
              <a:buFont typeface="Abel"/>
              <a:buNone/>
            </a:pPr>
            <a:r>
              <a:rPr lang="en-US" sz="7040" b="1">
                <a:solidFill>
                  <a:schemeClr val="lt1"/>
                </a:solidFill>
                <a:latin typeface="Montserrat"/>
                <a:ea typeface="Montserrat"/>
                <a:cs typeface="Montserrat"/>
                <a:sym typeface="Montserrat"/>
              </a:rPr>
              <a:t>(CONT’D)</a:t>
            </a:r>
            <a:endParaRPr sz="7040" b="1">
              <a:solidFill>
                <a:schemeClr val="lt1"/>
              </a:solidFill>
              <a:latin typeface="Montserrat"/>
              <a:ea typeface="Montserrat"/>
              <a:cs typeface="Montserrat"/>
              <a:sym typeface="Montserrat"/>
            </a:endParaRPr>
          </a:p>
        </p:txBody>
      </p:sp>
      <p:graphicFrame>
        <p:nvGraphicFramePr>
          <p:cNvPr id="503" name="Google Shape;503;g11839454418_0_222"/>
          <p:cNvGraphicFramePr/>
          <p:nvPr/>
        </p:nvGraphicFramePr>
        <p:xfrm>
          <a:off x="1219175" y="3717938"/>
          <a:ext cx="3000000" cy="3000000"/>
        </p:xfrm>
        <a:graphic>
          <a:graphicData uri="http://schemas.openxmlformats.org/drawingml/2006/table">
            <a:tbl>
              <a:tblPr>
                <a:noFill/>
                <a:tableStyleId>{80A75F5B-0BF2-4107-9AE8-7E292ACA7587}</a:tableStyleId>
              </a:tblPr>
              <a:tblGrid>
                <a:gridCol w="10972800">
                  <a:extLst>
                    <a:ext uri="{9D8B030D-6E8A-4147-A177-3AD203B41FA5}">
                      <a16:colId xmlns:a16="http://schemas.microsoft.com/office/drawing/2014/main" val="20000"/>
                    </a:ext>
                  </a:extLst>
                </a:gridCol>
                <a:gridCol w="10972800">
                  <a:extLst>
                    <a:ext uri="{9D8B030D-6E8A-4147-A177-3AD203B41FA5}">
                      <a16:colId xmlns:a16="http://schemas.microsoft.com/office/drawing/2014/main" val="20001"/>
                    </a:ext>
                  </a:extLst>
                </a:gridCol>
              </a:tblGrid>
              <a:tr h="1496550">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DEPARTMENT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BOARD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0"/>
                  </a:ext>
                </a:extLst>
              </a:tr>
              <a:tr h="1944100">
                <a:tc>
                  <a:txBody>
                    <a:bodyPr/>
                    <a:lstStyle/>
                    <a:p>
                      <a:pPr marL="0" lvl="0" indent="0" algn="l" rtl="0">
                        <a:spcBef>
                          <a:spcPts val="0"/>
                        </a:spcBef>
                        <a:spcAft>
                          <a:spcPts val="0"/>
                        </a:spcAft>
                        <a:buNone/>
                      </a:pPr>
                      <a:r>
                        <a:rPr lang="en-US" sz="3500">
                          <a:latin typeface="Josefin Sans"/>
                          <a:ea typeface="Josefin Sans"/>
                          <a:cs typeface="Josefin Sans"/>
                          <a:sym typeface="Josefin Sans"/>
                        </a:rPr>
                        <a:t>Develop and implement a plan for the annual collection and public reporting of division-level and school-level literacy data.</a:t>
                      </a:r>
                      <a:endParaRPr sz="35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15000"/>
                        </a:lnSpc>
                        <a:spcBef>
                          <a:spcPts val="0"/>
                        </a:spcBef>
                        <a:spcAft>
                          <a:spcPts val="0"/>
                        </a:spcAft>
                        <a:buNone/>
                      </a:pP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1"/>
                  </a:ext>
                </a:extLst>
              </a:tr>
              <a:tr h="2005125">
                <a:tc>
                  <a:txBody>
                    <a:bodyPr/>
                    <a:lstStyle/>
                    <a:p>
                      <a:pPr marL="0" lvl="0" indent="0" algn="l" rtl="0">
                        <a:spcBef>
                          <a:spcPts val="0"/>
                        </a:spcBef>
                        <a:spcAft>
                          <a:spcPts val="0"/>
                        </a:spcAft>
                        <a:buNone/>
                      </a:pPr>
                      <a:r>
                        <a:rPr lang="en-US" sz="3500">
                          <a:latin typeface="Josefin Sans"/>
                          <a:ea typeface="Josefin Sans"/>
                          <a:cs typeface="Josefin Sans"/>
                          <a:sym typeface="Josefin Sans"/>
                        </a:rPr>
                        <a:t>Provide free online evidence-based literacy instruction resources that can be accessed by parents and local school boards.</a:t>
                      </a:r>
                      <a:endParaRPr sz="35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15000"/>
                        </a:lnSpc>
                        <a:spcBef>
                          <a:spcPts val="0"/>
                        </a:spcBef>
                        <a:spcAft>
                          <a:spcPts val="0"/>
                        </a:spcAft>
                        <a:buNone/>
                      </a:pP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2"/>
                  </a:ext>
                </a:extLst>
              </a:tr>
              <a:tr h="1957975">
                <a:tc>
                  <a:txBody>
                    <a:bodyPr/>
                    <a:lstStyle/>
                    <a:p>
                      <a:pPr marL="0" lvl="0" indent="0" algn="l" rtl="0">
                        <a:spcBef>
                          <a:spcPts val="0"/>
                        </a:spcBef>
                        <a:spcAft>
                          <a:spcPts val="0"/>
                        </a:spcAft>
                        <a:buNone/>
                      </a:pPr>
                      <a:r>
                        <a:rPr lang="en-US" sz="3500">
                          <a:latin typeface="Josefin Sans"/>
                          <a:ea typeface="Josefin Sans"/>
                          <a:cs typeface="Josefin Sans"/>
                          <a:sym typeface="Josefin Sans"/>
                        </a:rPr>
                        <a:t>Develop a template for a divisionwide literacy plan, which must include certain enumerated elements.</a:t>
                      </a:r>
                      <a:endParaRPr sz="35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90000"/>
                        </a:lnSpc>
                        <a:spcBef>
                          <a:spcPts val="1000"/>
                        </a:spcBef>
                        <a:spcAft>
                          <a:spcPts val="0"/>
                        </a:spcAft>
                        <a:buNone/>
                      </a:pPr>
                      <a:r>
                        <a:rPr lang="en-US" sz="3500">
                          <a:solidFill>
                            <a:schemeClr val="dk1"/>
                          </a:solidFill>
                          <a:latin typeface="Josefin Sans"/>
                          <a:ea typeface="Josefin Sans"/>
                          <a:cs typeface="Josefin Sans"/>
                          <a:sym typeface="Josefin Sans"/>
                        </a:rPr>
                        <a:t>Issue guidance on the contents of the divisionwide literacy plan for pre-kindergarten through grade three.</a:t>
                      </a:r>
                      <a:endParaRPr sz="35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1839454418_0_127"/>
          <p:cNvSpPr/>
          <p:nvPr/>
        </p:nvSpPr>
        <p:spPr>
          <a:xfrm rot="5222738">
            <a:off x="12173035" y="494862"/>
            <a:ext cx="2072154" cy="26463381"/>
          </a:xfrm>
          <a:prstGeom prst="rect">
            <a:avLst/>
          </a:prstGeom>
          <a:solidFill>
            <a:srgbClr val="C12436"/>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509" name="Google Shape;509;g11839454418_0_127"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510" name="Google Shape;510;g11839454418_0_127"/>
          <p:cNvSpPr/>
          <p:nvPr/>
        </p:nvSpPr>
        <p:spPr>
          <a:xfrm rot="-331630">
            <a:off x="-7687760" y="-2167815"/>
            <a:ext cx="34436006" cy="3594511"/>
          </a:xfrm>
          <a:prstGeom prst="rect">
            <a:avLst/>
          </a:prstGeom>
          <a:solidFill>
            <a:srgbClr val="F5C74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1" name="Google Shape;511;g11839454418_0_127"/>
          <p:cNvSpPr/>
          <p:nvPr/>
        </p:nvSpPr>
        <p:spPr>
          <a:xfrm rot="-197971">
            <a:off x="602092" y="-845531"/>
            <a:ext cx="21063116" cy="3666670"/>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12" name="Google Shape;512;g11839454418_0_127"/>
          <p:cNvSpPr txBox="1">
            <a:spLocks noGrp="1"/>
          </p:cNvSpPr>
          <p:nvPr>
            <p:ph type="title"/>
          </p:nvPr>
        </p:nvSpPr>
        <p:spPr>
          <a:xfrm>
            <a:off x="1219200" y="6858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8000" b="1">
                <a:solidFill>
                  <a:schemeClr val="lt1"/>
                </a:solidFill>
                <a:latin typeface="Montserrat"/>
                <a:ea typeface="Montserrat"/>
                <a:cs typeface="Montserrat"/>
                <a:sym typeface="Montserrat"/>
              </a:rPr>
              <a:t>PROFESSIONAL DEVELOPMENT AND TRAINING</a:t>
            </a:r>
            <a:endParaRPr sz="8000">
              <a:latin typeface="Montserrat"/>
              <a:ea typeface="Montserrat"/>
              <a:cs typeface="Montserrat"/>
              <a:sym typeface="Montserrat"/>
            </a:endParaRPr>
          </a:p>
        </p:txBody>
      </p:sp>
      <p:graphicFrame>
        <p:nvGraphicFramePr>
          <p:cNvPr id="513" name="Google Shape;513;g11839454418_0_127"/>
          <p:cNvGraphicFramePr/>
          <p:nvPr/>
        </p:nvGraphicFramePr>
        <p:xfrm>
          <a:off x="1219200" y="4085138"/>
          <a:ext cx="3000000" cy="3000000"/>
        </p:xfrm>
        <a:graphic>
          <a:graphicData uri="http://schemas.openxmlformats.org/drawingml/2006/table">
            <a:tbl>
              <a:tblPr>
                <a:noFill/>
                <a:tableStyleId>{80A75F5B-0BF2-4107-9AE8-7E292ACA7587}</a:tableStyleId>
              </a:tblPr>
              <a:tblGrid>
                <a:gridCol w="10972800">
                  <a:extLst>
                    <a:ext uri="{9D8B030D-6E8A-4147-A177-3AD203B41FA5}">
                      <a16:colId xmlns:a16="http://schemas.microsoft.com/office/drawing/2014/main" val="20000"/>
                    </a:ext>
                  </a:extLst>
                </a:gridCol>
                <a:gridCol w="10972800">
                  <a:extLst>
                    <a:ext uri="{9D8B030D-6E8A-4147-A177-3AD203B41FA5}">
                      <a16:colId xmlns:a16="http://schemas.microsoft.com/office/drawing/2014/main" val="20001"/>
                    </a:ext>
                  </a:extLst>
                </a:gridCol>
              </a:tblGrid>
              <a:tr h="1496550">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DEPARTMENT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BOARD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0"/>
                  </a:ext>
                </a:extLst>
              </a:tr>
              <a:tr h="1766550">
                <a:tc>
                  <a:txBody>
                    <a:bodyPr/>
                    <a:lstStyle/>
                    <a:p>
                      <a:pPr marL="0" lvl="0" indent="0" algn="l" rtl="0">
                        <a:spcBef>
                          <a:spcPts val="0"/>
                        </a:spcBef>
                        <a:spcAft>
                          <a:spcPts val="0"/>
                        </a:spcAft>
                        <a:buNone/>
                      </a:pPr>
                      <a:r>
                        <a:rPr lang="en-US" sz="3200">
                          <a:latin typeface="Josefin Sans"/>
                          <a:ea typeface="Josefin Sans"/>
                          <a:cs typeface="Josefin Sans"/>
                          <a:sym typeface="Josefin Sans"/>
                        </a:rPr>
                        <a:t>Provide technical assistance, including literacy coaching, to local school divisions to provide professional development.</a:t>
                      </a:r>
                      <a:endParaRPr sz="32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15000"/>
                        </a:lnSpc>
                        <a:spcBef>
                          <a:spcPts val="0"/>
                        </a:spcBef>
                        <a:spcAft>
                          <a:spcPts val="0"/>
                        </a:spcAft>
                        <a:buNone/>
                      </a:pPr>
                      <a:endParaRPr sz="32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1"/>
                  </a:ext>
                </a:extLst>
              </a:tr>
              <a:tr h="2225800">
                <a:tc>
                  <a:txBody>
                    <a:bodyPr/>
                    <a:lstStyle/>
                    <a:p>
                      <a:pPr marL="0" lvl="0" indent="0" algn="l" rtl="0">
                        <a:spcBef>
                          <a:spcPts val="0"/>
                        </a:spcBef>
                        <a:spcAft>
                          <a:spcPts val="0"/>
                        </a:spcAft>
                        <a:buNone/>
                      </a:pPr>
                      <a:r>
                        <a:rPr lang="en-US" sz="3200">
                          <a:latin typeface="Josefin Sans"/>
                          <a:ea typeface="Josefin Sans"/>
                          <a:cs typeface="Josefin Sans"/>
                          <a:sym typeface="Josefin Sans"/>
                        </a:rPr>
                        <a:t>Create a list of professional development programs aligned with science-based reading research and evidence-based literacy instruction that includes programs that provide training in dyslexia for reading specialists.</a:t>
                      </a:r>
                      <a:endParaRPr sz="32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115000"/>
                        </a:lnSpc>
                        <a:spcBef>
                          <a:spcPts val="0"/>
                        </a:spcBef>
                        <a:spcAft>
                          <a:spcPts val="0"/>
                        </a:spcAft>
                        <a:buNone/>
                      </a:pPr>
                      <a:r>
                        <a:rPr lang="en-US" sz="3200">
                          <a:solidFill>
                            <a:schemeClr val="dk1"/>
                          </a:solidFill>
                          <a:latin typeface="Josefin Sans"/>
                          <a:ea typeface="Josefin Sans"/>
                          <a:cs typeface="Josefin Sans"/>
                          <a:sym typeface="Josefin Sans"/>
                        </a:rPr>
                        <a:t>Approve the professional development list created by the VDOE.</a:t>
                      </a:r>
                      <a:endParaRPr sz="3200">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None/>
                      </a:pPr>
                      <a:endParaRPr sz="32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2"/>
                  </a:ext>
                </a:extLst>
              </a:tr>
              <a:tr h="1957975">
                <a:tc>
                  <a:txBody>
                    <a:bodyPr/>
                    <a:lstStyle/>
                    <a:p>
                      <a:pPr marL="0" lvl="0" indent="0" algn="l" rtl="0">
                        <a:spcBef>
                          <a:spcPts val="0"/>
                        </a:spcBef>
                        <a:spcAft>
                          <a:spcPts val="0"/>
                        </a:spcAft>
                        <a:buNone/>
                      </a:pPr>
                      <a:endParaRPr sz="32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90000"/>
                        </a:lnSpc>
                        <a:spcBef>
                          <a:spcPts val="1000"/>
                        </a:spcBef>
                        <a:spcAft>
                          <a:spcPts val="0"/>
                        </a:spcAft>
                        <a:buNone/>
                      </a:pPr>
                      <a:r>
                        <a:rPr lang="en-US" sz="3200">
                          <a:solidFill>
                            <a:schemeClr val="dk1"/>
                          </a:solidFill>
                          <a:latin typeface="Josefin Sans"/>
                          <a:ea typeface="Josefin Sans"/>
                          <a:cs typeface="Josefin Sans"/>
                          <a:sym typeface="Josefin Sans"/>
                        </a:rPr>
                        <a:t>Provide guidance on high-quality professional development in science-based reading research and evidence-based literacy instruction for individuals with certain endorsements. </a:t>
                      </a:r>
                      <a:endParaRPr sz="32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118394545b5_0_3"/>
          <p:cNvSpPr/>
          <p:nvPr/>
        </p:nvSpPr>
        <p:spPr>
          <a:xfrm rot="5222738">
            <a:off x="12173035" y="494862"/>
            <a:ext cx="2072154" cy="26463381"/>
          </a:xfrm>
          <a:prstGeom prst="rect">
            <a:avLst/>
          </a:prstGeom>
          <a:solidFill>
            <a:srgbClr val="C12436"/>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519" name="Google Shape;519;g118394545b5_0_3"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520" name="Google Shape;520;g118394545b5_0_3"/>
          <p:cNvSpPr/>
          <p:nvPr/>
        </p:nvSpPr>
        <p:spPr>
          <a:xfrm rot="-331630">
            <a:off x="-7687760" y="-2167815"/>
            <a:ext cx="34436006" cy="3594511"/>
          </a:xfrm>
          <a:prstGeom prst="rect">
            <a:avLst/>
          </a:prstGeom>
          <a:solidFill>
            <a:srgbClr val="F5C74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21" name="Google Shape;521;g118394545b5_0_3"/>
          <p:cNvSpPr/>
          <p:nvPr/>
        </p:nvSpPr>
        <p:spPr>
          <a:xfrm rot="-197971">
            <a:off x="602018" y="-848090"/>
            <a:ext cx="21151763" cy="3666670"/>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22" name="Google Shape;522;g118394545b5_0_3"/>
          <p:cNvSpPr txBox="1">
            <a:spLocks noGrp="1"/>
          </p:cNvSpPr>
          <p:nvPr>
            <p:ph type="title"/>
          </p:nvPr>
        </p:nvSpPr>
        <p:spPr>
          <a:xfrm>
            <a:off x="1219200" y="6858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8000" b="1">
                <a:solidFill>
                  <a:schemeClr val="lt1"/>
                </a:solidFill>
                <a:latin typeface="Montserrat"/>
                <a:ea typeface="Montserrat"/>
                <a:cs typeface="Montserrat"/>
                <a:sym typeface="Montserrat"/>
              </a:rPr>
              <a:t>PROFESSIONAL DEVELOPMENT AND TRAINING</a:t>
            </a:r>
            <a:r>
              <a:rPr lang="en-US" sz="6000" b="1">
                <a:solidFill>
                  <a:schemeClr val="lt1"/>
                </a:solidFill>
                <a:latin typeface="Montserrat"/>
                <a:ea typeface="Montserrat"/>
                <a:cs typeface="Montserrat"/>
                <a:sym typeface="Montserrat"/>
              </a:rPr>
              <a:t> (CONT’D)</a:t>
            </a:r>
            <a:endParaRPr sz="6000" b="1">
              <a:solidFill>
                <a:schemeClr val="lt1"/>
              </a:solidFill>
              <a:latin typeface="Montserrat"/>
              <a:ea typeface="Montserrat"/>
              <a:cs typeface="Montserrat"/>
              <a:sym typeface="Montserrat"/>
            </a:endParaRPr>
          </a:p>
        </p:txBody>
      </p:sp>
      <p:graphicFrame>
        <p:nvGraphicFramePr>
          <p:cNvPr id="523" name="Google Shape;523;g118394545b5_0_3"/>
          <p:cNvGraphicFramePr/>
          <p:nvPr/>
        </p:nvGraphicFramePr>
        <p:xfrm>
          <a:off x="1219175" y="3794138"/>
          <a:ext cx="3000000" cy="3000000"/>
        </p:xfrm>
        <a:graphic>
          <a:graphicData uri="http://schemas.openxmlformats.org/drawingml/2006/table">
            <a:tbl>
              <a:tblPr>
                <a:noFill/>
                <a:tableStyleId>{80A75F5B-0BF2-4107-9AE8-7E292ACA7587}</a:tableStyleId>
              </a:tblPr>
              <a:tblGrid>
                <a:gridCol w="10972800">
                  <a:extLst>
                    <a:ext uri="{9D8B030D-6E8A-4147-A177-3AD203B41FA5}">
                      <a16:colId xmlns:a16="http://schemas.microsoft.com/office/drawing/2014/main" val="20000"/>
                    </a:ext>
                  </a:extLst>
                </a:gridCol>
                <a:gridCol w="10972800">
                  <a:extLst>
                    <a:ext uri="{9D8B030D-6E8A-4147-A177-3AD203B41FA5}">
                      <a16:colId xmlns:a16="http://schemas.microsoft.com/office/drawing/2014/main" val="20001"/>
                    </a:ext>
                  </a:extLst>
                </a:gridCol>
              </a:tblGrid>
              <a:tr h="1496550">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DEPARTMENT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ctr" rtl="0">
                        <a:lnSpc>
                          <a:spcPct val="115000"/>
                        </a:lnSpc>
                        <a:spcBef>
                          <a:spcPts val="0"/>
                        </a:spcBef>
                        <a:spcAft>
                          <a:spcPts val="0"/>
                        </a:spcAft>
                        <a:buNone/>
                      </a:pPr>
                      <a:r>
                        <a:rPr lang="en-US" sz="3500" b="1">
                          <a:solidFill>
                            <a:schemeClr val="dk1"/>
                          </a:solidFill>
                          <a:latin typeface="Josefin Sans"/>
                          <a:ea typeface="Josefin Sans"/>
                          <a:cs typeface="Josefin Sans"/>
                          <a:sym typeface="Josefin Sans"/>
                        </a:rPr>
                        <a:t>VIRGINIA BOARD OF EDUCATION</a:t>
                      </a:r>
                      <a:endParaRPr sz="3500" b="1">
                        <a:solidFill>
                          <a:schemeClr val="dk1"/>
                        </a:solidFill>
                        <a:latin typeface="Josefin Sans"/>
                        <a:ea typeface="Josefin Sans"/>
                        <a:cs typeface="Josefin Sans"/>
                        <a:sym typeface="Josefin Sans"/>
                      </a:endParaRPr>
                    </a:p>
                  </a:txBody>
                  <a:tcPr marL="91450" marR="91450" marT="45725" marB="457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0"/>
                  </a:ext>
                </a:extLst>
              </a:tr>
              <a:tr h="2447725">
                <a:tc>
                  <a:txBody>
                    <a:bodyPr/>
                    <a:lstStyle/>
                    <a:p>
                      <a:pPr marL="0" lvl="0" indent="0" algn="l" rtl="0">
                        <a:spcBef>
                          <a:spcPts val="0"/>
                        </a:spcBef>
                        <a:spcAft>
                          <a:spcPts val="0"/>
                        </a:spcAft>
                        <a:buNone/>
                      </a:pPr>
                      <a:r>
                        <a:rPr lang="en-US" sz="3300">
                          <a:latin typeface="Josefin Sans"/>
                          <a:ea typeface="Josefin Sans"/>
                          <a:cs typeface="Josefin Sans"/>
                          <a:sym typeface="Josefin Sans"/>
                        </a:rPr>
                        <a:t>Provide resources to local school divisions to ensure that each division is able to provide professional development to teachers and reading specialists at no cost to the teachers and reading specialists.</a:t>
                      </a:r>
                      <a:endParaRPr sz="3300">
                        <a:latin typeface="Josefin Sans"/>
                        <a:ea typeface="Josefin Sans"/>
                        <a:cs typeface="Josefin Sans"/>
                        <a:sym typeface="Josefin Sans"/>
                      </a:endParaRPr>
                    </a:p>
                    <a:p>
                      <a:pPr marL="0" lvl="0" indent="0" algn="l" rtl="0">
                        <a:spcBef>
                          <a:spcPts val="0"/>
                        </a:spcBef>
                        <a:spcAft>
                          <a:spcPts val="0"/>
                        </a:spcAft>
                        <a:buNone/>
                      </a:pPr>
                      <a:endParaRPr sz="33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90000"/>
                        </a:lnSpc>
                        <a:spcBef>
                          <a:spcPts val="1000"/>
                        </a:spcBef>
                        <a:spcAft>
                          <a:spcPts val="0"/>
                        </a:spcAft>
                        <a:buNone/>
                      </a:pPr>
                      <a:endParaRPr sz="33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1"/>
                  </a:ext>
                </a:extLst>
              </a:tr>
              <a:tr h="3960650">
                <a:tc>
                  <a:txBody>
                    <a:bodyPr/>
                    <a:lstStyle/>
                    <a:p>
                      <a:pPr marL="0" lvl="0" indent="0" algn="l" rtl="0">
                        <a:spcBef>
                          <a:spcPts val="0"/>
                        </a:spcBef>
                        <a:spcAft>
                          <a:spcPts val="0"/>
                        </a:spcAft>
                        <a:buNone/>
                      </a:pPr>
                      <a:r>
                        <a:rPr lang="en-US" sz="3300">
                          <a:latin typeface="Josefin Sans"/>
                          <a:ea typeface="Josefin Sans"/>
                          <a:cs typeface="Josefin Sans"/>
                          <a:sym typeface="Josefin Sans"/>
                        </a:rPr>
                        <a:t>Establish a microcredential program for the reading specialist endorsement area in evidence-based literacy instruction and science-based reading research as well as the identification of and the appropriate interventions, accommodations, and teaching techniques for students with dyslexia or a related disorder. </a:t>
                      </a:r>
                      <a:endParaRPr sz="3300">
                        <a:latin typeface="Josefin Sans"/>
                        <a:ea typeface="Josefin Sans"/>
                        <a:cs typeface="Josefin Sans"/>
                        <a:sym typeface="Josefin Sans"/>
                      </a:endParaRPr>
                    </a:p>
                    <a:p>
                      <a:pPr marL="0" lvl="0" indent="0" algn="l" rtl="0">
                        <a:spcBef>
                          <a:spcPts val="0"/>
                        </a:spcBef>
                        <a:spcAft>
                          <a:spcPts val="0"/>
                        </a:spcAft>
                        <a:buNone/>
                      </a:pPr>
                      <a:endParaRPr sz="3300">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tc>
                  <a:txBody>
                    <a:bodyPr/>
                    <a:lstStyle/>
                    <a:p>
                      <a:pPr marL="0" lvl="0" indent="0" algn="l" rtl="0">
                        <a:lnSpc>
                          <a:spcPct val="90000"/>
                        </a:lnSpc>
                        <a:spcBef>
                          <a:spcPts val="1000"/>
                        </a:spcBef>
                        <a:spcAft>
                          <a:spcPts val="0"/>
                        </a:spcAft>
                        <a:buNone/>
                      </a:pPr>
                      <a:r>
                        <a:rPr lang="en-US" sz="3300">
                          <a:solidFill>
                            <a:schemeClr val="dk1"/>
                          </a:solidFill>
                          <a:latin typeface="Josefin Sans"/>
                          <a:ea typeface="Josefin Sans"/>
                          <a:cs typeface="Josefin Sans"/>
                          <a:sym typeface="Josefin Sans"/>
                        </a:rPr>
                        <a:t>Issue guidance that determines how the series of microcredentials awarded to teachers would be used to award an add-on endorsement as a reading specialist.</a:t>
                      </a:r>
                      <a:endParaRPr sz="3300">
                        <a:solidFill>
                          <a:schemeClr val="dk1"/>
                        </a:solidFill>
                        <a:latin typeface="Josefin Sans"/>
                        <a:ea typeface="Josefin Sans"/>
                        <a:cs typeface="Josefin Sans"/>
                        <a:sym typeface="Josefin Sans"/>
                      </a:endParaRPr>
                    </a:p>
                  </a:txBody>
                  <a:tcPr marL="91450" marR="91450" marT="45725" marB="457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000000">
                        <a:alpha val="2750"/>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Custom</PresentationFormat>
  <Paragraphs>79</Paragraphs>
  <Slides>11</Slides>
  <Notes>11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Montserrat</vt:lpstr>
      <vt:lpstr>Trebuchet MS</vt:lpstr>
      <vt:lpstr>Cardo</vt:lpstr>
      <vt:lpstr>Josefin Sans</vt:lpstr>
      <vt:lpstr>Helvetica Neue Light</vt:lpstr>
      <vt:lpstr>Helvetica Neue</vt:lpstr>
      <vt:lpstr>Arial</vt:lpstr>
      <vt:lpstr>Abel</vt:lpstr>
      <vt:lpstr>Times New Roman</vt:lpstr>
      <vt:lpstr>21_BasicWhite</vt:lpstr>
      <vt:lpstr>20_BasicBlack</vt:lpstr>
      <vt:lpstr>20_BasicBlack</vt:lpstr>
      <vt:lpstr>20_BasicBlack</vt:lpstr>
      <vt:lpstr>21_BasicWhite</vt:lpstr>
      <vt:lpstr>PowerPoint Presentation</vt:lpstr>
      <vt:lpstr>THE VIRGINIA LITERACY ACT</vt:lpstr>
      <vt:lpstr>MAJOR COMPONENTS</vt:lpstr>
      <vt:lpstr>MAJOR COMPONENTS (CONT’D)</vt:lpstr>
      <vt:lpstr>BOARD AND  DEPARTMENT  RESPONSIBILITIES</vt:lpstr>
      <vt:lpstr>INSTRUCTION AND INTERVENTION</vt:lpstr>
      <vt:lpstr>INSTRUCTION AND INTERVENTION (CONT’D)</vt:lpstr>
      <vt:lpstr>PROFESSIONAL DEVELOPMENT AND TRAINING</vt:lpstr>
      <vt:lpstr>PROFESSIONAL DEVELOPMENT AND TRAINING (CONT’D)</vt:lpstr>
      <vt:lpstr>TEACHER EDUCATION AND LICENSURE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Emily (DOE)</dc:creator>
  <cp:lastModifiedBy>VITA Program</cp:lastModifiedBy>
  <cp:revision>1</cp:revision>
  <dcterms:modified xsi:type="dcterms:W3CDTF">2022-03-09T17:14:03Z</dcterms:modified>
</cp:coreProperties>
</file>